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0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10752,'0'0'1864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7832,'0'0'3160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1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1007 0 3112,'0'0'11702,"-10"0"-11476,-80 0 1094,45 3-513,28-1-382,1-1 1,-20-1-1,27-1-312,0 1-1,0 0 0,-1 1 0,1 0 1,0 1-1,0 0 0,0 0 0,0 1 1,1 0-1,-1 0 0,1 1 0,-1 0 1,1 1-1,0-1 0,-13 12 0,6-5-48,8-7 12,1 1-1,0-1 1,0 1-1,0 0 1,0 0-1,1 1 1,0 0-1,0 0 1,-6 11-1,8-10 15,1 0 1,0 0-1,0 1 0,1-1 1,0 0-1,1 1 0,-1-1 1,1 1-1,1-1 1,2 15-1,-1 18 239,0-8-115,-1-24-153,0 0 0,-1 0 0,0 1 0,0-1 0,-2 8 0,-1 0 11,0-1 1,-1 1 0,-1-1 0,-1 0-1,0 0 1,0-1 0,-2 1 0,-14 20-1,14-27 4,0 0 0,0-1 0,-19 12 0,-11 10 95,28-21-115,0-1 1,0-1-1,-1 0 0,0-1 1,0 0-1,0 0 0,-1-1 1,1-1-1,-1 0 0,0 0 1,-14 0-1,20-3-33,0 0-1,0 0 1,0 0 0,0-1 0,0 0 0,0-1-1,1 1 1,-1-1 0,0 0 0,1-1-1,-1 1 1,1-1 0,-9-6 0,-4-4 58,0-1 0,-19-20 0,36 34-78,-4-5 11,-3-2 18,-1-1 0,2 0 0,-1 0 0,1-1 0,0 0 0,1 0 0,-8-15 0,9 13 0,1 3 13,0 0 0,1-1 0,-4-16-1,6 23-34,1-1 0,0 0-1,-1 1 1,1-1-1,1 0 1,-1 1-1,0-1 1,1 0-1,-1 1 1,1-1 0,0 0-1,-1 1 1,1-1-1,1 1 1,-1 0-1,0-1 1,3-3 0,-2 5-4,-1-1 1,1 1 0,0-1 0,-1 1 0,1 0 0,0-1-1,0 1 1,0 0 0,0 0 0,0 1 0,0-1-1,0 0 1,1 1 0,-1-1 0,0 1 0,0 0 0,5-1-1,39 5 17,-37-3-7,155 11 100,-151-12-106,-1 0-1,1 1 1,0 1 0,-1 0 0,1 1-1,-1 0 1,0 1 0,0 0 0,0 1-1,-1 0 1,0 1 0,0 0 0,0 1-1,-1 0 1,14 12 0,-7-4 13,-11-10-9,1 1-1,-1 0 0,0 0 0,9 14 0,-8-10 32,1-1 0,0 0 0,0-1 0,14 11-1,-2-1 36,-9-8-9,1-1 0,16 10-1,17 12 170,-37-24-176,0-2-1,1 1 1,0-1 0,0-1-1,1 0 1,-1 0 0,1-1-1,0 0 1,0 0 0,11 1-1,-13-3 19,0 0 0,0 0 0,0-1 0,0 0 0,0-1 0,0 1 0,0-2-1,0 1 1,0-1 0,0 0 0,0 0 0,0-1 0,9-5 0,-11 0-300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3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17183,'0'0'2952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6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1 613 9240,'0'0'5820,"12"-5"-5326,-1 1-363,-5 2-66,0 0-1,0 0 1,0-1 0,0 0 0,0 0 0,-1-1-1,0 1 1,0-1 0,0-1 0,0 1-1,6-8 1,21-28 471,-2-1 1,-2-1-1,-2-1 0,35-81 0,8-13 647,-48 100-836,-18 30-181,0 1 0,0-1 0,-1 1 0,1-1 0,-1 0 0,-1 0 1,1 0-1,-1 0 0,0-12 0,1 9 889,-4 14-870,0 2-100,0-1 0,0 1-1,1-1 1,0 1 0,-1 6 0,-4 17 57,-39 97 279,-3 5-61,-79 202 447,63-176-186,36-104 43,27-53-652,1 0 0,0 1 0,0-1 0,-1 0 0,1 0 0,0 0 1,-1 0-1,1 1 0,0-1 0,0 0 0,-1 0 0,1 0 0,0 0 0,-1 0 0,1 0 0,0 0 1,-1 0-1,1 0 0,0 0 0,-1 0 0,1 0 0,0 0 0,-1 0 0,1 0 0,0 0 1,-1-1-1,1 1 0,0 0 0,0 0 0,-1 0 0,1 0 0,0-1 0,-1 1 0,1 0 0,0 0 1,0 0-1,0-1 0,-1 1 0,1 0 0,0 0 0,0-1 0,0 1 0,0 0 0,-1-1 0,1 1 1,0 0-1,0-1 0,0 1 0,0 0 0,0-1 0,0 1 0,0 0 0,0-1 0,0 1 1,0 0-1,0 0 0,0-1 0,0 1 0,0 0 0,0-1 0,0 1 0,0 0 0,1-1 0,5-11 27,0 0-1,1 1 0,1 0 1,0 0-1,0 1 0,1 0 0,20-17 1,4-6-36,-7 8-23,1 1 0,49-32 1,18-15-38,-41 26 24,-2-2 0,-3-2 0,46-60 0,-69 73 84,-1-1 0,37-80 0,-49 94 10,9-23 5,-20 43-42,1 1 0,-2-1-1,1 0 1,0 0 0,-1 0-1,1 0 1,-1 0 0,0 0-1,0 0 1,0 0-1,0 0 1,-2-5 0,2 8-18,0-1-1,0 1 1,0 0 0,0 0 0,-1 0 0,1 0 0,0 0 0,0 0-1,0 0 1,-1 0 0,1 0 0,0 0 0,0 0 0,0 0-1,-1 0 1,1 0 0,0 0 0,0 0 0,-1 0 0,1 0 0,0 0-1,0 0 1,0 0 0,0 0 0,-1 0 0,1 0 0,0 0-1,0 0 1,0 1 0,-1-1 0,1 0 0,0 0 0,0 0 0,0 0-1,0 0 1,0 1 0,-1-1 0,1 0 0,-14 13 63,-11 15-56,17-17-3,1 1-1,0-1 1,1 1 0,0 1-1,-5 16 1,-16 70 53,10-36-38,12-42-6,0 1 1,1-1-1,1 1 1,1 0 0,2 25-1,-2-2 20,2 44 86,0-81-105,1 0 0,0 0 1,1 0-1,0-1 0,0 1 0,0 0 0,1-1 0,6 12 0,-7-17-9,-1 0 0,1 0 1,-1-1-1,1 1 0,-1 0 0,1-1 0,0 1 0,0-1 0,0 1 0,0-1 0,0 0 0,0 0 0,0 0 0,0 0 0,1 0 0,-1-1 0,0 1 0,0-1 0,1 1 0,-1-1 0,0 0 0,1 0 0,-1 0 0,0 0 0,1 0 0,-1-1 0,0 1 0,1-1 0,-1 1 0,0-1 0,0 0 0,1 0 0,1-1 0,3-2 7,0 1-1,0-1 0,-1 0 0,1 0 0,-1-1 0,0 0 1,-1 0-1,1-1 0,4-5 0,7-14 126,21-40 0,-8 13 86,-27 48-193,-1-1 0,0 1 0,0-1 0,0 0 0,-1 1 0,0-1 0,2-9 0,4-18 544,-4 28-458,-3 4-118,0 0-1,0 0 0,0 0 0,0 0 1,0 0-1,0 0 0,0 0 1,0 0-1,0 0 0,1 0 1,-1 0-1,0-1 0,0 1 1,0 0-1,0 0 0,0 0 1,0 0-1,0 0 0,0 0 0,0 0 1,0-1-1,0 1 0,0 0 1,0 0-1,0 0 0,0 0 1,0 0-1,0 0 0,0-1 1,0 1-1,0 0 0,0 0 0,0 0 1,0 0-1,0 0 0,0 0 1,0 0-1,0 0 0,0-1 1,-1 1-1,1 0 0,0 0 1,0 0-1,0 0 0,0 0 1,0 0-1,0 0 0,0 0 0,0 0 1,0 0-1,-1 0 0,1-1 1,0 1-1,-3 35 364,0-12-302,1-1 0,1 37 0,2-50-41,0 1-1,0-1 0,0 1 1,2-1-1,-1 1 0,1-1 0,0 0 1,9 16-1,-11-23-20,0 0 1,1 0-1,-1 0 0,0 0 0,1 0 1,0-1-1,-1 1 0,1 0 0,0-1 0,0 0 1,0 1-1,0-1 0,0 0 0,0 0 1,1 0-1,-1 0 0,0 0 0,4 0 1,-3 0 5,1-1 1,0 0 0,-1 0 0,1-1-1,0 1 1,-1-1 0,1 1 0,-1-1-1,1 0 1,6-3 0,2-2 14,0-1 1,0-1-1,0 1 1,-1-2 0,10-9-1,-5 1-24,-1 1 0,0-2 0,-1 0 0,11-21 0,27-34 0,-50 71 0,0-1 0,0 1 0,0 0 0,0 0 0,1 0 0,-1 0 0,0 1 0,1-1 0,0 1 0,-1-1 0,1 1 0,0 0 0,-1 0 0,1 0 0,0 0 0,0 1 0,0-1 0,0 1 0,0 0 0,0-1 0,0 1 0,0 1 0,0-1 0,-1 0 0,1 1 0,0-1 0,0 1 0,0 0 0,0 0 0,-1 0 0,1 1 0,0-1 0,-1 0 0,1 1 0,-1 0 0,1 0 0,-1-1 0,0 1 0,0 1 0,0-1 0,0 0 0,2 4 0,22 27 0,46 53 0,-63-76 0,1 0 0,0-1 0,1 0 0,0-1 0,23 13 0,-30-19 0,1 0 0,-1 0 0,1 0 0,0-1 0,0 0 0,-1 0 0,1 0 0,0-1 0,0 1 0,0-1 0,0 0 0,0-1 0,0 1 0,8-3 0,0-1 0,0 0 0,-1-1 0,22-12 0,-14 6 0,-10 7 0,-10 4 0,0 0 0,0 0 0,1 0 0,-1 0 0,0 0 0,0 0 0,0 0 0,0 0 0,0 0 0,0 0 0,0 0 0,0 0 0,1 0 0,-1 0 0,0 0 0,0 0 0,0-1 0,0 1 0,0 0 0,0 0 0,0 0 0,0 0 0,0 0 0,0 0 0,0 0 0,0 0 0,1 0 0,-1 0 0,0 0 0,0-1 0,0 1 0,0 0 0,0 0 0,0 0 0,0 0 0,0 0 0,0 0 0,0 0 0,0 0 0,0-1 0,0 1 0,0 0 0,0 0 0,0 0 0,0 0 0,0 0 0,0 0 0,0 0 0,0 0 0,-1-1 0,1-8 0,6-89 861,5 39-5706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7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391 0 12360,'0'0'1793,"-6"16"-1116,0 1-467,0 3 68,-1-2 0,-1 1 0,-15 25 0,-110 152 1692,21-33-355,91-127-406,2 2 0,-29 76 1,48-114-1187,0 0 0,0 0 0,0 0 0,0 0 0,0 0 0,-1 1 0,1-1 0,0 0 0,0 0 0,0 0 0,0 0 0,0 0 0,0 1 0,0-1 0,0 0 0,0 0 0,0 0 0,-1 1 0,1-1 0,0 0 1,0 0-1,0 0 0,0 0 0,0 1 0,0-1 0,1 0 0,-1 0 0,0 0 0,0 1 0,0-1 0,0 0 0,0 0 0,0 0 0,0 0 0,0 1 0,0-1 0,0 0 0,0 0 0,1 0 0,-1 0 0,0 0 0,0 1 0,0-1 0,0 0 1,0 0-1,1 0 0,-1 0 0,0 0 0,0 0 0,11-5 412,12-15-226,-2-3-3209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7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9848,'0'0'5016,"10"4"-4780,30 13 49,-39-17-262,-1 1-1,1-1 1,0 1 0,-1-1 0,1 1-1,-1 0 1,1-1 0,-1 1 0,1-1 0,-1 1-1,1 0 1,-1 0 0,0-1 0,1 1-1,-1 0 1,0 0 0,1-1 0,-1 1-1,0 0 1,0 0 0,0 0 0,0-1-1,0 1 1,0 0 0,0 0 0,0 0-1,0 0 1,0-1 0,-1 1 0,1 0 0,0 0-1,-1-1 1,1 1 0,0 0 0,-1 0-1,1-1 1,-1 1 0,1 0 0,-2 0-1,0 3 87,-52 193 2489,49-187-2228,4-9-326,1-1 0,-1 1 0,1-1 0,-1 1 0,1 0 0,0-1 0,-1 1 0,1 0 0,0-1-1,-1 1 1,1 0 0,0 0 0,0-1 0,-1 1 0,1 0 0,0 0 0,0-1 0,0 1 0,0 0 0,0 0 0,0-1 0,0 1-1,1 0 1,-1 0 0,0-1 0,0 1 0,1 1 0,-1-2-84,1 0 0,-1 0 0,0 0 0,1 0 0,-1 0 0,0 0 0,1-1 0,-1 1 1,0 0-1,1 0 0,-1 0 0,0 0 0,1 0 0,-1 0 0,0-1 0,1 1 0,-1 0 0,0 0 0,1 0 0,-1-1 0,0 1 0,0 0 0,1 0 0,-1-1 0,0 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9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0 277 9040,'0'0'8343,"14"7"-7879,-4-1-340,-7-3-91,0-1-1,-1 0 0,1 0 1,0-1-1,1 1 1,-1 0-1,0-1 1,0 0-1,1 0 1,-1 0-1,1 0 1,-1 0-1,0-1 0,1 0 1,0 1-1,-1-1 1,1-1-1,-1 1 1,1 0-1,-1-1 1,1 0-1,-1 0 1,0 0-1,1 0 1,-1 0-1,4-3 0,10-6 277,0-2-1,-1 0 0,0-1 0,-1 0 0,0-2 0,-1 1 0,-1-2 0,0 0 0,-1 0 0,-1-1 0,0-1 0,-2 0 1,11-26-1,-17 38-117,-2 4-57,0 1 1,0-1 0,0 0-1,-1 0 1,1 0 0,0 0-1,-1 0 1,1 0-1,-1 0 1,0 0 0,0 0-1,0 0 1,0-3 0,-2 6 0,0 0 0,0 1 0,0-1 0,0 1 0,0 0 0,0 0 0,1 0 0,-1 0 0,1 0 0,-3 3 0,4-5-100,-8 13 143,0 1 0,1 0 0,0 0 0,2 0 0,-1 1 0,2-1 0,0 1 0,0 1 0,2-1 0,0 0 0,0 1 0,2 26 0,1-36-108,-1 1-1,1 0 0,1-1 1,-1 1-1,1-1 1,0 1-1,1-1 1,-1 0-1,1 0 1,1 0-1,6 10 1,-8-12-10,1 0 1,1 0-1,-1-1 1,0 1 0,1-1-1,0 1 1,0-1-1,0-1 1,0 1 0,0 0-1,0-1 1,1 0 0,-1 0-1,1 0 1,0-1-1,8 3 1,-9-4-26,1-1 1,-1 1-1,1 0 0,-1-1 0,0 0 1,0 0-1,1-1 0,-1 1 1,0-1-1,0 1 0,0-1 0,-1-1 1,7-3-1,1-2 22,0-1 0,-1 1 1,10-13-1,-7 6 21,-1 0 0,0-1 0,-2 0 0,10-20 1,29-72 349,-26 55-185,-14 22-195,-8 26-50,0 1 1,1-1 0,-1 0 0,1 1-1,0-1 1,5-7 0,-7 11 1,0 1 0,0-1 0,0 1 0,0 0 0,0-1 0,1 1 0,-1 0 0,0-1 0,0 1 0,1 0 0,-1-1 0,0 1 0,1 0 0,-1 0 0,0-1 0,0 1 0,1 0 0,-1 0 0,1 0 0,-1-1 0,0 1 0,1 0 0,-1 0 0,0 0 0,1 0 0,-1 0 0,1 0 0,-1 0 0,0 0 0,2 0 0,3 12 0,-2-2 0,2 10 0,-1-1 0,-1 1 0,0 0 0,-2 0 0,0 0 0,-1 0 0,-4 26 0,3-44 0,1 5 0,0-1 0,-1 1 0,0-1 0,-1 1 0,-2 8 0,4-15 0,-1 1 0,1 0 0,0 0 0,-1-1 0,1 1 0,-1-1 0,1 1 0,0 0 0,-1-1 0,0 1 0,1-1 0,-1 1 0,1-1 0,-1 1 0,0-1 0,1 1 0,-1-1 0,0 0 0,1 1 0,-1-1 0,0 0 0,-1 1 0,1-1 0,-1-1 0,1 1 0,-1 0 0,1-1 0,0 1 0,-1-1 0,1 1 0,0-1 0,-1 0 0,1 1 0,0-1 0,0 0 0,-1 0 0,1 0 0,0 0 0,0 0 0,-1-2 0,9 2 0,-1-1 0,1 1 0,0 0 0,0 1 0,-1 0 0,8 0 0,154 12 0,-147-8 0,-19-3 0,0 0 0,0-1 0,0 1 0,1 0 0,-1-1 0,0 0 0,0 1 0,0-1 0,1 0 0,-1 0 0,0 0 0,0-1 0,1 1 0,-1-1 0,0 1 0,0-1 0,0 1 0,1-1 0,2-2 0,-5 3 36,0 0-1,0-1 1,1 1-1,-1 0 1,0-1-1,0 1 1,1 0-1,-1-1 1,0 1-1,0-1 1,0 1-1,0 0 1,0-1-1,0 1 1,0-1-1,0 1 1,0 0 0,0-1-1,0 1 1,0-1-1,0 1 1,0 0-1,0-1 1,0 0-1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9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17383,'0'0'3160,"88"0"-3232,-43 6-144,5 6 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23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149 681 12160,'0'0'2876,"-11"-1"-2168,1-1-513,7 0-140,0 2 1,0-1-1,0 0 1,0 1-1,-1-1 1,1 1-1,0 0 1,0 0 0,-1 0-1,1 1 1,0-1-1,0 1 1,0-1-1,0 1 1,0 0-1,-1 0 1,2 1-1,-1-1 1,0 1-1,-5 3 1,3 0 102,-1 0 1,1 0-1,1 0 1,-1 1-1,1 0 1,0 0-1,0 0 1,1 1-1,0-1 1,0 1-1,0-1 1,1 1-1,-2 8 1,3-11-67,1-1-1,-1 1 1,1 0-1,-1-1 1,1 1 0,0-1-1,1 1 1,-1 0-1,1-1 1,-1 1 0,1-1-1,0 1 1,0-1-1,1 1 1,-1-1 0,1 0-1,0 0 1,-1 0-1,1 0 1,1 0 0,-1 0-1,0 0 1,1-1-1,-1 1 1,1-1-1,0 1 1,5 2 0,-3-2 73,0 0 1,1 0-1,0 0 0,-1-1 1,9 3-1,-11-5-101,0 1-1,0-1 0,0 0 0,-1 0 1,1 0-1,0 0 0,0 0 1,0-1-1,0 1 0,0-1 0,0 0 1,0 0-1,4-3 0,-2 2 20,-1-1 0,1 1 0,-1-1 0,0 0 0,-1-1 0,1 1 0,0-1 0,-1 1 0,0-1-1,0 0 1,0 0 0,0-1 0,-1 1 0,1-1 0,-1 1 0,0-1 0,-1 0 0,1 1 0,-1-1 0,0 0 0,0 0 0,0-7-1,-1 6-4,1-1-1,-2 1 0,1-1 0,-1 1 1,0 0-1,0-1 0,0 1 0,-1 0 0,0 0 1,-1 0-1,1 0 0,-1 0 0,0 1 1,0-1-1,-1 1 0,0 0 0,-6-7 1,8 10-32,-1-1 1,0 1-1,0 0 1,1 0 0,-1 1-1,-1-1 1,1 0 0,0 1-1,0 0 1,-1 0 0,1 0-1,0 0 1,-1 0 0,1 1-1,-1 0 1,1-1 0,-1 1-1,1 0 1,-1 1 0,-4 0-1,3 0 25,-1 0 0,1 1-1,-1 0 1,1 0-1,0 0 1,0 0-1,0 1 1,0 0-1,1 0 1,-1 0 0,-7 8-1,12-11-63,0 1-1,0-1 1,-1 1-1,1-1 1,0 0-1,0 1 1,0-1-1,0 1 1,0-1-1,-1 1 1,1-1-1,0 1 1,0-1-1,0 1 1,0-1-1,1 1 1,-1-1-1,0 1 1,0-1 0,0 1-1,0-1 1,0 0-1,1 1 1,-1-1-1,0 1 1,0-1-1,1 1 1,-1-1-1,0 0 1,0 1-1,1-1 1,-1 0-1,1 1 1,-1-1-1,0 0 1,1 0-1,-1 1 1,1-1-1,-1 0 1,0 0-1,1 1 1,-1-1-1,2 0 1,18 9 95,-9-4-60,1-2-1,0 1 0,-1-2 0,1 1 1,0-2-1,0 0 0,0 0 0,0-1 1,0 0-1,1-1 0,-2-1 0,1 0 1,0 0-1,0-1 0,16-7 0,-10 1 102,0 0 0,-1-1 0,-1-1 0,0-1 0,0 0 0,24-26-1,-29 24 32,7-8 100,-17 22-244,-1-1-1,1 1 1,-1-1 0,1 1-1,-1-1 1,1 1 0,0-1 0,-1 1-1,1 0 1,0-1 0,-1 1-1,1 0 1,0-1 0,0 1-1,-1 0 1,1 0 0,0 0-1,0 0 1,-1 0 0,1 0 0,0 0-1,0 0 1,-1 0 0,1 0-1,0 0 1,1 1 0,-2 14 194,7 128 121,-7-139-345,0 1 0,1-1 0,-1 1 0,1-1 0,0 1 0,1-1 0,2 8 0,-4-11 0,1 0 0,-1 0 0,1-1 0,0 1 0,-1 0 0,1 0 0,0 0 0,0 0 0,0 0 0,-1-1 0,1 1 0,0 0 0,0-1 0,0 1 0,0-1 0,0 1 0,0-1 0,0 0 0,1 1 0,-1-1 0,0 0 0,0 0 0,0 1 0,0-1 0,0 0 0,0 0 0,1 0 0,-1-1 0,0 1 0,0 0 0,0 0 0,0-1 0,0 1 0,0 0 0,2-1 0,4-2 0,0-1 0,0 1 0,-1-1 0,1 0 0,-1-1 0,1 1 0,8-10 0,37-45 0,-6 6 0,-46 53 0,0 0 0,0 0 0,0 0 0,0 0 0,0-1 0,0 1 0,0 0 0,0 0 0,0 0 0,1 0 0,-1 0 0,0 0 0,0 0 0,0 0 0,0 0 0,0 0 0,0 0 0,0-1 0,1 1 0,-1 0 0,0 0 0,0 0 0,0 0 0,0 0 0,0 0 0,0 0 0,1 0 0,-1 0 0,0 0 0,0 0 0,0 0 0,0 0 0,0 0 0,0 0 0,1 1 0,-1-1 0,0 0 0,0 0 0,0 0 0,0 0 0,0 0 0,0 0 0,0 0 0,1 0 0,-1 0 0,0 0 0,0 0 0,0 1 0,2 8 0,-3 12 0,-2-5 0,2 0 0,0 0 0,1 0 0,0 0 0,1 0 0,1-1 0,1 1 0,5 20 0,-8-35 0,1 0 0,-1 1 0,0-1 0,1 0 0,0 0 0,-1 1 0,1-1 0,0 0 0,-1 0 0,1 0 0,0 0 0,0 0 0,0 0 0,0 0 0,0 0 0,0 0 0,0 0 0,0 0 0,1-1 0,-1 1 0,0 0 0,0-1 0,1 1 0,-1-1 0,0 0 0,1 1 0,-1-1 0,0 0 0,1 0 0,-1 0 0,1 0 0,-1 0 0,0 0 0,1 0 0,1-1 0,0 1 0,1-1 0,0-1 0,-1 1 0,1 0 0,-1-1 0,0 0 0,1 0 0,-1 0 0,0 0 0,0 0 0,0 0 0,3-4 0,13-13 0,-1-1 0,-1-1 0,-1-1 0,0-1 0,-2 0 0,0 0 0,-2-2 0,14-37 0,-7-2 0,-3-2 0,-3 0 0,-2 0 0,-4-1 0,-1-110 0,-6 170 0,0-1 0,0 0 0,0-1 0,-1 1 0,-1 0 0,1 0 0,-6-15 0,-2 39 0,0 10 0,2 0 0,1 0 0,0 0 0,-1 37 0,2 110 0,5-153 0,0 13 0,2 1 0,1 0 0,2-1 0,14 54 0,-17-81 0,0 0 0,0-1 0,1 1 0,0-1 0,0 0 0,5 7 0,-7-11 0,0 1 0,-1-1 0,1 0 0,0 0 0,0 0 0,0 0 0,0 0 0,1 0 0,-1-1 0,0 1 0,0 0 0,0 0 0,1-1 0,-1 1 0,0-1 0,1 1 0,-1-1 0,0 0 0,1 1 0,-1-1 0,1 0 0,-1 0 0,0 0 0,1 0 0,-1 0 0,1 0 0,-1-1 0,0 1 0,1 0 0,2-2 0,3-2 0,0 0 0,0-1 0,0 0 0,-1-1 0,1 0 0,-2 0 0,1 0 0,0 0 0,7-13 0,-1 3 0,44-53 0,-52 64 0,-1 1 0,1 0 0,-1 0 0,1 1 0,0-1 0,7-5 0,-9 11 0,0 0 0,0 0 0,0 0 0,0 0 0,-1 0 0,1 0 0,-1 0 0,0 1 0,2 2 0,-2-3 0,11 24 0,-1-1 0,-1 2 0,-1-1 0,6 33 0,-14-55 0,0 0 0,1 0 0,-1 0 0,1 0 0,-1-1 0,5 8 0,-6-11 0,1 0 0,-1 1 0,0-1 0,1 1 0,-1-1 0,0 0 0,1 1 0,-1-1 0,1 0 0,-1 0 0,0 1 0,1-1 0,-1 0 0,1 0 0,-1 0 0,1 0 0,-1 1 0,1-1 0,-1 0 0,1 0 0,-1 0 0,0 0 0,1 0 0,-1 0 0,2 0 0,-1-1 0,0 0 0,0 1 0,0-1 0,0 0 0,0 0 0,0 1 0,0-1 0,0 0 0,0 0 0,0 0 0,-1 0 0,1 0 0,0 0 0,0-2 0,9-17 0,-1 0 0,-1 0 0,-1-1 0,9-37 0,-13 44 0,-1 9 0,0 0 0,1 0 0,-1 0 0,1 0 0,4-5 0,1-3 0,-8 13 0,1 0 0,-1 0 0,0 0 0,0-1 0,1 1 0,-1 0 0,0 0 0,1 0 0,-1 0 0,0 0 0,0 0 0,1 0 0,-1 0 0,0 0 0,0 0 0,1 0 0,-1 0 0,0 0 0,0 1 0,1-1 0,-1 0 0,0 0 0,0 0 0,1 0 0,-1 0 0,0 0 0,0 1 0,1-1 0,-1 0 0,0 0 0,0 0 0,0 1 0,0-1 0,1 0 0,-1 0 0,0 1 0,0-1 0,0 0 0,0 0 0,0 1 0,0-1 0,0 0 0,0 0 0,0 1 0,1-1 0,10 20 0,-7-11 0,9 8 0,0 0 0,1-1 0,0 0 0,24 19 0,-19-18 0,-17-14 0,1-1 0,0 0 0,0 0 0,0 0 0,0 0 0,0 0 0,0 0 0,0-1 0,0 1 0,1-1 0,-1 0 0,1 0 0,-1-1 0,1 1 0,-1-1 0,1 1 0,-1-1 0,1 0 0,-1 0 0,1-1 0,-1 1 0,1-1 0,-1 0 0,1 0 0,-1 0 0,0 0 0,5-2 0,-3 0 0,-1 0 0,1 0 0,-1 0 0,0 0 0,0-1 0,0 0 0,0 1 0,-1-1 0,1-1 0,-1 1 0,0-1 0,-1 1 0,1-1 0,-1 0 0,1 0 0,-1 0 0,1-7 0,0 0 0,-1-1 0,-1 1 0,0-1 0,-1 0 0,0 0 0,-1 1 0,-4-25 0,5 36 0,0-1 0,-1 1 0,1 0 0,-1-1 0,1 1 0,-1 0 0,0-1 0,1 1 0,-1 0 0,0-1 0,0 1 0,0 0 0,0 0 0,0 0 0,0 0 0,0 0 0,0 0 0,0 0 0,-1 0 0,1 1 0,0-1 0,-1 0 0,-2 0 0,4 1 0,0 0 0,0 0 0,0 0 0,0 1 0,0-1 0,0 0 0,0 0 0,0 0 0,0 0 0,-1 0 0,1 1 0,0-1 0,0 0 0,0 0 0,0 0 0,0 0 0,0 1 0,0-1 0,0 0 0,0 0 0,0 0 0,0 0 0,1 1 0,-1-1 0,0 0 0,0 0 0,0 0 0,0 0 0,0 1 0,0-1 0,0 0 0,0 0 0,0 0 0,0 0 0,1 0 0,-1 0 0,0 1 0,0-1 0,0 0 0,0 0 0,0 0 0,1 0 0,-1 0 0,0 0 0,0 0 0,0 0 0,0 0 0,1 0 0,8 8 0,13-1 0,41 22 0,-43-19 0,-1-1 0,36 12 0,-28-15 0,-1 0 0,1-2 0,0-1 0,40 0 0,-3-15 0,-64 12 0,0 0 0,1 0 0,-1 0 0,1 0 0,-1 0 0,1-1 0,-1 1 0,0 0 0,1 0 0,-1 0 0,1 0 0,-1-1 0,0 1 0,1 0 0,-1 0 0,0-1 0,1 1 0,-1 0 0,0-1 0,0 1 0,1 0 0,-1-1 0,0 1 0,0 0 0,1-1 0,-1 1 0,0-1 0,-1-2 0,-5 7 0,2-1 0,0 0 0,0 0 0,0 0 0,-1-1 0,1 0 0,-1 0 0,1 0 0,-10 2 0,8-2 0,0 0 0,0 0 0,0 0 0,1 1 0,-10 6 0,-34 33 0,46-39 0,-1 1 0,1-1 0,0 1 0,0 0 0,1 0 0,-1 1 0,1-1 0,0 0 0,0 1 0,0-1 0,-1 7 0,3-11 0,0 1 0,0-1 0,-1 1 0,1-1 0,0 1 0,0-1 0,0 0 0,0 1 0,0-1 0,0 1 0,0-1 0,0 1 0,0-1 0,0 0 0,1 1 0,-1-1 0,0 1 0,0-1 0,0 0 0,0 1 0,1-1 0,-1 1 0,0-1 0,0 0 0,1 1 0,-1-1 0,0 0 0,1 1 0,-1-1 0,0 0 0,1 0 0,0 1 0,14-2 0,17-15 0,-23 10 0,0-1 0,-1 0 0,0 0 0,0-1 0,-1 0 0,0 0 0,12-18 0,-3 3 0,-10 18 0,-4 12 0,-1 2 0,3 6 0,0 0 0,1 0 0,7 14 0,-9-23 0,-1-1 0,1 0 0,0 1 0,1-1 0,-1 0 0,1-1 0,0 1 0,0-1 0,0 1 0,10 6 0,-12-11 0,0 1 0,0 0 0,0-1 0,0 1 0,0-1 0,1 0 0,-1 0 0,0 0 0,0 0 0,0 0 0,1 0 0,-1 0 0,0-1 0,0 1 0,0-1 0,0 0 0,0 1 0,0-1 0,0 0 0,0 0 0,0 0 0,2-2 0,5-3 0,0 0 0,-1-1 0,9-8 0,-10 8 0,0-2 0,0 1 0,0-1 0,-1 0 0,0 0 0,-1 0 0,0-1 0,5-15 0,0-7 0,9-45 0,-15 59 0,-3 16 0,-1 0 0,0 0 0,1 0 0,-1 1 0,1-1 0,-1 0 0,1 0 0,0 1 0,0-1 0,0 0 0,0 1 0,0-1 0,0 1 0,0 0 0,0-1 0,1 1 0,-1 0 0,0-1 0,1 1 0,-1 0 0,1 0 0,0 0 0,-1 1 0,1-1 0,0 0 0,-1 1 0,1-1 0,0 0 0,0 1 0,-1 0 0,1 0 0,0-1 0,0 1 0,0 0 0,0 0 0,0 1 0,2-1 0,0 1 0,0 1 0,1-1 0,-1 1 0,0-1 0,0 1 0,0 0 0,0 1 0,-1-1 0,1 1 0,-1-1 0,1 1 0,-1 0 0,0 1 0,0-1 0,0 0 0,-1 1 0,1 0 0,-1-1 0,0 1 0,0 0 0,0 0 0,0 0 0,-1 1 0,2 5 0,4 62 0,-7-54 0,1 0 0,1 0 0,1 0 0,6 18 0,-9-35 0,1 0 0,-1 1 0,1-1 0,0 1 0,-1-1 0,1 0 0,0 0 0,0 0 0,0 1 0,0-1 0,0 0 0,0 0 0,1 0 0,-1-1 0,0 1 0,0 0 0,1 0 0,-1-1 0,1 1 0,-1 0 0,0-1 0,1 0 0,-1 1 0,1-1 0,-1 0 0,1 0 0,-1 1 0,1-1 0,-1 0 0,1-1 0,-1 1 0,4-1 0,3 0 0,-1-1 0,1 0 0,0-1 0,13-6 0,193-113 0,-193 107 0,0-1 0,18-19 0,-9 8 0,-23 18 0,-19 22 0,-16 31 0,19-28 0,-18 24 0,23-36 0,1 1 0,0 0 0,0 0 0,1 0 0,-1 0 0,1 1 0,0-1 0,1 0 0,-1 1 0,1 0 0,0-1 0,0 1 0,1 0 0,0-1 0,0 1 0,0 0 0,0-1 0,1 1 0,0 0 0,3 8 0,-4-12 0,1 0 0,-1 0 0,1 0 0,-1 0 0,1 0 0,0 0 0,0 0 0,0 0 0,0 0 0,0 0 0,0-1 0,1 1 0,-1-1 0,0 1 0,1-1 0,0 1 0,-1-1 0,1 0 0,0 1 0,-1-1 0,1 0 0,0 0 0,0 0 0,0-1 0,0 1 0,0 0 0,0-1 0,0 1 0,0-1 0,0 0 0,0 0 0,0 0 0,0 0 0,1 0 0,-1 0 0,0 0 0,3-2 0,5 0 0,0-1 0,-1 0 0,0-1 0,0 0 0,0 0 0,13-10 0,-8 4 0,0-1 0,0-1 0,-2-1 0,1 0 0,-2 0 0,1-1 0,-2-1 0,15-26 0,-2-1 0,-3-2 0,16-47 0,-30 73 0,-1-1 0,0 1 0,-2-1 0,0 0 0,-1 0 0,-1 0 0,-1 0 0,-1 0 0,0 0 0,-6-24 0,6 40 0,0-1 0,0 1 0,0-1 0,-1 1 0,1 0 0,-1 0 0,0-1 0,0 1 0,-1 1 0,1-1 0,0 0 0,-1 0 0,-3-2 0,5 5 0,0-1 0,0 0 0,0 0 0,0 1 0,0-1 0,0 1 0,0-1 0,0 1 0,0 0 0,0-1 0,-1 1 0,1 0 0,0 0 0,0-1 0,0 1 0,-1 0 0,1 0 0,0 1 0,0-1 0,0 0 0,-1 0 0,1 1 0,0-1 0,0 0 0,0 1 0,0-1 0,0 1 0,0-1 0,0 1 0,0 0 0,0 0 0,0-1 0,0 1 0,0 0 0,0 0 0,0 0 0,1 0 0,-1 0 0,0 0 0,1 0 0,-1 0 0,0 2 0,-2 3 0,0 0 0,1 0 0,0 0 0,0 0 0,0 0 0,1 1 0,-2 10 0,1 49 0,2-57 0,1 5 0,0 0 0,0 1 0,2-1 0,0 0 0,5 16 0,30 64 0,-25-65 0,-1 1 0,12 46 0,-24-75 37,0 0 0,0 0 0,0 0 0,0 0 0,0 0 0,0 0 0,0 0 0,0 1 0,-1-1 0,1 0-1,0 0 1,-1 0 0,1 0 0,-1 0 0,1 0 0,-1 0 0,1 0 0,-1 0 0,0 0 0,1-1 0,-1 1 0,-1 1 0,-11 6-4822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24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10448,'0'0'6382,"1"12"-5782,-2-9-564,2 0-1,-1 1 0,0-1 1,1 0-1,-1 0 1,1 0-1,0 0 0,0 0 1,0 0-1,0 0 1,0 0-1,1 0 0,0-1 1,-1 1-1,1 0 1,0-1-1,0 0 1,0 1-1,1-1 0,-1 0 1,1 0-1,-1 0 1,1 0-1,-1-1 0,1 1 1,0-1-1,0 1 1,0-1-1,0 0 0,0 0 1,0 0-1,0-1 1,4 1-1,45 8 633,1-1 0,1-4 0,-1-1 0,89-8 0,-120 2-394,0-1-1,0-1 1,0-1 0,-1 0-1,0-2 1,0-1 0,27-15-1,-35 17-867,-1-1 0,0-1 0,16-13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2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9536,'0'0'13863,"-1"10"-13436,-3 29-19,0-11 5032,29-31-4815,26-3-199,0 2 0,89 4 1,-32 6-8,39 1 332,-122-5-738,-21-2-13,-1 1 0,1-1-1,-1 0 1,1 0 0,0 0 0,-1 0 0,1-1-1,-1 1 1,4-2 0,-6 2 0,-1 0 0,0 0 0,1 0 0,-1 0 0,1 0 0,-1 0 0,0 0 0,1 0 0,-1 0 0,1 0 0,-1 0 0,0 0 0,1 0 0,-1 1 0,0-1 0,1 0 0,-1 0 0,1 0 0,-1 1 0,0-1 0,1 0 0,-1 0 0,0 1 0,0-1 0,1 0 0,-1 1 0,1-1 0,4 3 0,-7-4 0,-1 1 0,1-1 0,0 1 0,-1-1 0,1 1 0,-1 0 0,1 0 0,-4 0 0,3 1 97,1 0 0,-1 0 0,1 0 1,-1 0-1,1 0 0,0 0 0,-1 0 0,-1 3 0,-8 6-5019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2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12960,'0'0'8353,"11"-2"-7872,4-1-302,-6 1-26,0 0 0,1 0-1,-1 2 1,16-1 0,158 6 2025,-12-8-699,-118 0-1072,-27 2 36,0-2 1,0-1-1,49-14 1,-61 14-771,0-1 1,0-1 0,0 0 0,-1-1-1,0-1 1,0 0 0,21-18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6928,'0'0'7081,"-5"10"-6674,4-5-353,-5 10 246,-1 0 1,0-1-1,-18 26 1,-22 32 915,30-43-791,7-12-122,2 1 0,-11 29 0,-7 15 269,12-30-306,1-1 0,2 2 0,1 0 0,1 0 1,2 1-1,-3 35 0,8-29-44,1 1 1,2 0-1,2-1 1,1 1-1,3-1 1,1 0-1,2-1 1,1 0-1,32 71 1,-32-85-35,2 0 1,21 32-1,-6-11 83,-24-36-143,1 0 0,1-1 0,0 0 0,0-1 0,0 1 0,1-1 0,10 9 0,-16-17-91,-1 1 1,0-1-1,1 1 0,-1-1 0,1 1 1,-1-1-1,0 1 0,1-1 1,-1 0-1,1 1 0,-1-1 1,1 0-1,0 0 0,-1 1 0,1-1 1,-1 0-1,1 0 0,-1 0 1,1 0-1,0 1 0,-1-1 1,1 0-1,0 0 0,0 0 0,-3-12-1116,1 7-1031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3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8032,'0'0'9335,"-9"10"-8945,-3 1-262,6-6-22,1 1 1,-1 0 0,1 0-1,0 0 1,-4 7 0,9-13-8,-1 1 0,1-1 0,0 0 1,-1 1-1,1-1 0,0 1 0,0-1 0,-1 1 0,1-1 1,0 0-1,0 1 0,0-1 0,0 1 0,-1-1 1,1 1-1,0-1 0,0 1 0,0-1 0,0 1 0,0-1 1,0 1-1,0-1 0,0 1 0,1-1 0,-1 1 1,0-1-1,0 1 0,0-1 0,0 1 0,1-1 1,-1 1-1,0-1 0,0 1 0,1-1 0,-1 0 0,0 1 1,1-1-1,-1 0 0,1 1 0,-1-1 0,0 0 1,1 1-1,-1-1 0,1 0 0,-1 0 0,1 1 1,-1-1-1,1 0 0,-1 0 0,1 0 0,-1 0 0,1 0 1,-1 0-1,1 0 0,-1 0 0,2 0 0,38 0-288,-28 0 695,138-11 721,-49 2-324,-82 10-608,1 0 0,-1 1 0,30 7 1,6 0 386,-23-4-331,5 0 401,39 1 0,-54-10 211,-17 2-4606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3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10152,'0'0'7705,"-10"11"-7328,-149 157 2420,137-140-2330,1 1 0,2 1-1,1 1 1,-28 65 0,38-76-226,1 1 1,1 0-1,0 1 1,2-1-1,0 1 1,0 31-1,3-17 271,2 1-1,11 72 1,-9-96-387,0 0 0,0 1 1,1-1-1,1 0 0,0-1 0,1 1 0,0-1 1,1 0-1,1-1 0,0 1 0,18 19 0,-1 0 169,6 8 76,-19-27-213,0 1-1,-2 1 0,1 0 0,-2 1 0,0 0 0,-1 0 1,11 28-1,-16-34-87,0 1 1,-1 0 0,0-1 0,-1 1-1,0 0 1,-1 0 0,0 0 0,0 0-1,-1 0 1,0 0 0,-5 14-1,1-4 30,0-1 1,-2 0-1,0-1 0,-17 30 0,8-24 113,-1-1 1,-20 23 0,29-37-133,-13 9 149,19-17-192,-1 1 0,0 0 0,1 0 0,0 0 0,-1 0 0,1 0 0,0 1 0,0-1 0,0 1 0,-2 5 0,3-7-32,1 0-1,-1 0 1,0 0-1,0 0 1,1 0-1,-1 0 1,0 0-1,0-1 1,0 1-1,0 0 1,0 0-1,0-1 1,0 1-1,-1 0 1,1-1-1,-2 1 1,3 0-7,-1-1 0,0 0 0,1 0 0,-1 0 0,1 0 0,-1 0 0,0 0 0,1 0 0,-1 0 0,1 0 0,-1 0 0,0 0 0,1-1 0,-1 1 0,1 0 0,-1 0 0,0 0 0,1-1 0,-1 1 0,1 0 0,-1-1 0,1 1 0,-1-1 0,1 1 0,0 0 0,-1-1 0,1 1 0,-1-1 0,1 1 0,0-1 0,-1 1 0,1-1 0,0 0 0,0 1 0,-1-1 0,1 1 0,0-1 0,0 0 0,0 1 0,0-2 0,-3-12-4242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4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8640,'0'0'13122,"-10"4"-12694,-30 17-13,39-21-345,-1 1 1,1 0-1,0 0 1,0 0 0,-1 1-1,1-1 1,0 0-1,0 0 1,0 1-1,0-1 1,0 0 0,0 1-1,1-1 1,-1 1-1,0-1 1,1 1 0,-1-1-1,1 1 1,0 0-1,-1-1 1,1 1-1,0 0 1,0-1 0,0 1-1,0 0 1,0-1-1,0 1 1,1-1 0,-1 1-1,0 0 1,1-1-1,0 3 1,2 2 815,-3-6-845,0 0 1,0 1 0,0-1-1,0 0 1,1 0 0,-1 0-1,0 0 1,0 1 0,0-1-1,0 0 1,1 0 0,-1 0-1,0 0 1,0 1 0,0-1 0,1 0-1,-1 0 1,0 0 0,0 0-1,0 0 1,1 0 0,-1 0-1,0 0 1,0 0 0,1 0-1,-1 0 1,0 0 0,0 0-1,1 0 1,-1 0 0,0 0-1,0 0 1,0 0 0,1 0-1,-1 0 1,0 0 0,0 0-1,1 0 1,-1 0 0,0-1-1,0 0 693,0 1-702,0 1 0,0-1 0,0 0-1,0 0 1,-1 0 0,1 0 0,0 0-1,0 1 1,0-1 0,0 0 0,0 0 0,0 0-1,0 0 1,-1 0 0,1 0 0,0 0-1,0 1 1,0-1 0,0 0 0,0 0 0,-1 0-1,1 0 1,0 0 0,0 0 0,0 0-1,0 0 1,0 0 0,-1 0 0,1 0 0,0 0-1,0 0 1,0 0 0,0 0 0,-1 0-1,1 0 1,0 0 0,0 0 0,0 0 0,0 0-1,-1 0 1,1 0 0,0-1 0,0 1-1,0 0 1,0 0 0,0 0 0,0 0 0,-1 0-1,1 0 1,0 0 0,0-1 0,0 1-1,0 0 1,0 0 0,0 0 0,0 0 0,0 0-1,0-1 1,0 1 0,0 0 0,-1 0-1,1 1 17,-1-1 0,1 1 0,-1 0 0,1 0 0,0 0 0,-1 0-1,1 0 1,0 0 0,0 0 0,0 0 0,-1 0 0,1 0 0,0 0 0,0 0-1,0 0 1,1 0 0,-1 0 0,0 0 0,0 0 0,0 0 0,1 0-1,-1 0 1,1 0 0,-1-1 0,0 1 0,1 0 0,0 1 0,0-2-17,-1 1 0,1-1 0,-1 1 1,1-1-1,0 0 0,-1 1 0,1-1 0,0 0 1,-1 1-1,1-1 0,0 0 0,0 0 1,-1 0-1,1 0 0,0 0 0,-1 0 0,1 0 1,0 0-1,0 0 0,-1 0 0,1 0 0,0 0 1,-1-1-1,1 1 0,0 0 0,-1 0 1,1-1-1,0 1 0,-1 0 0,1-1 0,0 1 1,-1-1-1,1 1 0,-1-1 0,1 1 1,-1-1-1,1 0 0,8-7-31,-7 7 0,0-1 0,0 1 0,0-1 0,0 0 0,0 1 0,-1-1 0,1 0 0,-1 0 0,3-3 0,-4 4 0,0 1 0,-1 0 0,1-1 0,0 1 0,0 0 0,0-1 0,0 1 0,0 0 0,0-1 0,-1 1 0,1 0 0,0 0 0,0-1 0,0 1 0,-1 0 0,1 0 0,0-1 0,0 1 0,-1 0 0,1 0 0,0 0 0,0-1 0,-1 1 0,1 0 0,0 0 0,-1 0 0,1 0 0,0 0 0,-1 0 0,1-1 0,0 1 0,-1 0 0,1 0 0,0 0 0,-1 0 0,1 0 0,-1 1 0,-8 0 0,6 0 0,0 1 0,0-1 0,0 1 0,0-1 0,0 1 0,0 0 0,0 0 0,-2 3 0,-15 10 0,12-11 0,7-3 0,-1 0 0,0 0 0,0-1 0,0 1 0,1-1 0,-1 1 0,0-1 0,0 0 0,0 0 0,0 1 0,0-1 0,0-1 0,0 1 0,-2 0 0,0 11 0,4-7 0,2-12 0,17-62 834,-7 32-5603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8240,'0'0'16014,"8"14"-15674,0-2-262,2 3 84,0 1 0,-1-1 0,-1 2 0,-1-1-1,7 21 1,-13-33-131,49 163 1278,12 11 280,-41-117-889,-10-28-253,-3-13-24,-2 1-1,5 21 1,1-10 1345,-12-32-1768,0 0 0,0 0 0,0 0 0,0 0 0,0 1 1,0-1-1,0 0 0,0 0 0,0 0 0,0 1 0,0-1 0,0 0 0,0 0 0,0 0 0,0 1 0,0-1 1,0 0-1,0 0 0,1 0 0,-1 0 0,0 1 0,0-1 0,0 0 0,0 0 0,0 0 0,0 0 0,0 0 1,1 1-1,-1-1 0,0 0 0,0 0 0,0 0 0,0 0 0,1 0 0,-1 0 0,0 0 0,0 0 0,0 0 1,1 0-1,-1 1 0,0-1 0,0 0 0,0 0 0,0 0 0,1 0 0,-1 0 0,0 0 0,0-1 0,0 1 0,1 0 1,-1 0-1,0 0 0,0 0 0,0 0 0,1 0 0,-1-1 0,1 1 0,-1-1 0,1 0 0,-1 0 0,1 1 0,-1-1 0,1 0-1,-1 0 1,0 0 0,1 0 0,-1 1 0,0-1 0,0 0 0,0 0 0,0-1 0,24-139 0,-19 99 0,3 1 0,2 0 0,1 0 0,2 1 0,21-45 0,-16 50 0,2 1 0,45-59 0,-43 61 0,-8 15 0,0-1 0,17-15 0,-31 31 0,-4 3 0,-6 3 0,5-1 0,-1 0 0,0-1 0,0 0 0,0 0 0,0 0 0,0-1 0,-1 0 0,1 0 0,-9 0 0,-18 3 0,-138 23 0,6-9 0,157-18 0,1 0 0,0-1 0,-1 0 0,1 0 0,0-1 0,0 0 0,-1 0 0,-6-4 0,-30-7 0,36 10 858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4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9144,'0'0'16622,"3"10"-16261,-1-3-292,-1-5-47,-1 0 0,0 0 0,1 0 0,-1 0-1,1 0 1,0 0 0,-1 0 0,1 0 0,0 0-1,0 0 1,0 0 0,1-1 0,-1 1 0,0 0-1,1-1 1,-1 1 0,1-1 0,-1 1 0,1-1 0,0 0-1,0 0 1,-1 0 0,1 0 0,0 0 0,0 0-1,0 0 1,0-1 0,0 1 0,0-1 0,4 1 0,33 1 992,65 11 1,-74-7-617,0-2-1,0-1 1,0-2-1,38-2 1,41-5 1024,-109 6-1412,1 0 0,-1 0 0,0 0 0,0 0 0,0 0 0,1 0 0,-1 0 0,0 0 0,0 0 0,0 0 0,1 0 0,-1 0 0,0 0 0,0 0-1,0-1 1,1 1 0,-1 0 0,0 0 0,0 0 0,0 0 0,0-1 0,0 1 0,1 0 0,-1 0 0,0 0 0,0 0 0,0-1 0,0 1 0,0 0 0,0 0 0,0-1 0,0 1-1,0 0 1,0 0 0,0-1 0,0 1-16,0 0 0,0 0 0,0 0 0,0 0 0,0 0 0,0 0 0,0 1 0,0-1-1,0 0 1,0 0 0,0 0 0,0 0 0,0 0 0,-1 0 0,1 0 0,0 0 0,0 0 0,0 0 0,0 0-1,0 0 1,0 0 0,0 0 0,0 0 0,0 0 0,0 0 0,0 0 0,0 0 0,0-1 0,-1 1 0,1 0-1,0 0 1,0 0 0,0 0 0,0 0 0,0 0 0,0 0 0,0 0 0,0 0 0,0 0 0,0 0-1,0 0 1,0 0 0,0 0 0,0 0 0,0 0 0,0 0 0,0 0 0,0-1 0,0 1 0,0 0 0,0 0-1,0 0 1,0 0 0,0 0 0,0 0 0,0 0 0,0 0 0,0 0 0,0 0 0,0 0 0,0 0 0,0-1-1,0 1 1,-4 6-4348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8432,'0'0'12446,"-7"10"-12066,-53 90 1025,50-81-1076,-1-2-4,1 1 1,1 1-1,1 0 1,1 0-1,-8 31 1,1 20 494,-8 100 0,20-147-610,1-1 0,1 1 0,1 0 0,1 0 1,1-1-1,1 0 0,1 1 0,7 21 0,-5-25 13,1 0-1,1-1 0,1 0 0,0-1 1,16 21-1,-17-23 12,-8-13-208,0 0 1,0-1-1,0 1 0,0 0 1,0-1-1,0 1 0,1-1 1,-1 1-1,0-1 1,1 0-1,-1 1 0,1-1 1,0 0-1,-1 0 0,4 1 1,1 1 103,-1-1 0,1 1 0,-1 0 1,0 1-1,8 5 0,-12-8-118,-1-1 1,0 0-1,1 1 1,-1-1-1,1 0 1,-1 0-1,1 1 1,-1-1-1,1 0 0,-1 0 1,1 0-1,0 0 1,-1 0-1,1 0 1,-1 0-1,1 0 1,-1 0-1,1 0 0,-1 0 1,1 0-1,-1 0 1,1 0-1,-1 0 1,1-1-1,-1 1 0,1 0 1,-1 0-1,1-1 1,-1 1-1,1 0 1,-1-1-1,1 1 1,-1 0-1,0-1 0,1 1 1,0-1-1,-1-8-4255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5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10752,'0'0'7081,"5"12"-6611,1 2-314,-2-6-57,0 1 0,-1-1 0,0 1 0,-1 0 0,0 0 0,0 0 0,0 9 0,8 150 2592,-5-126-1000,-5-42-1668,0-1 1,0 1 0,0 0-1,0 0 1,0 0 0,0 0 0,1 0-1,-1-1 1,0 1 0,0 0-1,0 0 1,0 0 0,0 0 0,0 0-1,0-1 1,0 1 0,1 0 0,-1 0-1,0 0 1,0 0 0,0 0-1,0 0 1,0 0 0,0 0 0,1 0-1,-1 0 1,0-1 0,0 1-1,0 0 1,0 0 0,1 0 0,-1 0-1,0 0 1,0 0 0,0 0-1,0 0 1,1 0 0,-1 0 0,0 0-1,0 0 1,0 1 0,0-1-1,0 0 1,1 0 0,-1 0 0,0 0-1,0 0 1,0 0 0,0 0-1,0 0 1,1 0 0,-1 1 0,0-1-1,0 0 1,0 0 0,0 0-1,0 0 1,0 0 0,0 0 0,0 1-1,0-1 1,0 0 0,1 0-1,-1 0 1,0 0 0,0 1 0,0-1-1,7-13 693,10-38-12,14-55 97,-29 94-652,1 0-1,1 1 1,0-1 0,0 1-1,1 0 1,1 0 0,0 0 0,0 1-1,1-1 1,9-10 0,-6 10 22,-9 10-149,-1 0 0,1 1 0,-1-1 0,1 0 0,0 0 0,0 0 0,-1 0 0,1 0 0,0 1 0,0-1 0,0 0 0,0 1 0,0-1 0,0 1 0,0-1 0,0 1 0,0-1 0,0 1 0,0 0 0,0-1 0,0 1-1,0 0 1,0 0 0,0 0 0,0 0 0,1 0 0,-1 0 0,0 0 0,0 0 0,0 1 0,0-1 0,0 0 0,0 0 0,0 1 0,0-1 0,0 1 0,0-1 0,0 1 0,0 0 0,0-1 0,0 1 0,1 1 0,2 1 14,-1 0 1,1 0 0,-1 0-1,1 0 1,-1 1 0,0-1-1,0 1 1,-1 0 0,1 0-1,-1 0 1,4 8 0,1 7 163,8 30 1,1 1 186,13 39 506,-13-32-473,-15-49 92,-7-10 0,-2-5-5631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5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8744,'0'0'12170,"-2"10"-11621,0 3-277,0 0-1,1 0 1,0 1 0,1-1-1,3 17 1,8 67 1505,8 34 659,-19-129-2347,0-1 1,0 1 0,0 0-1,1 0 1,-1 0 0,1-1-1,-1 1 1,1 0 0,0-1-1,0 1 1,0-1 0,0 1-1,0-1 1,0 1-1,0-1 1,0 1 0,0-1-1,1 0 1,-1 0 0,1 0-1,-1 0 1,1 0 0,-1 0-1,1 0 1,-1 0 0,1 0-1,0-1 1,0 1 0,2 0-1,-1-2 15,0 1-1,0 0 0,0-1 1,0 0-1,0 0 1,0 0-1,0 0 1,-1 0-1,1-1 1,0 1-1,0-1 0,-1 0 1,1 1-1,-1-1 1,0 0-1,4-5 1,58-64 474,-56 62-507,-1-2 1,0 1-1,-1-1 0,0 0 0,6-18 0,-7 18-71,0 0 0,0 0 0,1 1 0,13-18 0,-7 10 0,-3-2 0,-9 18 0,1 0 0,-1 0 0,1 0 0,0 0 0,0 0 0,-1 1 0,1-1 0,0 0 0,1 1 0,-1-1 0,0 1 0,0-1 0,1 1 0,-1-1 0,3-1 0,-1 2 0,-1-1 0,1 0 0,-1 0 0,0 1 0,1-1 0,-1-1 0,0 1 0,0 0 0,-1 0 0,1-1 0,0 1 0,-1-1 0,2-3 0,-3 6 0,0 0 0,0 0 0,0 0 0,0 0 0,0 0 0,1 0 0,-1 1 0,0-1 0,0 0 0,0 0 0,0 0 0,0 0 0,0 0 0,0 0 0,0 0 0,0 0 0,0 0 0,0 0 0,1 0 0,-1 0 0,0 0 0,0 0 0,0 0 0,0 0 0,0 0 0,0 0 0,0 0 0,0 0 0,0 0 0,1 0 0,-1 0 0,0 0 0,0 0 0,0 0 0,0 0 0,0 0 0,0 0 0,0 0 0,0 0 0,0 0 0,1 0 0,-1 0 0,0 0 0,0 0 0,0 0 0,0 0 0,0 0 0,0 0 0,0 0 0,0-1 0,0 1 0,3 10 0,-4 38 0,3 0 0,9 50 0,-7-83 0,0-1 0,1-1 0,9 20 0,-11-27 0,1-1 0,-1 1 0,1-1 0,0 0 0,1 0 0,-1 0 0,1-1 0,0 1 0,7 4 0,-9-7 0,-1 0 0,1-1 0,-1 1 0,1-1 0,0 1 0,-1-1 0,1 0 0,0 0 0,0 0 0,0 0 0,0-1 0,0 1 0,0-1 0,0 0 0,0 0 0,0 0 0,0 0 0,0 0 0,0-1 0,0 1 0,0-1 0,3-1 0,-6 2 45,1-1-1,0 1 1,-1 0-1,1-1 1,-1 1 0,1-1-1,-1 1 1,1-1-1,-1 0 1,0 1 0,1-1-1,-1 1 1,0-1-1,1 0 1,-1 1 0,0-1-1,0 0 1,0 1-1,1-1 1,-1 0 0,0 0-1,0-9-2449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5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9848,'0'0'12909,"10"-7"-12428,30-21-5,-39 27-415,0 0-1,0 1 1,0-1-1,0 1 1,0-1 0,0 1-1,0-1 1,0 1-1,0-1 1,0 1 0,0 0-1,1 0 1,-1 0-1,0 0 1,0-1 0,0 1-1,0 1 1,0-1 0,0 0-1,1 0 1,-1 0-1,0 1 1,0-1 0,0 0-1,0 1 1,0-1-1,0 1 1,0-1 0,0 1-1,0 0 1,0-1-1,0 1 1,-1 0 0,2 1-1,3 2 235,14 4 45,-1 0 1,1-1-1,0-1 0,0-1 1,1-1-1,0-1 1,0 0-1,0-1 0,26-2 1,-35 0-19,1 0-1,0-1 1,19-4 0,-28 4-354,1 0 0,-1 0 0,0 0 0,1-1 0,-1 1 0,0-1 0,0 0 0,0 0 0,3-3 0,-5 4-277,1-1 1,-1 1-1,1-1 0,-1 0 0,0 0 1,0 0-1,0 0 0,0 0 1,2-3-1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5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10448,'0'0'9890,"6"11"-9305,-4-6-500,1 2 18,1-1 0,-1 1 0,1-1 1,0 0-1,1 0 0,-1 0 0,1-1 0,0 0 0,1 1 0,6 4 0,6 2 224,15 11 551,-2 0 0,0 3 0,47 49 0,-63-58-543,-1 1 0,-1 0 1,0 1-1,-1 0 0,-2 1 0,0 1 1,10 26-1,-11-20-47,20 74 868,-27-87-968,0-1-1,0 1 0,-2 0 1,1 0-1,-4 25 0,-3-11-79,0 0-1,-2 0 1,0-1-1,-2 0 1,-2 0-1,0-1 1,-30 45-1,9-23 116,-2-1-1,-78 77 1,107-117-223,-1-1 0,0 0 0,0 0 0,-1 0 0,1-1 0,-1 0 0,-17 7 0,25-12 25,0 0 1,-1 0-1,1 0 1,-1 0-1,1 0 1,-1 1-1,1-1 1,0 0-1,-1 0 1,1 0-1,-1-1 1,1 1-1,0 0 1,-1 0-1,1 0 1,-1 0-1,1 0 1,0 0-1,-1 0 1,1-1-1,-1 1 1,1 0-1,0 0 1,-1-1-1,1 1 1,0 0-1,0 0 1,-1-1-1,1 1 1,0 0-1,0-1 1,-1 1-1,1-1 1,0 1-1,0 0 1,0-1-1,-1 1 1,1-1-1,-2-9-2190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2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49 3408,'0'0'18735,"-10"-7"-18488,-31-19-7,41 26-224,-1 0-1,1-1 1,0 1 0,0 0 0,-1 0-1,1 0 1,0-1 0,-1 1-1,1 0 1,0 0 0,-1 0 0,1 0-1,0 0 1,-1 0 0,1 0-1,-1 0 1,1 0 0,0 0-1,-1 0 1,1 0 0,0 0 0,-1 0-1,1 0 1,0 0 0,-1 0-1,1 0 1,0 0 0,-1 0 0,1 1-1,0-1 1,-1 0 0,1 0-1,0 0 1,0 1 0,-1-1 0,1 0-1,0 0 1,0 1 0,-1-1-1,1 0 1,0 1 0,0-1 0,0 0-1,-1 1 1,1-1 0,0 1-1,-2 17 245,2-12-183,-5 20 105,1 0 0,1 1 0,1-1 0,1 1 0,4 29 0,0 5 101,-2-36-78,0 0 0,2 0-1,10 45 1,-12-67-178,0-1-1,0 1 1,0 0 0,0 0-1,0 0 1,0-1-1,1 1 1,-1 0-1,1-1 1,0 1 0,0-1-1,0 0 1,0 0-1,0 0 1,1 0-1,-1 0 1,1 0 0,-1 0-1,1-1 1,-1 1-1,1-1 1,0 0-1,0 0 1,0 0 0,0 0-1,0-1 1,0 1-1,0-1 1,0 1-1,0-1 1,5 0 0,-2-1 2,-1 0 0,0-1-1,0 1 1,1-1 0,-1 0 0,0 0 0,0 0 0,-1-1 0,1 0 0,0 0 0,-1 0 0,0 0 0,0-1 0,0 0 0,0 0 0,6-8 0,22-30 127,-18 25-103,-1-1 0,0 0 0,-1-1-1,-1-1 1,13-31 0,-14 16-4,8-50-1,2-7 3,-14 48-56,-6 44-21,-2 15-15,-4 19 76,2 0 0,1 0 0,2 0 0,1 1 0,2-1 1,1 1-1,2-1 0,1-1 0,18 56 0,-20-82 9,0 0 1,0-1-1,0 1 0,1-1 1,0 0-1,0 0 0,8 6 1,-8-7 24,34 21 496,-44-28-918,0-1-3160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245 479 8240,'0'0'10137,"-12"8"-9657,-92 69 932,82-60-771,1 1 0,1 1 0,-24 30 0,41-46-517,1 1 1,-1 0-1,1 0 1,0 0 0,0 0-1,1 0 1,-1 0-1,1 0 1,0 1 0,-2 6-1,3-9-53,0 0-1,0 0 0,0 0 1,1 0-1,-1 0 1,0 0-1,1 0 0,-1 0 1,1 0-1,0 0 1,-1 0-1,1 0 0,0 0 1,0 0-1,0-1 1,1 1-1,-1 0 0,0-1 1,1 1-1,-1-1 1,1 1-1,-1-1 0,1 0 1,2 2-1,1 0 26,-1 0-1,1-1 1,0 1-1,0-1 1,1 0 0,-1 0-1,0-1 1,1 0-1,-1 0 1,1 0-1,-1 0 1,1-1-1,0 0 1,-1 0 0,7-2-1,-4 1 14,0-1 0,-1-1-1,1 1 1,-1-1 0,0-1 0,0 1-1,0-1 1,0 0 0,11-10 0,-6 4 23,-1-1 0,0 0-1,0-1 1,-1-1 0,-1 1 0,0-2 0,-1 1 0,0-1 0,-1 0 0,7-20 0,-5 1 93,0-1-1,-3 0 1,-1 0 0,-1 0 0,-1-51-1,-5 32 190,-2 0 0,-20-94-1,22 137-371,1 2-30,0 1 0,-1 0 0,0 0 0,0 0 1,-1 0-1,1 1 0,-9-13 0,2 46-12,1 11 0,3-20 0,2 1 0,0 0 0,0 0 0,2 35 0,4 29 0,-2-24 0,19 113 0,-10-109 0,-7-42 0,1 1 0,0-1 0,2 0 0,8 21 0,-14-41 62,1 0 1,-1 0-1,0 0 0,1 0 0,0 0 1,-1-1-1,1 1 0,0 0 1,-1 0-1,1 0 0,0-1 0,0 1 1,0 0-1,-1-1 0,3 2 1,-3-2-191,1 0 0,-1 0 0,0 0 1,1 0-1,-1 0 0,1 0 0,-1 0 0,0 0 1,1 0-1,-1 0 0,1 0 0,-1 0 1,0-1-1,1 1 0,-1 0 0,1 0 0,-1 0 1,0-1-1,1 1 0,-1 0 0,0 0 1,0-1-1,1 1 0,-1 0 0,0-1 1,1 1-1,-1 0 0,0-1 0,0 1 0,0 0 1,1-1-1,-1 1 0,0 0 0,0-1 1,0 1-1,0-1 0,0 1 0,0-1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5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11952,'0'0'8497,"4"11"-7971,94 222 2399,-10-27-35,-16-10 874,-69-187-3449,1 0 0,0-1 0,0 0 0,1 0 0,0 0 0,10 11 0,-9-11-315,3-34 0,9-40 0,17-117 0,10-40 0,-35 189 0,-4 10 0,1 1 0,1 0 0,19-39 0,-17 37 849,-2 3-1729,3 11-3024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7:06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319 576 7832,'0'0'10002,"-14"0"-9577,2 0-313,0 0 0,0 1 0,-1 1 0,1 0 0,0 0-1,0 1 1,-13 5 0,15-4-21,1 0 44,1-1-1,-1 1 1,1 1-1,0-1 1,0 1-1,0 1 0,1-1 1,-10 10-1,-6 9 378,8-9 162,-25 33-1,37-45-543,0 2 0,1-1 1,-1 0-1,1 1 0,0-1 0,0 1 0,0-1 1,1 1-1,0 0 0,0 0 0,0 0 0,0-1 0,1 10 1,0-12-83,0 0 0,1 0 0,-1 0 0,1-1 0,0 1 0,-1 0 0,1 0 0,0 0 0,0 0 0,0-1 1,1 1-1,-1-1 0,0 1 0,0-1 0,1 1 0,-1-1 0,1 0 0,0 1 0,-1-1 0,1 0 0,0 0 0,-1 0 1,1-1-1,0 1 0,0 0 0,0-1 0,4 2 0,0-1 40,1 0-1,0 0 1,-1 0 0,1-1-1,0 0 1,13-2 0,1-1 70,0-1 0,0-2 0,23-8 0,-34 10-95,1-1 0,-1 0 0,-1-1 0,1 0 0,-1 0 0,0-1 0,15-15-1,1-4 158,-1-2-1,24-35 0,-39 48-126,0 1 0,-1-1-1,-1-1 1,0 0 0,-1 0-1,7-32 1,-6 3 155,-2 0 0,-1-1 0,-3 0-1,-2 1 1,-2-1 0,-15-78 0,15 102-75,2 15-101,1 1-1,-1 0 1,0 0 0,-1 0 0,1 0 0,-1 1 0,0-1 0,-1 0 0,0 1 0,1-1 0,-2 1 0,-5-9 0,8 14-63,0 0 0,0-1 0,1 1 1,-1 0-1,0 0 0,0 0 0,0 0 1,0 0-1,0 0 0,1 0 0,-1 0 0,0 0 1,0 0-1,0 0 0,0 1 0,1-1 1,-1 0-1,0 0 0,0 1 0,0-1 1,1 1-1,-1-1 0,0 1 0,1-1 0,-1 1 1,0-1-1,1 1 0,-1 0 0,0 0 1,-20 21 59,11-10-45,2 1 0,-1 1 0,1-1 0,1 1 0,1 0 0,-6 18 0,-22 92 75,28-98-72,-1 5 10,2 0 0,1 1 1,1-1-1,2 50 1,2-62 15,1-1 1,1 0 0,0 0-1,1 0 1,1-1 0,1 1 0,0-1-1,1 0 1,11 18 0,-13-28-53,-1-1 0,1 0 0,0 1 0,0-2 0,1 1 0,0 0 0,0-1 1,0 0-1,1-1 0,-1 0 0,1 0 0,0 0 0,0 0 0,13 3 0,-16-6-1,1 0 0,0 0 0,0 0 0,0 0 0,0-1 0,1 0-1,-1 0 1,0 0 0,0-1 0,0 0 0,0 1 0,0-2 0,0 1-1,-1-1 1,1 0 0,0 0 0,-1 0 0,1 0 0,-1-1 0,0 0-1,0 0 1,0 0 0,6-6 0,8-8 0,-2 1 0,0 0 0,18-26 0,55-90 0,-87 129 0,0 0 0,-1-1 0,1 1 0,-1-1 0,1 1 0,-1-1 0,0 1 0,-1-1 0,1 0 0,0-7 0,5-25 0,-4 36 0,-2 0 0,0-1 0,1 1 0,-1 0 0,0 0 0,0 0 0,0 0 0,1 0 0,-1 0 0,0 0 0,0 0 0,0 0 0,1-1 0,-1 1 0,0 0 0,0 0 0,0 0 0,1 0 0,-1 0 0,0 0 0,0 0 0,0 0 0,1 1 0,-1-1 0,0 0 0,0 0 0,0 0 0,1 0 0,-1 0 0,0 0 0,0 0 0,0 0 0,1 0 0,-1 1 0,0-1 0,0 0 0,0 0 0,0 0 0,0 0 0,1 1 0,-1-1 0,0 0 0,0 0 0,0 0 0,0 0 0,0 1 0,0-1 0,0 0 0,0 0 0,0 0 0,0 1 0,0-1 0,0 0 0,0 0 0,0 1 0,0-1 0,-10 84 0,8-67 0,1-13 0,1 0 0,-1 0 0,1 1 0,0-1 0,2 8 0,3 65 0,-4-69 0,0 0 0,0 0 0,1 0 0,-1 0 0,1 0 0,6 14 0,-7-20 0,0 0 0,0-1 0,1 1 0,-1 0 0,0 0 0,1-1 0,-1 1 0,1-1 0,0 0 0,-1 1 0,1-1 0,0 0 0,0 0 0,0 0 0,-1 0 0,1 0 0,0 0 0,0-1 0,1 1 0,-1-1 0,0 1 0,0-1 0,0 0 0,0 0 0,0 0 0,0 0 0,4-1 0,0 0 0,-1 0 0,1 0 0,-1-1 0,1 0 0,-1 0 0,0 0 0,1-1 0,-1 1 0,5-5 0,42-34 0,-36 27 0,0 1 0,-1-1 0,0-1 0,17-22 0,-26 28 0,0 0 0,0 0 0,-1 0 0,0-1 0,-1 0 0,0 0 0,-1 0 0,4-14 0,7-22 0,-10 35 0,0 0 0,3-21 0,0 20 0,-7 12 0,0 0 0,0 0 0,0 0 0,0 0 0,0-1 0,0 1 0,0 0 0,0 0 0,0 0 0,0 0 0,0 0 0,0 0 0,0-1 0,0 1 0,0 0 0,0 0 0,0 0 0,0 0 0,0 0 0,1 0 0,-1 0 0,0 0 0,0-1 0,0 1 0,0 0 0,0 0 0,0 0 0,0 0 0,1 0 0,-1 0 0,0 0 0,0 0 0,0 0 0,0 0 0,0 0 0,0 0 0,1 0 0,-1 0 0,0 0 0,0 0 0,0 0 0,0 0 0,0 0 0,0 0 0,1 0 0,-1 0 0,0 0 0,0 0 0,0 0 0,0 0 0,0 0 0,0 0 0,1 0 0,-1 1 0,0-1 0,0 0 0,0 0 0,0 0 0,0 0 0,0 0 0,0 0 0,0 0 0,0 0 0,0 1 0,0-1 0,1 0 0,-1 0 0,0 0 0,6 8 0,3 1 0,-6 2 0,0 1 0,-1-1 0,0 0 0,0 23 0,1 5 0,15 84 0,-18-122 0,0 1 0,0 0 0,0-1 0,1 1 0,-1-1 0,0 1 0,1-1 0,-1 1 0,0-1 0,1 1 0,0-1 0,-1 1 0,1-1 0,0 0 0,0 1 0,0-1 0,0 0 0,0 0 0,1 2 0,-1-3 0,0 0 0,0 0 0,0 0 0,-1 0 0,1 0 0,0 0 0,0 0 0,0 0 0,0 0 0,0 0 0,-1 0 0,1 0 0,0-1 0,0 1 0,0 0 0,-1-1 0,1 1 0,0-1 0,0 1 0,-1-1 0,1 1 0,0-1 0,-1 1 0,2-2 0,5-6 0,1 0 0,-1 0 0,11-18 0,-16 24 0,5-10 0,0 0 0,0 0 0,-1-1 0,-1 0 0,0 0 0,-1 0 0,0-1 0,3-20 0,10-89 0,-8 95 0,-9 27 0,0 1 0,0 0 0,0-1 0,0 1 0,1 0 0,-1 0 0,0-1 0,0 1 0,0 0 0,1-1 0,-1 1 0,0 0 0,0 0 0,1-1 0,-1 1 0,0 0 0,0 0 0,1 0 0,-1 0 0,0-1 0,1 1 0,-1 0 0,0 0 0,1 0 0,-1 0 0,0 0 0,1 0 0,-1 0 0,0 0 0,1 0 0,-1 0 0,0 0 0,1 0 0,-1 0 0,0 0 0,1 0 0,-1 0 0,0 0 0,1 1 0,18 10 0,12 21 0,-3 0 0,35 29 0,-13-14 0,-46-42 0,1-2 0,-1 1 0,1 0 0,0-1 0,0 0 0,0 0 0,1-1 0,-1 1 0,1-1 0,-1 0 0,1 0 0,0-1 0,0 0 0,0 0 0,-1 0 0,1-1 0,0 0 0,0 0 0,0 0 0,0-1 0,0 0 0,0 0 0,0-1 0,-1 1 0,1-1 0,-1 0 0,1-1 0,-1 1 0,0-1 0,0 0 0,0-1 0,0 1 0,0-1 0,-1 0 0,7-7 0,-8 7 0,0 0 0,-1-1 0,1 1 0,-1-1 0,0 1 0,0-1 0,-1 0 0,1 0 0,-1 1 0,0-1 0,0 0 0,-1 0 0,1-1 0,-1 1 0,-1 0 0,1-5 0,-1-5 0,-5-15 0,-1 5 0,-14-36 0,18 53 0,-1 0 0,0 0 0,0 0 0,-1 1 0,0 0 0,0 0 0,-13-13 0,17 19 0,0 0 0,0 0 0,0 0 0,0 0 0,-1 0 0,1 0 0,0 0 0,-1 0 0,1 1 0,0-1 0,-1 0 0,1 1 0,-1-1 0,1 1 0,-1 0 0,1-1 0,-1 1 0,1 0 0,-1 0 0,0 0 0,1 0 0,-1 0 0,1 0 0,-1 1 0,1-1 0,-1 0 0,1 1 0,-1-1 0,1 1 0,-1 0 0,1-1 0,0 1 0,-1 0 0,1 0 0,0 0 0,0 0 0,-1 0 0,1 0 0,0 0 0,0 0 0,0 0 0,0 1 0,1-1 0,-1 0 0,-1 4 0,-2 2 0,0 0 0,1 1 0,0-1 0,1 1 0,-1 0 0,2 0 0,-3 11 0,4-3 0,-1 0 0,2 1 0,0-1 0,1 0 0,0 0 0,2 0 0,0-1 0,0 1 0,2-1 0,0 0 0,8 16 0,-12-28 0,-1 0 0,1 0 0,0 0 0,1 0 0,-1 0 0,0 0 0,1-1 0,-1 1 0,1-1 0,0 0 0,0 0 0,0 0 0,0 0 0,0 0 0,0 0 0,1-1 0,-1 0 0,0 1 0,1-1 0,-1-1 0,1 1 0,0 0 0,-1-1 0,1 0 0,-1 0 0,1 0 0,0 0 0,-1 0 0,1-1 0,6-1 0,1-1 0,-1 0 0,1-1 0,-1 0 0,0-1 0,0 1 0,0-2 0,0 0 0,15-12 0,-16 10 0,0 0 0,-1-1 0,1 0 0,-2 0 0,1 0 0,-1-1 0,-1-1 0,0 1 0,9-23 0,-9 16 0,-1 0 0,-1 0 0,-1-1 0,-1 1 0,0-1 0,-1-25 0,-1 43 0,0 0 0,0 0 0,0 0 0,0 0 0,0-1 0,0 1 0,0 0 0,0 0 0,0 0 0,0 0 0,0-1 0,0 1 0,0 0 0,0 0 0,0 0 0,0 0 0,1 0 0,-1 0 0,0-1 0,0 1 0,0 0 0,0 0 0,0 0 0,0 0 0,0 0 0,1 0 0,-1 0 0,0 0 0,0 0 0,0 0 0,0-1 0,0 1 0,1 0 0,-1 0 0,0 0 0,0 0 0,0 0 0,0 0 0,1 0 0,-1 0 0,0 0 0,10 4 0,9 9 0,-11-2 0,-1 0 0,0 0 0,-1 1 0,0 0 0,-1 0 0,7 20 0,16 81 0,-26-102 0,-1-4 0,0-2 0,0 1 0,1-1 0,-1 0 0,1 0 0,4 10 0,-4-13 0,-1 0 0,1 0 0,0 0 0,-1-1 0,1 1 0,0-1 0,0 1 0,0-1 0,0 0 0,0 1 0,0-1 0,0 0 0,1 0 0,-1-1 0,0 1 0,4 0 0,-2 0 0,0-1 0,0 1 0,0-1 0,1 0 0,-1-1 0,0 1 0,0-1 0,0 1 0,0-1 0,0-1 0,7-2 0,45-24 0,-35 16 0,-3 3 0,0-2 0,21-16 0,-32 22 0,-1 1 0,1 1 0,0-1 0,-1 1 0,9-2 0,-7 2 0,-1 1 0,0-2 0,0 1 0,12-8 0,13-9 0,-25 17 0,-1-1 0,0 0 0,0 0 0,10-9 0,4 6 0,-17 5 0,-2 3 0,-1-3 0,-2-3 0,1 4 0,1 1 0,0-1 0,-1 1 0,1-1 0,0 1 0,-1-1 0,1 0 0,0 1 0,0-1 0,-1 1 0,1-1 0,0 0 0,0 1 0,0-1 0,0 0 0,0 1 0,0-1 0,0 1 0,0-1 0,0 0 0,-1-1 0,-2 1 0,2 1 0,0 0 0,0 0 0,0 0 0,0-1 0,0 1 0,0-1 0,0 1 0,0 0 0,1-1 0,-1 0 0,0 1 0,0-1 0,0 1 0,0-1 0,0-1 0,-11-5 0,8 6 0,0 1 0,0 0 0,0 0 0,0 1 0,0-1 0,0 1 0,0 0 0,0 0 0,0 0 0,0 0 0,1 1 0,-1 0 0,0 0 0,1 0 0,-1 0 0,1 0 0,0 0 0,0 1 0,-4 4 0,-1 0 0,1 0 0,0 1 0,0 0 0,1 1 0,0-1 0,-7 13 0,12-17 0,-1 1 0,1-1 0,0 0 0,-1 1 0,2-1 0,-1 1 0,1-1 0,-1 1 0,1-1 0,0 1 0,1-1 0,-1 0 0,3 8 0,-3-10 0,0 0 0,1-1 0,-1 1 0,1 0 0,0-1 0,-1 1 0,1-1 0,0 1 0,0-1 0,0 1 0,0-1 0,0 0 0,1 1 0,-1-1 0,0 0 0,0 0 0,1 0 0,-1 0 0,1 0 0,-1 0 0,1 0 0,-1-1 0,1 1 0,0 0 0,-1-1 0,1 1 0,0-1 0,-1 0 0,1 0 0,0 1 0,0-1 0,-1 0 0,1-1 0,0 1 0,0 0 0,2-1 0,-2 0 0,1-1 0,-1 1 0,0 0 0,0-1 0,-1 0 0,1 1 0,0-1 0,0 0 0,-1 0 0,1 0 0,-1 0 0,0-1 0,1 1 0,-1 0 0,0 0 0,0-1 0,-1 1 0,2-5 0,2-4 0,1-1 0,0-1 0,-1 0 0,-1 1 0,4-24 0,-5 29 0,1 13 0,2 23 0,-3-15 0,9 29 0,-5-19 0,-1 0 0,2 34 0,-5-22 0,1-7 0,-2 1 0,-1 0 0,-1 0 0,-1-1 0,-10 47 0,6-54 0,0-1 0,-2 1 0,0-2 0,-12 22 0,17-37 0,0 1 0,-1-1 0,0 0 0,0 0 0,0 0 0,-1 0 0,0-1 0,0 0 0,0 0 0,0 0 0,-1 0 0,1-1 0,-1 0 0,0 0 0,0-1 0,0 0 0,0 0 0,-11 2 0,14-3 0,-1-1 0,1 0 0,0 0 0,-1 0 0,1 0 0,-1 0 0,1-1 0,-1 1 0,1-1 0,0 0 0,-1 0 0,1-1 0,0 1 0,-3-2 0,-4-3 0,1 0 0,1-1 0,-9-8 0,-7-4 0,22 17 0,-1 0 0,0 0 0,1 0 0,-1-1 0,1 1 0,0-1 0,0 1 0,0-1 0,0 0 0,0 0 0,1 0 0,-1 0 0,1 0 0,0 0 0,0 0 0,0 0 0,0-1 0,0 1 0,1 0 0,0-1 0,-1 1 0,1 0 0,1-1 0,-1 1 0,0 0 0,1-1 0,-1 1 0,1 0 0,2-7 0,1 1 0,1 1 0,0-1 0,0 1 0,0 0 0,1 0 0,0 0 0,1 1 0,0 0 0,7-7 0,5-2 0,-1-1 0,0 2 0,1 0 0,30-17 0,92-32 0,-22 12 0,-101 42 0,1-1 0,-2 0 0,1-2 0,-2 0 0,0-1 0,0 0 0,-1-1 0,-1-1 0,-1 0 0,0-1 0,18-32 0,-29 42 0,1 0 0,-1 0 0,0 0 0,-1 0 0,0 0 0,0 0 0,0 0 0,-1 0 0,0-1 0,-1 1 0,1 0 0,-2 0 0,-2-13 0,3 17 0,0 0 0,0 0 0,-1-1 0,1 1 0,-1 1 0,1-1 0,-1 0 0,0 0 0,0 0 0,0 1 0,-1-1 0,-3-3 0,4 5 0,0 0 0,1-1 0,-1 1 0,0 0 0,0 0 0,0 0 0,0 0 0,0 0 0,0 0 0,0 1 0,-1-1 0,1 1 0,0-1 0,0 1 0,0 0 0,-1 0 0,1 0 0,0 0 0,-3 1 0,3-1 0,-1 0 0,1 1 0,-1-1 0,1 1 0,0 0 0,-1 0 0,1-1 0,0 2 0,0-1 0,-1 0 0,1 0 0,0 1 0,0-1 0,0 1 0,1-1 0,-1 1 0,0 0 0,1 0 0,-1 0 0,1 0 0,-1 0 0,1 0 0,0 0 0,0 1 0,0-1 0,0 0 0,1 0 0,-1 1 0,0-1 0,1 1 0,0-1 0,-1 4 0,0 3 0,1-1 0,0 1 0,0-1 0,1 1 0,0-1 0,1 0 0,-1 1 0,1-1 0,5 10 0,-1-3 0,1-1 0,0 0 0,1 0 0,11 14 0,-17-26 0,0 1 0,0 0 0,0-1 0,1 1 0,-1-1 0,1 0 0,0 0 0,-1 0 0,1 0 0,0 0 0,0 0 0,0-1 0,0 0 0,1 1 0,-1-1 0,0 0 0,1-1 0,-1 1 0,5 0 0,-2-1 0,0-1 0,0 1 0,0-1 0,0 0 0,0-1 0,0 1 0,0-1 0,0-1 0,-1 1 0,8-5 0,7-4 0,-1-2 0,0 0 0,0-1 0,24-25 0,-1 6 0,-42 33 0,1 0 0,-1 0 0,0 0 0,0 0 0,1 0 0,-1 0 0,0 0 0,1 0 0,-1 0 0,0 0 0,0 0 0,1 0 0,-1 0 0,0 0 0,1 0 0,-1 0 0,0 0 0,0 1 0,1-1 0,-1 0 0,0 0 0,0 0 0,1 0 0,-1 1 0,0-1 0,0 0 0,0 0 0,1 0 0,-1 1 0,0-1 0,0 0 0,0 0 0,0 1 0,1-1 0,-1 0 0,0 0 0,0 1 0,0-1 0,0 0 0,0 1 0,0-1 0,0 0 0,5 15 0,-5-6 0,0 0 0,-1 0 0,0 0 0,-1 0 0,0 0 0,-5 13 0,1-2 0,6-8 0,7-16 0,10-16 0,-7 3 0,1 2 0,0-1 0,1 1 0,1 1 0,0 0 0,1 1 0,1 1 0,20-15 0,-33 26 0,1 0 0,-1 0 0,0 0 0,1 1 0,-1-1 0,0 0 0,1 1 0,-1 0 0,1-1 0,-1 1 0,1 0 0,-1 0 0,1 0 0,-1 1 0,0-1 0,1 1 0,-1-1 0,1 1 0,-1 0 0,0 0 0,1 0 0,-1 0 0,2 2 0,6 3 0,0 1 0,0 1 0,14 13 0,8 7 0,-28-26 0,0 0 0,0 0 0,0 0 0,0-1 0,0 1 0,0-1 0,1 0 0,-1 0 0,1-1 0,-1 1 0,0-1 0,1 0 0,-1 0 0,1 0 0,-1-1 0,1 0 0,-1 1 0,0-2 0,1 1 0,-1 0 0,0-1 0,6-3 0,7-4 0,0-2 0,0 0 0,28-25 0,-1 1 0,14 0 0,-52 32 0,-1 1 0,1-1 0,0 1 0,1 0 0,-1 0 0,0 1 0,1 0 0,7-1 0,-31 19 0,0-6 0,0 2 0,0 0 0,2 0 0,0 2 0,-18 21 0,32-35 0,-1 1 0,1-1 0,-1 1 0,1 0 0,-1 0 0,1 0 0,0 0 0,-1 0 0,1 0 0,0 0 0,0 1 0,1-1 0,-1 0 0,0 0 0,1 1 0,0-1 0,-1 1 0,1 3 0,0-3 0,1-1 0,0 0 0,-1 0 0,1 0 0,0 0 0,0 0 0,0-1 0,0 1 0,0 0 0,0 0 0,1-1 0,-1 1 0,1 0 0,-1-1 0,1 0 0,2 2 0,2 2 0,1-1 0,-1-1 0,1 1 0,0-1 0,0-1 0,1 1 0,-1-1 0,0 0 0,15 1 0,2-2 0,0-1 0,0 0 0,0-2 0,0-1 0,-1-1 0,26-7 0,-9-1 0,-1-2 0,62-31 0,-85 37 0,0-1 0,-1-1 0,-1 0 0,1-1 0,-2-1 0,20-21 0,-21 22 0,-11 11 0,1-1 0,-1 0 0,1 0 0,-1-1 0,0 1 0,1 0 0,-1 0 0,0-1 0,0 1 0,0 0 0,0-1 0,0 1 0,0-1 0,-1 1 0,1-1 0,0 0 0,-1 1 0,0-1 0,1 0 0,-1 1 0,0-1 0,1-3 0,-2 4 0,1 1 0,0-1 0,0 1 0,-1 0 0,1-1 0,0 1 0,-1 0 0,1-1 0,0 1 0,-1 0 0,1-1 0,-1 1 0,1 0 0,-1 0 0,1-1 0,0 1 0,-1 0 0,1 0 0,-1 0 0,1 0 0,-1 0 0,1 0 0,-1 0 0,1 0 0,-1 0 0,1 0 0,-1 0 0,1 0 0,-1 0 0,1 0 0,-1 0 0,1 0 0,-1 0 0,1 0 0,-1 1 0,1-1 0,0 0 0,-1 0 0,1 1 0,-1 0 0,-20 10 0,15-6 0,0 0 0,1 0 0,-1 0 0,1 0 0,0 1 0,0 0 0,-5 9 0,9-13 0,0 1 0,0-1 0,0 0 0,0 1 0,1-1 0,-1 1 0,1-1 0,-1 1 0,1-1 0,0 1 0,0 0 0,0-1 0,1 1 0,-1-1 0,0 1 0,1-1 0,0 1 0,0-1 0,0 1 0,0-1 0,0 0 0,0 0 0,0 1 0,1-1 0,-1 0 0,4 3 0,-1 0 0,0-1 0,1 0 0,-1 0 0,1-1 0,0 1 0,0-1 0,0 0 0,1 0 0,-1-1 0,11 4 0,-5-2 0,0-2 0,0 1 0,0-1 0,20 0 0,-21-1 0,-1-2 0,1 1 0,0-1 0,-1-1 0,1 0 0,-1 0 0,0-1 0,17-7 0,-22 8 0,0 0 0,0 0 0,0-1 0,-1 1 0,1-1 0,-1 0 0,0 0 0,1 0 0,-1 0 0,-1 0 0,1-1 0,0 1 0,-1-1 0,0 0 0,0 0 0,0 0 0,0 0 0,-1 0 0,1 0 0,-1 0 0,0-1 0,0-4 0,-1-19-3935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7:08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1 9744,'0'0'11970,"-5"11"-11493,-69 198 1341,37-94-804,27-83-632,1 0 0,2 0 0,-5 54 0,-4-2 583,16-81-873,-1-1 0,1 0 0,0 0 0,-1 1 0,1-1 0,1 0-1,-1 0 1,0 1 0,0-1 0,1 0 0,-1 0 0,1 1-1,0-1 1,0 0 0,0 0 0,0 0 0,0 0 0,1 2-1,1-2 32,-1 1-1,1-1 1,-1 1-1,1-1 0,0 0 1,0 0-1,0 0 1,0 0-1,0 0 0,5 1 1,7 2 212,0-1 0,0-1 1,1 0-1,17 0 0,-25-2-225,122 5 255,-130-5-365,6-2 0,-1 2 0,0-1 0,0 1 0,1 0 0,-1 0 0,0 0 0,9 4 0,-14-5 0,0 0 0,0 0 0,0 0 0,0-1 0,0 1 0,0 0 0,0 0 0,0 0 0,0 0 0,0 0 0,0 0 0,0 0 0,0 0 0,0 0 0,0-1 0,0 1 0,0 0 0,0 0 0,0 0 0,0 0 0,0 0 0,1 0 0,-1 0 0,0 0 0,0 0 0,0 0 0,0 0 0,0 0 0,0 0 0,0-1 0,0 1 0,0 0 0,0 0 0,0 0 0,1 0 0,-1 0 0,0 0 0,0 0 0,0 0 0,0 0 0,0 0 0,0 0 0,0 0 0,0 0 0,0 0 0,0 0 0,1 0 0,-1 0 0,0 0 0,0 0 0,0 0 0,0 0 0,0 0 0,0 0 0,0 1 0,0-1 0,0 0 0,0 0 0,1 0 0,-1 0 0,0 0 0,0 0 0,0 0 0,0 0 0,0 0 0,0 0 0,-4-8 0,-13-3 301,12 8-4647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7:09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16280,'0'0'1887,"10"1"-1208,146 4 1710,229-23 1,-370 16-2202,-2 2 87,-1-1 1,0 0-1,0-1 1,0-1-1,0 0 1,0 0-1,-1-2 1,13-5 0,-23 9-220,0 1 0,0-1 0,0 0 0,0 0 0,-1 0 0,1 0 0,0 0 1,-1 0-1,1 0 0,-1-1 0,1 1 0,-1 0 0,1 0 0,-1 0 1,0 0-1,1-1 0,-1-1 0,1-10-3245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7:09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16072,'0'0'1986,"5"14"-1126,-3-9-772,6 12 166,-2 1 0,0-1 0,-1 1 1,-1 0-1,3 19 0,-5 0 98,-2 0-1,-1 1 0,-6 37 0,-27 112 932,15-89-311,16-77-416,0-1-1,0 28 1,3-42-342,2 2 1244,9-19-550,2-6-530,-1-1 0,0 0 1,16-37-1,-19 36-159,-5 13-110,-1 0 1,1 0-1,0 0 1,7-8-1,-9 12-40,-1 1-1,1-1 0,0 0 0,0 1 0,0-1 0,0 1 0,0 0 0,0-1 0,0 1 0,0 0 0,1 0 1,-1 1-1,0-1 0,1 0 0,-1 1 0,5-1 0,-4 2-23,-1-1 1,1 1-1,-1 0 0,0 0 1,1 0-1,-1 0 0,0 0 0,0 1 1,0-1-1,0 1 0,0 0 1,2 2-1,4 2 57,0 1-90,-1 0 0,0 0 0,0 0 0,-1 1 0,0 0 1,-1 0-1,0 1 0,0-1 0,0 1 0,-1 0 0,4 15 0,0 1 0,-2 0 0,-1 1 0,3 30 0,-7-22-12,-1-32 0,1 3 0,-2-8 0,0-2-42,1-1-1,-1 1 1,1-1 0,0 0-1,1 1 1,0-1 0,0 1-1,1-6 1,0 1-3590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7:10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14464,'0'0'4505,"1"11"-3771,42 289 4725,-42-280-4777,-1-16-398,0-1 1,0 1-1,0 0 0,1 0 0,-1 0 1,1 0-1,0-1 0,0 1 0,0 0 1,0-1-1,4 7 0,12-31 1763,12-21-1782,103-133 927,-131 174-1192,0 0 0,0 0 0,0 0 0,0 0 0,0 0 0,0 0 0,1 0 0,-1 0 0,0 0 0,0 0 0,1 0 0,-1 1 0,1-1 0,-1 1 0,0-1 0,1 1 0,-1 0 0,1-1 0,-1 1 0,1 0 0,-1 0 0,1 0 0,0 0 0,-1 0 0,1 0 0,-1 1 0,1-1 0,-1 0 0,1 1 0,-1-1 0,0 1 0,1 0 0,-1-1 0,0 1 0,1 0 0,-1 0 0,0 0 0,0 0 0,0 0 0,1 0 0,-1 0 0,0 0 0,1 3 0,3 2 0,0 0 0,-1 1 0,0 0 0,0 0 0,-1 1 0,0-1 0,3 11 0,0 28 0,-6-38 0,1-1 0,0 1 0,0-1 0,0 1 0,5 10 0,-6-17 0,0-1 0,0 1 0,1-1 0,-1 0 0,0 1 0,0-1 0,1 0 0,-1 1 0,0-1 0,1 0 0,-1 1 0,1-1 0,-1 0 0,0 0 0,1 1 0,-1-1 0,1 0 0,-1 0 0,1 0 0,-1 0 0,0 0 0,1 1 0,-1-1 0,1 0 0,-1 0 0,1 0 0,-1 0 0,1 0 0,-1 0 0,1-1 0,-1 1 0,1 0 0,-1 0 0,0 0 0,1 0 0,-1-1 0,1 1 0,0 0 0,19-13 0,-15 9 0,9-7 0,26-25 0,-30 25 0,1 1 0,1 0 0,23-16 0,-30 23 0,-1 1 0,1-1 0,0 1 0,0 0 0,0 0 0,0 0 0,0 1 0,0 0 0,10-2 0,-12 4 0,0-1 0,0 0 0,0 1 0,-1 0 0,1 0 0,0 0 0,0 0 0,-1 0 0,1 0 0,0 1 0,-1 0 0,1-1 0,-1 1 0,0 0 0,0 0 0,1 0 0,-1 0 0,2 4 0,6 7 0,-2-1 0,1 2 0,8 17 0,-11-18 0,0-1 0,1 0 0,1 0 0,0-1 0,10 12 0,-13-20 850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52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 6728,'0'0'18297,"-1"14"-17963,1-9-304,-2 20 205,1 0 0,2 0 0,3 26 0,1-16 116,-2-10 93,8 28 1,-9-46-279,0 1 1,1-1-1,0 0 1,0 0 0,1-1-1,0 1 1,0-1 0,6 8-1,-9-12-116,1-1 0,-1 1 0,1-1 0,-1 0-1,1 1 1,-1-1 0,1 0 0,0 0-1,-1 0 1,1 0 0,0-1 0,0 1 0,0 0-1,-1-1 1,1 1 0,0-1 0,0 0-1,0 1 1,3-1 0,-2-1 12,1 1 1,-1-1-1,0 0 1,1 0-1,-1 0 1,0 0-1,0 0 1,0-1-1,0 0 1,4-2-1,3-4 68,0-1-1,0 0 1,-1 0-1,14-19 1,2-8 182,26-50 1,-19 30-33,-23 42-193,-1-1 1,9-21-1,-14 29-29,-2 7-52,-1 0 1,1-1-1,-1 1 0,1-1 0,-1 1 0,0-1 0,1 0 0,-1 1 0,0-1 1,0 1-1,1-1 0,-1 1 0,0-1 0,0 0 0,0 1 0,0-1 0,0 0 1,1 1-1,-1-1 0,0 0 0,-1 0 0,0 2-6,0 0 0,1 1 0,-1-1 0,0 1 0,0-1 0,1 0 0,-1 1 0,1-1 0,-1 1 0,1-1 0,0 1 0,-1 0 0,1-1 0,0 1 0,0 2 0,0 1 0,-3 14 0,2 1 0,0 0 0,1 0 0,1-1 0,1 1 0,1-1 0,1 1 0,0-1 0,2 0 0,9 24 0,-10-30 0,-5-11 0,1 1 0,-1 0 0,1-1 0,0 1 0,0 0 0,0-1 0,1 1 0,-1-1 0,1 1 0,-1-1 0,1 0 0,0 0 0,0 0 0,0 0 0,0 0 0,0 0 0,0 0 0,0-1 0,1 1 0,-1-1 0,1 1 0,-1-1 0,4 1 0,-4-2 0,-1 1 0,1-1 0,0 0 0,0-1 0,-1 1 0,1 0 0,0 0 0,0-1 0,-1 1 0,1-1 0,0 1 0,-1-1 0,1 0 0,-1 0 0,1 1 0,-1-1 0,1 0 0,1-2 0,25-22 0,-26 23 0,15-15-3935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52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 10952,'0'0'12054,"16"1"-11415,1 1-445,18 1 374,37-1 0,86-13 1660,-138 8-1775,0-1 0,0-1 0,0-1 0,-1 0 0,32-17-1,-20 8-3666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55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0 8336,'0'0'15817,"-10"0"-15283,-28 0 4,37 0-493,0 0 1,1 1 0,-1-1 0,0 0-1,0 0 1,1 0 0,-1 1 0,0-1-1,1 0 1,-1 1 0,0-1 0,1 0-1,-1 1 1,1-1 0,-1 1 0,1-1-1,-1 1 1,1-1 0,-1 1 0,1 0-1,-1-1 1,1 1 0,-1 0 0,1-1-1,0 1 1,0 0 0,-1-1 0,1 1-1,0 0 1,0-1 0,0 1 0,0 0 0,0 0-1,0-1 1,0 1 0,0 0 0,0 0-1,0-1 1,0 1 0,0 0 0,1 1-1,-1 5 193,-2 16 258,0 1-1,2 0 1,5 39-1,19 73 1518,-21-122-1802,1 0 1,0 0-1,8 15 0,-10-24-175,0-1-1,0 0 1,0 0 0,1 0-1,-1 0 1,1-1 0,0 1-1,0-1 1,1 1 0,-1-1-1,1 0 1,0-1 0,-1 1-1,6 2 1,-7-4-36,1 0 0,0 0 0,0 0 0,0-1 0,0 1 0,0-1 0,0 0 0,0 1 0,0-1 0,0-1 0,0 1 0,0 0 0,0-1 0,-1 0 0,1 1 0,0-1 0,0 0 0,0 0 0,-1-1 0,1 1 0,0-1 0,-1 1 0,1-1 0,-1 0 0,3-3 0,4-3 0,0-2 0,0 1 0,-1-1 0,9-15 0,-16 22 0,6-10 0,-1 0 0,0-1 0,-1 0 0,0 0 0,-1 0 0,-1 0 0,2-17 0,3-8 0,-5 25 0,9-46 0,-11 55 0,-1 1 0,0-1 0,0 1 0,0-1 0,0 1 0,-1-1 0,1 1 0,-1-1 0,0 1 0,-3-7 0,-9-11 0,11 23 0,0 8 0,0 10 0,1-1 0,-2 3 0,2 1 0,1 0 0,0-1 0,2 1 0,7 40 0,-3-41 0,0-1 0,16 35 0,-20-49 0,1-1 0,0 0 0,1 0 0,-1 0 0,1 0 0,0-1 0,0 1 0,0-1 0,1 0 0,-1 0 0,1 0 0,0-1 0,0 0 0,9 4 0,-11-5 0,1-1 0,0 0 0,0 1 0,0-1 0,0-1 0,0 1 0,1-1 0,-1 1 0,0-1 0,0-1 0,0 1 0,0 0 0,0-1 0,0 0 0,1 0 0,-2 0 0,1-1 0,0 1 0,0-1 0,0 0 0,-1 0 0,1 0 0,-1 0 0,1-1 0,-1 1 0,0-1 0,0 0 0,0 0 0,-1 0 0,5-5 0,6-12-3935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2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3712,'0'0'12745,"10"-2"-12560,-4 1-158,21-5 314,30-10 0,-42 12-190,0 0 0,1 1-1,0 0 1,27 0-1,65 5 716,-105-2-841,80 10 996,-22-2-292,-18-1-269,-34-4-306,0-2 0,-1 1 0,1-1-1,0 0 1,0-1 0,0 0 0,16-3-1,-24 3-237,29-6 567,-18 6-3310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55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0 145 11152,'0'0'10586,"10"-4"-9701,-4 3-750,8-4 210,0 1 0,1 1 0,-1 0 0,16-1 0,67-7 2209,97-23 1,35-6 612,-203 36-2737,37-10-1,-13-3-5265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1:16.51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45 13360,'0'0'5561,"10"-5"-5544,32-14 12,-40 17 24,0 1-1,1-1 0,0 1 1,-1 0-1,1 0 0,0 0 1,-1 1-1,1-1 1,0 1-1,0-1 0,5 1 1,0 0 678,6 4 341,-14-4-1065,0 0-1,0 0 1,0 1 0,0-1-1,0 0 1,0 0-1,0 0 1,0 0-1,1 0 1,-1 0 0,0 1-1,0-1 1,0 0-1,0 0 1,0 0-1,0 0 1,0 0 0,0 0-1,1 0 1,-1 0-1,0 0 1,0 1-1,0-1 1,0 0 0,0 0-1,0 0 1,1 0-1,-1 0 1,0 0-1,0 0 1,0 0 0,0 0-1,0 0 1,1 0-1,-1 0 1,0 0-1,0 0 1,0 0 0,0 0-1,0 0 1,1 0-1,-1-1 1,0 1-1,0 0 1,0 0 17,1 0 1,-1 0-1,0 0 0,0 0 1,0 0-1,1 0 0,-1 0 1,0 0-1,0 0 0,0 0 1,1 0-1,-1 0 0,0 0 1,0 0-1,0 0 0,1 0 1,-1 0-1,0 0 0,0 0 1,0 0-1,0 0 0,1 0 1,-1 0-1,0 0 0,0 0 1,0 1-1,0-1 0,1 0 1,-1 0-1,0 0 0,0 0 1,0 0-1,0 1 1,0-1-1,1 0 0,-1 0 1,0 0-1,0 0 0,0 1 1,0-1-1,0 0 0,0 0 1,0 0-1,0 1 0,0-1 1,0 0-1,0 1 0,0 2-48,0-3 41,0 1-1,1-1 1,-1 0-1,0 0 1,0 1-1,0-1 1,0 0 0,0 0-1,0 1 1,0-1-1,0 0 1,0 0-1,0 0 1,0 1 0,0-1-1,0 0 1,0 0-1,0 1 1,-1-1-1,1 0 1,0 0-1,0 1 1,0-1 0,0 0-1,0 0 1,0 0-1,-1 1 1,1-1-1,0 0 1,0 0-1,0 0 1,0 0 0,-1 1-1,1-1 1,0 0-1,0 0 1,-1 0-1,1 0 1,0 0-1,0 0 1,0 0 0,-3 0 495,7-12-494,14-7-3197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1:17.59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 7832,'0'0'13953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7528,'0'0'14753,"-13"7"-14397,-2 2-318,-17 8 552,1 1 0,1 1-1,-48 40 1,52-30-24,1 1 0,2 1-1,1 1 1,-27 53 0,40-66-315,0 1 1,2 0-1,0 0 0,1 1 1,1 0-1,-4 40 0,6-19 198,2 1 1,6 64-1,-2-64-131,-3-29-171,1 0-1,0-1 0,1 1 0,0 0 1,1-1-1,0 0 0,2 0 0,-1 0 1,8 15-1,11 18-137,-19-36-9,1 0 0,-1 1 0,2-2-1,0 1 1,0 0 0,0-1 0,1-1 0,13 14 0,-14-16 0,0 0 0,0 0 0,-1 1 0,0-1 0,0 2 0,6 11 0,11 17 0,-10-20 0,-1 1 0,-1 0 0,0 1 0,-2 0 0,0 1 0,-1-1 0,0 1 0,5 32 0,-11-39 0,-1 1 0,0 0 0,-1-1 0,-4 22 0,1 1 0,1-13 0,-1-1 0,-1 0 0,0 0 0,-2-1 0,0 1 0,-19 35 0,8-24 0,-1-1 0,-1-1 0,-32 36 0,39-53 0,-1 0 0,-17 13 0,20-18 0,1 0 0,-1 1 0,2 1 0,-1 0 0,1 0 0,-7 12 0,14-19 0,0 0 0,-1 1 0,1-1 0,-1 0 0,1-1 0,-1 1 0,0 0 0,0-1 0,0 1 0,0-1 0,0 0 0,-1 0 0,1-1 0,-5 3 0,5-3 287,-5 2-17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343 391 8032,'0'0'16349,"-11"-6"-16057,4 1-262,-1 0 142,1 0 0,-1 0 0,0 1 0,-1 0-1,1 1 1,-1 0 0,1 0 0,-1 0 0,0 1 0,-9 0 0,1 1 285,13 0-319,0 1 0,0 0 1,0 0-1,-1 0 0,-5 1 0,-8 2 200,15-3-270,1 0 0,-1 0 0,0 1-1,0-1 1,1 1 0,-1 0 0,-3 1-1,-27 10 473,27-11-439,1 1 0,0-1 0,0 1-1,0 0 1,1 1 0,-1-1 0,0 1-1,-5 4 1,-9 6 194,17-12-244,1 0 0,-1 0 0,0 0 0,0 0 1,0 0-1,1 0 0,-1 1 0,0-1 1,1 1-1,-1-1 0,1 1 0,0 0 1,-1 0-1,1-1 0,0 1 0,0 0 1,0 0-1,1 0 0,-1 0 0,0 0 0,1 0 1,-1 0-1,1 0 0,-1 1 0,1 3 1,1 1-4,-1-1 1,1 1 0,0 0-1,1 0 1,0-1 0,0 1 0,0-1-1,1 0 1,0 1 0,0-1-1,0 0 1,1-1 0,0 1 0,0-1-1,1 1 1,-1-1 0,1-1-1,8 8 1,13 4-49,-22-13 0,1 1 0,-1-1 0,1-1 0,-1 1 0,1-1 0,0 0 0,0 0 0,0 0 0,0 0 0,0-1 0,1 0 0,-1 0 0,7 0 0,-2-2 0,1 0 0,-1 0 0,0-1 0,0 0 0,0-1 0,0 0 0,0-1 0,0 0 0,14-9 0,-13 5 0,0-1 0,0 0 0,-1-1 0,-1 0 0,1-1 0,-2 0 0,9-13 0,-11 13 0,0 0 0,0 0 0,-1-1 0,-1 1 0,0-1 0,0 0 0,1-15 0,-1-1 0,-1-1 0,-2-30 0,-2 51 0,0 0 0,-1 0 0,-1 0 0,1 1 0,-1-1 0,0 1 0,-1-1 0,0 1 0,0 0 0,-9-11 0,-1-5 0,8 15 0,-1-1 0,1 1 0,-2 0 0,1 1 0,-1 0 0,0 0 0,-10-7 0,-5-1 0,-37-19 0,50 30 0,1-1 0,-1 1 0,1 1 0,-20-4 0,25 6 0,-1 0 0,0 1 0,1 0 0,-1 0 0,0 0 0,0 1 0,1-1 0,-1 1 0,0 0 0,1 0 0,-1 1 0,-7 3 0,4 2 445,14-5 82,15-2-4080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8432,'0'0'20395,"3"13"-20070,8 44 2,-10-50-205,0 0-1,-1 0 1,0 0-1,-1 11 1,1-14-29,-1-1 0,1 1 0,0 0 0,0-1 0,1 1 0,0 5 0,3 17 474,1 7 184,-2-20-440,3 7 81,-6-19-392,0-1 0,1 0 0,-1 0 0,0 1 0,0-1 0,0 1 0,0-1 0,0 0 0,0 1 0,0-1 0,0 0 0,0 1 0,0-1 0,0 0 0,0 1 0,0-1 0,0 0 0,0 1 0,0-1 0,0 1 0,0-1 0,0 0 0,0 1 0,-1-1 0,1 0 0,0 1 0,-1-1 0,1 1 0,0-1 0,0 0 0,0 0 0,0 1 0,-1-1 0,1 0 0,0 1 0,0-1 0,0 0 0,0 0 0,0 1 0,0-1 0,0 0 0,0 1 0,0-1 0,0 0 0,0 1 0,0-1 0,0 0 0,0 1 0,0-1 0,0 0 0,0 1 0,0-1 0,0 0 0,0 0 0,0 1 0,1-1 0,-1 0 0,0 0 0,0 1 0,0-1 0,0 0 0,1 0 0,-1 1 0,1 0 0,0 0 0,0 1 0,-1-1 0,1 0 0,0 0 0,-1 1 0,1-1 0,-1 1 0,1-1 0,-1 0 0,0 1 0,0-1 0,0 1 0,0-1 0,0 1 0,0-1 0,0 2 0,0 3 0,2-83 0,0 57 0,2-13 0,8-34 0,-9 56 0,0 1 0,1-1 0,0 1 0,0 0 0,1 0 0,1 1 0,7-12 0,-3 7 0,-9 12 0,0-1 0,1 1 0,-1 0 0,1-1 0,-1 1 0,1 0 0,0 0 0,0 0 0,0 0 0,0 0 0,0 1 0,0-1 0,1 1 0,-1-1 0,1 1 0,-1 0 0,1 0 0,-1 0 0,1 0 0,-1 0 0,1 1 0,0-1 0,4 0 0,-4 1 0,0 0 0,0 1 0,0-1 0,0 1 0,1-1 0,-1 1 0,-1 0 0,1 0 0,0 0 0,0 1 0,0-1 0,0 1 0,-1-1 0,1 1 0,-1 0 0,1 0 0,-1 0 0,0 0 0,0 0 0,3 5 0,8 4 0,-11-9 0,1 0 0,-1 0 0,1 0 0,-1 1 0,0-1 0,0 1 0,0-1 0,0 1 0,0 0 0,1 5 0,58 136 0,-41-92 0,-20-51 0,0 0 0,1 0 0,-1 0 0,0 0 0,1 0 0,-1 0 0,0 0 0,0 0 0,0 0 0,0 0 0,0 0 0,0 0 0,0 0 0,-1 0 0,1 0 0,0 0 0,-1 2 0,-4-2 183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8936,'0'0'8679,"10"5"-8247,31 14 2,-37-18-221,0 0 0,0 1 1,0-1-1,0-1 0,1 1 1,-1 0-1,0-1 0,0 0 1,0 0-1,1 0 0,-1-1 1,0 0-1,0 1 0,8-4 1,11-1 202,94-17 904,-25 4-368,-1 0 155,-44 7-337,75-5 1,28 5 493,118-3-41,3 9-304,-250 4-787,0-2 0,0-1 0,28-8 0,12-3 316,-11 9 295,-29 3-22,-9 2-838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281 439 11152,'0'0'11362,"-10"-2"-10899,1 1-453,-10-4 1000,0 2 1,-29-2-1,44 5-784,0 0 1,0 0-1,0 1 0,0-1 1,0 1-1,1 0 0,-1 0 1,0 0-1,0 1 0,1-1 1,-1 1-1,-3 2 0,-42 21 1613,45-23-1724,0 1 1,-1-1-1,2 1 0,-1 1 1,0-1-1,0 1 0,1-1 0,0 1 1,0 0-1,0 0 0,0 0 1,1 0-1,-1 1 0,1-1 0,0 1 1,-2 7-1,4-10-115,-1 1 0,0 0 0,1 0 0,-1 0 0,1-1 0,0 1 0,0 0 0,0 0 0,1 0 0,-1-1 0,0 1 0,1 0 0,0 0 0,0-1 0,0 1 0,0 0 0,0-1 0,0 1 0,1-1 0,-1 1 0,1-1 0,0 0 0,0 0 0,0 0 0,0 0 0,0 0 0,0 0 0,0 0 0,0-1 0,1 1 0,-1-1 0,1 1 0,-1-1 0,6 1 0,1 0 0,0 0 0,1-1 0,-1 0 0,0 0 0,1-1 0,-1 0 0,1-1 0,-1 0 0,0-1 0,0 0 0,1 0 0,-1-1 0,0 0 0,8-5 0,-6 3 0,-1 0 0,0-1 0,18-14 0,-25 17 0,0 0 0,0 0 0,0-1 0,0 0 0,-1 1 0,1-1 0,-1 0 0,0 0 0,0 0 0,0 0 0,0-1 0,-1 1 0,1-5 0,1-7 0,-2 0 0,0 1 0,0-1 0,-2 1 0,0-1 0,-1 0 0,-7-28 0,6 31 0,-2 0 0,0 1 0,-1 0 0,0 0 0,0 1 0,-1 0 0,-1 0 0,-14-17 0,14 21 0,-1 0 0,1 1 0,-1-1 0,0 2 0,-1-1 0,0 1 0,1 1 0,-13-5 0,-24-12 0,35 16 0,1-1 0,0-1 0,0 1 0,-9-10 0,16 14 0,1 0 0,0-1 0,0 1 0,0-1 0,0 1 0,1-1 0,-1 1 0,1-1 0,-1 0 0,1 0 0,0 0 0,0 0 0,0 0 0,0 0 0,1 0 0,-1 0 0,1 0 0,0 0 0,0 0 0,1-6 0,-1 6 62,1 1 0,0 0 0,-1 0 0,1-1 0,0 1 0,1 0 0,-1 0-1,0 0 1,0 0 0,1 0 0,0 0 0,-1 1 0,1-1 0,2-1 0,13-10-3781,-15 12 2553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10040,'0'0'20092,"8"11"-19470,25 39 23,-30-46-538,-1 1 0,1-1 0,-1 1 0,0 0 0,-1 0 0,1 0 0,-1 0-1,0 0 1,0 0 0,0 5 0,1 11 77,0-2-184,-1 1 0,-1-1 0,0 1 0,-2 0 0,0-1 0,-2 0 0,-6 25 0,2-7 0,5-20 0,0 0 0,2-1 0,0 1 0,2 28 0,-2-30 0,1-13 0,0-1 0,-1 0 0,1 1 0,0-1 0,0 1 0,0-1 0,0 1 0,1-1 0,-1 1 0,0-1 0,1 0 0,0 3 0,0 0 0,0 0 0,1 0 0,0 0 0,0 0 0,0-1 0,0 1 0,0 0 0,1-1 0,0 1 0,-1-1 0,1 0 0,1 0 0,-1 0 0,0 0 0,1-1 0,-1 1 0,1-1 0,0 0 0,0 0 0,0 0 0,0-1 0,0 0 0,0 1 0,0-1 0,1 0 0,5 0 0,7-1 0,0-1 0,1-1 0,-1 0 0,0-1 0,0-1 0,-1 0 0,19-8 0,13-11 0,-57 20 0,0 0 0,0 1 0,-18-3 0,5 0 867,11 1-5749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11856,'0'0'6931,"10"3"-6285,-8-3-600,7 3 92,-1-1 0,0 0-1,1 0 1,-1-1 0,1 0 0,-1-1 0,1 0 0,8-1-1,43-7 770,20-3 1550,98-2 1,-170 13-2167,0-1-1,0-1 1,0 1 0,12-5 0,-2-1-3885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2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6128,'0'0'15775,"11"4"-15559,0 1-148,-7-3-40,0 0-1,1 0 1,-1 0-1,1-1 1,-1 0-1,1 0 1,0 0-1,0 0 1,-1-1-1,1 0 1,0 0-1,7-1 1,-5 0 48,6-1 91,-1 0 0,1 1 0,0 1 0,-1 0 0,23 3 0,11-3 347,18 10-57,-37-6-332,-22-4-93,-1 1 0,1 0 0,0-1 0,-1 2 0,1-1 0,4 2 0,7 3 316,-12-5-238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304 452 8032,'0'0'11178,"-10"2"-10779,-30 9 9,34-9-219,0 0 0,-1 1 1,1 0-1,0 0 0,1 0 1,-1 0-1,-6 6 0,-9 4 399,15-9-422,-5 2 72,1-1 0,1 1 0,-1 1 0,1 0 0,-11 11 0,-7 8 352,16-17-207,2 1 0,-18 21 1,17-18-143,8-11-171,0 0 0,0 0 0,1 1 0,-1-1 0,0 0-1,1 1 1,0-1 0,-1 1 0,1 0 0,0-1 0,1 1 0,-1 0 0,0-1 0,1 1 0,-1 0 0,1 0 0,0 4 0,0-4-5,1 1 1,-1-1 0,1 1 0,0-1 0,0 0-1,0 1 1,0-1 0,0 0 0,1 0 0,-1 0 0,1 0-1,0 0 1,0 0 0,0-1 0,0 1 0,1 0 0,-1-1-1,1 0 1,2 3 0,5 1 136,0-1 1,0 0-1,0 0 0,16 5 1,-5-2 7,-16-7-118,-1 1-1,1-1 1,0-1-1,-1 1 1,1-1 0,0 1-1,-1-1 1,1-1-1,0 1 1,0-1 0,-1 1-1,1-2 1,-1 1-1,1 0 1,-1-1-1,1 0 1,6-3 0,-6 2-8,-1 1 0,1-1 1,-1 0-1,0 0 0,0-1 0,0 1 1,0-1-1,-1 0 0,1 0 1,-1 0-1,0-1 0,0 1 0,-1-1 1,1 1-1,2-8 0,1-10-43,-2-1-1,0 0 1,-1-1-1,0-23 1,-7-95 27,-24-82-68,16 148 0,0-15 0,10 41 0,1 60 0,1-4 0,0-1 0,0 0 0,0 0 0,0 0 0,1 0 0,0 0 0,3 10 0,-3-6 0,-7-62 0,6 53 0,0 0 0,0 0 0,0 0 0,-1 0 0,1 0 0,0 0 0,0 0 0,0-1 0,0 1 0,0 0 0,0 0 0,0 0 0,0 0 0,0 0 0,0-1 0,0 1 0,0 0 0,0 0 0,0 0 0,0 0 0,0 0 0,0-1 0,0 1 0,0 0 0,0 0 0,0 0 0,0 0 0,0 0 0,0-1 0,0 1 0,0 0 0,0 0 0,0 0 0,0 0 0,0 0 0,1 0 0,-1 0 0,0-1 0,0 1 0,0 0 0,0 0 0,0 0 0,0 0 0,0 0 0,1 0 0,-1 0 0,0 0 0,0 0 0,0 0 0,0 0 0,0 0 0,0 0 0,1 0 0,-1-1 0,0 1 0,4 11 0,-3 1 0,1 1 0,0-1 0,1 1 0,0-1 0,10 22 0,4 16 0,-1 18 0,29 93 0,-35-128 0,-1 1 0,8 61 0,-5-17 0,0-47 0,-10-23 0,0 1 0,-2-9 0,0 0 0,0 0 0,0 0 0,-1 0 0,1 1 0,0-1 0,0 0 0,0 0 0,0 0 0,0 0 0,0 0 0,0 1 0,-1-1 0,1 0 0,0 0 0,0 0 0,0 0 0,0 0 0,0 0 0,-1 0 0,1 0 0,0 0 0,0 0 0,0 0 0,-1 0 0,1 0 0,0 0 0,0 0 0,0 0 0,0 0 0,-1 0 0,1 0 0,0 0 0,0 0 0,0 0 0,0 0 0,-1 0 0,1 0 0,0 0 0,0 0 0,0 0 0,0 0 0,0-1 0,-1 1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0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11256,'0'0'13849,"8"12"-13196,50 98 1324,-36-59-29,16 61 0,-12-35-820,9 14-1128,16 51 0,-33-89 0,-10-33 0,-2 1 0,6 25 0,-6-30 0,-5-27 0,1-1 0,0 1 0,5-19 0,0 0 0,25-140 0,23-105 0,-33 200 0,37-86 0,-54 146 0,-5 13 0,1 0 0,-1 0 0,1-1 0,-1 1 0,1 0 0,0 0 0,0 0 0,0 0 0,0 0 0,0 0 0,0 1 0,1-1 0,-1 0 0,0 0 0,4-2 0,-8 7 23,0 0 1,1 0-1,-1 1 0,1-1 1,0 0-1,0 1 1,0 0-1,0-1 0,1 1 1,-1 0-1,0 6 0,-5 6-4238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8640,'0'0'17410,"12"0"-17213,10-1 1,0-2-1,38-7 0,-45 6-61,0 2-1,1-1 1,-1 2 0,1 0-1,21 2 1,78 14 567,-70-8-292,91 17 1506,-109-18-799,-26-6-801,4 0-149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2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10152,'0'0'18063,"13"-2"-17826,143-12 661,-90 13-328,101 13 0,-16 0 292,-82-5-185,-42-4-312,27 1 0,-53-4-335,-1 0 0,0 0 0,1 0 0,-1-1 1,1 1-1,-1 0 0,0 0 0,1 0 0,-1 0 0,0 0 0,1 0 0,-1-1 1,0 1-1,1 0 0,-1 0 0,0 0 0,1-1 0,-1 1 0,0 0 0,0 0 1,1-1-1,-1 1 0,0 0 0,0-1 0,0 1 0,0 0 0,1-1 0,-1 0 0,1-6-4947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2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6728,'0'0'1960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5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24 739 9240,'0'0'3153,"-2"10"-2282,-20 86 2283,36-134-1678,1 0 0,2 2 0,41-66 0,-17 40-679,77-92-1,-62 97 1,-49 51-581,0 0 0,1 1-1,-1 0 1,1 0 0,0 0 0,14-5 0,-20 9-158,-1 1 0,1 0 0,-1-1 0,1 1 0,-1 0-1,1-1 1,0 1 0,-1 0 0,1 0 0,-1 0 0,1 1 0,-1-1 0,1 0-1,-1 0 1,1 1 0,-1-1 0,1 1 0,-1 0 0,1-1 0,1 3 0,-1-2-4,0 1 1,0 0-1,0 0 1,0 0-1,-1 0 1,1 1-1,-1-1 1,1 0 0,-1 1-1,0-1 1,1 4-1,1 5 57,0 0 0,-1 1 0,0-1-1,0 17 1,-1-6 26,-1 0 1,-1 0-1,-1-1 0,-1 1 1,-1-1-1,-10 30 0,9-29 95,5-22-226,0 0-1,0 1 1,0-1-1,0 0 1,0 0-1,0 0 1,0 0 0,0 0-1,0 1 1,0-1-1,0 0 1,0 0-1,0 0 1,0 0-1,0 1 1,0-1-1,0 0 1,0 0 0,0 0-1,0 0 1,0 0-1,0 0 1,1 1-1,-1-1 1,0 0-1,0 0 1,0 0-1,0 0 1,0 0 0,0 0-1,1 0 1,-1 0-1,0 0 1,0 1-1,0-1 1,0 0-1,0 0 1,1 0-1,-1 0 1,0 0 0,0 0-1,0 0 1,0 0-1,0 0 1,1 0-1,-1 0 1,0 0-1,0 0 1,0 0-1,0 0 1,0 0-1,1-1 1,26-21 371,-20 15-390,75-82 279,-52 53-43,49-42 0,-78 76-203,1 1 0,0 0 0,-1-1 0,1 1 0,0 0 0,0 0 0,0 0 0,0 1 1,2-2-1,-3 2-15,-1 0 1,1 0-1,-1 0 0,1 0 1,-1 0-1,1 0 1,-1 0-1,1 0 1,-1 0-1,1 1 1,-1-1-1,0 0 1,1 0-1,-1 0 1,1 1-1,-1-1 1,1 0-1,-1 1 0,0-1 1,1 0-1,-1 1 1,0-1-1,1 0 1,-1 1-1,0-1 1,0 1-1,1-1 1,-1 0-1,0 1 1,0-1-1,0 1 1,0-1-1,1 1 0,-1-1 1,0 1-1,0-1 1,0 1-1,0-1 1,0 1-1,0-1 1,0 1-1,-1 0 1,2 33 80,-2 0 1,-2 0 0,-7 36-1,-1-31 1,8-32-16,1 0 0,0 0-1,1 0 1,-1 0 0,0 10 0,15-25 176,48-70-238,-49 60-9,2 0 0,-1 1 0,2 1 0,0 0-1,1 0 1,22-15 0,-31 26 0,-4 3 0,0 0 0,0 0 0,-1 0 0,1 1 0,0-1 0,0 1 0,4-2 0,-6 3 0,0 0 0,-1 0 0,1 0 0,0 0 0,0 1 0,-1-1 0,1 0 0,0 0 0,-1 0 0,1 1 0,0-1 0,-1 0 0,1 1 0,0-1 0,-1 0 0,1 1 0,-1-1 0,1 1 0,-1-1 0,1 1 0,-1-1 0,1 1 0,-1 0 0,0-1 0,1 1 0,-1-1 0,0 1 0,1 0 0,-1-1 0,0 1 0,0 0 0,1 0 0,-1-1 0,0 1 0,0 0 0,0-1 0,0 1 0,0 1 0,1 14 0,0-1 0,0 1 0,-2 0 0,-3 29 0,1-32 0,2 1 0,0-1 0,0 1 0,1-1 0,1 1 0,0-1 0,5 19 0,-6-31 0,0 0 0,0 0 0,0 0 0,1-1 0,-1 1 0,0 0 0,1 0 0,-1-1 0,1 1 0,-1 0 0,1 0 0,-1-1 0,1 1 0,-1-1 0,1 1 0,0 0 0,-1-1 0,1 1 0,0-1 0,-1 0 0,1 1 0,0-1 0,0 0 0,-1 1 0,1-1 0,0 0 0,0 0 0,0 1 0,-1-1 0,1 0 0,0 0 0,0 0 0,0 0 0,0 0 0,0 0 0,-1-1 0,1 1 0,0 0 0,1 0 0,1-2 0,0 1 0,0 0 0,0-1 0,0 0 0,0 1 0,-1-1 0,1 0 0,4-5 0,21-23 0,0-2 0,-2-1 0,24-41 0,-3 3 0,-47 114 0,-3 11 0,1-41 0,1 0 0,0 0 0,1 0 0,1 0 0,0 0 0,0 1 0,2-1 0,-1-1 0,6 15 0,-8-26 0,0 0 0,1 0 0,-1-1 0,0 1 0,1 0 0,-1 0 0,1-1 0,-1 1 0,1-1 0,-1 1 0,1 0 0,-1-1 0,1 1 0,0-1 0,-1 1 0,1-1 0,0 1 0,-1-1 0,1 0 0,0 1 0,0-1 0,-1 0 0,1 0 0,0 1 0,0-1 0,0 0 0,0 0 0,1 0 0,-1-1 0,1 1 0,0 0 0,-1-1 0,1 0 0,-1 1 0,1-1 0,-1 0 0,1 0 0,-1 0 0,1 0 0,1-1 0,3-4 0,-1 1 0,1-1 0,-1-1 0,6-8 0,23-43 0,29-68 0,-61 121 0,1-1 0,0 0 0,1 1 0,-1 0 0,1 0 0,6-7 0,-9 12 0,-1 0 0,0 0 0,0 0 0,0 0 0,1 0 0,-1 0 0,0 0 0,0 0 0,1 0 0,-1 0 0,0 0 0,0 0 0,0 0 0,1 0 0,-1 0 0,0 1 0,0-1 0,0 0 0,0 0 0,1 0 0,-1 0 0,0 0 0,0 1 0,0-1 0,0 0 0,0 0 0,0 0 0,1 1 0,-1-1 0,0 0 0,0 0 0,0 0 0,0 1 0,0-1 0,0 0 0,0 0 0,0 0 0,0 1 0,3 10 0,-3-10 0,9 54 0,-8-42 0,0 0 0,1-1 0,1 1 0,0 0 0,1-1 0,0 0 0,0 0 0,11 18 0,-14-29 0,-1 0 0,1-1 0,-1 1 0,1 0 0,-1-1 0,1 1 0,0 0 0,-1-1 0,1 1 0,0-1 0,0 1 0,-1-1 0,1 0 0,0 1 0,0-1 0,0 0 0,0 1 0,-1-1 0,1 0 0,0 0 0,0 0 0,0 0 0,0 0 0,0 0 0,0 0 0,0 0 0,2-1 0,0 0 0,-1 0 0,1 0 0,-1 0 0,1 0 0,-1 0 0,1-1 0,3-2 0,1-2 0,1-1 0,-1 0 0,-1 0 0,8-10 0,14-25 0,-15 21 0,27-32 0,-23 29 0,8-11 0,-23 33 0,-1 1 0,0 0 0,0-1 0,1 1 0,-1 0 0,1 0 0,0 0 0,-1 0 0,1 0 0,0 0 0,-1 0 0,1 0 0,0 1 0,0-1 0,0 1 0,3-1 0,-4 1 0,0 0 0,0 1 0,1-1 0,-1 1 0,0-1 0,0 1 0,0 0 0,0-1 0,0 1 0,0 0 0,0 0 0,-1-1 0,1 1 0,0 0 0,0 0 0,-1 0 0,1 0 0,0 0 0,-1 0 0,1 0 0,-1 1 0,1-1 0,-1 0 0,0 0 0,1 0 0,-1 0 0,0 2 0,5 33 0,-5-16 0,-1 0 0,-1-1 0,0 1 0,-7 23 0,8-41 0,1 0 0,-1 0 0,0 0 0,0 0 0,0 0 0,0 0 0,0 0 0,0-1 0,0 1 0,-1 0 0,1-1 0,0 1 0,-1 0 0,0-1 0,1 0 0,-1 1 0,0-1 0,0 0 0,0 0 0,1 0 0,-1 0 0,0 0 0,0-1 0,-1 1 0,1-1 0,0 1 0,0-1 0,0 0 0,0 0 0,0 1 0,0-2 0,-1 1 0,1 0 0,0 0 0,0-1 0,0 1 0,-3-2 0,-4 1 0,8 1 0,1 0 0,0 0 0,0 0 0,0 0 0,-1 0 0,1 0 0,0 0 0,0 0 0,0 0 0,-1 0 0,1 0 0,0 0 0,0 0 0,0 0 0,-1 0 0,1 0 0,0 0 0,0 0 0,0-1 0,-1 1 0,1 0 0,0 0 0,0 0 0,0 0 0,0 0 0,-1-1 0,1 1 0,0 0 0,0 0 0,0 0 0,0 0 0,0-1 0,0 1 0,-1 0 0,1 0 0,0 0 0,0-1 0,0 1 0,0 0 0,0 0 0,0 0 0,0-1 0,2 1 0,-1-1 0,1 1 0,-1 0 0,1 0 0,-1 0 0,1 0 0,-1 0 0,1 0 0,-1 0 0,1 1 0,-1-1 0,0 1 0,3 0 0,1 0 0,9 1 0,17 4 0,51 2 0,-70-8 0,0-1 0,0 0 0,-1-1 0,1 0 0,0 0 0,-1-1 0,20-8 0,-14 3 0,-1-1 0,0-1 0,0 0 0,-1-1 0,-1-1 0,0 0 0,0-1 0,-1 0 0,-1-1 0,0-1 0,-1 0 0,10-16 0,-4 1 0,-1-1 0,-2 0 0,-1 0 0,-1-1 0,12-56 0,-19 66 0,2-40 0,-6 55 0,-1-1 0,0 1 0,0 0 0,-1-1 0,0 1 0,0 0 0,-1 0 0,0 0 0,-4-9 0,6 16 0,0-1 0,0 1 0,0 0 0,0 0 0,0 0 0,0 0 0,0 0 0,0 0 0,0 0 0,0 0 0,0 0 0,0 0 0,-1 0 0,1-1 0,0 1 0,0 0 0,0 0 0,0 0 0,0 0 0,0 0 0,0 0 0,0 0 0,-1 0 0,1 0 0,0 0 0,0 0 0,0 0 0,0 0 0,0 0 0,0 0 0,0 0 0,0 0 0,-1 0 0,1 0 0,0 0 0,0 0 0,0 0 0,0 0 0,0 1 0,0-1 0,0 0 0,0 0 0,0 0 0,-1 0 0,1 0 0,0 0 0,0 0 0,0 0 0,0 0 0,0 0 0,0 0 0,0 1 0,0-1 0,0 0 0,0 0 0,0 0 0,0 0 0,0 0 0,-6 12 0,-1 13 0,-4 42 0,3 1 0,3 1 0,3-1 0,4 0 0,12 91 0,-14-153 0,8 41 0,-7-43 0,0 0 0,0-1 0,0 1 0,1-1 0,-1 1 0,1-1 0,0 1 0,0-1 0,4 5 0,-4-7 12,0 0 0,-1-1 1,1 1-1,-1-1 0,1 0 0,0 1 1,-1-1-1,1 0 0,0 0 0,0 0 0,-1 0 1,1 0-1,0-1 0,-1 1 0,3-1 1,5 0-4206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5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15776,'0'0'3007,"14"-9"-2423,-6 3-476,2-1 12,-1 1 0,1 0-1,0 1 1,1 0 0,-1 1 0,1 0 0,0 0 0,15-2 0,213-15 2498,-97 11-1143,-99 6-906,-12 0-3871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48 10344,'0'0'6386,"-7"15"-5914,-68 176 1048,-15 226 2101,77-345-2943,-10 111 1366,17-158-1673,4-20-182,0 0 0,1 1 0,0-1 1,0 0-1,0 6 0,9-18 889,3-11-847,26-73 482,-6 9 71,59-105 1,-85 178-703,-4 6-35,1-1-1,-1 1 0,1 0 1,0 0-1,0 0 1,0 0-1,1 0 0,-1 0 1,1 0-1,-1 1 0,1-1 1,0 1-1,0 0 1,0 0-1,0 0 0,0 0 1,6-2-1,-8 4-37,0 0 0,-1 0 0,1 0 0,-1 0 1,1 0-1,0 0 0,-1 0 0,1 0 0,-1 0 0,1 0 0,0 1 0,-1-1 0,1 0 0,-1 0 0,1 0 1,-1 1-1,1-1 0,-1 0 0,1 1 0,-1-1 0,1 0 0,-1 1 0,1-1 0,-1 1 0,1-1 0,-1 1 1,0-1-1,1 1 0,-1-1 0,0 1 0,0-1 0,1 1 0,-1 0 0,0-1 0,0 1 0,0 0 0,4 25 82,-4 33 47,-3-1 0,-14 85 0,13-124-77,-2 19 100,5-36-142,1 0 1,0 0 0,0 0 0,1 0 0,-1-1 0,0 1 0,1 0 0,-1 0 0,1-1 0,-1 1 0,1 0 0,0 0 0,0-1 0,0 1 0,0-1-1,0 1 1,1 1 0,-1-3-13,0 1 0,0-1-1,0 1 1,0-1-1,0 1 1,0-1 0,0 0-1,0 0 1,0 1-1,0-1 1,0 0 0,0 0-1,0 0 1,0 0-1,0 0 1,0-1 0,0 1-1,0 0 1,0 0-1,0-1 1,2 0 0,23-10 99,-20 8-99,25-13-7,-1-1 0,0-2 0,43-36 0,71-81 0,-114 109 0,-39 62 0,-3-5 0,1 0 0,1 1 0,2 1 0,-7 61 0,15-91 0,-1 0 0,1 0 0,0 1 0,0-1 0,1 0 0,-1 1 0,0-1 0,1 0 0,0 0 0,-1 0 0,1 1 0,0-1 0,0 0 0,0 0 0,0 0 0,0 0 0,1 0 0,-1-1 0,3 3 0,-4-3 0,1-1 0,0 1 0,0-1 0,0 0 0,-1 1 0,1-1 0,0 0 0,0 1 0,0-1 0,0 0 0,0 0 0,0 0 0,-1 0 0,1 0 0,0 0 0,0 0 0,0 0 0,0 0 0,1 0 0,0-1 0,0 0 0,0 0 0,0 0 0,0 0 0,-1 0 0,1 0 0,0-1 0,0 1 0,-1 0 0,1-1 0,1-1 0,1-2 0,-1 0 0,1 0 0,-1-1 0,0 1 0,0-1 0,-1 0 0,1 0 0,-1 0 0,-1 0 0,1 0 0,-1 0 0,1-7 0,-1 1 0,-1 1 0,0-1 0,0 0 0,-1 1 0,-4-20 0,5 30 0,-1-1 0,1 0 0,-1 1 0,1-1 0,-1 1 0,0-1 0,1 1 0,-1-1 0,0 1 0,0-1 0,0 1 0,0 0 0,0-1 0,-1 1 0,1 0 0,0 0 0,0 0 0,-1 0 0,1 0 0,-3-1 0,4 3 0,0-1 0,-1 1 0,1-1 0,0 1 0,0-1 0,0 1 0,-1-1 0,1 1 0,0-1 0,0 1 0,0-1 0,0 1 0,0 0 0,0-1 0,0 1 0,0-1 0,0 1 0,0-1 0,0 1 0,1-1 0,-1 1 0,0 0 0,0-1 0,1 1 0,-1-1 0,0 1 0,0-1 0,1 1 0,2 2 0,0-1 0,0 0 0,0 0 0,1 0 0,-1 0 0,0-1 0,1 1 0,-1-1 0,1 0 0,-1 0 0,1 0 0,0 0 0,-1-1 0,1 1 0,0-1 0,5 0 0,-4 0 0,1-1 0,-1 0 0,0 1 0,1-2 0,-1 1 0,0-1 0,0 1 0,0-1 0,0-1 0,0 1 0,4-4 0,2-2 0,-1-1 0,0-1 0,0 1 0,-1-1 0,0-1 0,-1 0 0,12-20 0,38-91 0,-50 102 0,2-3 0,19-44 0,27-92 0,-50 138 0,-1-1 0,-1 1 0,-1-1 0,0 0 0,-2 0 0,-1 0 0,-1 0 0,-6-42 0,7 63 0,-1 0 0,1 0 0,0 0 0,0 0 0,0 0 0,-1 0 0,1-1 0,-1 1 0,1 0 0,-1 0 0,1 0 0,-1 0 0,1 0 0,-1 1 0,0-1 0,0 0 0,1 0 0,-1 0 0,0 1 0,-2-2 0,2 2 0,0-1 0,1 1 0,-1 0 0,0 0 0,0 1 0,0-1 0,1 0 0,-1 0 0,0 0 0,0 1 0,1-1 0,-1 0 0,0 0 0,0 1 0,1-1 0,-1 1 0,0-1 0,1 1 0,-1-1 0,0 1 0,0 0 0,-3 4 0,0 0 0,0 0 0,0 0 0,1 1 0,-6 10 0,-5 21 0,1 1 0,2 0 0,1 0 0,2 1 0,2 1 0,2-1 0,1 1 0,2-1 0,9 78 0,-7-106 0,1 0 0,0 0 0,1 0 0,0 0 0,0-1 0,1 1 0,1-1 0,0 0 0,10 15 0,-12-22 0,-1-1 0,1 0 0,0-1 0,0 1 0,0 0 0,0-1 0,0 1 0,0-1 0,0 0 0,0 0 0,0 0 0,1-1 0,-1 1 0,0-1 0,1 0 0,-1 1 0,0-2 0,1 1 0,-1 0 0,0-1 0,1 1 0,4-2 0,8-2 0,1-1 0,28-12 0,-2-4 0,-1-2 0,66-49 0,-52 34 0,-55 37 0,0 0 0,0 0 0,0 1 0,1-1 0,-1 0 0,0 1 0,0-1 0,0 1 0,0-1 0,0 1 0,1 0 0,-1 0 0,0-1 0,0 1 0,1 0 0,0 0 0,-1 0 0,-1 1 0,0-1 0,1 0 0,-1 0 0,1 1 0,-1-1 0,0 0 0,0 1 0,1-1 0,-1 0 0,0 1 0,0-1 0,1 1 0,-1-1 0,0 0 0,0 1 0,0-1 0,1 1 0,-1-1 0,0 0 0,0 1 0,0-1 0,0 1 0,0-1 0,0 1 0,0-1 0,0 1 0,0 0 0,-1 5 0,0-1 0,-1 1 0,1 0 0,-1-1 0,-3 7 0,-8 19 0,-26 68 0,35-87 0,1 0 0,0 1 0,1-1 0,0 1 0,1 0 0,0 14 0,1-25 0,0 0 0,0 0 0,0-1 0,1 1 0,-1 0 0,0 0 0,1-1 0,-1 1 0,1 0 0,0-1 0,-1 1 0,1 0 0,0-1 0,0 1 0,0-1 0,0 1 0,0-1 0,0 0 0,3 3 0,-2-4 0,-1 1 0,0-1 0,1 1 0,-1-1 0,1 0 0,-1 0 0,0 0 0,1 0 0,-1 0 0,1 0 0,-1 0 0,0 0 0,1-1 0,-1 1 0,1 0 0,-1-1 0,0 1 0,1-1 0,-1 0 0,0 1 0,0-1 0,0 0 0,1 0 0,-1 0 0,1-1 0,6-4 0,-1-1 0,0-1 0,-1 1 0,0-1 0,0 0 0,0 0 0,-1 0 0,0-1 0,6-16 0,2-10 0,11-43 0,-24 76 0,13-51 0,-2 0 0,-2-1 0,-3 0 0,-2-1 0,-4-66 0,0 97 0,0 12 0,0-1 0,-3-17 0,3 27 0,0 1 0,-1-1 0,0 1 0,1-1 0,-1 1 0,0-1 0,0 1 0,0 0 0,-1 0 0,1-1 0,0 1 0,-1 0 0,0 0 0,1 0 0,-1 1 0,0-1 0,-3-2 0,4 3 0,0 1 0,0-1 0,1 1 0,-1 0 0,0 0 0,0-1 0,1 1 0,-1 0 0,0 0 0,0 0 0,0 0 0,0 0 0,1 0 0,-1 0 0,0 0 0,0 0 0,0 0 0,1 1 0,-1-1 0,0 0 0,0 0 0,-1 1 0,-16 16 0,13-9 0,0 0 0,-9 19 0,8-10 0,0 1 0,1 0 0,1 0 0,0 1 0,2-1 0,0 1 0,1 0 0,1 0 0,0-1 0,5 23 0,1 2 0,3 0 0,1-1 0,20 51 0,-26-81 0,33 78 0,-33-81 0,1-1 0,0 0 0,0 0 0,1 0 0,0-1 0,0 1 0,1-1 0,7 5 0,7 1 850,-9-8-5635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442 751 9144,'0'0'3592,"-9"11"-3078,-71 75 1082,66-69-912,11-13-333,1 0-1,-1 0 1,-1-1 0,1 1 0,0-1 0,-7 4 0,11-17 1265,5-13-1046,11-27 1,-1 1-155,13-45 262,58-211 1032,-20-5 877,-67 308-2546,1-3 114,0 1 0,0-1 0,-1 0 0,0 0 0,0 1 1,0-1-1,0 0 0,-3-8 0,-1 18 473,-4 13-444,4-7-71,-57 121 434,-19 45-166,13-1-75,12-31 116,-107 204 0,144-316-327,13-20-13,-1-2 1,-1 1-1,0-1 0,0 0 0,-1 0 1,0-1-1,-18 16 0,26-28-22,0-1 0,0 0 0,0 1 1,0-1-1,1 0 0,-1 1 0,1-1 0,0 1 0,1-4 0,12-26 36,2 1-1,2 1 0,0 0 0,31-36 1,-10 20 81,76-70 0,-75 83-177,1 2 0,1 2 0,2 1 0,1 3 0,77-33 0,-115 55 0,1 0 0,0 1 0,0 0 0,0 0 0,1 1 0,-1 0 0,0 0 0,1 1 0,9 0 0,-18 0 0,1 1 0,-1-1 0,1 0 0,-1 0 0,1 0 0,-1 1 0,1-1 0,-1 0 0,0 0 0,1 1 0,-1-1 0,1 1 0,-1-1 0,0 0 0,1 1 0,-1-1 0,0 1 0,0-1 0,1 0 0,-1 1 0,0-1 0,0 1 0,0-1 0,1 1 0,-1-1 0,0 1 0,0-1 0,0 1 0,0-1 0,0 1 0,0-1 0,0 1 0,0 0 0,0-1 0,0 1 0,0-1 0,-1 1 0,1-1 0,0 1 0,0-1 0,0 0 0,-1 2 0,-12 25 0,9-20 0,-16 33 0,-33 69 0,46-91 0,1 0 0,0 0 0,2 0 0,-4 26 0,7-40 0,1-1 0,0 1 0,0-1 0,0 1 0,0 0 0,1-1 0,1 7 0,-2-9 0,0-1 0,0 1 0,1-1 0,-1 1 0,0 0 0,1-1 0,-1 1 0,0-1 0,1 1 0,-1-1 0,1 0 0,-1 1 0,1-1 0,-1 1 0,1-1 0,-1 0 0,1 1 0,-1-1 0,1 0 0,0 1 0,0-1 0,0 0 0,1 0 0,-1 0 0,0 0 0,0 0 0,0-1 0,0 1 0,0 0 0,0 0 0,0-1 0,1 1 0,-1-1 0,0 1 0,0-1 0,1 0 0,5-5 0,0 1 0,0-1 0,0 0 0,-1-1 0,0 0 0,-1 0 0,1 0 0,-1 0 0,-1-1 0,1 0 0,-1 0 0,-1 0 0,1 0 0,3-17 0,0-2 0,-2 0 0,0-1 0,0-40 0,-5 64 0,1-14 0,-1 1 0,-2-23 0,1 36 0,1 1 0,-1-1 0,1 0 0,-1 1 0,0-1 0,-1 1 0,1-1 0,-1 1 0,1 0 0,-1-1 0,0 1 0,0 0 0,-1 0 0,1 0 0,0 1 0,-1-1 0,-3-2 0,5 4 0,-1 0 0,1 0 0,-1 1 0,1-1 0,-1 1 0,0-1 0,1 1 0,-1-1 0,1 1 0,-1 0 0,0 0 0,1 0 0,-1 0 0,0 0 0,1 0 0,-3 0 0,4 0 0,0 0 0,0 0 0,0 0 0,0 0 0,0 0 0,-1 0 0,1 0 0,0 1 0,0-1 0,0 0 0,0 0 0,0 0 0,0 0 0,0 0 0,-1 0 0,1 0 0,0 0 0,0 0 0,0 0 0,0 0 0,0 0 0,0 0 0,0 0 0,0 0 0,0 1 0,0-1 0,0 0 0,0 0 0,0 0 0,-1 0 0,1 0 0,0 0 0,0 0 0,0 0 0,0 1 0,0-1 0,0 0 0,0 0 0,0 0 0,0 0 0,0 0 0,0 0 0,0 0 0,0 1 0,0-1 0,0 0 0,0 0 0,1 0 0,-1 0 0,0 0 0,0 0 0,0 0 0,0 0 0,0 0 0,0 1 0,0-1 0,0 0 0,0 0 0,0 0 0,18 6 0,126 16 0,-128-19 0,1 1 0,-1 0 0,0 1 0,0 0 0,-1 1 0,17 10 0,-29-14 0,0 0 0,0 0 0,0 1 0,0 0 0,-1-1 0,1 1 0,-1 0 0,0 0 0,0 0 0,2 4 0,17 39 0,-9-17 0,-7-20 0,-1 0 0,2 0 0,10 14 0,-13-20 0,1 1 0,-1-1 0,1 0 0,0 0 0,0 0 0,1 0 0,-1-1 0,1 1 0,8 2 0,-4-2 97,0 0 1,0-1-1,0-1 0,0 1 1,1-1-1,-1-1 0,14 0 1,6-3-315,30-7 0,11 0-4063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10544,'0'0'8753,"-13"0"-8377,0 1-250,-1 1 0,0 0 1,1 0-1,0 1 1,-1 1-1,1 0 0,0 1 1,-12 7-1,10-3 38,1 0-1,-1 1 1,2 1-1,-1 0 1,2 1-1,-1 1 1,-12 17-1,21-25-104,0 0 1,1 1-1,-1 0 0,1-1 0,0 1 1,1 1-1,-1-1 0,1 0 0,1 1 1,-1-1-1,1 1 0,0-1 0,0 1 0,1-1 1,0 1-1,0 0 0,1-1 0,0 1 1,0-1-1,0 1 0,1-1 0,2 7 1,-3-11-26,0 0 0,0 0 1,0 1-1,0-1 0,0 0 1,1 0-1,-1-1 0,1 1 1,-1 0-1,1 0 1,0-1-1,0 1 0,0-1 1,0 0-1,0 1 0,0-1 1,0 0-1,0 0 0,0 0 1,0 0-1,1-1 0,-1 1 1,0-1-1,1 1 1,-1-1-1,0 0 0,1 0 1,-1 0-1,3 0 0,0-1 38,0 1 0,0-2 0,0 1-1,0 0 1,0-1 0,-1 0 0,1 0 0,-1 0-1,1-1 1,-1 1 0,0-1 0,7-6 0,3-6 146,-1-1 0,0 0 0,-1-1 0,0 0 0,-2-1 0,0 0 0,-1-1 0,-1 0 0,6-20-1,-13 35-129,0 0 0,0 1 0,-1-1 0,1 0 0,-1 0-1,0 0 1,0 1 0,-2-9 0,1-5 688,-7 80 303,9-57-1031,-1 17 134,6 31 0,-5-49-139,0 0-1,0 1 1,1-1 0,-1 0 0,1-1-1,0 1 1,0 0 0,1 0 0,-1-1-1,1 0 1,0 1 0,6 5 0,-8-9-18,1 0 0,-1-1 0,0 1 0,1 0 0,-1-1 0,1 0 0,0 1 0,-1-1 0,1 0 0,-1 1 0,1-1 0,-1 0 0,1 0 0,0 0 0,-1-1 0,1 1 0,-1 0-1,1-1 1,0 1 0,-1 0 0,1-1 0,1-1 0,35-18 290,-20 7-239,-1-1 0,0-1-1,27-33 1,21-18 151,-57 59-213,0 1 1,1-1 0,0 1-1,0 1 1,0 0-1,16-6 1,-22 10-15,0 0 0,-1 0 0,1 0 0,0 0 0,0 0 0,0 1 0,1 0 0,-1-1 0,0 1 0,0 0 0,0 0 0,0 1 0,0-1 0,0 1 0,0 0 0,0-1 0,0 1 0,0 1 0,0-1 0,-1 0 0,6 3 0,-5-1 0,-1 0 0,1 0 0,-1 0 0,1 0 0,-1 0 0,0 0 0,0 0 0,-1 1 0,1-1 0,-1 1 0,1 0 0,-1-1 0,0 1 0,-1 0 0,1-1 0,-1 1 0,1 5 0,-1 6 0,-1 0 0,0 1 0,-1-1 0,-1 0 0,-5 19 0,-6 37 0,14-71 0,0 0 0,0 0 0,0 0 0,0 0 0,0 0 0,0 0 0,0-1 0,0 1 0,0 0 0,0 0 0,0 0 0,0 0 0,0 0 0,0 0 0,0 0 0,0 0 0,0 0 0,0 0 0,0 0 0,0 0 0,0 0 0,1 0 0,-1 0 0,0 0 0,0 0 0,0 0 0,0 0 0,0 0 0,0 0 0,0 0 0,0 0 0,0 0 0,0 0 0,0 0 0,0 0 0,0 0 0,0 0 0,0 0 0,0 0 0,0 0 0,1 0 0,-1 0 0,0 0 0,0 0 0,0 0 0,0 0 0,0 0 0,0 0 0,0 0 0,0 0 0,0 1 0,0-1 0,0 0 0,0 0 0,0 0 0,0 0 0,0 0 0,0 0 0,7-9 0,12-17 0,-14 18 0,0 0 0,124-167 0,-128 173 0,0 1 0,0-1 0,0 1 0,0 0 0,0-1 0,1 1 0,-1 0 0,0 0 0,1 0 0,-1 0 0,1 0 0,-1 0 0,1 0 0,-1 1 0,1-1 0,0 0 0,-1 1 0,1-1 0,0 1 0,2-1 0,-2 2 0,-1 0 0,0 0 0,0 0 0,0 0 0,0 0 0,0 0 0,0 0 0,0 0 0,0 0 0,0 0 0,0 0 0,0 1 0,-1-1 0,1 0 0,-1 1 0,1-1 0,-1 0 0,1 1 0,-1-1 0,0 1 0,1-1 0,-1 1 0,0 2 0,4 69 0,-4-56 0,1 0 0,0 0 0,1-1 0,5 19 0,-7-34 0,0-1 0,0 0 0,0 1 0,0-1 0,0 1 0,1-1 0,-1 0 0,0 1 0,0-1 0,0 0 0,1 1 0,-1-1 0,0 0 0,0 0 0,1 1 0,-1-1 0,0 0 0,1 0 0,-1 1 0,0-1 0,1 0 0,-1 0 0,0 0 0,1 0 0,-1 1 0,1-1 0,-1 0 0,0 0 0,1 0 0,-1 0 0,1 0 0,14-6 0,16-19 0,-26 21 0,13-14 0,24-29 0,-31 33 0,1 0 0,0 1 0,2 0 0,21-16 0,-35 28 0,0 1 0,1 0 0,-1-1 0,1 1 0,-1 0 0,1-1 0,-1 1 0,1 0 0,-1 0 0,1 0 0,-1 0 0,1-1 0,-1 1 0,1 0 0,-1 0 0,1 0 0,-1 0 0,1 0 0,0 0 0,-1 0 0,1 1 0,-1-1 0,1 0 0,-1 0 0,1 0 0,-1 0 0,1 1 0,-1-1 0,1 0 0,-1 0 0,0 1 0,1-1 0,-1 0 0,1 1 0,-1-1 0,0 1 0,1-1 0,-1 0 0,0 1 0,1-1 0,-1 1 0,0-1 0,0 1 0,1-1 0,-1 1 0,0-1 0,0 1 0,0-1 0,0 1 0,0-1 0,0 1 0,0 0 0,0-1 0,0 1 0,0 0 0,1 38 0,-1-32 0,0 5 0,-1-3 0,1 1 0,0-1 0,1 0 0,0 1 0,0-1 0,1 0 0,0 0 0,4 9 0,-6-17 0,1 0 0,-1-1 0,0 1 0,1-1 0,-1 1 0,0-1 0,1 0 0,-1 1 0,1-1 0,-1 1 0,1-1 0,-1 0 0,1 1 0,-1-1 0,1 0 0,-1 1 0,1-1 0,-1 0 0,1 0 0,0 0 0,-1 1 0,1-1 0,-1 0 0,1 0 0,0 0 0,-1 0 0,2 0 0,18-8 0,21-25 0,-34 28 0,2-4 0,33-25 0,-39 32 0,0 0 0,1 0 0,-1 0 0,1 1 0,-1-1 0,1 1 0,-1 0 0,1 0 0,0 0 0,0 0 0,4 0 0,-7 1 0,1 0 0,-1 1 0,1-1 0,-1 0 0,1 1 0,0-1 0,-1 1 0,0 0 0,1 0 0,-1-1 0,1 1 0,-1 0 0,0 0 0,0 0 0,1 0 0,-1 0 0,0 0 0,0 1 0,0-1 0,0 0 0,0 1 0,-1-1 0,1 0 0,0 1 0,-1-1 0,1 1 0,-1-1 0,1 1 0,-1 0 0,1-1 0,-1 4 0,1 5 0,0 1 0,0-1 0,-2 18 0,1-24 0,-2 16 0,0 1 0,-2-1 0,0 1 0,-2-1 0,0-1 0,-1 1 0,-1-1 0,0 0 0,-2-1 0,0 0 0,-1-1 0,-1 0 0,0 0 0,-24 23 0,31-36 0,1 0 0,-1-1 0,0 1 0,0-1 0,0 0 0,-1 0 0,1-1 0,-1 1 0,1-1 0,-1-1 0,0 1 0,0-1 0,0 0 0,0 0 0,-7 0 0,9-1 0,-1-1 0,0 1 0,1-1 0,-1 0 0,0 0 0,1 0 0,-1-1 0,1 0 0,0 0 0,-1 0 0,1 0 0,0-1 0,0 1 0,1-1 0,-1 0 0,0 0 0,1 0 0,0-1 0,-5-5 0,7 7 0,0 1 0,-1-1 0,1 0 0,0 0 0,0 0 0,0 1 0,1-1 0,-1 0 0,0 0 0,1 0 0,-1 0 0,1 0 0,0 0 0,0 0 0,-1 0 0,1 0 0,1 0 0,-1-1 0,0 1 0,1-2 0,0 0 0,1 1 0,-1 0 0,1 0 0,0 0 0,-1 1 0,1-1 0,1 0 0,-1 1 0,0-1 0,1 1 0,3-3 0,7-4 0,1 0 0,0 1 0,1 0 0,16-5 0,-25 10 0,64-23 0,2 3 0,133-26 0,-79 34 983,-2-1-5901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3808,'0'0'18161,"0"11"-17995,2 32 209,2 0-1,2 0 0,12 47 1,39 60 870,-52-140-1152,0 0-1,0-1 1,1 0 0,1 0-1,7 9 1,-12-16-79,-1 0 0,1 0 0,0 0 1,0 0-1,0 0 0,0-1 0,0 1 0,0 0 0,0-1 0,0 0 0,1 0 0,-1 1 1,0-2-1,1 1 0,-1 0 0,1 0 0,0-1 0,-1 1 0,1-1 0,-1 0 1,1 0-1,0 0 0,-1 0 0,1 0 0,-1 0 0,6-2 0,-3 0 7,1 0-1,-1-1 0,1 1 1,-1-1-1,0 0 0,0-1 1,0 1-1,-1-1 0,1 0 1,-1 0-1,6-8 0,1-4 19,-1 0 0,0-1 0,-2 0 0,0-1 0,-1 0 0,-1 0 1,0 0-1,-1-1 0,-1 0 0,-1 0 0,-1 0 0,-1 0 0,-1-24 0,12-44 52,-6 52-77,0 12-14,-6 12-34,-3 27-31,1 1 28,-2 1 64,1 0 1,1 1-1,0-1 0,2 36 1,17 73 151,-15-116-141,2 0-1,-1 0 1,1 0-1,1 0 1,9 17-1,36 45 380,-45-66-345,1-1 0,0 0 0,0-1 1,0 1-1,0-1 0,1 0 1,9 5-1,-1 0 242,-11-4-600,-9-5-1976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0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0 782 10344,'0'0'8110,"10"-6"-7642,-2 1-409,34-19 910,41-32 0,-73 49-568,0 0 0,0 0 0,1 1 0,0 1 0,22-8 0,-32 12-370,0 1 1,0 0-1,0 0 0,-1 0 1,1 0-1,0 0 1,0 0-1,0 0 1,0 0-1,0 0 1,0 0-1,0 0 1,-1 1-1,1-1 0,0 0 1,0 1-1,0-1 1,-1 1-1,1-1 1,0 0-1,0 1 1,-1 0-1,1-1 1,0 1-1,-1-1 0,1 1 1,-1 0-1,1-1 1,-1 1-1,1 0 1,-1 0-1,1 0 1,-1-1-1,0 1 1,1 0-1,-1 0 0,0 1 1,2 3 78,0 1 1,-1 0-1,0 0 1,0 8 0,-1 16 123,-1-1 1,-2 1 0,-2-1 0,-11 44 0,2-7 87,10-43-88,-2 29 1,6-46-163,0 0 1,0-1-1,0 1 0,1 0 0,0 0 0,0-1 1,0 1-1,0 0 0,1-1 0,5 11 0,-6-15-49,-1 0-1,1 0 0,0 1 0,0-1 0,0 0 1,0 0-1,0 0 0,0 0 0,1 0 0,-1 0 0,0 0 1,0-1-1,1 1 0,-1 0 0,1-1 0,-1 1 0,1-1 1,-1 1-1,0-1 0,1 0 0,-1 1 0,1-1 0,0 0 1,-1 0-1,1 0 0,-1 0 0,1-1 0,-1 1 1,1 0-1,-1 0 0,1-1 0,-1 1 0,0-1 0,1 0 1,-1 1-1,3-3 0,4-1 31,0-2 1,0 1-1,-1-1 1,11-10 0,-15 13-19,9-9 35,-1 0-1,-1-1 0,1 0 0,-2-1 0,0 0 0,-1 0 1,0-1-1,7-21 0,-2 0 242,-2-1 0,9-58 0,-19 90-254,-1-1 1,0 1-1,0-1 0,0 1 0,0-1 0,-1 1 0,0 0 0,-2-7 0,-1-10 260,4 21-297,-1 1 1,1-1-1,0 0 1,0 1-1,-1-1 1,1 0-1,0 1 1,0-1-1,0 0 0,0 1 1,0-1-1,0 0 1,0 0-1,0 1 1,0-1-1,1 0 0,-1 1 1,0-1-1,0 0 1,1 1-1,-1-1 1,0 0-1,1 1 1,-1-1-1,0 1 0,1-1 1,-1 1-1,1-1 1,0 0-1,2 0 14,-1 1 0,0 0-1,1 0 1,-1 0 0,0 0 0,0 0-1,1 1 1,3 0 0,-2 0-52,49 7 171,68 0 0,1 0 2,27 4-99,-148-12-56,0 0 0,0-1 0,0 1 0,0 0 0,0 1 0,0-1 0,-1 0 0,1 0 0,0 0 0,0 0 0,0 1 0,0-1 0,0 0 0,0 1 0,0-1 0,0 1 0,-1-1 0,1 1 0,0-1 0,0 1 0,-1 0 0,1-1 0,0 1 0,-1 0 0,1 0 0,0 1 0,-1 0 0,0 0 0,0-1 0,-1 1 0,1 0 0,-1 0 0,1-1 0,-1 1 0,0 0 0,0-1 0,1 1 0,-1 0 0,0-1 0,-1 1 0,0 1 0,-43 54 0,24-30 0,1 0 0,-29 51 0,43-67 0,0 0 0,1 0 0,0 1 0,0 0 0,1-1 0,-3 14 0,7-23 0,-1 1 0,1-1 0,0 1 0,0-1 0,0 0 0,0 1 0,0-1 0,0 0 0,1 1 0,-1-1 0,1 0 0,-1 1 0,1-1 0,0 0 0,0 0 0,0 0 0,0 0 0,1 0 0,-1 0 0,0 0 0,1 0 0,-1 0 0,1-1 0,0 1 0,0 0 0,0-1 0,-1 0 0,1 1 0,0-1 0,1 0 0,-1 0 0,0 0 0,3 1 0,0-1 0,1 1 0,-1-1 0,1 0 0,-1-1 0,1 1 0,0-1 0,-1 0 0,1 0 0,0-1 0,-1 0 0,1 0 0,-1 0 0,1-1 0,-1 1 0,0-1 0,0-1 0,0 1 0,0-1 0,6-4 0,-2 2 0,-1-1 0,0-1 0,-1 1 0,1-1 0,-1-1 0,0 1 0,-1-1 0,0 0 0,9-17 0,-10 15 0,-1 0 0,-1-1 0,1 0 0,-2 1 0,1-1 0,-1 0 0,-1 0 0,0-1 0,-1 1 0,0 0 0,-2-17 0,1 20 0,-1 0 0,1 0 0,-1 0 0,-1 0 0,1 0 0,-1 1 0,-1-1 0,1 1 0,-1-1 0,-1 1 0,1 0 0,-1 1 0,-1-1 0,1 1 0,-1 0 0,-8-6 0,11 10 0,-1 0 0,1 0 0,-1 0 0,1 1 0,-1 0 0,1 0 0,-1 0 0,0 0 0,0 0 0,0 1 0,1-1 0,-1 1 0,0 0 0,0 1 0,0-1 0,0 0 0,1 1 0,-1 0 0,0 0 0,0 0 0,1 1 0,-6 2 0,9-4 0,0 0 0,-1 0 0,1 0 0,0 1 0,0-1 0,-1 0 0,1 0 0,0 0 0,0 1 0,0-1 0,0 0 0,-1 0 0,1 1 0,0-1 0,0 0 0,0 0 0,0 1 0,0-1 0,0 0 0,0 1 0,0-1 0,0 0 0,0 0 0,0 1 0,0-1 0,0 0 0,0 1 0,0-1 0,0 0 0,0 0 0,0 1 0,0-1 0,0 0 0,0 0 0,1 1 0,-1-1 0,11 9 0,16 2 0,-19-9 0,0-1 0,0 0 0,0-1 0,0 1 0,0-2 0,0 1 0,0-1 0,0 0 0,0-1 0,0 0 0,0 0 0,9-4 0,12-7 0,49-27 0,-58 28 0,17-8 0,10-6 0,-1-2 0,47-36 0,-58 36 0,-1-2 0,-2-1 0,44-55 0,-59 64 0,-1-2 0,-1 0 0,-2-1 0,0 0 0,-1-1 0,14-48 0,-26 72 0,3-5 0,0-1 0,-1 0 0,0 0 0,-1 0 0,0 0 0,0 0 0,0 0 0,-1-1 0,0 1 0,-1 0 0,-3-16 0,4 24 0,0-1 0,0 0 0,-1 1 0,1-1 0,0 0 0,0 1 0,-1-1 0,1 1 0,0-1 0,-1 0 0,1 1 0,-1-1 0,1 1 0,-1-1 0,1 1 0,-1 0 0,1-1 0,-1 1 0,1-1 0,-1 1 0,0 0 0,1 0 0,-1-1 0,1 1 0,-1 0 0,0 0 0,1 0 0,-2-1 0,0 1 0,1 1 0,-1-1 0,1 0 0,-1 1 0,1-1 0,-1 1 0,1 0 0,-1-1 0,1 1 0,0 0 0,-3 2 0,-2 1 0,1 1 0,0 0 0,0 0 0,-6 8 0,-2 7 0,1 0 0,1 0 0,1 2 0,-14 40 0,-16 93 0,34-122 0,1 0 0,2 1 0,1-1 0,2 1 0,1-1 0,1 0 0,2 0 0,2 0 0,15 52 0,-18-78 0,0 0 0,0 0 0,1 0 0,0 0 0,0-1 0,1 1 0,-1-1 0,2 0 0,-1-1 0,1 1 0,-1-1 0,1 0 0,1 0 0,12 6 0,-17-10 0,0 0 0,0 0 0,0 0 0,0-1 0,0 1 0,1-1 0,-1 0 0,0 0 0,0 0 0,1 0 0,-1 0 0,0 0 0,0 0 0,0-1 0,1 1 0,-1-1 0,0 1 0,0-1 0,0 0 0,0 0 0,0 0 0,0 0 0,0 0 0,0-1 0,-1 1 0,1 0 0,0-1 0,-1 0 0,3-2 0,2-4 0,1-1 0,-1 0 0,-1-1 0,8-16 0,-6 11 0,20-43 0,-17 33 0,1 0 0,20-28 0,-18 37 0,-7 15 0,-3 13 0,-6 62 0,1-37 0,3 46 0,0-48 0,3 30 0,-3-60 0,-1-1 0,1 0 0,0 0 0,1 0 0,-1 0 0,0-1 0,1 1 0,0 0 0,0-1 0,0 1 0,1-1 0,2 4 0,-5-7 0,1 1 0,-1-1 0,1 0 0,-1 1 0,1-1 0,-1 0 0,1 1 0,-1-1 0,1 0 0,-1 0 0,1 0 0,-1 0 0,1 1 0,-1-1 0,1 0 0,0 0 0,-1 0 0,1 0 0,-1 0 0,1 0 0,-1-1 0,1 1 0,-1 0 0,1 0 0,0-1 0,17-10 0,9-22 0,-26 32 0,9-15 0,0 0 0,-2-1 0,0 0 0,8-24 0,13-28 0,-12 29 0,-20 51 0,-1 1 0,2-1 0,-1 1 0,1 0 0,1 0 0,0 0 0,1 0 0,1 0 0,-1-1 0,2 1 0,0 0 0,0 0 0,1-1 0,0 1 0,9 19 0,-11-29 0,0-1 0,0 1 0,0-1 0,0 1 0,0-1 0,0 0 0,0 1 0,1-1 0,-1 0 0,1 0 0,-1 0 0,1 0 0,-1 0 0,1 0 0,-1 0 0,1 0 0,0-1 0,-1 1 0,1-1 0,0 1 0,0-1 0,-1 0 0,1 1 0,0-1 0,0 0 0,0 0 0,-1 0 0,1-1 0,0 1 0,0 0 0,0-1 0,-1 1 0,1-1 0,0 0 0,-1 1 0,1-1 0,-1 0 0,1 0 0,1-1 0,6-4 0,-1 1 0,0-1 0,0-1 0,-1 0 0,11-11 0,44-61 0,7-9 0,-57 72 0,-10 13 0,1 0 0,-1-1 0,1 1 0,-1 0 0,1 0 0,0 0 0,0 1 0,0-1 0,1 1 0,2-3 0,-5 5 0,0 0 0,0 0 0,0 0 0,-1 0 0,1 1 0,0-1 0,0 0 0,-1 0 0,1 1 0,0-1 0,-1 0 0,1 1 0,0-1 0,-1 1 0,1-1 0,0 1 0,-1-1 0,1 1 0,-1-1 0,1 1 0,-1 0 0,1-1 0,-1 1 0,1 0 0,-1-1 0,0 1 0,0 0 0,1 0 0,-1-1 0,0 1 0,0 0 0,0 0 0,1-1 0,-1 3 0,6 31 0,-6-33 0,10 183 0,-7-163 0,-3-20 0,0-1 0,0 0 0,0 1 0,1-1 0,-1 1 0,0-1 0,1 1 0,-1-1 0,0 0 0,1 1 0,-1-1 0,0 0 0,1 1 0,-1-1 0,0 0 0,1 1 0,-1-1 0,1 0 0,-1 0 0,1 0 0,-1 1 0,1-1 0,1 0 0,0-1 0,-1 1 0,1 0 0,0-1 0,-1 0 0,1 1 0,0-1 0,-1 0 0,1 0 0,-1 0 0,1 0 0,-1 0 0,0 0 0,1 0 0,-1 0 0,0 0 0,1-2 0,44-48 0,22-20 0,-67 70 0,-1 1 0,1-1 0,0 0 0,-1 1 0,1-1 0,0 0 0,0 1 0,-1-1 0,1 1 0,0-1 0,0 1 0,0 0 0,0-1 0,0 1 0,0 0 0,-1-1 0,1 1 0,0 0 0,0 0 0,0 0 0,0 0 0,0 0 0,0 0 0,0 0 0,1 1 0,-1-1 0,0 1 0,0 0 0,-1 0 0,1-1 0,0 1 0,-1 0 0,1 0 0,0 0 0,-1 0 0,1 0 0,-1 0 0,1 0 0,-1 0 0,0 0 0,1 0 0,-1 0 0,0 2 0,1 5 0,0 0 0,-1 1 0,0-1 0,-1 11 0,-4 9 0,3-19 0,0 0 0,1 0 0,0 0 0,1 1 0,0-1 0,2 18 0,-2-27 0,0 1 0,0-1 0,0 0 0,0 1 0,0-1 0,0 0 0,0 0 0,0 1 0,1-1 0,-1 0 0,0 0 0,0 1 0,0-1 0,1 0 0,-1 0 0,0 1 0,0-1 0,0 0 0,1 0 0,-1 0 0,0 0 0,0 1 0,1-1 0,-1 0 0,0 0 0,1 0 0,-1 0 0,0 0 0,0 0 0,1 0 0,-1 0 0,0 0 0,1 0 0,11-5 0,9-12 0,-21 17 0,42-48 0,-30 33 0,0 0 0,1 2 0,20-17 0,-32 29 0,0 0 0,0 0 0,0 0 0,0 1 0,0-1 0,0 0 0,0 1 0,0-1 0,1 1 0,-1-1 0,0 1 0,0 0 0,0-1 0,1 1 0,-1 0 0,0 0 0,0 0 0,1 0 0,-1 0 0,0 0 0,0 0 0,1 0 0,-1 1 0,0-1 0,0 0 0,1 1 0,-1-1 0,0 1 0,0-1 0,0 1 0,0 0 0,0-1 0,0 1 0,0 0 0,0 0 0,0 0 0,1 1 0,3 4 0,-1 1 0,0 0 0,0 0 0,0 1 0,3 8 0,-5-10 0,1 1 0,0-1 0,0 0 0,6 7 0,-7-11 0,0 0 0,1 0 0,0-1 0,-1 1 0,1-1 0,0 1 0,0-1 0,0 0 0,0 0 0,0 0 0,0 0 0,0-1 0,0 1 0,0-1 0,0 0 0,0 0 0,0 0 0,0 0 0,0-1 0,4 0 0,3-1 0,-1 0 0,0 0 0,0-1 0,0 0 0,13-7 0,-10 3 0,1-1 0,-2 0 0,1 0 0,-1-1 0,14-14 0,-21 19 0,-1 0 0,1 0 0,-1 0 0,0-1 0,0 0 0,0 1 0,0-1 0,-1 0 0,0 0 0,0-1 0,0 1 0,-1 0 0,0 0 0,0-1 0,0 1 0,-1-11 0,1 15 0,-1 0 0,0 0 0,0 1 0,0-1 0,0 0 0,0 0 0,-1 0 0,1 0 0,0 0 0,0 1 0,-1-1 0,1 0 0,0 0 0,-1 0 0,1 1 0,-1-1 0,1 0 0,-1 0 0,1 1 0,-1-1 0,0 0 0,1 1 0,-1-1 0,0 1 0,1-1 0,-1 1 0,0-1 0,0 1 0,1-1 0,-1 1 0,0 0 0,0 0 0,0-1 0,0 1 0,1 0 0,-1 0 0,0 0 0,0 0 0,-1 0 0,-1 0 0,1 1 0,-1-1 0,0 1 0,1 0 0,-1 0 0,1 0 0,-1 0 0,1 1 0,0-1 0,-1 1 0,-2 2 0,-6 5 0,1 0 0,0 1 0,0 0 0,1 1 0,-15 23 0,22-31 0,0 0 0,1 0 0,-1 0 0,1 0 0,0 0 0,0 0 0,0 0 0,0 0 0,0 1 0,1-1 0,-1 0 0,1 1 0,0-1 0,0 0 0,0 1 0,1-1 0,-1 0 0,1 0 0,0 1 0,-1-1 0,1 0 0,1 0 0,-1 0 0,0 0 0,1 0 0,0 0 0,0 0 0,0 0 0,0-1 0,0 1 0,3 2 0,3 1 0,0 1 0,1-2 0,-1 1 0,1-1 0,1 0 0,-1-1 0,0 0 0,1-1 0,0 0 0,0 0 0,0-1 0,0-1 0,20 2 0,-12-3 0,0 0 0,0-1 0,0-1 0,-1 0 0,1-2 0,-1 0 0,22-8 0,-30 9 212,-1-1 1,1-1-1,11-6 1,3-9-4998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0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10248,'0'0'8230,"14"-3"-7690,-3 1-416,0-1 0,0 0 0,-1 0 0,1-1 0,-1-1 0,0 0 0,0 0 0,-1-1 0,12-8 0,3-5 450,0-2-1,-1 0 0,-1-2 1,-1 0-1,-1-2 1,-1 0-1,22-40 1,-33 50-52,-6 12-335,0 0-1,0 0 1,0 0 0,-1 0-1,1-1 1,-1 1 0,0 0 0,0-1-1,0 1 1,0-1 0,-1 1-1,0-1 1,1 0 0,-2-5-1,1 8-166,0 1 0,0 0 0,0 0 0,0 0-1,-1 0 1,1 0 0,0-1 0,0 1 0,0 0-1,0 0 1,-1 0 0,1 0 0,0 0 0,0 0-1,0 0 1,-1 0 0,1 0 0,0 0 0,0 0-1,0 0 1,-1 0 0,1 0 0,0 0 0,0 0-1,0 0 1,-1 0 0,1 0 0,0 0 0,0 0-1,0 0 1,-1 0 0,1 0 0,0 1 0,0-1-1,0 0 1,0 0 0,0 0 0,-1 0 0,1 0-1,0 1 1,0-1 0,0 0 0,0 0 0,0 0-1,0 0 1,-1 1 0,1-1 0,0 0 0,0 0-1,0 0 1,0 1 0,0-1 0,-10 13 393,-3 6-97,1 0 0,1 0 0,-12 30-1,19-39-194,1 0-1,0 0 0,0 0 1,1 0-1,0 1 0,1-1 1,0 1-1,1-1 0,1 17 1,-1-25-114,0-1 1,0 1-1,0-1 0,1 1 1,-1-1-1,1 1 1,-1-1-1,1 1 1,-1-1-1,1 1 0,0-1 1,0 0-1,0 0 1,0 1-1,0-1 1,0 0-1,0 0 0,0 0 1,0 0-1,0 0 1,1 0-1,1 1 1,-1-1 7,1-1 1,-1 1 0,1-1-1,-1 1 1,0-1 0,1 0-1,-1 0 1,1 0 0,-1-1 0,0 1-1,1 0 1,-1-1 0,3 0-1,7-3 39,-1-1 1,0 0-1,1-1 0,12-9 0,2-1-54,12-8 0,62-50 0,-99 73 0,-1 0 0,1 0 0,0 1 0,0-1 0,0 0 0,0 0 0,0 1 0,0-1 0,0 0 0,0 1 0,1-1 0,-1 1 0,0 0 0,0-1 0,0 1 0,0 0 0,1 0 0,-1-1 0,0 1 0,0 0 0,1 0 0,-1 1 0,2-1 0,-2 1 0,0-1 0,0 1 0,0 0 0,0 0 0,0 0 0,0 0 0,0 0 0,0 0 0,0 0 0,-1 0 0,1 0 0,0 0 0,-1 0 0,1 0 0,0 1 0,-1-1 0,1 2 0,1 6 0,0-1 0,-1 1 0,1 0 0,-1 15 0,-2-22 0,1 0 0,0 0 0,0-1 0,1 1 0,-1 0 0,0 0 0,0-1 0,1 1 0,-1 0 0,1-1 0,0 1 0,-1 0 0,3 2 0,-3-4 0,1 1 0,-1-1 0,1 1 0,-1-1 0,1 0 0,-1 1 0,1-1 0,0 0 0,-1 0 0,1 1 0,-1-1 0,1 0 0,0 0 0,-1 0 0,1 0 0,-1 0 0,1 0 0,0 0 0,-1 0 0,1 0 0,0 0 0,-1 0 0,1 0 0,-1 0 0,2-1 0,3-1 0,-1-1 0,1 1 0,0-1 0,-1 0 0,0-1 0,8-6 0,13-13 0,72-62 0,-92 80 0,0 2 0,1-1 0,-1 1 0,1 0 0,8-4 0,-12 6 0,-1 1 0,1-1 0,0 1 0,0 0 0,-1 0 0,1-1 0,0 1 0,-1 0 0,1 0 0,0 0 0,0 1 0,-1-1 0,1 0 0,0 1 0,-1-1 0,1 1 0,0-1 0,-1 1 0,1 0 0,-1 0 0,1 0 0,-1 0 0,1 0 0,-1 0 0,2 1 0,15 19 0,-1 0 0,-1 0 0,-1 2 0,0 0 0,-2 1 0,11 26 0,-22-44 0,1 1 0,-1 0 0,0-1 0,-1 1 0,0 0 0,0 0 0,0 0 0,-1 0 0,0 0 0,0 0 0,-1 0 0,0 0 0,0 0 0,-1 0 0,0 0 0,0 0 0,-1-1 0,1 1 0,-1-1 0,-1 0 0,-6 11 0,-8-3 866,5-10-5740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0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16879,'0'0'1376,"61"-39"-800,-1 23-192,13 4 8,9 8-424,3 8 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1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256 997 10752,'0'0'10118,"-4"-10"-9642,2 4-412,0 1 1,0-1-1,1 0 1,0 0-1,0 0 1,0 0-1,0 0 1,1 0-1,0 0 0,0 0 1,1 0-1,0 0 1,0 0-1,3-9 1,111-396 2836,-40 116-1198,-39 146-649,-27 119-559,-8 27-138,-3 8 234,-137 499 475,130-465-1008,-32 136 108,-71 269 382,81-345-201,-65 144 0,89-231-235,1 1 0,-2-1 1,-8 11-1,16-22-107,-1-1-1,1 0 1,0 0-1,0 1 1,0-1 0,0 0-1,0 0 1,0 1-1,0-1 1,-1 0 0,1 0-1,0 0 1,0 1-1,0-1 1,-1 0-1,1 0 1,0 0 0,0 0-1,0 1 1,-1-1-1,1 0 1,0 0 0,0 0-1,-1 0 1,1 0-1,0 0 1,0 0 0,-1 0-1,1 0 1,0 0-1,-1 0 1,1 0 0,0 0-1,0 0 1,-1 0-1,1 0 1,0 0-1,0 0 1,-1 0 0,1 0-1,0 0 1,0 0-1,-1 0 1,1 0 0,0-1-1,0 1 1,-1 0-1,1-1 1,-5-16 134,5 2-139,0 0 0,1 0 0,0 0 0,1 1 0,7-22 0,1 0 0,15-35 0,-19 54 0,1 1 0,1 0 0,0 0 0,1 0 0,1 1 0,1 1 0,19-22 0,-4 8 0,-2 2 0,1 2 0,38-31 0,12 6 0,80-39 0,-89 53 0,-2-2 0,84-65 0,-109 69 0,-2-1 0,-1-1 0,-2-2 0,-2-2 0,-2-1 0,28-46 0,-40 50 0,-2 0 0,-1-1 0,-1-1 0,-3 0 0,-1-1 0,6-43 0,-14 74 0,-1 1 0,0-1 0,-1 1 0,1-1 0,-1 0 0,-1 1 0,1-1 0,-1 1 0,-1-1 0,1 1 0,-1-1 0,0 1 0,-5-10 0,6 16 0,1 0 0,-1 0 0,0 0 0,1 0 0,-1 0 0,0 1 0,0-1 0,0 0 0,0 0 0,0 1 0,1-1 0,-1 0 0,0 1 0,-1-1 0,1 1 0,0-1 0,0 1 0,0 0 0,0 0 0,0-1 0,0 1 0,0 0 0,0 0 0,-1 0 0,1 0 0,0 0 0,0 0 0,0 0 0,0 1 0,0-1 0,-1 0 0,1 1 0,0-1 0,0 0 0,0 1 0,-1 0 0,-3 2 0,0 0 0,0 1 0,0-1 0,1 1 0,-1 0 0,-3 5 0,-12 13 0,2 2 0,1 0 0,1 1 0,0 0 0,2 1 0,2 1 0,-17 48 0,17-37 0,2 0 0,2 1 0,1 0 0,2 1 0,1 50 0,5-62 0,2-1 0,0 1 0,2-1 0,1 0 0,1-1 0,12 29 0,-18-51 0,0-1 0,1 1 0,-1-1 0,1 0 0,0 1 0,0-1 0,0 0 0,0 0 0,1 0 0,-1-1 0,1 1 0,0 0 0,-1-1 0,1 0 0,0 0 0,1 0 0,-1 0 0,0 0 0,0 0 0,1-1 0,-1 0 0,1 1 0,0-1 0,-1-1 0,1 1 0,-1 0 0,1-1 0,0 0 0,0 0 0,-1 0 0,1 0 0,0-1 0,-1 1 0,1-1 0,0 0 0,-1 0 0,1-1 0,-1 1 0,1 0 0,-1-1 0,0 0 0,0 0 0,4-3 0,12-10 0,-1 0 0,0 0 0,-2-2 0,0 0 0,20-29 0,-32 40 0,0-1 0,0 1 0,-1-1 0,0-1 0,2-9 0,-2 10 0,-1-1 0,1 1 0,8-15 0,-5 10 0,-3 0 0,-3 7 0,3 0 0,-1 0 0,0 1 0,0-1 0,0 0 0,-1 0 0,0 0 0,0 0 0,0 0 0,0-8 0,-13 38 0,2-5 0,-2 12 0,2 1 0,2-1 0,-7 53 0,12-66 0,2-1 0,1 1 0,0-1 0,1 1 0,1-1 0,0 1 0,2-1 0,6 21 0,-9-37 0,0 0 0,0 1 0,0-1 0,0 0 0,0 1 0,1-1 0,-1 0 0,1 0 0,-1 0 0,1 0 0,0 0 0,2 2 0,-2-3 0,-1-1 0,1 1 0,-1 0 0,1-1 0,-1 1 0,1-1 0,-1 1 0,1-1 0,0 0 0,-1 1 0,1-1 0,0 0 0,-1 0 0,1 0 0,-1-1 0,1 1 0,0 0 0,-1-1 0,1 1 0,1-1 0,8-4 0,0 1 0,-1-2 0,1 1 0,-1-1 0,-1-1 0,1 0 0,11-12 0,-2 0 0,0 0 0,18-27 0,-27 31 0,-1 0 0,9-19 0,7-13 0,-18 29 0,-7 15 0,-3 13 0,0 4 0,1 0 0,0 0 0,0 1 0,2-1 0,0 1 0,0-1 0,1 0 0,1 1 0,1-1 0,0 0 0,0 0 0,1 0 0,1-1 0,1 1 0,0-1 0,13 21 0,-17-31 0,0 1 0,1-1 0,-1 0 0,1-1 0,0 1 0,0 0 0,0-1 0,0 0 0,0 1 0,0-1 0,1 0 0,-1-1 0,1 1 0,-1-1 0,1 1 0,7 1 0,-6-3 0,0 0 0,-1 0 0,1 0 0,0-1 0,0 1 0,-1-1 0,1 0 0,-1 0 0,1-1 0,-1 1 0,1-1 0,-1 0 0,7-4 0,-1-1 0,0 0 0,-1 0 0,1-1 0,-1 0 0,13-15 0,34-51 0,-42 53 0,15-29 0,-24 39 0,1 0 0,0 1 0,0 0 0,1 0 0,10-11 0,-20 27 0,1 0 0,-1 0 0,1 0 0,0 0 0,0 1 0,1-1 0,-1 8 0,-2 6 0,3-18 0,-4 18 0,-4 37 0,8-52 0,1 0 0,0 0 0,0-1 0,0 1 0,0 0 0,1 0 0,0 0 0,0-1 0,0 1 0,1 0 0,0-1 0,0 1 0,4 7 0,-5-11 0,1 0 0,-1 1 0,0-1 0,1 0 0,-1 0 0,1 0 0,-1 0 0,1 0 0,-1-1 0,1 1 0,0 0 0,-1-1 0,1 1 0,0-1 0,0 0 0,-1 1 0,1-1 0,0 0 0,0 0 0,0 0 0,-1 0 0,1-1 0,0 1 0,2-1 0,6-1 0,-1-1 0,1 0 0,9-5 0,-13 6 0,54-26 0,75-48 0,1 0 0,-115 66 0,41-11 0,2-2 0,-55 19 0,8-5 0,-13 11 0,-8 8 0,1-6 0,0 0 0,0 0 0,-1 0 0,1 0 0,-1 0 0,-8 5 0,-6 6 0,-1 4 0,1 1 0,1 0 0,-25 38 0,37-48 0,0-1 0,0 1 0,0 0 0,2 0 0,-1 0 0,1 1 0,1-1 0,-1 1 0,2 0 0,0 0 0,0 20 0,1-30 0,0 1 0,0-1 0,0 1 0,0 0 0,0-1 0,0 1 0,1-1 0,-1 1 0,0-1 0,1 1 0,-1-1 0,1 1 0,0-1 0,-1 0 0,1 1 0,0-1 0,0 0 0,0 1 0,0-1 0,0 0 0,0 0 0,0 0 0,1 0 0,-1 0 0,0 0 0,1 0 0,-1-1 0,0 1 0,1 0 0,-1-1 0,1 1 0,-1-1 0,3 1 0,0-1 0,-1 0 0,0 0 0,0-1 0,0 1 0,0-1 0,1 0 0,-1 0 0,0 0 0,0-1 0,-1 1 0,1 0 0,0-1 0,0 0 0,-1 0 0,4-3 0,8-8 0,-2 0 0,1-1 0,-2-1 0,0 0 0,-1 0 0,0-1 0,10-25 0,3-12 0,17-59 0,-29 75 0,-1-1 0,8-60 0,-16 81 0,-1 0 0,0 0 0,-2-1 0,0 1 0,0 0 0,-2 0 0,0 0 0,-7-19 0,10 35 0,0-1 0,-1 0 0,1 1 0,-1-1 0,0 0 0,1 1 0,-1-1 0,0 1 0,0-1 0,0 1 0,0-1 0,0 1 0,0 0 0,0-1 0,-1 1 0,1 0 0,0 0 0,-1 0 0,1 0 0,-1 0 0,1 0 0,-1 1 0,0-1 0,1 0 0,-1 1 0,0-1 0,1 1 0,-1 0 0,0-1 0,1 1 0,-1 0 0,0 0 0,0 0 0,1 0 0,-1 1 0,0-1 0,0 0 0,1 1 0,-1-1 0,0 1 0,1 0 0,-1-1 0,1 1 0,-3 1 0,-2 2 0,0 0 0,0 0 0,0 0 0,1 1 0,0 0 0,-1 0 0,2 0 0,-1 1 0,-6 9 0,4-2 0,0 0 0,1 0 0,1 0 0,0 1 0,1-1 0,0 1 0,1 0 0,-2 20 0,4-13 0,1-1 0,0 0 0,1 1 0,2-1 0,6 32 0,-3-29 0,1 0 0,1 0 0,1-1 0,1-1 0,1 1 0,1-1 0,1-1 0,0 0 0,2-1 0,30 31 0,-35-41 0,1 0 0,0-1 0,0 0 0,1-1 0,0-1 0,13 6 0,-20-9-3935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1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19591,'0'0'6696,"84"-36"-6680,-54 42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54 128 7528,'0'0'12405,"-7"-11"-12025,-18-34 0,22 41-203,1-1-1,0 0 1,0 0 0,0 0 0,0 0 0,-1-10 0,1 2 421,-1 1 792,2 9-601,1 5-124,12 41 763,31 125-536,-17-57-401,17 19 132,-22-73-312,11 16 147,-23-57-282,-1 1 0,-1 1-1,9 30 1,-14-35-54,-1-9 4,-1 0 1,1 1-1,0-1 0,0 0 1,1 0-1,2 5 1,-5-15 133,1 0 1,1 0-1,-1 0 1,4-10-1,5-22-231,3 1 1,1 0-1,33-64 0,70-97 22,-76 134-48,-6 12-3,-20 33 0,-1-1 0,16-34 0,-7 17 0,-22 37 0,0-1 0,0 1 0,0 0 0,0-1 0,0 1 0,0 0 0,0-1 0,0 1 0,0 0 0,0-1 0,0 1 0,0 0 0,-1-1 0,1 1 0,0 0 0,0-1 0,0 1 0,-1 0 0,1-1 0,0 1 0,0 0 0,-1 0 0,1-1 0,0 1 0,0 0 0,-1 0 0,1 0 0,0-1 0,-1 1 0,1 0 0,0 0 0,-1 0 0,1 0 0,0 0 0,-1 0 0,-14-5 0,-1 5 0,0 1 0,0 0 0,0 1 0,1 1 0,-22 6 0,-5 1 0,-64 14 0,-52 9 0,151-32 0,0-1 0,0 0 0,0 0 0,-1-1 0,1 0 0,-9-3 0,-29-2 0,45 6-18,0 1 0,0-1-1,0 0 1,1 0 0,-1 1 0,0-1-1,0 0 1,0 0 0,0 1 0,0-1-1,0 0 1,0 0 0,0 0 0,1 1-1,-1-1 1,0 0 0,0 0 0,0 0 0,0 0-1,1 0 1,-1 1 0,0-1 0,0 0-1,0 0 1,1 0 0,-1 0 0,0 0-1,0 0 1,1 0 0,-1 0 0,0 0-1,0 1 1,0-1 0,1 0 0,-1 0 0,1-1-1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3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10248,'0'0'14223,"10"1"-13881,28 4-55,99 7 902,123 7 393,-254-19-1524,-1 1-1,0 0 0,1 0 1,-1 0-1,0 1 1,0 0-1,0-1 1,0 2-1,0-1 0,0 1 1,-1 0-1,1 0 1,-1 0-1,5 4 0,-7-6 41,-1 1-1,1-1 0,0 0 0,0 1 1,0-1-1,1 0 0,-1 0 0,0-1 1,0 1-1,1 0 0,-1-1 0,0 0 1,0 1-1,1-1 0,2 0 0,-4 9-1243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3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13264,'0'0'4873,"-10"7"-4445,-9 8-233,1 0 1,0 1 0,1 1 0,-18 24-1,22-24-47,-18 22 509,2 2 1,1 1-1,-40 85 1,55-94-243,1 0 1,2 1-1,-7 36 1,14-50-143,0-1 0,2 1 1,0 0-1,1 0 0,1 0 0,8 39 0,-8-55-238,6 31 439,1-2 0,25 63 1,-29-86-329,1 0 0,0 0 0,1-1 0,0 0 0,1 0 0,0 0 0,0-1 0,1 0 0,0-1 0,0 1 1,1-2-1,0 1 0,15 8 0,-14-10 86,1 1 1,0-1 0,0-1-1,22 6 1,-29-10-189,0 1-1,-1-1 1,1 1 0,0-1-1,0-1 1,0 1 0,0 0 0,-1-1-1,1 0 1,0 0 0,-1 0-1,1 0 1,0-1 0,-1 1 0,1-1-1,-1 0 1,0 0 0,0 0-1,4-3 1,12-13-272,-9 9-3681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11256,'0'0'8894,"-2"10"-8410,0 15-57,1-1-1,1 1 0,1-1 1,2 0-1,0 1 1,7 26-1,9 29 2340,-19-80-2733,0 0 0,-1 1 0,1-1 0,0 0 0,0 1 0,0-1 0,1 0 0,-1 1 0,0-1 0,0 0 0,0 1 0,0-1 0,0 0 0,0 1 0,0-1 0,0 0 0,1 1 0,-1-1 0,0 0 0,0 1 0,0-1 0,1 0 0,-1 0 0,0 1 0,0-1 0,1 0 0,-1 0 0,1 1 0,4-9 937,3-17-259,3-26-204,-6 23-127,1 1-1,17-44 0,-17 54-194,0 2 257,16-30 1,-19 41-366,-1 0 0,1 0 0,0 1 0,0-1 0,0 1 0,0 0 0,1-1 0,-1 2 0,1-1 0,0 0 0,8-4 0,-11 7-75,0 0 0,0-1 1,0 1-1,0 0 0,0 0 0,0 0 1,0-1-1,0 1 0,0 0 0,0 1 1,0-1-1,1 0 0,-1 0 1,0 0-1,0 1 0,0-1 0,0 0 1,0 1-1,0-1 0,0 1 0,0-1 1,1 2-1,1 0 2,0 1 0,0 0 1,-1 0-1,1 0 0,0 0 0,2 5 0,2 3 0,-1 0 0,-1 0 0,5 13 0,3 14-4,-2 0 0,-1 0 0,6 54 0,-11-73 1008,-5-19-1095,0 0 0,0 1 0,1-1 0,-1 0 0,0 0 1,0 1-1,0-1 0,0 0 0,1 0 0,-1 0 0,0 0 0,0 1 0,1-1 0,-1 0 1,0 0-1,0 0 0,1 0 0,-1 0 0,0 0 0,0 0 0,1 0 0,-1 0 0,0 0 0,0 0 1,1 1-1,-1-2 0,0 1 0,0 0 0,1 0 0,-1 0 0,0 0 0,1 0 0,-1 0 1,0 0-1,0 0 0,1 0 0,-1 0 0,0 0 0,0-1 0,0 1 0,1 0 0,-1 0 1,0 0-1,0-1 0,0 1 0,1 0 0,-1 0 0,0 0 0,0-1 0,0 1 0,0 0 0,0 0 1,0-1-1,1 1 0,-1 0 0,0 0 0,0-1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3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9240,'0'0'14201,"-11"8"-13944,-33 24 3,40-29-127,0 0 1,0 1-1,1 0 1,-1 0-1,1 0 1,0 0-1,0 0 0,0 1 1,1-1-1,-1 1 1,1 0-1,0-1 0,1 1 1,-1 0-1,1 0 1,0 0-1,0 1 1,1-1-1,-1 0 0,1 7 1,-1 9 80,-1-6-47,0-1 0,2 1 0,0 0 0,0-1 1,2 1-1,-1 0 0,2-1 0,0 1 0,1-1 0,0 0 0,1 0 1,1-1-1,8 16 0,-12-26-107,0 0-1,-1-1 1,1 0 0,0 1 0,0-1-1,0 0 1,0 0 0,1 0 0,-1 0 0,1 0-1,-1 0 1,1-1 0,-1 1 0,1-1 0,0 0-1,0 0 1,0 0 0,0 0 0,0 0 0,0-1-1,0 1 1,0-1 0,0 0 0,0 0-1,0 0 1,0 0 0,0 0 0,0-1 0,0 0-1,0 1 1,0-1 0,0 0 0,-1 0 0,1-1-1,0 1 1,3-2 0,5-4 112,0-1 0,0 0 0,0 0 1,-1-1-1,0 0 0,15-19 0,-8 8-166,-1 0-1,-1-1 1,-1-1-1,14-27 1,18-37-6,-42 78 0,-1 3 0,-2 10 0,0 6 0,14 133 0,-14-135 0,0 0 0,1 0 0,1 0 0,-1 0 0,9 16 0,-10-21 0,1-1 0,0 0 0,1 0 0,-1 0 0,1 0 0,-1 0 0,1-1 0,0 1 0,0-1 0,0 0 0,0 1 0,0-1 0,0-1 0,1 1 0,-1 0 0,1-1 0,4 2 0,0-2 71,-1 0-1,0 0 1,1-1-1,-1 0 1,1 0-1,-1 0 1,1-1-1,-1 0 1,0-1-1,0 0 1,1 0-1,-1 0 1,8-5-1,-6 3-563,-1 0-1,1-1 0,-1 0 1,-1 0-1,1 0 0,-1-1 1,0-1-1,0 1 0,10-13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3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5416,'0'0'12381,"-3"12"-11931,-7 38-16,10-46-352,0 0 1,0-1-1,0 1 1,0 0-1,0-1 0,1 1 1,0 0-1,-1-1 1,2 1-1,-1-1 1,0 0-1,1 1 1,-1-1-1,1 0 1,0 0-1,0 1 0,0-2 1,0 1-1,1 0 1,-1 0-1,1-1 1,0 1-1,3 1 1,2 2 106,-1-1 1,1-1 0,1 1-1,-1-2 1,0 1-1,1-1 1,10 2 0,-11-3-16,0-1-1,1 0 1,-1-1 0,0 1 0,1-2 0,15-2 0,-19 3-33,0-1-1,1-1 1,-1 1 0,0-1-1,1 0 1,-1 0 0,0 0-1,0-1 1,-1 0 0,1 0-1,5-5 1,-9 7-109,0 0 0,0 0 1,-1 0-1,1 0 0,0 0 0,-1 0 0,1 0 1,-1 0-1,0-1 0,1 1 0,-1 0 1,0 0-1,0-1 0,0 1 0,0 0 0,0 0 1,0 0-1,0-1 0,0 1 0,0 0 0,0 0 1,-1-1-1,1 1 0,0 0 0,-1 0 1,0 0-1,1 0 0,-1 0 0,1 0 0,-1-1 1,0 1-1,0 1 0,-1-3 0,-1-1 43,-1 0 1,0 0-1,0 1 0,0-1 0,0 1 0,-7-5 0,1 3-2,1 1 0,-1 0 0,0 0-1,1 1 1,-2 0 0,1 1 0,-11-1-1,-11 0 164,-31 2-1,48 1-164,14 0-152,8-5-579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8240,'0'0'15998,"11"2"-15642,32 4 0,-39-6-259,0 1 0,0-1 0,-1 0 1,1 0-1,0-1 0,0 1 0,-1-1 0,1 0 1,6-2-1,8-2 250,92-19 1250,-103 23-1519,0 0 1,0 1-1,0-1 0,0 1 1,0 1-1,0-1 0,-1 1 1,1 1-1,10 2 0,-6-1 49,0-1 1,-1 0-1,14 0 0,-4-1-6,22-1 248,-39 0-333,-1 0 0,1-1 0,-1 1 0,0 0 0,1-1 0,-1 0 0,0 0 0,0 0 0,1 0 0,-1 0 0,0 0 0,0 0 0,3-3 0,-5 3-16,0 1-1,0 0 0,0-1 0,1 1 0,-1 0 0,0-1 0,0 1 0,1 0 1,-1-1-1,0 1 0,0 0 0,1 0 0,-1-1 0,0 1 0,1 0 0,-1 0 1,0 0-1,1-1 0,-1 1 0,0 0 0,1 0 0,-1 0 0,1 0 0,-1 0 1,0 0-1,1 0 0,-1 0 0,1 0 0,-1 0 0,0 0 0,1 0 0,-1 0 1,1 0-1,-1 0 0,0 0 0,1 0 0,-1 0 0,0 0 0,1 1 0,2 7-850,-3 1-2541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11152,'0'0'8642,"-1"10"-8170,-2 32 4,4-39-422,-1-1 0,1 0 0,-1 0 0,1 0 0,0 0 0,0 0-1,0 0 1,0 0 0,0-1 0,0 1 0,1 0 0,-1 0 0,0-1 0,1 1 0,0-1 0,-1 1 0,1-1-1,0 0 1,-1 0 0,1 0 0,0 0 0,3 2 0,1 0 115,15 10 244,-2 1-1,0 0 1,-1 2-1,0 0 1,-1 1-1,-1 0 1,18 27-1,-20-25-161,79 123 1479,-79-117-1345,-1 1 1,-1 0 0,17 55 0,-16-29-71,-3 1 1,-1 0-1,-3 0 0,-2 1 1,-3-1-1,-2 1 0,-2-1 1,-2 1-1,-3-1 0,-2-1 1,-24 73-1,-37 46-315,61-149 0,-2-8 0,7-13 0,6-10 0,2-1-3976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4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34 7736,'0'0'11894,"-10"-1"-11566,-4-1-107,-10 0-133,8 1 2947,21-3-2338,8-4-213,-19 5 636,5 2-1093,0 1 0,-1 0 0,1 0 0,0 0 0,0 0 0,0 0 0,0 0 0,0 0 0,0 0 0,0 1 0,0-1 0,0 0 0,-1 1 0,1-1 0,0 1 0,-1 0 0,-1 1 19,1 0-1,0 0 1,0 0 0,0 1 0,0-1 0,0 0-1,0 1 1,0 0 0,1-1 0,-1 1 0,1 0-1,0 0 1,0 0 0,0 0 0,0 0 0,0 4 0,1-7-39,0 0 1,0 0 0,0 0 0,1 1 0,-1-1 0,0 0 0,0 0 0,1 0 0,-1 0 0,0 0 0,0 0 0,1 0 0,-1 0 0,0 0 0,0 0 0,1 0 0,-1 0 0,0 0 0,0 0 0,1 0 0,-1 0 0,0 0 0,0 0 0,0 0 0,1 0 0,-1 0 0,0 0 0,0 0 0,1 0 0,-1 0 0,0-1 0,0 1 0,0 0 0,1 0 0,-1 0 0,0 0 0,0-1 0,10-6 147,0-22 202,-10 28-338,1 0 1,-1 0-1,0 0 1,1 0-1,-1 0 1,0-1-1,0 1 1,0 0-1,0 0 1,0 0-1,0 0 1,0-1-1,-1 1 1,1 0-1,0 0 1,-1 0-1,1 0 1,-1 0-1,1 0 1,-1 0-1,1 0 1,-2-2-1,-11 24 255,-3-3-211,-15 22 9,29-38-69,1 0 0,-1 0-1,1 0 1,0 0 0,0 1 0,0-1 0,0 0 0,1 1 0,-1-1 0,0 1 0,1-1 0,0 1-1,0-1 1,0 1 0,0 3 0,0-5 1,0 0 1,1 1-1,-1-1 0,1 0 1,-1 0-1,1 0 0,-1 0 1,1 0-1,-1 0 0,1-1 1,0 1-1,0 0 0,-1 0 1,1 0-1,0-1 0,0 1 1,0 0-1,0-1 0,0 1 1,0 0-1,0-1 0,0 0 1,0 1-1,0-1 0,0 1 1,0-1-1,0 0 0,0 0 1,0 0-1,1 0 0,-1 0 1,0 0-1,0 0 0,0 0 1,0 0-1,0 0 0,2-1 1,-1 0 14,0 1 1,0-1-1,0 0 1,0 1-1,0-1 1,0 0-1,0 0 1,0 0 0,0-1-1,0 1 1,-1 0-1,1-1 1,0 1-1,-1-1 1,1 0-1,-1 1 1,0-1 0,2-3-1,-2 2 20,1 0 0,-1-1 0,-1 1 0,1 0 0,0-1 0,-1 1 0,0 0 0,1-1 0,-2 1 0,1-1 0,0 1 0,0 0 0,-1-1 0,0 1 0,0 0 0,0-1 0,0 1 0,0 0 0,-3-3 0,3 5-19,0 0 0,-1 0 0,1 1 0,-1-1-1,1 0 1,-1 1 0,1 0 0,-1-1 0,1 1 0,-1 0 0,1 0-1,-1 0 1,0 0 0,1 0 0,-1 0 0,1 0 0,-1 0 0,1 1-1,-3 0 1,-1 0 7,1 0 0,-1 0 0,1 1 0,-1-1 0,-6 5 0,8-4-20,-19 14 75,21-15-83,0 0 0,0 0 0,0 0-1,0 0 1,0 0 0,0 0 0,0 0 0,0 0 0,1 1-1,-1-1 1,0 0 0,1 0 0,-1 1 0,1-1 0,-1 3-1,1-4 2,0 1-1,0-1 1,0 0-1,0 0 1,0 0-1,0 1 0,0-1 1,0 0-1,0 0 1,0 1-1,0-1 1,0 0-1,0 0 0,0 0 1,0 1-1,0-1 1,0 0-1,0 0 1,1 0-1,-1 1 0,0-1 1,0 0-1,0 0 1,0 0-1,0 0 1,1 1-1,-1-1 0,0 0 1,0 0-1,0 0 1,1 0-1,-1 0 1,0 0-1,0 1 0,0-1 1,1 0-1,-1 0 1,10-4 68,6-11 182,-16 15-227,5-6-161,0-1-1,-1 0 1,0 0-1,0 0 1,4-13-1,-4 10-2900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411 509 8840,'0'0'8966,"-11"-2"-8595,-12 1-72,0 0 1,0 1-1,1 1 1,-33 6-1,33-1-41,0 0-1,1 2 1,-1 0-1,2 1 1,-1 2-1,-20 12 1,34-17-147,0-1 1,0 1-1,0 1 0,0-1 1,1 1-1,0 0 1,1 1-1,-1-1 1,1 1-1,1 0 0,0 1 1,0-1-1,-5 17 1,9-24-91,0 0 1,0 0-1,0 0 1,0 0-1,0 0 1,0 0 0,0 0-1,0 0 1,0-1-1,1 1 1,-1 0-1,0 0 1,1 0 0,-1 0-1,1 0 1,-1-1-1,1 1 1,-1 0-1,1 0 1,-1-1 0,1 1-1,0 0 1,0-1-1,-1 1 1,1-1-1,1 2 1,24 10 282,-23-11-254,7 3 63,1-1 0,-1 0 1,0-1-1,1 0 0,0-1 1,0 0-1,-1 0 0,1-1 1,0-1-1,0 1 0,-1-2 1,17-3-1,-18 2-19,-1 0 0,0 0-1,0-1 1,-1 0 0,1 0-1,-1-1 1,0 1 0,0-2 0,0 1-1,-1-1 1,0 0 0,0 0-1,0-1 1,-1 0 0,0 0-1,5-10 1,-2 0 74,0 0-1,-2 0 1,0-1 0,-1 0-1,-1 0 1,0 0-1,-2-1 1,0 1 0,-1-25-1,-2-3 192,-2 1 0,-15-72-1,11 82-68,-18-51-1,22 75-185,-1 1-1,-1-1 1,0 1 0,0 1-1,-1-1 1,-1 1-1,1 0 1,-1 0-1,-10-9 1,16 17-85,-1 0 1,1 0 0,0 0-1,0 0 1,-1 0 0,1 0-1,-1 1 1,1-1 0,0 0 0,-1 1-1,1-1 1,-1 1 0,1 0-1,-1 0 1,0-1 0,1 1-1,-1 0 1,1 0 0,-1 0-1,1 0 1,-1 1 0,1-1-1,-1 0 1,0 1 0,-1 0-1,1 0-7,0 0-1,0 0 0,0 1 1,1-1-1,-1 0 0,1 1 1,-1-1-1,1 1 0,-1 0 1,1-1-1,0 1 0,0 0 0,0 0 1,0 0-1,0 0 0,0 0 1,0 0-1,0 4 0,-3 17 19,0 1-1,2 0 1,1 0-1,1 0 1,0 0-1,2 0 1,1-1-1,9 37 1,4-4 88,2-1 0,34 73 0,-46-115-116,0 0-1,1-1 0,1 0 1,17 22-1,-20-22-1,-4-12 0,-1 1 0,0 0 0,0 0 0,0-1 0,1 1 0,-1 0 0,0-1 0,1 1 0,-1 0 0,1-1 0,-1 1 0,0 0 0,1-1 0,0 1 0,-1-1 0,1 1 0,-1-1 0,1 1 0,0-1 0,0 1 0,3 2 979,-2-1-1711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8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14872,'0'0'6671,"3"17"-6215,10 43-89,25 132 1161,-23-90-668,-3-17 336,24 93 0,-32-169-950,-1 1-1,2-1 1,-1 1 0,1-1 0,1-1 0,-1 1 0,9 8-1,-6-5 198,-6-10-317,-1 0-1,0 0 0,0-1 1,1 1-1,-1 0 1,1 0-1,0-1 0,-1 0 1,1 1-1,2 0 1,-3-1-46,1-1-1,-1 0 1,0 0 0,1 1 0,-1-1 0,0 0 0,1 0 0,-1-1 0,0 1 0,1 0-1,-1 0 1,0-1 0,1 1 0,-1-1 0,0 1 0,0-1 0,1 1 0,-1-1 0,0 0 0,0 0-1,2-1 1,0 0-73,0-1-1,0 0 0,-1 0 0,1 0 0,-1 0 1,0 0-1,1 0 0,-1 0 0,-1-1 0,1 1 1,0-1-1,1-7 0,11-53-13,-8 34 0,31-155 7,-18 79 0,43-136 0,-52 215 0,1 0 0,15-28 0,-19 43 0,0 0 0,1 0 0,1 1 0,0 0 0,0 1 0,16-14 0,-10 11-3935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3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8744,'0'0'10858,"-11"0"-10533,1 0-240,0-1 61,0 1-1,0 0 1,0 1 0,0 0-1,-16 4 1,7 1 269,0 0 0,1 2 0,0 0 0,-31 19 0,40-22-248,0 2 0,0-1 0,0 1 0,1 0 0,0 1 0,0 0 0,1 0 0,0 1 0,0 0 0,-9 17 0,-16 35 461,-20 40 283,46-86-732,0 0-1,1 0 1,1 0 0,-5 31 0,8-16 108,1 0 1,1 0-1,7 42 0,-4-38-113,4 7 176,1 0 0,2-1-1,20 50 1,-2-8 288,1 1-18,-14-41-77,13 57-1,3 4-254,-4-13-113,14 79-175,-41-160 0,0 0 0,-1 1 0,0-1 0,0 0 0,-1 1 0,0-1 0,-1 0 0,0 0 0,0 0 0,-1 0 0,0 0 0,-1-1 0,0 1 0,0-1 0,-1 0 0,0 0 0,0 0 0,-1-1 0,0 0 0,0 0 0,0 0 0,-1-1 0,0 0 0,-1-1 0,-12 9 0,19-13 28,-1 0 1,1-1-1,-1 1 1,0 0-1,1 0 1,-1-1-1,1 1 1,-1-1-1,0 1 1,0-1-1,1 0 1,-1 0-1,0 1 1,0-1-1,1-1 0,-1 1 1,0 0-1,0 0 1,1-1-1,-1 1 1,0-1-1,0 1 1,1-1-1,-1 1 1,1-1-1,-1 0 1,1 0-1,-1 0 1,1 0-1,-1 0 1,1 0-1,0-1 0,0 1 1,-2-2-1,0-1-481,1 0 1,0 0-1,-1 0 0,1 0 0,1-1 0,-1 1 0,1-1 0,-1 1 1,1-1-1,0-7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98 9040,'0'0'23240,"10"-4"-22932,2 0-279,1 0-1,-1 0 1,1 1-1,0 1 1,24-1-1,124 9-28,-135-5 0,17 2 0,0-3 0,0-1 0,52-9 0,-63 3 0,-18 4 0,0 0 0,0 1 0,15 0 0,-149 14 0,-3-1 0,79-6 0,-80 0 0,-47-21 0,167 15 0,1 0 0,-1 0 0,0 0 0,1-1 0,-1 0 0,1 1 0,-1-1 0,1 0 0,0-1 0,0 1 0,0-1 0,0 1 0,-3-4 0,6 5 30,0 0 1,0 0-1,0 0 1,0 1-1,-1-1 0,1 0 1,0 0-1,1 0 1,-1 0-1,0 0 0,0 1 1,0-1-1,0 0 1,1 0-1,-1 0 0,0 1 1,1-1-1,-1 0 1,0 0-1,1 1 1,-1-1-1,1 0 0,0 1 1,-1-1-1,1 0 1,-1 1-1,1-1 0,0 1 1,-1-1-1,2 0 1,23-17-2508,-22 16 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3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432 669 8032,'0'0'12846,"-4"-12"-12499,-4-6-7,-1 0 1,0 0 0,-15-21-1,21 35-213,-1 0 0,1 0 0,0 1 0,-1-1 0,0 1 0,0 0 0,0 0 0,0 0 0,0 0 0,-1 1 0,1 0 0,-1 0 0,0 0 0,1 0 0,-1 1 1,0 0-1,0 0 0,-8-1 0,5 2-4,0 0 1,-1 1-1,1 0 1,0 1 0,-1-1-1,1 1 1,0 1 0,0 0-1,1 0 1,-12 6 0,-29 17 894,-78 56 1,125-81-991,0-1 1,0 1 0,0 0-1,-1 0 1,2 0-1,-1 0 1,0 0 0,0 0-1,0 0 1,0 0-1,1 0 1,-1 1 0,0-1-1,1 0 1,-1 0-1,1 1 1,0-1 0,-1 0-1,1 1 1,0-1-1,0 0 1,0 1 0,0 1-1,0-1 11,1 0-1,0 1 1,-1-1 0,1 0-1,0 0 1,0 0-1,1 0 1,-1 0 0,0 0-1,1 0 1,-1 0-1,3 2 1,3 2 64,0-1 1,0 1-1,0-1 0,0 0 0,17 7 1,-11-7 28,1-1 0,-1 0 0,1-1 0,0 0 0,0-2 0,0 1-1,0-2 1,0 1 0,18-4 0,-21 2-37,0 0 0,0-1 0,0-1 0,0 1 0,-1-2 0,0 0 0,1 0 0,-1-1-1,-1 0 1,1 0 0,-1-1 0,12-10 0,-14 9-95,0-1 0,-1 0 0,0 0 0,-1 0 0,0 0 0,0-1 0,-1 0 0,0 0 0,0 0 0,-1 0 0,0-1 0,2-15 0,-2 3 0,-1 1 0,-1 0 0,0-1 0,-5-37 0,-4 21 0,-1 0 0,-2 1 0,-26-62 0,35 95 0,-6-17 0,-2 0 0,0 0 0,-1 1 0,-1 1 0,-21-27 0,28 39 0,0 2 0,-1-1 0,0 0 0,0 1 0,0 0 0,0 1 0,-1-1 0,0 1 0,0 0 0,0 1 0,0 0 0,0 0 0,-1 0 0,1 1 0,-1 0 0,0 1 0,0-1 0,0 2 0,-12-1 0,16 1 0,1 1 0,-1-1 0,1 1 0,-1-1 0,1 1 0,-1 0 0,1 1 0,0-1 0,0 1 0,-1-1 0,1 1 0,0 0 0,0 0 0,1 0 0,-1 0 0,0 1 0,1-1 0,-1 1 0,1 0 0,0 0 0,0 0 0,0 0 0,0 0 0,0 0 0,1 0 0,-2 5 0,1-3 0,1 0 0,0 0 0,0 0 0,0 1 0,1-1 0,0 0 0,0 1 0,0-1 0,0 0 0,1 1 0,0-1 0,0 0 0,1 0 0,-1 0 0,1 0 0,0 0 0,3 5 0,21 26 860,-9-18-5701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3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12160,'0'0'8137,"3"13"-7603,27 99 1101,-26-98-1010,1 0 0,9 20 0,2 7 1052,-14-34-1269,4 6 1366,4-28-206,0-8-1139,-1 0 0,8-33 0,-4 12-80,-2 4-90,-6 22-103,0 2 1,0-1 0,2 0-1,0 1 1,1 1-1,10-17 1,-14 26-157,0 0 0,1 0 0,-1 1 0,1-1 0,1 1 0,6-5 0,-11 9 0,1 0 0,0 0 0,-1 0 0,1 0 0,0 1 0,0-1 0,-1 1 0,1-1 0,0 1 0,0 0 0,0-1 0,0 1 0,0 0 0,-1 0 0,1 0 0,0 1 0,0-1 0,0 0 0,0 1 0,-1-1 0,1 1 0,0 0 0,0 0 0,-1-1 0,1 1 0,0 0 0,-1 0 0,3 3 0,3 1 0,0 1 0,0 1 0,-1-1 0,1 1 0,-2 1 0,1-1 0,-1 1 0,7 12 0,0 6 0,12 39 0,0-2 0,-18-48 0,-1 1 0,0-1 0,2 18 0,-7-32 23,0-1 0,1 0 0,-1 0-1,0 1 1,0-1 0,0 0 0,0 0 0,1 1 0,-1-1 0,0 0 0,0 0-1,1 0 1,-1 1 0,0-1 0,0 0 0,1 0 0,-1 0 0,0 0 0,0 0-1,1 0 1,-1 0 0,0 1 0,1-1 0,-1 0 0,0 0 0,0 0 0,1 0-1,-1 0 1,0 0 0,1 0 0,-1 0 0,0-1 0,1 1 0,-1 0 0,0 0-1,0 0 1,1 0 0,-1 0 0,0 0 0,0-1 0,1 1 0,-1 0 0,12-8-4942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4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8936,'0'0'11833,"12"-6"-11320,-8 4-472,5-2 53,0 0 1,0 0-1,1 1 1,-1 0-1,1 1 1,0 0-1,0 0 0,0 1 1,12 0-1,128 13 1206,43 2 87,0-12-204,137-2 768,-98 2-185,-164 0-1082,-17 2 1,-39-2-465,0-1-1,0 0 0,0-1 1,0-1-1,1 0 1,16-3-1,-26 3-219,0 0 0,0 0 0,0 0 0,0 0 0,0 0 0,0-1 0,0 0 0,0 1 0,0-1 0,-1 0 0,1 0 0,-1-1 0,4-3 0,-4 4 0,-1 0 0,0 0 0,0 0 0,0 0 0,-1 0 0,1 0 0,0 0 0,-1 0 0,1-1 0,-1 1 0,0 0 0,0 0 0,0 0 0,0-1 0,0 1 0,0 0 0,-1 0 0,1 0 0,0 0 0,-1-1 0,-1-2 0,-1-1-4031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3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4216,'0'0'14883,"-10"3"-14597,-31 10-4,26-7 319,15-6-592,0 0 1,0 0-1,0 0 1,0 0-1,0 0 0,-1 0 1,1 0-1,0 0 1,0 0-1,0 0 1,0 0-1,0 0 1,0 0-1,0 0 1,0 0-1,0 0 1,0 0-1,0 1 1,0-1-1,0 0 0,0 0 1,0 0-1,0 0 1,0 0-1,0 0 1,-1 0-1,1 0 1,0 0-1,0 0 1,0 0-1,0 0 1,0 0-1,0 0 1,0 1-1,0-1 0,0 0 1,0 0-1,0 0 1,0 0-1,0 0 1,0 0-1,1 0 1,-1 0-1,0 0 1,0 0-1,0 0 1,0 0-1,0 0 1,0 1-1,0-1 0,0 0 1,0 0-1,0 0 1,0 0-1,0 0 1,0 0-1,0 0 1,0 0-1,0 0 1,0 0-1,0 0 1,0 0-1,1 0 1,-1 0-1,0 0 0,0 0 1,0 0-1,0 0 1,0 0-1,22 2 958,-12-2-958,36 6 461,0-1 0,73-4-1,10-7 705,-48 5-363,-46 2-369,7 5 311,-42-6-629,-13 4-113,2 6-115,5-5-3215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4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320 555 10448,'0'0'4245,"6"-10"-3664,21-31 11,-26 40-495,0 0-1,-1 0 1,1-1 0,-1 1-1,1 0 1,-1 0-1,1-1 1,-1 1-1,0 0 1,0-1 0,1 1-1,-1 0 1,0-1-1,0 1 1,0 0 0,0 0-1,-1-1 1,1 1-1,0 0 1,-1-1-1,1 1 1,0 0 0,-1 0-1,0-1 1,1 1-1,-1 0 1,0 0 0,1 0-1,-1 0 1,0 0-1,0 0 1,-1-1 0,-1 0 139,1-1 1,-1 1-1,0 0 1,0 0-1,-1 1 1,1-1-1,-7-2 1,2 2 16,-1 0 0,1 1 0,-1 0 0,1 0 0,-1 0 0,0 1 0,1 1 0,-1 0 0,1 0 0,-1 0 0,-9 4 0,-5 2 374,-1 2 0,-33 18 0,48-22-450,0 0-1,1 1 1,0-1-1,1 2 1,-1-1-1,1 1 1,0 0-1,1 1 1,-6 7 0,10-12-116,-1 0 1,2 0 0,-1 0-1,0 0 1,0 0-1,1 0 1,0 0 0,0 0-1,0 1 1,0-1 0,0 1-1,0-1 1,1 1 0,0-1-1,0 0 1,0 1 0,0-1-1,0 1 1,1-1 0,-1 1-1,1-1 1,0 1 0,0-1-1,1 0 1,-1 0 0,0 0-1,1 0 1,4 6-1,-3-5 14,1-1 0,0 1-1,0-1 1,1 0 0,-1 0 0,1 0-1,-1-1 1,1 1 0,0-1-1,8 2 1,-4-1 39,0-1 0,0 0 1,0-1-1,0 1 0,14-1 0,-13-2-82,0 0-1,0 0 1,-1-1-1,1 0 1,-1-1-1,1 0 1,-1 0-1,0-1 1,0 0-1,0-1 1,11-7-1,-10 3 47,1 1-1,-1-1 1,0-1 0,-1 1-1,0-2 1,-1 1-1,13-22 1,-12 17-14,-1-1 1,-1-1-1,0 1 1,-1-1-1,-1 0 0,-1-1 1,0 1-1,-1-1 0,-1 1 1,-1-1-1,0 0 1,-4-35-1,0 38-64,-1-1 0,0 1 0,-1 0 0,-1 0 0,0 1 0,-1 0 0,0 0 0,-11-15 0,5 11 0,-1 0 0,-1 1 0,0 0 0,-1 1 0,-21-16 0,28 26 0,-1 1 0,1 0 0,-1 0 0,0 1 0,0 0 0,0 0 0,-1 2 0,1-1 0,-1 1 0,1 0 0,-1 1 0,0 1 0,-17 0 0,28 0 21,0 0 1,0 1-1,0-1 0,-1 0 1,1 0-1,0 0 0,0 1 1,0-1-1,0 0 1,0 0-1,0 1 0,0-1 1,0 0-1,0 0 0,0 0 1,0 1-1,0-1 0,0 0 1,0 0-1,0 0 0,0 1 1,0-1-1,1 0 1,-1 0-1,0 0 0,0 1 1,0-1-1,0 0 0,0 0 1,0 0-1,0 0 0,1 1 1,-1-1-1,0 0 0,0 0 1,0 0-1,1 0 0,-1 0 1,0 0-1,0 1 1,0-1-1,0 0 0,1 0 1,-1 0-1,1 0 0,8 9-3827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25327,'0'0'631,"-5"13"-276,-74 199 2340,66-171-2069,1 0-1,2 0 0,2 1 0,2 0 0,-2 63 0,8-101-625,0 0 0,1 1 0,-1-1 0,1 1 0,-1-1 0,2 0 0,-1 1 0,0-1 0,1 0 0,-1 0 0,1 0 0,0 0 0,1 0 0,-1-1 0,1 1 0,3 4 0,-1-4 0,-1-1 0,1 1 0,0-1 0,-1 0 0,1 0 0,1 0 0,-1-1 0,0 0 0,1 0 0,10 3 0,6-2 0,1-1 0,-1 0 0,0-2 0,0-1 0,26-3 0,-29 2 0,1-1 0,0-1 0,-1 0 0,0-2 0,0 0 0,22-11 0,-40 17 0,0-1 0,-1 1 0,1 0 0,0 0 0,-1-1 0,1 1 0,0 0 0,-1-1 0,1 1 0,0-1 0,-1 1 0,1-1 0,-1 1 0,1-1 0,-1 1 0,1-1 0,-1 1 0,1-1 0,-1 0 0,0 1 0,1-1 0,-1 0 0,0 1 0,0-1 0,1 0 0,-1 1 0,0-1 0,0 0 0,0 0 0,0 1 0,0-2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4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15376,'0'0'4810,"14"-3"-4091,234-48 2517,-14 20 1561,-226 29-4390,0 1 0,0-1 0,0-1-1,0 1 1,0-1 0,12-7 0,3-8-3921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4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80 14288,'0'0'12293,"-4"-10"-11683,-13-31-6,9 24 743,5 6 2227,-3 144-3531,9 0-43,-3 95 0,1-141 0,0-54 0,-4 52 0,-6-58 0,9-26 0,0 0 0,-1-1 0,1 1 0,0 0 0,-1-1 0,1 1 0,0-1 0,-1 1 0,1 0 0,-1-1 0,1 1 0,-1-1 0,1 1 0,-1-1 0,1 0 0,-1 1 0,1-1 0,-1 1 0,0-1 0,1 0 0,-1 0 0,0 1 0,1-1 0,-1 0 0,0 0 0,1 0 0,-1 0 0,0 1 0,1-1 0,-1 0 0,0 0 0,1-1 0,-1 1 0,0 0 0,0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4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14568,'0'0'7145,"16"-5"-6468,44-12 392,89-13 1,-36 14 166,174-17 4062,-262 27-3794,-8 1-1783,-4 4-3257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9944,'0'0'16837,"12"12"-16531,-5-6-256,-1 0-6,1 0 0,-1 0 0,0 1 0,0-1 0,-1 2-1,0-1 1,0 0 0,0 1 0,-1 0 0,0 0-1,4 14 1,40 184 983,-14-60-263,23 52 682,-35-138-236,-21-56-1118,0-1 1,0 1 0,0-1 0,0 1-1,0-1 1,-1 7 0,-4 2-93,4-12 0,0 0 0,0 0 0,0 0 0,0 0 0,0 0 0,0 0 0,0 0 0,0 0 0,0 0 0,0 0 0,0 0 0,0 0 0,0 0 0,1 0 0,-1 0 0,0 0 0,0 0 0,0 0 0,0 0 0,0 0 0,0 0 0,0 0 0,0 0 0,0 0 0,0 0 0,0 0 0,0 0 0,0 0 0,0 0 0,0 0 0,0 0 0,0 0 0,1 0 0,-1 0 0,0 0 0,0 1 0,0-1 0,0 0 0,0 0 0,0 0 0,0 0 0,0 0 0,0 0 0,0 0 0,0 0 0,0 0 0,0 0 0,0 0 0,0 0 0,0 0 0,0 0 0,0 0 0,0 1 0,0-1 0,0 0 0,0 0 0,0 0 0,0 0 0,0 0 0,11-15 0,262-373 0,-192 278 0,62-93 0,-121 171 0,-17 26 0,-1-1 0,1 0 0,-1 0 0,4-10 0,-14 15 0,0 0 0,1 1 0,-1-1 0,0 1 0,-8-1 0,-102-8 0,-1 4 0,-127 11 0,62 4 0,137-3 0,60-14 976,-4 2-3682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11256,'0'0'12071,"14"-5"-11552,247-48 1481,-160 37-592,168-5 0,-247 21-712,0 1 1,0 1-1,0 1 1,32 9-1,-38-11 306,-2 0-5457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173 127 11552,'0'0'9274,"-9"-7"-8790,-31-23 0,38 29-435,0 0-1,1 1 1,-1-1-1,0 1 1,0-1 0,1 1-1,-1 0 1,0 0-1,0 0 1,0 0 0,0 0-1,1 0 1,-1 0-1,0 0 1,0 1 0,0-1-1,1 1 1,-1-1-1,0 1 1,1 0 0,-3 1-1,-8 3 338,7-4-205,0 1 0,1-1 0,-1 1 1,0 0-1,1 1 0,0-1 0,-1 1 1,1 0-1,0 0 0,1 0 0,-1 0 0,0 1 1,1-1-1,-4 6 0,6-8-134,1-1 0,0 0 0,-1 1 0,1-1 0,0 1 0,-1-1 0,1 0 0,0 1-1,0-1 1,-1 1 0,1-1 0,0 1 0,0-1 0,0 1 0,0-1 0,-1 0 0,1 1 0,0-1 0,0 1-1,0-1 1,0 1 0,0-1 0,0 1 0,0-1 0,1 1 0,-1 0 0,11-2 1117,18-13 14,-24 10-1026,0 0 0,-1-1-1,1 1 1,-1-1-1,0 0 1,0 0-1,0 0 1,-1 0-1,0-1 1,0 0-1,0 1 1,0-1 0,-1 0-1,0 0 1,-1 0-1,1-1 1,-1 1-1,0 0 1,-1-1-1,0-6 1,1 12-152,-1 1 0,0-1 0,0 1 0,0-1 0,0 0 0,0 1 0,0-1 0,0 1 0,0-1 0,-1 1 0,1-1 0,0 1 0,0-1 0,0 0 0,-1 1 0,1-1 0,0 1 0,-1-1 0,1 1 0,0 0 0,-1-1 0,1 1 0,0-1 0,-1 1 0,1 0 0,-1-1 0,1 1 0,-1 0 0,1-1 0,-1 1 0,1 0 0,-1 0 0,1-1 0,-1 1 0,1 0 0,-1 0 0,0 0 0,1 0 0,-1 0 0,1 0 0,-1 0 0,1 0 0,-1 0 0,0 0 0,1 0 0,-1 0 0,1 0 0,-1 1 0,1-1 0,-1 0 0,1 0 0,-1 1 0,1-1 0,-1 0 0,1 0 0,-1 1 0,1-1 0,-1 1 0,1-1 0,0 0 0,-1 2 0,-1-1 0,1 0 0,0 0 0,-1 0 0,1 0 0,0 0 0,0 1 0,0-1 0,0 1 0,0-1 0,0 1 0,0-1 0,1 1 0,-1-1 0,1 1 0,-1 0 0,1-1 0,-1 1 0,1 0 0,0-1 0,0 3 0,1-1 53,0 0 1,0-1-1,0 1 0,1 0 1,-1-1-1,1 1 0,0-1 1,0 1-1,0-1 0,0 0 0,0 0 1,1 0-1,-1 0 0,0 0 1,4 1-1,-3-1-653,0-1-1,0 1 1,0-1 0,1 0 0,-1 0-1,0 0 1,5 1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10344,'0'0'9167,"-2"9"-8628,-7 33 12,7-38-440,1 1 0,-1-1 1,1 0-1,-1 0 0,0 0 1,-1 0-1,1 0 0,-1-1 1,0 1-1,-5 5 0,-6 8 293,-20 31 446,-61 94 894,81-116-1414,0 0 0,2 0-1,-16 53 1,10-14 433,2 1-1,-8 94 1,21-122-288,2 0 1,2 0-1,1 0 0,2 0 0,16 68 1,-15-85-292,0-2 1,1 1 0,1-1-1,1 0 1,1 0 0,1-1-1,13 19 1,21 21-185,-15-22 0,30 51 0,-53-78 0,-5-12 0,1-12 0,3 3-3939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12360,'0'0'6063,"4"10"-5333,2 5-364,-1 0 1,0 1 0,-2-1-1,1 1 1,1 23 0,-7 167 6599,10-219-5493,-1-7-1041,-2 0-1,5-29 1,-6 28-117,0 0 0,11-28 0,35-63 154,-43 98-426,1 0 0,1 1 0,0 0 0,0 1 0,18-18 0,-25 28-43,-1 1 0,0-1 0,1 1 0,-1 0 0,1-1 0,0 1 0,-1 0 0,1 0 0,0 0 0,0 0 0,0 0 0,0 0 0,0 1 0,0-1 0,0 1 0,0-1 0,0 1 0,0 0 0,0 0 0,0 0 0,0 0 0,0 0 0,0 0 0,0 0 0,0 1 0,0-1 0,0 1 0,0 0 0,0-1 0,0 1 0,0 0 0,-1 0 0,1 0 0,0 0 0,-1 0 0,1 1 0,0-1 0,-1 1 0,0-1 0,1 1 0,1 2 0,3 4 0,-1 0 0,0 1 0,-1-1 0,1 1 0,-2 0 0,1 0 0,3 16 0,-1 9 0,-2 0 0,-2 1 0,-1 51 0,-2-44 0,1-42 18,0 0 0,0 0 0,0 1 1,0-1-1,0 0 0,0 0 0,0 1 0,0-1 0,0 0 0,0 1 1,0-1-1,0 0 0,0 0 0,0 1 0,0-1 0,0 0 0,0 0 0,0 1 1,0-1-1,0 0 0,0 0 0,0 1 0,1-1 0,-1 0 0,0 0 1,0 0-1,0 1 0,0-1 0,1 0 0,-1 0 0,0 0 0,0 0 0,0 1 1,1-1-1,-1 0 0,0 0 0,0 0 0,1 0 0,-1 0 0,0 0 1,0 0-1,1 0 0,-1 1 0,0-1 0,0 0 0,1 0 0,-1 0 1,0 0-1,1-1 0,-1 1 0,0 0 0,1 0 0,10-7-3067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3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5016,'0'0'21086,"10"-4"-20789,32-11-7,-40 15-248,1-1 1,-1 1-1,0 0 1,0 0-1,1 0 1,-1 1-1,0-1 1,0 1-1,0-1 1,1 1-1,-1 0 1,0-1-1,0 1 1,0 0-1,0 0 1,0 1-1,0-1 1,2 2-1,7 4 173,-1-2-73,0 1 0,0 0-1,0 1 1,-1 0 0,15 15-1,-6-6 76,-9-6-106,1 0 0,-2 0 0,15 23-1,-4-5 68,36 62 185,-26-39-213,-9-14 57,26 73 0,-31-50-119,-9-35-40,-1 5-13,-2 0 0,0 0 1,-2 1-1,-2-1 0,0 1 1,-2-1-1,-10 44 0,3-34 79,-1 0 0,-1-1 0,-28 56 0,36-87-139,0-1 0,0 1 0,-1-1 1,0 0-1,-8 7 0,-6-1-4371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9440,'0'0'11194,"-1"11"-10502,-9 64 353,-6 56 1065,16-107-1527,0-1 1,2 1 0,1-1 0,1 0 0,1 1-1,16 42 1,-20-64-526,-1 0 0,1 1 0,0-1 0,1 0 0,-1 0 0,0 0 0,1 0 1,-1 0-1,1 0 0,-1 0 0,1 0 0,0-1 0,0 1 0,0-1 0,0 1 0,0-1 0,0 0 0,0 0 0,0 1 0,1-2 0,-1 1 0,0 0 0,1 0 0,-1-1 0,1 1 0,-1-1 1,1 0-1,-1 0 0,0 0 0,1 0 0,-1 0 0,1 0 0,-1-1 0,1 1 0,-1-1 0,0 0 0,4-1 0,3-1 163,0-1-1,0 0 1,-1-1 0,0 1-1,0-1 1,0-1 0,0 0-1,10-11 1,-1-1-221,-1-2 0,-1 0 0,-1-1 0,21-42 0,31-96 0,-60 138 0,-5 17 0,0-1 0,1 1 0,-1 0 0,1 0 0,3-6 0,-7 15 0,-1 0 0,1 0 0,0 0 0,1 1 0,-1-1 0,1 1 0,0 6 0,-5 55 0,2-24 0,2-27 0,1-1 0,0 1 0,1 0 0,1-1 0,0 1 0,2 0 0,-1-1 0,2 1 0,0-1 0,1 0 0,0 0 0,14 26 0,-17-39 0,-1 1 0,1-1 0,0 1 0,0-1 0,0 0 0,0 0 0,1 0 0,-1 0 0,0 0 0,1 0 0,-1-1 0,1 1 0,0-1 0,4 2 0,-1-1 0,0-1 0,1 0 0,-1 0 0,0 0 0,12-1 0,-18 0 31,1 0 0,-1 0 0,0 0-1,1-1 1,-1 1 0,1 0 0,-1 0 0,0-1 0,0 1 0,1 0 0,-1 0-1,0-1 1,1 1 0,-1 0 0,0-1 0,0 1 0,0-1 0,1 1 0,-1 0-1,0-1 1,0 1 0,0-1 0,0 1 0,0 0 0,0-1 0,0 1 0,0-1-1,0 1 1,0-1 0,1-7-3692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13056,'0'0'8871,"14"-5"-8180,1-1-469,-5 1-39,1 1 1,0 0-1,0 1 1,0 0 0,0 1-1,17-2 1,59 0 1421,-49 4-654,-1-3 0,1-1 0,40-9 0,74-17 2274,-149 30-2873,2-2-189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9944,'0'0'10593,"12"7"-10023,37 24-10,97 62 1828,-122-75-2041,-1 2-1,-2 0 1,1 2 0,-2 0-1,-1 1 1,-1 1-1,-1 1 1,-1 0 0,-1 1-1,-2 1 1,0 0 0,8 30-1,-9-21 74,-2 0 0,-2 0-1,-1 1 1,-2 1 0,-1-1 0,-2 0 0,-2 1-1,-1 0 1,-8 45 0,-13 46-420,-72 230 0,73-310 850,4-20-5636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16184,'0'0'9135,"13"7"-8684,-1 1-328,-7-4-71,0-1 0,0 0-1,0 0 1,1 0 0,0 0 0,-1-1-1,1 0 1,0 0 0,0 0 0,0-1 0,0 0-1,0 0 1,13-1 0,44 0 979,86 9 1,-84-3-142,72-2 1,-76-11 181,-39 4-460,28-1 1,-49 4-592,-1 0 0,0 0 0,0 0 0,0 0-1,1 0 1,-1 0 0,0 0 0,0 0 0,0 0 0,1 0 0,-1-1 0,0 1-1,0 0 1,0 0 0,1 0 0,-1 0 0,0 0 0,0 0 0,0 0 0,0-1-1,0 1 1,1 0 0,-1 0 0,0 0 0,0-1 0,0 1 0,0 0 0,0 0-1,0 0 1,0 0 0,0-1 0,0 1 0,1 0 0,-1 0 0,0-1 0,0 1 0,0 0-1,0 0 1,0 0 0,0-1 0,-1 1 0,-3-7-4958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11856,'0'0'15290,"7"-11"-14878,26-31-14,-31 39-330,1 0 0,0 0 0,0 1 0,1-1-1,-1 0 1,0 1 0,1 0 0,0 0-1,-1 0 1,1 0 0,0 1 0,5-2 0,10-5 174,-2 0-65,1 1-1,-1 1 0,1 1 0,0 0 0,0 1 1,1 1-1,19-1 0,1 3 124,-1 1 1,55 7-1,-7 8 228,-57-9-248,-1-1 0,51 2 0,-77-7-243,-1 0-1,0 0 0,0 0 1,0-1-1,1 1 1,-1 0-1,0-1 1,0 1-1,0 0 1,0-1-1,0 1 1,0-1-1,0 0 1,0 1-1,0-1 1,1-1-1,8-4-4673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9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26 11448,'0'0'6078,"-10"2"-5421,-13 2-218,0 2 0,1 0 0,0 2-1,0 0 1,1 1 0,0 1 0,0 2-1,1 0 1,1 0 0,0 2 0,1 1 0,-19 18-1,16-10 73,7-10-234,1 1-1,1 0 0,0 1 0,1 0 1,0 1-1,1 1 0,-13 30 1,16-28 3,1 0 0,1 1 0,1-1 0,1 1 0,-2 39 0,5-45-119,1-1 0,0 1 1,1-1-1,0 0 0,1 1 1,0-1-1,1 0 0,1-1 0,11 22 1,-7-18 29,0 0 1,2-1 0,0-1 0,0 1-1,1-2 1,1 0 0,16 13-1,-18-18-70,0 0-1,0-1 0,1 0 1,0-1-1,0 0 0,1-1 1,-1-1-1,1 0 0,0 0 1,20 2-1,-10-4-120,-1-1 0,1 0 0,0-2 0,-1-1 0,1 0 0,-1-2 0,1-1 0,-1 0 0,42-18 0,-26 6 0,-1-2 0,0-2 0,-2-1 0,51-41 0,-70 49 0,0 0 0,-1-1 0,-1 0 0,0-1 0,-1-1 0,0 0 0,14-28 0,-22 34 0,-1 0 0,-1 0 0,1 0 0,-2 0 0,0-1 0,0 1 0,-1-1 0,0 0 0,-1 1 0,-1-1 0,0 1 0,0-1 0,-1 0 0,-4-12 0,2 9 0,-1 0 0,0 0 0,-1 1 0,0 0 0,-2 0 0,1 1 0,-2 0 0,0 1 0,0-1 0,-14-12 0,-68-58 0,77 73 0,0 0 0,-1 0 0,0 2 0,0 0 0,-19-7 0,17 9 0,1 0 0,-2 1 0,1 1 0,-32-3 0,39 6 0,1 1 0,-1 1 0,1 0 0,-1 0 0,1 1 0,0 0 0,0 0 0,0 1 0,0 1 0,-14 6 0,15-6 0,0 1 0,0 0 0,0 0 0,0 1 0,-12 12 0,18-16 0,0 0 0,0 0 0,0 1 0,1-1 0,-1 1 0,1-1 0,0 1 0,-1-1 0,1 1 0,0 0 0,0 0 0,1 0 0,-1-1 0,1 1 0,-1 0 0,1 0 0,0 0 0,0 0 0,0 0 0,1 0 0,-1 0 0,1 0 0,0 3 0,17 32 850,-3-18-5635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0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701 552 9040,'0'0'8217,"-11"-6"-7823,-92-46 778,67 37 150,-1 2-1,-73-17 0,96 27-1050,0 1 1,0 1-1,-1 0 1,1 1-1,0 1 1,0 0-1,0 1 1,0 0-1,0 1 1,1 1-1,-21 8 1,18-5-52,0 1 0,0 1 1,0 0-1,1 1 1,-27 24-1,34-26-128,0 0 1,1 0-1,0 1 1,0 0-1,1 0 0,0 1 1,0 0-1,1 0 0,1 0 1,-6 19-1,4-8 13,1 2 0,1-1-1,2 0 1,0 1 0,1-1 0,1 1-1,1-1 1,1 1 0,1-1 0,1 0-1,1 0 1,1 0 0,1-1 0,1 0 0,1 0-1,1 0 1,0-1 0,2-1 0,0 0-1,18 21 1,-23-32-66,1 1 1,0-2-1,1 1 1,-1-1-1,1-1 0,1 1 1,-1-1-1,1-1 1,20 8-1,-15-8 67,0-1 0,0 0 0,0-1 0,0-1 0,0 0 0,24-2 0,-2-2 67,-1-2 1,1-2-1,-1-2 0,0-1 1,42-16-1,-33 6-173,54-29 0,-18 7 0,-70 36 0,0-1 0,-1 0 0,19-15 0,-37 21 0,-7 5 0,-67 33 0,74-34 0,0 0 0,1 1 0,0 1 0,-1-1 0,2 1 0,-1 0 0,1 1 0,-7 7 0,13-13 0,-5 5 0,0 1 0,1 0 0,0-1 0,1 2 0,-1-1 0,-2 8 0,6-13 0,-1 0 0,1 0 0,0 1 0,0-1 0,0 0 0,0 0 0,0 0 0,0 0 0,1 0 0,-1 0 0,1 0 0,-1 0 0,1 0 0,0 0 0,0 0 0,0 0 0,0 0 0,0 0 0,0-1 0,0 1 0,0 0 0,1-1 0,-1 1 0,1-1 0,-1 0 0,1 1 0,3 1 0,1 0 0,-1 0 0,1 0 0,0 0 0,0-1 0,0 0 0,0 0 0,0-1 0,1 0 0,-1 0 0,0 0 0,1-1 0,-1 0 0,1 0 0,-1-1 0,13-2 0,-8 1 0,0 0 0,0-2 0,0 1 0,-1-1 0,1-1 0,-1 0 0,0 0 0,12-9 0,-17 10 0,1 0 0,-1-1 0,0 0 0,0 0 0,0 0 0,-1-1 0,0 1 0,0-1 0,0 0 0,-1-1 0,3-6 0,-4 10 0,-1 0 0,0-1 0,-1 0 0,1 1 0,0-1 0,-1 1 0,0-1 0,0 0 0,0 1 0,0-1 0,-1 0 0,0 1 0,1-1 0,-1 1 0,0-1 0,-1 1 0,1-1 0,-1 1 0,1 0 0,-1 0 0,0 0 0,0 0 0,-3-4 0,1 3 0,-1 0 0,1 0 0,-1 0 0,0 0 0,0 1 0,0 0 0,-1 0 0,1 0 0,-1 1 0,0-1 0,1 1 0,-1 1 0,0-1 0,0 1 0,0 0 0,0 0 0,-1 1 0,1 0 0,0 0 0,0 1 0,0-1 0,-10 3 0,-50 8 0,66-11 0,-1 0 0,1 0 0,0 0 0,0 0 0,0 0 0,0 0 0,-1 0 0,1 0 0,0 0 0,0 0 0,0 0 0,0 0 0,-1 0 0,1 0 0,0 0 0,0 0 0,0 0 0,0 0 0,-1 0 0,1 0 0,0 1 0,0-1 0,0 0 0,0 0 0,0 0 0,0 0 0,-1 0 0,1 0 0,0 0 0,0 1 0,0-1 0,0 0 0,0 0 0,0 0 0,0 0 0,0 1 0,0-1 0,0 0 0,0 0 0,0 0 0,0 0 0,0 0 0,0 1 0,0-1 0,0 0 0,0 0 0,0 0 0,0 0 0,0 1 0,0-1 0,0 0 0,0 0 0,0 0 0,0 0 0,0 1 0,0-1 0,0 0 0,0 0 0,0 0 0,1 0 0,-1 0 0,0 0 0,0 1 0,13 4 0,7-6 0,-1-1 0,1 0 0,0-1 0,31-11 0,74-31 0,-91 31 0,34-18 0,-53 24 0,1 0 0,-1 1 0,1 1 0,0 0 0,31-6 0,-40 11 0,-2 0 0,0 1 0,0-1 0,0 1 0,0 0 0,0 0 0,0 0 0,6 1 0,-9 0 0,-1 0 0,1 0 0,0 0 0,0 0 0,-1 0 0,1 0 0,0 0 0,-1 0 0,0 1 0,1-1 0,-1 1 0,0-1 0,1 1 0,-1-1 0,0 1 0,0 0 0,0 0 0,-1-1 0,1 1 0,0 0 0,0 3 0,1 6 0,0 1 0,0 0 0,-1 0 0,-1 1 0,0-1 0,-1 0 0,0 0 0,-5 18 0,2 1 0,1-18 0,-1 14 0,4-26 0,0 0 0,0 0 0,0 0 0,0 0 0,0 0 0,0 0 0,0 0 0,0 0 0,1 0 0,-1 0 0,0 0 0,1 0 0,-1 0 0,1 0 0,-1 0 0,1 0 0,-1 0 0,1-1 0,1 3 0,-1-3 0,0 0 0,0 0 0,0 0 0,0 0 0,0 0 0,0 0 0,0 0 0,0 0 0,0 0 0,0 0 0,0 0 0,0-1 0,0 1 0,0 0 0,0-1 0,0 1 0,0-1 0,0 1 0,0-1 0,22-13 0,-20 12 0,107-81 0,-15 10 0,-91 70 0,0 0 0,0 1 0,1 0 0,0-1 0,-1 1 0,1 1 0,0-1 0,6-1 0,-10 3 0,1 0 0,-1 0 0,0 0 0,0 0 0,1 0 0,-1 0 0,0 0 0,0 0 0,0 1 0,1-1 0,-1 0 0,0 1 0,0-1 0,0 1 0,0-1 0,0 1 0,0 0 0,0-1 0,0 1 0,0 0 0,0 0 0,0 0 0,0 0 0,-1 0 0,1 0 0,0 0 0,0 0 0,-1 0 0,1 0 0,-1 0 0,1 0 0,-1 0 0,0 0 0,1 0 0,-1 1 0,0-1 0,1 2 0,4 39 0,6 19 0,-10-56 0,1 0 0,-1 0 0,1-1 0,1 1 0,-1 0 0,1-1 0,-1 0 0,1 0 0,7 8 0,-9-11 0,1 0 0,0 0 0,-1 0 0,1 0 0,0 0 0,0 0 0,0-1 0,-1 1 0,1 0 0,0-1 0,0 0 0,0 1 0,0-1 0,0 0 0,0 0 0,0 0 0,0 0 0,0-1 0,0 1 0,0 0 0,0-1 0,0 1 0,0-1 0,-1 0 0,1 0 0,0 0 0,1-1 0,6-3 0,0 0 0,0 0 0,14-13 0,6-10 0,-1 0 0,-1-2 0,-1-1 0,-2-1 0,-2-1 0,0-1 0,-3-1 0,31-75 0,-23 36 0,-3-1 0,-4-2 0,18-124 0,-34 171 0,-1 18 0,-1 0 0,0-1 0,-1 1 0,0 0 0,-1 0 0,-1 0 0,-3-22 0,4 33 0,0 1 0,0-1 0,0 0 0,-1 1 0,1-1 0,0 1 0,0-1 0,-1 1 0,1-1 0,0 1 0,-1-1 0,1 1 0,0-1 0,-1 1 0,1-1 0,-1 1 0,1 0 0,-1-1 0,1 1 0,-1 0 0,1-1 0,-1 1 0,1 0 0,-1-1 0,1 1 0,-1 0 0,0 0 0,1 0 0,-1 0 0,1 0 0,-1 0 0,0 0 0,1 0 0,-1 0 0,1 0 0,-1 0 0,0 0 0,1 0 0,-1 0 0,1 0 0,-1 1 0,1-1 0,-1 0 0,0 0 0,1 1 0,-1-1 0,1 0 0,-1 1 0,1-1 0,0 1 0,-1-1 0,1 0 0,-1 1 0,1-1 0,-1 2 0,-3 2 0,0 0 0,0 1 0,0-1 0,-5 9 0,-7 15 0,1 1 0,1 1 0,1 1 0,-15 60 0,11-19 0,-6 80 0,19-117 0,3-1 0,0 1 0,3-1 0,0 1 0,3-1 0,16 66 0,-17-87 0,1 0 0,0-1 0,1 0 0,0 0 0,1-1 0,11 16 0,-13-21 0,0 0 0,0 0 0,1 0 0,-1 0 0,1-1 0,1 0 0,-1 0 0,1-1 0,0 1 0,0-2 0,14 7 0,-16-9 0,0 0 0,0-1 0,1 0 0,-1 1 0,0-2 0,0 1 0,0 0 0,1-1 0,-1 0 0,0-1 0,0 1 0,9-4 0,4-3 0,32-20 0,-35 19 0,-1-1 0,0-1 0,-1 0 0,0 0 0,-1-2 0,0 0 0,-1 0 0,0-1 0,-1 0 0,13-26 0,-2 4 0,-8 13 0,14-31 0,-31 66 0,1 1 0,0 0 0,1-1 0,0 1 0,1 0 0,1 0 0,1 18 0,0-22 0,-1 0 0,2 1 0,-1-1 0,1 0 0,1 0 0,-1 0 0,2 0 0,-1 0 0,1-1 0,0 1 0,10 13 0,-13-21 0,0 0 0,0 0 0,0 0 0,0 0 0,0 0 0,1-1 0,-1 1 0,0 0 0,0-1 0,0 1 0,1-1 0,-1 1 0,0-1 0,0 0 0,1 1 0,-1-1 0,0 0 0,1 0 0,-1 0 0,0 0 0,1 0 0,-1 0 0,0-1 0,1 1 0,-1 0 0,0-1 0,0 1 0,1 0 0,1-2 0,4-2 0,0 0 0,-1 0 0,1 0 0,5-6 0,2-1 0,0 0 0,-1-1 0,1-1 0,-2 0 0,15-20 0,-14 17 0,0 1 0,1 0 0,19-16 0,-32 30 0,1 0 0,0-1 0,0 1 0,0 0 0,0 0 0,0 0 0,0 0 0,0 0 0,0 0 0,0 1 0,0-1 0,0 1 0,1-1 0,-1 1 0,3 0 0,-4 0 0,0 0 0,1 1 0,-1-1 0,0 1 0,1-1 0,-1 1 0,0 0 0,0 0 0,0-1 0,0 1 0,0 0 0,0 0 0,0 0 0,0 0 0,0 0 0,0 0 0,-1 0 0,1 0 0,0 1 0,-1-1 0,1 0 0,-1 0 0,1 1 0,-1-1 0,1 3 0,2 10 0,0 0 0,-2 1 0,1-1 0,-2 1 0,-1 22 0,0 0 0,1-36 0,0-1 0,0 0 0,0 0 0,0 0 0,0 0 0,0 1 0,0-1 0,0 0 0,0 0 0,0 0 0,0 0 0,0 0 0,0 1 0,0-1 0,0 0 0,0 0 0,0 0 0,1 0 0,-1 0 0,0 1 0,0-1 0,0 0 0,0 0 0,0 0 0,0 0 0,1 0 0,-1 0 0,0 0 0,0 0 0,0 1 0,0-1 0,0 0 0,1 0 0,-1 0 0,0 0 0,0 0 0,0 0 0,0 0 0,1 0 0,-1 0 0,9-3 0,11-12 0,57-75 0,-74 86 0,0 0 0,0 0 0,0 1 0,0-1 0,1 1 0,-1 0 0,1 0 0,0 0 0,6-3 0,-9 6 0,-1 0 0,1 0 0,-1 0 0,1 1 0,-1-1 0,0 0 0,1 0 0,-1 1 0,1-1 0,-1 0 0,0 1 0,1-1 0,-1 0 0,0 1 0,0-1 0,1 1 0,-1-1 0,0 1 0,0-1 0,1 0 0,-1 1 0,0-1 0,0 1 0,0-1 0,0 1 0,4 15 0,1 33 0,-5-37 0,1 0 0,0-1 0,1 1 0,0 0 0,1-1 0,5 13 0,-8-22 0,1-1 0,0 0 0,0 1 0,-1-1 0,1 0 0,0 0 0,0 0 0,0 1 0,0-1 0,0 0 0,0 0 0,1 0 0,-1-1 0,0 1 0,0 0 0,1 0 0,-1-1 0,0 1 0,1-1 0,-1 1 0,1-1 0,-1 1 0,1-1 0,-1 0 0,1 0 0,-1 0 0,1 0 0,-1 0 0,1 0 0,-1 0 0,1 0 0,-1-1 0,1 1 0,-1 0 0,0-1 0,1 0 0,-1 1 0,3-2 0,2-1 0,-1 0 0,1-1 0,0 1 0,-1-1 0,0-1 0,0 1 0,6-6 0,87-118 0,-55 70 0,-10 12 0,-33 74 0,-4-8 0,2 0 0,-1 34 0,4-45 0,-1-1 0,1 0 0,0 0 0,1 0 0,0 0 0,0 0 0,1-1 0,0 1 0,6 11 0,-8-18 0,-1-1 0,1 1 0,0-1 0,-1 1 0,1-1 0,0 1 0,0-1 0,-1 1 0,1-1 0,0 1 0,0-1 0,0 0 0,-1 0 0,1 1 0,0-1 0,0 0 0,0 0 0,0 0 0,0 0 0,0 0 0,0 0 0,-1 0 0,1 0 0,0-1 0,0 1 0,0 0 0,0 0 0,0-1 0,-1 1 0,1 0 0,0-1 0,0 1 0,-1-1 0,1 1 0,1-2 0,26-20 0,-13 5 0,0-2 0,-1 0 0,12-21 0,14-20 0,-37 55 0,8-8 0,-8 13 0,-2 9 0,-8 31 0,-1 20 0,8-56 0,0 1 0,0-1 0,1 0 0,-1 1 0,1-1 0,0 0 0,0 0 0,0 1 0,1-1 0,0 0 0,1 4 0,-2-7 0,0-1 0,0 1 0,-1 0 0,1-1 0,0 1 0,0 0 0,0-1 0,0 1 0,0-1 0,-1 0 0,1 1 0,0-1 0,0 0 0,0 1 0,0-1 0,0 0 0,0 0 0,0 0 0,1 0 0,-1 0 0,0 0 0,0 0 0,0 0 0,0 0 0,0 0 0,0-1 0,0 1 0,0 0 0,0-1 0,-1 1 0,1-1 0,0 1 0,0-1 0,0 1 0,0-1 0,0-1 0,5-1 0,0-1 0,-1 0 0,0 0 0,6-7 0,24-26 0,44-50 0,-65 73 0,5-6 0,-19 20 0,0 0 0,0 0 0,0-1 0,0 1 0,0 0 0,0 0 0,0 0 0,0 0 0,0-1 0,0 1 0,0 0 0,0 0 0,0 0 0,0 0 0,1-1 0,-1 1 0,0 0 0,0 0 0,0 0 0,0 0 0,0 0 0,0 0 0,1 0 0,-1-1 0,0 1 0,0 0 0,0 0 0,0 0 0,0 0 0,1 0 0,-1 0 0,0 0 0,0 0 0,0 0 0,0 0 0,1 0 0,-1 0 0,0 0 0,0 0 0,0 0 0,0 0 0,1 0 0,-1 0 0,0 0 0,0 0 0,0 0 0,0 0 0,1 0 0,-1 1 0,0-1 0,0 0 0,0 0 0,0 0 0,0 0 0,0 0 0,1 0 0,-1 0 0,0 1 0,0-1 0,3 11 0,-3-8 0,-1 15 0,2-1 0,4 23 0,-5-37 0,1 1 0,-1 0 0,1-1 0,0 1 0,0-1 0,1 1 0,-1-1 0,1 1 0,0-1 0,0 0 0,0 0 0,0 0 0,0 0 0,1 0 0,0 0 0,-1-1 0,6 4 0,-5-5 0,-1 0 0,1 0 0,-1 0 0,1-1 0,0 1 0,-1-1 0,1 0 0,0 1 0,0-2 0,-1 1 0,1 0 0,0 0 0,-1-1 0,1 1 0,0-1 0,-1 0 0,1 0 0,-1 0 0,1 0 0,-1 0 0,4-3 0,5-3 0,0-1 0,19-17 0,-28 23 0,17-16 0,-1-1 0,0-1 0,-2 0 0,0-2 0,-1 0 0,-1 0 0,-2-1 0,0-1 0,-1 0 0,7-26 0,1-10 0,-2 0 0,-4-1 0,-1 0 0,-4-1 0,2-102 0,-10 151 0,0 5 0,1-1 0,-1 1 0,-1 0 0,0-1 0,0 1 0,0 0 0,-1 0 0,-4-10 0,6 17 0,-1 1 0,1-1 0,-1 0 0,1 0 0,-1 1 0,0-1 0,1 0 0,-1 1 0,0-1 0,1 1 0,-1-1 0,0 1 0,0-1 0,0 1 0,1 0 0,-1-1 0,0 1 0,0 0 0,0 0 0,0-1 0,0 1 0,0 0 0,1 0 0,-1 0 0,0 0 0,0 0 0,0 0 0,0 0 0,0 1 0,0-1 0,0 0 0,0 0 0,1 1 0,-1-1 0,0 1 0,0-1 0,0 0 0,1 1 0,-1-1 0,0 1 0,0 0 0,-3 2 0,0 0 0,0 1 0,1-1 0,-1 1 0,1-1 0,-4 6 0,-5 12 0,0 0 0,2 0 0,0 1 0,1 1 0,2 0 0,-6 24 0,-18 145 0,20 10 0,12-180 0,0 0 0,2-1 0,0 0 0,1 1 0,1-1 0,1-1 0,1 1 0,16 30 0,-21-47 0,0 0 0,1-1 0,0 1 0,-1-1 0,2 1 0,-1-1 0,0 0 0,0 0 0,1 0 0,0-1 0,0 1 0,-1-1 0,1 0 0,1 0 0,-1 0 0,0-1 0,0 1 0,1-1 0,-1 0 0,1 0 0,-1-1 0,0 1 0,1-1 0,0 0 0,-1 0 0,1-1 0,-1 1 0,0-1 0,1 0 0,-1 0 0,1-1 0,-1 1 0,0-1 0,0 0 0,0 0 0,0 0 0,0-1 0,-1 1 0,5-4 0,21-19 0,35-38 0,-13 12 0,-18 13 0,-27 30 0,1 0 0,0 0 0,0 1 0,1 0 0,8-7 0,-16 14 0,1 0 0,-1-1 0,1 1 0,0-1 0,-1 1 0,1 0 0,0-1 0,-1 1 0,1 0 0,0 0 0,-1-1 0,1 1 0,0 0 0,-1 0 0,1 0 0,0 0 0,0 0 0,-1 0 0,1 0 0,1 0 0,-2 1 0,1-1 0,-1 0 0,0 1 0,1-1 0,-1 0 0,0 1 0,1-1 0,-1 1 0,0-1 0,1 1 0,-1-1 0,0 0 0,0 1 0,0-1 0,1 1 0,-1-1 0,0 1 0,0 0 0,0-1 0,0 1 0,0 0 0,-4 35 0,3-27 0,-13 60 0,9-45 0,0 0 0,-3 50 0,8-73 0,0-1 0,0 1 0,0-1 0,0 1 0,0-1 0,0 1 0,0-1 0,0 1 0,0-1 0,0 1 0,0-1 0,0 1 0,1-1 0,-1 1 0,0-1 0,0 1 0,1-1 0,-1 0 0,0 1 0,0-1 0,1 1 0,-1-1 0,0 0 0,1 1 0,-1-1 0,0 0 0,1 1 0,-1-1 0,1 0 0,0 1 0,0-1 0,0 0 0,0 0 0,0 0 0,0-1 0,0 1 0,0 0 0,0 0 0,0-1 0,0 1 0,0-1 0,-1 1 0,1 0 0,0-1 0,1 0 0,34-31 0,-29 25 0,34-33 0,-22 21 0,0 1 0,34-24 0,-45 36 0,-5 4 0,-1 0 0,1 0 0,0 0 0,0 0 0,0 1 0,1 0 0,5-3 0,-8 4 0,-1 0 0,1 0 0,0 0 0,-1 0 0,1 0 0,-1 0 0,1 0 0,0 0 0,-1 0 0,1 1 0,-1-1 0,1 0 0,-1 0 0,1 1 0,0-1 0,-1 0 0,1 1 0,-1-1 0,0 0 0,2 1 0,-1 1 0,0-1 0,-1 0 0,1 1 0,0-1 0,0 1 0,-1-1 0,1 1 0,-1-1 0,1 1 0,-1 0 0,1 1 0,0 10 0,0 0 0,0-1 0,-2 1 0,1 0 0,-2 0 0,-4 22 0,-26 76 0,27-97 0,-11 34 0,-43 88 0,49-117 0,-1-1 0,-1 0 0,0-1 0,-1 0 0,-1-1 0,0 0 0,-23 18 0,33-31 0,1-1 0,-1 0 0,1 1 0,-1-1 0,0-1 0,0 1 0,0-1 0,0 1 0,0-1 0,-1 0 0,1 0 0,0-1 0,0 1 0,-7-1 0,9 0 0,0-1 0,0 1 0,0 0 0,1-1 0,-1 1 0,0-1 0,1 0 0,-1 0 0,0 0 0,1 1 0,-1-1 0,1-1 0,-1 1 0,1 0 0,0 0 0,-1 0 0,1-1 0,0 1 0,0-1 0,0 1 0,0-1 0,0 1 0,0-1 0,0 0 0,1 1 0,-1-1 0,0 0 0,1 0 0,0 1 0,-1-1 0,1 0 0,0 0 0,0 0 0,0 0 0,0-3 0,0-1 0,1-1 0,0 1 0,-1-1 0,2 1 0,-1-1 0,1 1 0,0 0 0,0 0 0,1 0 0,0 0 0,5-8 0,-2 6 0,0 0 0,1 0 0,0 1 0,0 0 0,0 0 0,15-10 0,7 0 0,0 1 0,1 1 0,47-16 0,-56 23 0,145-50 0,-166 58 22,1 0 0,-1 0-1,1-1 1,-1 1 0,1 0 0,-1 0 0,1 0-1,-1-1 1,1 1 0,-1 0 0,1-1 0,-1 1-1,1 0 1,-1-1 0,1 1 0,-1-1-1,0 1 1,1 0 0,-1-1 0,0 1 0,1-1-1,-1 1 1,0-1 0,0 1 0,0-1 0,1 1-1,-1-1 1,0 0 0,0 1 0,0-1 0,0 1-1,0-1 1,0 1 0,0-1 0,0 1 0,0-1-1,0 0 1,-1 0 0,-5-11-4807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0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19495,'0'0'2146,"15"-5"-1312,171-51 1140,-176 53-1878,39-9 700,0 2 0,0 1 0,68-1-1,-108 9-615,12 0 608,-14 2-4031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16983,'0'0'3816,"61"-26"-3576,-45 20 0,-4 0-160,-6 2 16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13360,'0'0'3775,"75"-6"-3271,-51-6 8,0-2-168,-6 2 16,-6 4-216,-3-2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12 707 4912,'0'0'7833,"7"-11"-7408,13-28 106,21-53 1,16-62 668,-55 147-1149,18-50 559,16-70 0,-32 105-453,0 0 0,-1 0 0,-2 0-1,0 0 1,-1 0 0,-6-37 0,6 57-129,0 0 0,0 1 1,-1-1-1,1 0 0,0 1 0,-1-1 0,0 0 1,1 1-1,-1-1 0,0 1 0,0-1 0,0 1 1,0-1-1,0 1 0,-2-2 0,3 2-11,-1 1 1,1 0-1,-1 0 0,0 0 0,1 0 0,-1 0 1,1 0-1,-1-1 0,0 1 0,1 1 1,-1-1-1,1 0 0,-1 0 0,0 0 1,1 0-1,-1 0 0,1 0 0,-1 1 1,0-1-1,1 0 0,-1 0 0,1 1 0,-1-1 1,1 1-1,-1-1 0,1 0 0,-1 2 1,-5 4 92,0 1 1,1-1-1,0 1 1,-6 12-1,9-15-113,-16 29 167,1 2 0,2 0 0,2 0 1,1 1-1,-9 47 0,-19 193 877,38-239-765,2 0 0,1 0 0,12 69 0,-5-73 10,-6-24-151,1 1-1,-2-1 1,3 20-1,-4-29-130,0 0 1,-1 0-1,1 0 0,0 0 0,0 0 0,0 0 1,0 0-1,0 0 0,0 0 0,0 1 0,0-1 1,0 0-1,0 0 0,0 0 0,0 0 0,0 0 1,0 0-1,1 0 0,-1 0 0,0 0 0,0 1 1,0-1-1,0 0 0,0 0 0,0 0 0,0 0 1,0 0-1,0 0 0,0 0 0,0 0 0,0 0 1,0 0-1,0 0 0,1 0 0,-1 0 0,0 1 1,0-1-1,0 0 0,0 0 0,0 0 0,0 0 1,0 0-1,0 0 0,0 0 0,1 0 0,-1 0 1,0 0-1,0 0 0,0 0 0,0 0 0,0 0 1,0 0-1,0 0 0,0 0 0,0-1 0,1 1 1,-1 0-1,0 0 0,0 0 0,7-6 146,7-15-32,27-97 112,-24 66-101,2 0 1,34-66 0,-43 97-75,-8 17-45,-1 0 1,1-1 0,0 1-1,0 1 1,0-1 0,0 0-1,1 1 1,-1-1 0,1 1-1,0-1 1,5-3 0,-7 7-11,0 0 0,-1-1 0,1 2 0,-1-1 1,1 0-1,-1 0 0,1 0 0,0 0 0,-1 0 1,1 0-1,-1 0 0,1 1 0,-1-1 0,1 0 1,-1 1-1,1-1 0,-1 0 0,1 1 0,-1-1 1,1 0-1,-1 1 0,0-1 0,1 1 0,-1-1 1,0 1-1,1-1 0,-1 1 0,0-1 0,0 1 1,1 0-1,-1-1 0,17 31-36,-1-2 0,56 60-24,-66-82 71,1 0 0,-1 0-1,1-1 1,0 1 0,1-2-1,-1 1 1,1-1 0,0 0-1,10 4 1,-14-8 0,0 0-1,0 0 1,0-1 0,1 1-1,-1-1 1,0 0 0,0 0-1,1-1 1,-1 1 0,0-1-1,0 0 1,0 0 0,0 0-1,0-1 1,0 1 0,0-1-1,0 0 1,-1 0 0,6-4-1,-2 2 11,-1 0-1,0-1 0,-1 0 0,1 0 1,-1 0-1,0 0 0,0-1 0,-1 0 0,0 0 1,5-9-1,-7 9-5,0 0 0,0-1 0,-1 1 0,0 0 1,-1-1-1,0 1 0,1-1 0,-2 1 0,1 0 0,-1-1 0,0 1 1,0 0-1,-5-12 0,6 16-11,-1 0 1,0 0-1,0 0 0,0 1 1,1-1-1,-1 0 1,-1 1-1,1-1 0,0 1 1,0-1-1,-1 1 1,1 0-1,0-1 0,-1 1 1,0 0-1,1 0 0,-1 0 1,1 0-1,-1 0 1,0 0-1,0 1 0,0-1 1,1 1-1,-1-1 1,0 1-1,0 0 0,0-1 1,0 1-1,0 0 0,0 0 1,0 0-1,0 1 1,0-1-1,1 0 0,-1 1 1,0-1-1,0 1 1,0 0-1,0 0 0,1-1 1,-1 1-1,0 0 0,1 1 1,-3 1-1,-1 1 5,1 0-1,0 0 0,0 1 1,0 0-1,0-1 0,1 2 1,0-1-1,0 0 0,0 0 1,1 1-1,-1 0 0,1-1 1,-1 10-1,1-6-4,1 0 1,0 1-1,1-1 0,0 1 0,1-1 1,-1 0-1,2 1 0,2 9 1,1-1-3,1 0 1,1 0 0,0-1 0,2 1-1,0-2 1,1 1 0,0-2-1,16 19 1,-21-27-2,1-1 0,0 0 0,1 0 0,-1-1 0,1 1 0,0-1 0,0-1 0,1 1 0,-1-1 0,11 3 0,-14-5 4,0-1-1,0 0 1,0-1 0,0 1-1,0-1 1,0 1-1,1-1 1,-1 0 0,0-1-1,0 1 1,0-1-1,0 0 1,0 0 0,0 0-1,0 0 1,0-1-1,-1 0 1,1 0 0,0 0-1,-1 0 1,1 0-1,-1-1 1,5-3 0,12-14 21,0-1 1,-1-1 0,0-1-1,-2 0 1,-1-1 0,23-46-1,-24 36 5,-1-1 0,-1 0 0,-2-1 0,11-67 0,-14 55 16,-2 0-1,-2-1 1,-4-62 0,0 84-26,0 20-7,0 0-1,0 1 1,-1-1-1,0 0 1,-3-10-1,2 15-23,-1 6-5,-3 19-20,-3 31-7,1 10-28,2 102 0,17 65 44,-9-203 37,1-3 0,1 0 0,1 0 0,2 0-1,14 39 1,-7-26 4,-13-33 0,0-1 0,1 1 0,0-1 0,0 0 0,0 1-1,1-1 1,3 4 0,-6-7-10,1-1 0,0 1 0,-1-1 0,1 1 0,-1-1 0,1 1 1,0-1-1,-1 1 0,1-1 0,0 0 0,0 1 0,-1-1 0,1 0 0,0 0 0,0 0 0,-1 0 0,1 1 0,0-1 0,0 0 0,1-1 0,-1 1 0,1 0 0,-1-1 0,1 0 1,-1 1-1,0-1 0,1 0 0,-1 0 0,0 0 0,1 0 0,-1 0 0,0 0 0,0 0 0,0 0 0,1-2 1,8-9 19,-1-1 0,0 0 0,-1 0 1,-1-1-1,0 0 0,6-17 1,22-93 93,-9 28-51,-22 84-39,0-1 1,-1 0 0,0 0 0,0-21 0,-3 34-30,1 0 1,-1 0 0,0 0-1,0 0 1,0 0-1,0 0 1,0 0 0,0 0-1,0 0 1,0 0 0,0 0-1,0 0 1,0 0-1,0 0 1,0 0 0,0 0-1,1 0 1,-1 0-1,0 0 1,0 0 0,0 0-1,0 0 1,0 0-1,0 0 1,0 0 0,0 0-1,0 0 1,0 0-1,0 0 1,0-1 0,0 1-1,0 0 1,0 0-1,0 0 1,0 0 0,0 0-1,1 0 1,-1 0-1,0 0 1,0 0 0,0 0-1,0 0 1,0 0-1,0 0 1,0 0 0,0 0-1,0-1 1,0 1 0,0 0-1,0 0 1,0 0-1,0 0 1,0 0 0,0 0-1,0 0 1,0 9 4,-2 3-4,1-1 1,0 0 0,0 0 0,1 0-1,1 1 1,3 16 0,-1 6 0,0-1-9,2 0 0,1 0 0,2-1 0,12 34 1,-16-50 9,-4-14 2,0 0-1,1 0 1,-1-1 0,0 1-1,1 0 1,-1 0 0,1-1-1,0 1 1,-1 0 0,1-1-1,0 1 1,0-1 0,0 1-1,0-1 1,1 1 0,-1-1-1,0 0 1,3 2 0,-2-3 4,0-1 1,0 1-1,0-1 1,0 0-1,0 0 1,0 0-1,-1 0 1,1 0-1,0 0 1,0-1-1,-1 1 1,1 0-1,-1-1 1,1 1-1,1-4 1,2-2 2,-1 0 1,-1 0-1,1-1 1,-1 1-1,0-1 1,-1 0-1,2-10 0,5-11 15,11-33 38,24-62 61,-44 124-125,0 0-1,0-1 1,0 1 0,0 0 0,0 0 0,0 0 0,0 0-1,0-1 1,0 1 0,0 0 0,0 0 0,0 0 0,0 0-1,0-1 1,0 1 0,0 0 0,0 0 0,0 0-1,0 0 1,0 0 0,1-1 0,-1 1 0,0 0 0,0 0-1,0 0 1,0 0 0,0 0 0,1 0 0,-1 0 0,0 0-1,0-1 1,0 1 0,0 0 0,0 0 0,1 0-1,-1 0 1,0 0 0,0 0 0,0 0 0,0 0 0,1 0-1,-1 0 1,0 0 0,0 0 0,0 0 0,1 0 0,-1 0-1,0 0 1,0 1 0,4 10-2,1 26-41,-5-34 40,4 40-20,-4-23 14,1 0-1,1 0 1,1-1-1,1 1 1,1-1-1,12 34 0,-16-51 13,0 0 0,0-1 0,-1 1-1,1 0 1,0-1 0,1 1-1,-1 0 1,0-1 0,0 1-1,1-1 1,-1 0 0,1 1-1,-1-1 1,1 0 0,0 0-1,-1 0 1,1 0 0,0 0 0,0-1-1,2 2 1,-2-2-2,-1 0 0,1 0 0,0 0 0,0-1 0,-1 1 0,1 0 1,0-1-1,-1 0 0,1 1 0,0-1 0,-1 0 0,1 1 0,-1-1 0,1 0 0,-1 0 0,0 0 0,1-1 1,0 0-1,4-4 2,-1-1 1,0 1 0,0-1 0,-1 0-1,0 0 1,0 0 0,0-1 0,2-8-1,9-25 28,-7 21-10,-1-1 0,-1 0-1,6-39 1,-12 59-15,0-1-1,0 1 1,1 0 0,-1 0-1,0 0 1,0-1-1,1 1 1,-1 0 0,1 0-1,-1 0 1,1 0 0,-1-1-1,2 0 1,-2 2-6,1 0 0,-1-1 0,0 1 0,1 0 0,-1-1 0,1 1 0,-1 0 0,1 0 0,-1 0 0,1-1 0,-1 1 0,1 0 0,-1 0 0,1 0 0,-1 0 0,1 0 0,-1 0 0,1 0 0,-1 0 0,1 0 0,0 0 0,3 1-6,0 1-1,-1-1 0,1 1 1,-1 0-1,1 0 1,4 4-1,-2-2 2,106 63-50,-95-58 47,1-1 0,0-1 0,1-1 0,30 7 0,-44-12 4,-1-1 0,1 0-1,-1 0 1,1-1 0,-1 1 0,1-1 0,-1 0 0,1 0 0,-1-1 0,0 1 0,1-1-1,-1 0 1,0 0 0,0 0 0,-1-1 0,1 0 0,0 1 0,-1-1 0,0 0 0,1-1-1,3-4 1,-5 6 7,0 0-1,-1-1 0,1 1 1,0-1-1,-1 1 1,1-1-1,-1 0 0,0 0 1,0 0-1,0 1 0,0-1 1,0 0-1,-1 0 1,1 0-1,-1 0 0,0 0 1,0 0-1,0-1 0,0 1 1,-1 0-1,1 0 0,-1 0 1,0 1-1,0-1 1,0 0-1,0 0 0,0 0 1,0 0-1,-1 1 0,0-1 1,1 1-1,-4-4 1,2 3-4,0 0 1,1 1-1,-2-1 1,1 1-1,0-1 1,0 1 0,-1 0-1,0 0 1,-4-1-1,7 2 3,-1 0-1,1 1 1,-1 0-1,0-1 0,1 1 1,-1 0-1,1 0 0,-1 0 1,1 0-1,-1 0 0,0 0 1,1 1-1,-1-1 0,1 0 1,-1 1-1,1-1 1,-1 1-1,1 0 0,0-1 1,-1 1-1,1 0 0,0 0 1,-1 0-1,1 0 0,0 0 1,0 0-1,-2 2 0,-1 2 1,0 0 0,0 1-1,1-1 1,0 1 0,0 0-1,0 0 1,0 0 0,1 1-1,0-1 1,1 0 0,-1 1-1,1-1 1,1 1 0,-1-1-1,1 1 1,1 12 0,0-4-3,0 0 0,1 1 1,1-1-1,6 21 0,-6-27 0,0-1 0,1 1 0,0-1 0,0 1 0,1-1 0,0 0 0,0-1 0,12 13 0,-6-7 0,-10-11 0,1-1 0,-1 1 0,0 0 0,0-1 0,1 1 0,-1-1 0,1 1 0,0-1 0,-1 0 0,1 1 0,0-1 0,0 0 0,0 0 0,0 0 0,0-1 0,0 1 0,0 0 0,0-1 0,0 1 0,0-1 0,0 0 0,0 1 0,0-1 0,3 0 0,4-2 4,1-1 0,-1 1-1,0-1 1,0-1 0,0 1 0,0-2 0,0 1-1,14-12 1,-10 7 2,0-1 0,-1-1 0,0 0 0,17-21 0,-24 25-6,0-1 0,0 0-1,-1 0 1,0 0 0,-1 0 0,0-1-1,0 1 1,0-1 0,-1 0 0,-1 0 0,0 0-1,0 0 1,0 0 0,-1 0 0,-1 0-1,-1-14 1,2 19 4,-1 1 0,1-1 0,-1 1 1,0-1-1,0 1 0,0-1 0,-3-5 0,3 8-1,0-1-1,-1 1 1,1-1-1,0 1 1,-1-1-1,1 1 1,-1 0-1,0-1 1,1 1-1,-1 0 1,0 0-1,0 0 1,0 1-1,0-1 1,-2 0-1,2 1-1,0 0-1,1 0 1,-1 0-1,0 0 1,0 1-1,0-1 1,1 0-1,-1 1 1,0 0-1,0-1 1,1 1-1,-1 0 0,1 0 1,-1 0-1,-1 1 1,-23 19 2,23-17-3,0 1 0,0-1 0,1 1 0,-1 0 0,1 0 0,0 0 0,0 0 0,1 0 0,0 0 0,0 0 0,0 1 0,0-1 0,1 0 0,0 1 0,0 7 0,1-4 0,0 0 0,0 0 0,1 0 0,0-1 0,0 1 0,1-1 0,0 1 0,7 13 0,-7-17 0,1 1 0,-1-1 0,1 0 0,0 0 0,0-1 0,1 1 0,-1-1 0,1 0 0,0 0 0,6 4 0,-9-6 3,1-1 0,-1 1 0,0-1 0,1 0 0,-1 0 0,1 0 0,-1 0 0,1 0 0,-1 0 0,1-1 0,0 1-1,0-1 1,-1 0 0,1 1 0,0-1 0,-1-1 0,1 1 0,0 0 0,0-1 0,-1 1 0,1-1 0,-1 0 0,4-1 0,2-1 5,0 0 1,0 0-1,0-1 1,0 0-1,0-1 1,-1 0-1,11-8 1,1-5 23,21-24 0,-25 25-14,1 1-1,26-22 1,-29 27-11,13-9 47,-25 19-50,0 0-1,0 1 1,0-1 0,0 0-1,1 1 1,-1-1 0,0 1 0,0 0-1,1-1 1,-1 1 0,0 0-1,1 0 1,-1 0 0,0 0-1,1 0 1,-1 0 0,0 0-1,1 0 1,1 1 0,-2 0-3,0 0 0,1 0 0,-1 1 1,0-1-1,0 0 0,0 1 0,0-1 0,0 1 1,0-1-1,0 1 0,-1-1 0,1 1 1,0-1-1,-1 1 0,0 0 0,1 0 0,-1-1 1,0 3-1,4 35 32,-12 90 423,22-142-200,-5-2-211,9-13 2,0 0 0,2 2 0,30-33 0,-45 55-35,-1 0 0,0 1 0,1-1 0,0 1 0,0 0 0,0 0 0,0 1 1,0 0-1,6-3 0,-9 5-10,0-1 0,0 1 1,0 0-1,0-1 1,0 1-1,0 0 1,0 0-1,0 0 0,0 1 1,0-1-1,0 0 1,0 1-1,-1-1 1,1 1-1,0 0 0,0 0 1,0-1-1,-1 1 1,1 0-1,0 0 0,-1 1 1,1-1-1,-1 0 1,1 1-1,-1-1 1,0 0-1,1 1 0,0 2 1,58 99 3,-30-48 38,-25-47-17,0 0 0,0 0 0,1 0 0,0 0 0,0-1 0,1 0-1,0 0 1,1-1 0,-1 0 0,1 0 0,0 0 0,1-1 0,13 6-1,-18-10-12,1 0 0,-1 0 0,1-1 0,-1 0 0,1 1 0,0-2 0,-1 1 0,1 0 0,-1-1-1,1 0 1,-1 0 0,0 0 0,1-1 0,4-1 0,-3 0-2,1-1 0,0 1 0,-1-1 0,0 0 0,0 0 0,0-1 1,-1 0-1,6-6 0,-9 9-36,0 0 0,0-1 0,0 1 0,-1-1 0,1 1 0,-1-1 0,1 1-1,-1-1 1,0 0 0,0 0 0,0 0 0,0-3 0,-4-10-4179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13264,'0'0'1858,"19"3"-1180,9 1-430,0-1 1,0-2-1,-1-1 1,41-4-1,138-28 1260,62-8 669,-94 11-105,-43 6-3682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1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1139 10952,'0'0'8281,"13"-5"-7627,17-6 554,60-13 0,-86 23-954,1 0-1,0 0 1,0 0-1,-1-1 1,1 1-1,-1-1 1,0-1-1,1 1 0,6-6 1,-9 6-140,1 0 1,-1-1-1,1 0 0,-1 1 0,0-1 1,-1 0-1,1 0 0,0 0 1,-1-1-1,1 1 0,-1 0 1,0 0-1,0-1 0,0-5 1,1-2 97,-1-1 0,-1 1 1,1-1-1,-2 1 1,0-1-1,0 1 1,-1-1-1,-1 1 1,0 0-1,-4-13 1,5 20-120,0 1 0,0-1 0,0 0 0,0 0 1,-1 1-1,1 0 0,-1-1 0,0 1 0,0 0 0,0 0 1,0 1-1,0-1 0,-5-2 0,5 3-33,-1 1-1,1 0 1,0 0-1,-1 0 1,1 0-1,-1 0 1,1 1-1,-1 0 1,1 0-1,-1 0 1,0 0-1,1 0 1,-1 1 0,1-1-1,-1 1 1,1 0-1,-7 3 1,2-1-15,0 1 1,1 0-1,-1 1 1,1 0-1,0 0 1,0 1-1,0-1 1,1 1-1,0 1 1,0-1-1,1 1 0,0 0 1,0 1-1,0-1 1,1 1-1,0 0 1,-5 15-1,4-7 30,0 1 0,1-1 0,1 1 0,0 0 0,1 0 0,1 0 0,0 0 0,3 21 0,-1-32-75,0 0 0,1 0 0,0 1 0,0-1 0,0-1 0,1 1 0,-1 0 0,1-1 0,1 1 0,-1-1 0,1 0 0,0 0 0,0 0 0,1-1 0,-1 1 0,1-1 0,0 0 0,8 5 0,-4-4 0,0 1 0,0-2 0,1 1 0,-1-1 0,1-1 0,0 0 0,0 0 0,0-1 0,1 0 0,14 0 0,3-3 0,-1 0 0,0-2 0,0-1 0,44-13 0,101-42 0,-131 43 0,57-22 0,153-83 0,-192 80 0,-45 30 0,0 1 0,30-16 0,-19 10 0,-55 20 0,0 6 0,0 0 0,1 3 0,0 0 0,-43 29 0,-97 82 0,158-115 0,-31 27 0,39-33 0,0 0 0,1 0 0,-1 0 0,1 0 0,0 0 0,0 0 0,0 0 0,1 1 0,-1-1 0,1 1 0,-2 5 0,3-7 0,0-1 0,0 0 0,0 0 0,0 0 0,0 0 0,1 0 0,-1 1 0,0-1 0,1 0 0,-1 0 0,1 0 0,-1 0 0,1 0 0,-1 0 0,1 0 0,0 0 0,0-1 0,-1 1 0,1 0 0,0 0 0,0 0 0,0-1 0,0 1 0,0 0 0,0-1 0,0 1 0,0-1 0,0 1 0,0-1 0,0 0 0,2 1 0,2 1 0,1-1 0,0 0 0,-1 0 0,1 0 0,7-1 0,-2 0 0,0-1 0,0-1 0,0 0 0,0-1 0,0 0 0,-1 0 0,1-1 0,18-10 0,3-5 0,41-30 0,-44 25 0,-1-2 0,36-40 0,-38 38 0,-18 20 0,-6 6 0,1 0 0,-1 0 0,0-1 0,0 1 0,0 0 0,0-1 0,2-4 0,-25 44 0,-21 47 0,-29 59 0,-89 134 0,131-233 0,-9 10 0,2 2 0,3 1 0,-32 76 0,61-124 0,4-9 0,-1 1 0,1-1 0,0 0 0,0 0 0,0 0 0,0 0 0,0 0 0,0 0 0,0 0 0,0 1 0,0-1 0,-1 0 0,1 0 0,0 0 0,0 0 0,0 0 0,0 1 0,0-1 0,0 0 0,0 0 0,0 0 0,0 0 0,0 1 0,0-1 0,0 0 0,0 0 0,0 0 0,0 0 0,0 0 0,0 1 0,1-1 0,-1 0 0,0 0 0,0 0 0,0 0 0,0 0 0,0 0 0,0 1 0,0-1 0,0 0 0,0 0 0,1 0 0,-1 0 0,0 0 0,0 0 0,0 0 0,0 0 0,0 0 0,0 0 0,1 1 0,-1-1 0,0 0 0,0 0 0,0 0 0,0 0 0,1 0 0,-1 0 0,0 0 0,0 0 0,0 0 0,0 0 0,0 0 0,1 0 0,-1 0 0,0-1 0,0 1 0,0 0 0,10-5 0,126-121 0,-15 20 0,373-349 0,-423 384 0,-26 28 0,53-68 0,-82 91 0,-6 7 0,0 0 0,13-22 0,-38 64 0,1-5 0,2 1 0,0 0 0,2 1 0,1 1 0,1-1 0,-6 37 0,13-56 0,-3 56 0,4-59 0,0 0 0,0 0 0,0 0 0,1 0 0,-1 0 0,1 0 0,0-1 0,0 1 0,1 0 0,-1 0 0,1-1 0,0 1 0,2 2 0,-3-5 0,0 0 0,0 0 0,1 0 0,-1-1 0,0 1 0,0 0 0,1-1 0,-1 1 0,0-1 0,1 0 0,-1 1 0,1-1 0,-1 0 0,0 0 0,1 0 0,-1 0 0,1 0 0,-1 0 0,1 0 0,-1 0 0,0-1 0,1 1 0,-1-1 0,3 0 0,34-17 0,-37 17 0,13-8 0,0 0 0,-1-1 0,-1 0 0,0-1 0,18-21 0,48-70 0,-45 55 0,-9 14 0,35-67 0,-62 102 0,-3 8 0,5-9 0,-5 23 0,-8 49 0,13-64 0,0 0 0,1 1 0,1-1 0,0 0 0,0 0 0,1 1 0,0-1 0,5 15 0,-6-21 0,0 0 0,0 0 0,1-1 0,-1 1 0,0 0 0,1-1 0,0 1 0,0-1 0,0 1 0,0-1 0,0 0 0,4 4 0,-4-5 0,1 0 0,-1 0 0,0 0 0,0-1 0,1 1 0,-1-1 0,0 1 0,1-1 0,-1 0 0,1 0 0,-1 0 0,0 0 0,1 0 0,-1-1 0,0 1 0,1-1 0,2 0 0,7-3 0,0-1 0,0 0 0,0 0 0,-1-1 0,19-13 0,53-46 0,-55 42 0,15-13 0,-27 20 0,0 2 0,2 0 0,0 1 0,0 1 0,40-19 0,-52 29 0,0 0 0,0 0 0,0 1 0,0 0 0,1 0 0,-1 1 0,0 0 0,1 0 0,6 1 0,-10-1 0,1 1 0,-1 0 0,1 0 0,-1 0 0,1 0 0,-1 0 0,0 0 0,0 1 0,0 0 0,0 0 0,0 0 0,0 0 0,0 0 0,0 0 0,-1 1 0,0-1 0,4 5 0,-6-6 0,1-1 0,-1 1 0,0-1 0,1 1 0,-1-1 0,0 1 0,0 0 0,1-1 0,-1 1 0,0-1 0,0 1 0,0 0 0,0-1 0,0 1 0,0 0 0,0-1 0,0 1 0,0 0 0,0-1 0,0 1 0,0-1 0,0 1 0,-1 0 0,1-1 0,0 1 0,0-1 0,-1 1 0,1-1 0,-1 2 0,-1-1 0,1 1 0,-1-1 0,0 1 0,1-1 0,-1 0 0,0 0 0,0 0 0,0 0 0,-2 1 0,-42 10 0,24-8 0,0 1 0,0 0 0,-36 16 0,50-18 0,1 1 0,0-1 0,0 2 0,0-1 0,0 1 0,0 0 0,1 0 0,0 0 0,0 1 0,1 0 0,-1 0 0,1 1 0,-6 11 0,10-16 0,0 1 0,0-1 0,0 1 0,0-1 0,1 1 0,-1 0 0,1-1 0,0 1 0,-1 0 0,1-1 0,1 1 0,-1 0 0,0-1 0,1 1 0,-1 0 0,1-1 0,0 1 0,0-1 0,0 1 0,0-1 0,0 1 0,0-1 0,1 0 0,-1 1 0,1-1 0,0 0 0,0 0 0,-1 0 0,1-1 0,1 1 0,2 2 0,-1-1 0,0 0 0,0-1 0,0 1 0,0-1 0,1 0 0,-1-1 0,0 1 0,1-1 0,-1 0 0,1 0 0,0 0 0,-1 0 0,1-1 0,0 0 0,-1 0 0,1 0 0,0-1 0,4 0 0,-3-1 0,-1 0 0,0 0 0,1 0 0,-1-1 0,0 0 0,0 0 0,0 0 0,-1 0 0,1-1 0,-1 0 0,0 0 0,0 0 0,7-9 0,-2-2 0,1-1 0,-2 0 0,7-18 0,13-23 0,-28 57 0,9-17 0,-8 9 0,-5 7 0,3 2 0,0 1 0,0-1 0,0 1 0,0 0 0,0-1 0,1 1 0,-1 0 0,1 0 0,-1 0 0,1-1 0,0 1 0,-1 0 0,1 0 0,0 3 0,0-3 0,0 3 0,-1 1 0,1 0 0,1-1 0,-1 1 0,1-1 0,0 1 0,0-1 0,1 1 0,-1-1 0,1 1 0,1-1 0,-1 0 0,1 0 0,-1 0 0,8 8 0,-8-10 0,1 0 0,0 0 0,0-1 0,0 1 0,0-1 0,1 1 0,-1-1 0,1 0 0,-1 0 0,1-1 0,0 1 0,0-1 0,0 1 0,0-1 0,0-1 0,0 1 0,0 0 0,0-1 0,0 0 0,0 0 0,0 0 0,8-2 0,1-1 0,-1 0 0,1-1 0,0-1 0,-1 0 0,0-1 0,15-9 0,66-49 0,-55 36 0,-17 11 0,-1 0 0,0-2 0,-2 0 0,0-1 0,-1-1 0,-1 0 0,-2-1 0,23-44 0,-6 0 0,43-137 0,-38 77 0,19-134 0,-55 257 0,1-1 0,0 0 0,0-1 0,0 1 0,-1 0 0,0-1 0,0 1 0,0-1 0,0 1 0,-1-1 0,1 1 0,-1-1 0,0 1 0,-3-6 0,4 10 0,-1 0 0,1-1 0,0 1 0,-1 0 0,1 0 0,-1-1 0,1 1 0,-1 0 0,1 0 0,-1 0 0,1-1 0,-1 1 0,1 0 0,-1 0 0,1 0 0,-1 0 0,1 0 0,-1 0 0,1 0 0,-1 0 0,1 1 0,-1-1 0,1 0 0,-1 0 0,1 0 0,-1 0 0,1 1 0,-1-1 0,1 0 0,0 0 0,-1 1 0,1-1 0,-1 0 0,1 1 0,0-1 0,-1 1 0,1 0 0,-17 15 0,5 0 0,0 0 0,2 1 0,0 1 0,0-1 0,-6 20 0,-31 97 0,44-124 0,-15 58 0,2 2 0,3 0 0,4 1 0,-2 123 0,11-157 0,6 43 0,-4-69 0,-1 0 0,2 0 0,0 0 0,0 0 0,1-1 0,0 1 0,1-1 0,7 12 0,-11-21 0,1 1 0,-1-1 0,0 0 0,0 0 0,1 0 0,-1 0 0,1 0 0,-1 0 0,1 0 0,-1 0 0,1 0 0,0-1 0,-1 1 0,1-1 0,0 1 0,0-1 0,-1 0 0,1 0 0,0 1 0,0-1 0,0 0 0,-1-1 0,1 1 0,0 0 0,0 0 0,-1-1 0,1 1 0,0-1 0,-1 0 0,1 1 0,0-1 0,2-2 0,4-1 0,0 0 0,0-1 0,-1-1 0,13-10 0,88-84 0,-108 99 0,0 1 0,1 0 0,-1 0 0,0-1 0,0 1 0,1 0 0,-1 0 0,0 0 0,1-1 0,-1 1 0,0 0 0,1 0 0,-1 0 0,0 0 0,1 0 0,-1 0 0,1 0 0,-1 0 0,0 0 0,1 0 0,-1 0 0,0 0 0,1 0 0,-1 0 0,0 0 0,1 0 0,-1 0 0,1 0 0,-1 0 0,0 0 0,1 1 0,-1-1 0,1 0 0,8 15 0,2 29 0,-9-32 0,2 0 0,-1 0 0,1 0 0,8 15 0,-11-25 0,0 1 0,0-1 0,1 0 0,-1 1 0,1-1 0,0 0 0,-1 0 0,1 0 0,0 0 0,0 0 0,0-1 0,1 1 0,-1 0 0,0-1 0,1 0 0,-1 1 0,0-1 0,1 0 0,0 0 0,-1-1 0,6 2 0,1-2 0,0-1 0,1 0 0,-1 0 0,0-1 0,0-1 0,0 1 0,0-1 0,-1-1 0,1 0 0,-1 0 0,13-8 0,-1-2 0,0 0 0,-1-1 0,22-23 0,-31 30 0,-8 8 0,-1-1 0,0 0 0,0 1 0,0-1 0,0 0 0,0 1 0,-1-1 0,1 0 0,0 0 0,0 0 0,0 0 0,-1 0 0,1 0 0,0 0 0,-1 0 0,1 0 0,0-1 0,-8 11 0,0 11 0,7-15 0,1-1 0,-1 0 0,1 0 0,0 0 0,0 0 0,0 0 0,0 0 0,1-1 0,0 1 0,-1 0 0,2-1 0,-1 1 0,3 3 0,-1-2 0,0 0 0,0 0 0,0 0 0,1-1 0,0 0 0,0 1 0,10 5 0,-13-9 0,1 0 0,0 0 0,-1 0 0,1 0 0,0-1 0,0 1 0,0-1 0,0 0 0,0 0 0,0 0 0,-1 0 0,1 0 0,0-1 0,0 1 0,0-1 0,0 0 0,-1 0 0,1 0 0,0 0 0,-1 0 0,1-1 0,-1 1 0,1-1 0,-1 0 0,0 1 0,1-1 0,-1 0 0,0 0 0,2-3 0,-1 1 0,1 0 0,-1 0 0,0 0 0,0-1 0,0 1 0,-1-1 0,1 0 0,-1 0 0,0 0 0,-1 0 0,1 0 0,-1 0 0,0 0 0,0 0 0,0-8 0,-1 10 0,-1 0 0,1 0 0,-1 0 0,1 0 0,-1 0 0,0 0 0,0 0 0,0 0 0,-1 0 0,1 0 0,-1 1 0,0-1 0,1 1 0,-1-1 0,0 1 0,0 0 0,-1-1 0,1 1 0,-4-2 0,1 1 0,0 0 0,1 1 0,-1 0 0,0 0 0,-1 0 0,1 0 0,0 1 0,-1 0 0,1 0 0,-9 0 0,7 0 0,1 1 0,-1 0 0,1 0 0,0 0 0,-1 1 0,1 0 0,0 0 0,-1 0 0,1 1 0,-11 5 0,60-5 0,78-12 0,-93 6 0,0 1 0,-1 2 0,1 0 0,0 2 0,39 5 0,-64-5 0,1 0 0,-1 0 0,1 1 0,-1-1 0,0 1 0,0 0 0,0 0 0,0 0 0,0 0 0,0 0 0,0 1 0,-1-1 0,1 1 0,-1 0 0,0 0 0,0 0 0,0 0 0,0 0 0,0 0 0,-1 0 0,1 1 0,-1-1 0,0 1 0,0-1 0,0 1 0,-1-1 0,1 6 0,2 0 0,-3-9 0,1 1 0,-1 0 0,0-1 0,1 1 0,-1 0 0,0-1 0,1 1 0,-1 0 0,0 0 0,0-1 0,0 1 0,0 0 0,0 0 0,0 0 0,0-1 0,0 1 0,0 0 0,0 0 0,0-1 0,-1 1 0,1 0 0,0 0 0,0-1 0,-1 1 0,0 0 0,-15 24 0,-2-2 0,-35 36 0,29-32 0,39-40 0,-1-1 0,17-21 0,15-15 0,-14 19 0,50-37 0,-81 68 0,0-1 0,0 0 0,0 0 0,0 0 0,0 1 0,0-1 0,0 1 0,0-1 0,0 1 0,0-1 0,0 1 0,0-1 0,0 1 0,0 0 0,0 0 0,1 0 0,-1-1 0,0 1 0,0 0 0,0 0 0,0 1 0,1-1 0,-1 0 0,0 0 0,0 0 0,0 1 0,0-1 0,0 1 0,0-1 0,0 1 0,0-1 0,0 1 0,0 0 0,2 1 0,0 2 0,0 0 0,-1 0 0,1 1 0,-1-1 0,0 1 0,3 9 0,8 17 0,-9-26 0,0 0 0,0 0 0,0 0 0,1-1 0,0 1 0,-1-1 0,2 0 0,-1-1 0,0 1 0,1-1 0,10 4 0,-7-4 0,1 1 0,0-2 0,0 0 0,0 0 0,0-1 0,0 0 0,11 0 0,-9-1 0,0-1 0,0-1 0,0 1 0,0-2 0,0 0 0,0 0 0,-1-1 0,1 0 0,-1-1 0,0-1 0,0 1 0,19-15 0,2-13 850,-19 10-5635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1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18591,'0'0'2984,"64"-20"-3008,-46 18 8,-6-3-136,-4 5 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14872,'0'0'1120,"24"0"-447,661-13 2607,-253-39-434,-342 38-2222,80-2 898,-144 15-935,0-2 0,29-7 1,-17-3-3698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1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121 972 10344,'0'0'11422,"13"-10"-10795,2-1-406,-1 0 1,0-1-1,-1-1 1,0-1-1,20-27 1,13-34 833,-3-3 0,43-106-1,46-173 2094,-122 329-2814,16-29 728,-20 44-796,0 1-1,0-1 1,-1-1 0,3-14 0,-34 66-266,-103 262 0,52-114 0,43-108 0,-119 263 0,-19-8 0,153-298 0,39-69 0,2 2 0,1 1 0,1 1 0,1 1 0,33-29 0,-8 14 0,3 2 0,68-43 0,-36 29 0,-36 22 0,2 2 0,87-40 0,-139 72 0,1 0 0,0 0 0,0 0 0,0 1 0,0-1 0,0 0 0,0 0 0,0 0 0,0 0 0,0 0 0,0 0 0,0 0 0,0 0 0,0 0 0,0 0 0,0 1 0,0-1 0,0 0 0,0 0 0,0 0 0,0 0 0,0 0 0,0 0 0,0 0 0,0 0 0,0 0 0,0 1 0,0-1 0,0 0 0,0 0 0,0 0 0,0 0 0,0 0 0,0 0 0,1 0 0,-1 0 0,0 0 0,0 0 0,0 0 0,0 0 0,0 0 0,0 1 0,0-1 0,0 0 0,0 0 0,0 0 0,0 0 0,1 0 0,-1 0 0,0 0 0,0 0 0,0 0 0,0 0 0,0 0 0,0 0 0,0 0 0,0 0 0,1 0 0,-11 14 0,-21 24 0,25-31 0,-3 3 0,-5 6 0,1 1 0,1 0 0,-15 26 0,25-40 0,0 1 0,0 0 0,0 0 0,0 0 0,1 0 0,0 0 0,0 0 0,0 1 0,0-1 0,1 0 0,0 0 0,-1 1 0,2-1 0,-1 0 0,0 1 0,1-1 0,0 0 0,0 0 0,0 1 0,0-1 0,1 0 0,0 0 0,2 4 0,-3-7 0,0 1 0,1 0 0,-1 0 0,1 0 0,-1-1 0,1 1 0,-1-1 0,1 1 0,0-1 0,0 0 0,0 1 0,0-1 0,0 0 0,0 0 0,0-1 0,0 1 0,0 0 0,0-1 0,1 1 0,2-1 0,-1 0 0,0 0 0,0-1 0,0 1 0,-1-1 0,1 0 0,0 0 0,-1 0 0,1-1 0,0 1 0,-1-1 0,4-2 0,5-4 0,0-1 0,0 0 0,-1-1 0,-1-1 0,11-12 0,-15 17 0,-1 0 0,0 0 0,-1-1 0,1 0 0,-1 0 0,-1-1 0,1 1 0,-1-1 0,0 1 0,-1-1 0,0 0 0,0 0 0,-1 0 0,0 0 0,0 0 0,-1-1 0,0 1 0,0 0 0,-1 0 0,0 0 0,-1 0 0,0 0 0,0 0 0,0 0 0,-1 0 0,-1 1 0,1-1 0,-1 1 0,-7-10 0,-1-5 0,12 21 0,0 1 0,0-1 0,0 0 0,0 0 0,0 1 0,1-1 0,-1 0 0,0 0 0,0 1 0,1-1 0,-1 1 0,1-1 0,-1 0 0,0 1 0,1-1 0,-1 1 0,1-1 0,-1 0 0,1 1 0,0 0 0,-1-1 0,1 1 0,0-1 0,-1 1 0,2-1 0,11-7 0,1 1 0,0 0 0,1 1 0,-1 0 0,1 1 0,0 1 0,1 0 0,-1 1 0,1 1 0,-1 0 0,1 1 0,0 1 0,-1 0 0,1 2 0,21 3 0,-32-4 0,1 1 0,-1 0 0,0 0 0,-1 0 0,1 1 0,0 0 0,-1-1 0,1 2 0,-1-1 0,0 0 0,0 1 0,0 0 0,-1 0 0,1 0 0,3 7 0,1 2 0,-2 0 0,0 1 0,0 0 0,3 15 0,-5-13 0,1-2 0,1 1 0,0 0 0,10 14 0,-13-24 0,1-1 0,-1 0 0,1-1 0,0 1 0,0 0 0,0-1 0,0 0 0,1 0 0,0-1 0,-1 1 0,1-1 0,0 0 0,0 0 0,0 0 0,0-1 0,0 0 0,1 0 0,-1 0 0,0 0 0,1-1 0,5 0 0,9-1 0,0-1 0,0-1 0,0 0 0,26-9 0,-23 6 0,0-2 0,-1 0 0,1-2 0,-2-1 0,36-22 0,-13 0-3935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2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1373 9648,'0'0'10365,"13"-8"-9857,-6 3-439,32-18 706,65-54 1,-80 53-190,-1 0 1,-1-1 0,-2-2-1,0 0 1,-2-1 0,29-58-1,-42 73 341,-8 17 140,-14 26-114,-120 280 1211,130-293-2059,-92 284 1084,78-227-1082,-36 110-107,54-173 0,3-9 0,0 0 0,0 0 0,-1-1 0,1 1 0,-1 0 0,0 0 0,1-1 0,-1 1 0,0 0 0,-1 1 0,15-50 0,-4 15 0,74-233 0,-57 193 0,60-114 0,-21 75 0,87-112 0,-141 207 0,0 0 0,2 1 0,0 1 0,0 0 0,2 1 0,-1 0 0,25-15 0,-38 27 0,1 0 0,0 1 0,0-1 0,-1 0 0,1 1 0,0-1 0,0 1 0,0 0 0,-1 0 0,1-1 0,0 1 0,0 0 0,0 1 0,0-1 0,0 0 0,-1 1 0,1-1 0,0 1 0,0-1 0,-1 1 0,1 0 0,0-1 0,-1 1 0,1 0 0,0 0 0,-1 0 0,0 1 0,1-1 0,-1 0 0,0 0 0,1 1 0,1 2 0,0 1 0,0 0 0,1 0 0,-2 0 0,1 0 0,-1 0 0,0 1 0,0-1 0,0 1 0,1 8 0,-1 4 0,-2-1 0,1 1 0,-2-1 0,-1 1 0,0-1 0,-1 0 0,-1 0 0,0 0 0,-1 0 0,-13 27 0,1-9 0,-1-1 0,-2-1 0,-43 55 0,57-80 0,0-1 0,0 0 0,-1 0 0,0-1 0,0 0 0,-9 6 0,12-10 0,0 0 0,0 0 0,-1 0 0,1 0 0,0-1 0,0 0 0,-1 0 0,1 0 0,-1 0 0,1-1 0,-1 1 0,0-1 0,1 0 0,-7-2 0,7 2 0,1-1 0,-1-1 0,1 1 0,0 0 0,0-1 0,0 1 0,0-1 0,0 0 0,0 0 0,0-1 0,0 1 0,1 0 0,-1-1 0,1 0 0,0 1 0,0-1 0,0 0 0,0 0 0,-2-4 0,1 1 0,0-1 0,1 1 0,-1-1 0,1 1 0,1-1 0,-1 0 0,1 0 0,-1-12 0,3 19 0,-1-1 0,1 1 0,-1-1 0,0 1 0,1-1 0,-1 1 0,1-1 0,-1 1 0,1-1 0,-1 1 0,1 0 0,0-1 0,-1 1 0,1 0 0,-1 0 0,1-1 0,0 1 0,-1 0 0,1 0 0,0 0 0,-1 0 0,1 0 0,0 0 0,-1 0 0,1 0 0,0 0 0,-1 0 0,2 0 0,28 2 0,-21-2 0,48 2 0,15 1 0,87-8 0,-143 3 0,-1-1 0,0-1 0,-1-1 0,1 0 0,-1 0 0,0-2 0,0 0 0,-1 0 0,20-15 0,8-10 0,53-51 0,-90 78 0,63-67 0,-53 54 0,0 1 0,2 0 0,0 2 0,1-1 0,36-23 0,-51 38 0,0 0 0,0 0 0,1 1 0,-1-1 0,0 1 0,0-1 0,1 1 0,-1 0 0,0 0 0,0 0 0,1 0 0,-1 0 0,0 0 0,0 1 0,1-1 0,-1 1 0,0 0 0,0 0 0,0-1 0,0 1 0,0 1 0,0-1 0,0 0 0,0 0 0,0 1 0,1 1 0,8 6 0,-1 1 0,-1 0 0,11 14 0,-6-7 0,103 107 0,-112-122 0,-7-9 0,-7-11 0,3 9 0,-1 1 0,1 0 0,-1 0 0,-1 1 0,0 0 0,0 0 0,0 1 0,0 0 0,-1 0 0,0 1 0,-1 0 0,1 1 0,-1 0 0,1 0 0,-18-3 0,18 4 0,-2 1 0,1 0 0,0 1 0,0 0 0,0 1 0,-1 0 0,1 0 0,0 1 0,0 1 0,0 0 0,0 0 0,0 1 0,0 0 0,0 0 0,-17 10 0,15-5 0,1 0 0,1 1 0,0 0 0,0 1 0,0 0 0,1 1 0,1-1 0,0 2 0,0-1 0,1 1 0,1 0 0,-7 17 0,11-22 0,-1 0 0,1 1 0,0-1 0,1 1 0,0-1 0,0 1 0,1 0 0,0-1 0,0 1 0,2 9 0,-1-11 0,1 0 0,-1-1 0,1 1 0,0-1 0,1 0 0,-1 0 0,1 0 0,0 0 0,1 0 0,-1-1 0,1 1 0,0-1 0,0 0 0,0 0 0,5 4 0,-6-6 0,1 1 0,0-1 0,0 0 0,0 0 0,0 0 0,0 0 0,0-1 0,0 0 0,1 1 0,-1-2 0,0 1 0,1 0 0,4-1 0,-1 0 0,-1-1 0,1 1 0,-1-2 0,0 1 0,1-1 0,-1 0 0,8-4 0,2-1 0,-2-2 0,1 0 0,-1 0 0,0-1 0,23-22 0,-24 18 0,0-1 0,-1 0 0,-1-1 0,0-1 0,-1 0 0,12-26 0,41-115 0,-62 142 0,-3 14 0,-2 11 0,0 4 0,-1 7 0,0-1 0,1 1 0,1-1 0,0 32 0,2-46 0,1 1 0,-1-1 0,1 0 0,0 0 0,1 0 0,-1 0 0,1 0 0,0-1 0,0 1 0,1-1 0,-1 1 0,1-1 0,0 1 0,0-1 0,1 0 0,-1-1 0,1 1 0,-1-1 0,1 1 0,0-1 0,1 0 0,-1 0 0,6 2 0,-6-4 0,0 1 0,0-1 0,1 0 0,-1-1 0,0 1 0,0-1 0,1 1 0,-1-1 0,0-1 0,1 1 0,-1-1 0,0 1 0,1-1 0,-1 0 0,0-1 0,0 1 0,0-1 0,4-2 0,7-3 0,-1-1 0,1-1 0,16-14 0,-14 9 0,0-1 0,-2-1 0,0 0 0,-1-1 0,-1-1 0,0 0 0,15-31 0,-4 1 0,34-100 0,-55 139 0,0 0 0,-1-1 0,0 1 0,2-16 0,-4 25 0,0 0 0,0 1 0,0-1 0,0 0 0,0 0 0,1 0 0,-1 1 0,0-1 0,0 0 0,0 0 0,0 0 0,0 0 0,1 0 0,-1 1 0,0-1 0,0 0 0,0 0 0,1 0 0,-1 0 0,0 0 0,0 0 0,0 0 0,1 0 0,-1 0 0,0 0 0,0 0 0,0 0 0,1 0 0,-1 0 0,0 0 0,0 0 0,0 0 0,1 0 0,-1 0 0,0 0 0,0 0 0,0 0 0,1 0 0,-1 0 0,0 0 0,0 0 0,0 0 0,1-1 0,-1 1 0,0 0 0,0 0 0,0 0 0,0 0 0,1-1 0,-1 1 0,0 0 0,0 0 0,0 0 0,0 0 0,0-1 0,0 1 0,0 0 0,0 0 0,0 0 0,0-1 0,0 1 0,0 0 0,1 0 0,-1-1 0,0 1 0,-1 0 0,1-1 0,13 15 0,-13-13 0,24 33 0,-2 0 0,-1 2 0,-2 0 0,-2 1 0,-1 1 0,16 57 0,-25-69 0,-5-16 0,0 0 0,1 0 0,0 0 0,6 10 0,-8-17 0,0-1 0,0 0 0,1 0 0,-1 0 0,1 0 0,-1-1 0,1 1 0,-1 0 0,1-1 0,0 1 0,0-1 0,0 1 0,0-1 0,0 0 0,0 0 0,1 0 0,-1 0 0,0 0 0,0-1 0,1 1 0,-1 0 0,5-1 0,6 0 0,0-1 0,0 0 0,0-1 0,0-1 0,0 0 0,-1 0 0,0-1 0,1-1 0,-1 0 0,-1-1 0,1 0 0,-1-1 0,11-8 0,7-8 0,0 0 0,-2-2 0,35-41 0,-41 41 0,-2-1 0,-1 0 0,22-45 0,35-93 0,-64 138 0,10-30 0,-2-1 0,-2 0 0,-3-2 0,-3 0 0,-2 0 0,2-94 0,-10 139 0,-1-34 0,0 45 0,-1 1 0,1-1 0,0 1 0,-1 0 0,1-1 0,-1 1 0,0 0 0,1-1 0,-1 1 0,-1 0 0,1 0 0,0 0 0,0 0 0,-1 0 0,-1-3 0,2 5 0,0-1 0,0 1 0,0 0 0,1-1 0,-1 1 0,0 0 0,0-1 0,0 1 0,0 0 0,0 0 0,1 0 0,-1 0 0,0 0 0,0 0 0,0 0 0,0 0 0,0 0 0,0 0 0,0 1 0,0-1 0,1 0 0,-1 0 0,0 1 0,0-1 0,0 1 0,1-1 0,-1 1 0,0-1 0,0 1 0,1-1 0,-2 2 0,-22 25 0,20-21 0,-14 19 0,1 1 0,1 0 0,1 2 0,1-1 0,2 2 0,-13 42 0,14-32 0,2-1 0,2 1 0,2 1 0,-1 66 0,14 93 0,-5-176 0,0 1 0,2-1 0,1 0 0,1 0 0,1 0 0,14 28 0,-20-48 0,0 1 0,0-1 0,0 0 0,0 1 0,1-1 0,-1 0 0,1 0 0,0-1 0,0 1 0,0-1 0,0 1 0,0-1 0,1 0 0,-1 0 0,1 0 0,-1-1 0,1 1 0,4 1 0,-3-3 0,0 1 0,0-1 0,0 1 0,0-1 0,1-1 0,-1 1 0,0-1 0,0 0 0,0 0 0,0 0 0,0-1 0,0 0 0,7-3 0,3-4 0,-1 1 0,0-2 0,18-15 0,3-3 0,-26 22 0,-1-1 0,-1 0 0,1 0 0,-2-1 0,8-9 0,-14 17 0,0 0 0,0 0 0,0 1 0,0-1 0,0 0 0,0 0 0,0 0 0,0 0 0,0 0 0,0 0 0,0 0 0,0 1 0,1-1 0,-1 0 0,0 0 0,0 0 0,0 0 0,0 0 0,0 0 0,0 0 0,0 0 0,0 0 0,1 0 0,-1 1 0,0-1 0,0 0 0,0 0 0,0 0 0,0 0 0,0 0 0,1 0 0,-1 0 0,0 0 0,0 0 0,0 0 0,0 0 0,0 0 0,1 0 0,-1 0 0,0 0 0,0 0 0,0 0 0,0-1 0,0 1 0,0 0 0,1 0 0,-1 0 0,0 0 0,0 0 0,0 0 0,0 0 0,0 0 0,0 0 0,0 0 0,0-1 0,1 1 0,-1 0 0,0 0 0,0 0 0,0 0 0,0 0 0,0 0 0,0-1 0,0 1 0,0 0 0,0 10 0,-4 7 0,1 0 0,1 0 0,1 0 0,0 0 0,1 1 0,1-1 0,6 33 0,-6-47 0,-1 0 0,1 0 0,0 0 0,-1 0 0,1 0 0,1 0 0,-1 0 0,0 0 0,1-1 0,0 1 0,-1 0 0,1-1 0,0 1 0,0-1 0,1 0 0,2 3 0,-2-3 0,-1-2 0,0 1 0,1 0 0,-1 0 0,1-1 0,-1 1 0,1-1 0,-1 0 0,1 1 0,-1-1 0,1 0 0,-1-1 0,1 1 0,-1 0 0,0-1 0,1 1 0,-1-1 0,1 0 0,-1 0 0,4-2 0,19-10 0,-1-1 0,0-2 0,-1 0 0,0-2 0,27-27 0,12-9 0,-34 31 0,1 1 0,0 1 0,40-20 0,-56 33 0,10-5 0,-23 12 0,1 1 0,0-1 0,0 1 0,0-1 0,0 1 0,0 0 0,1-1 0,-1 1 0,0 0 0,0 0 0,0 0 0,0 0 0,0 0 0,0 0 0,0 0 0,0 0 0,2 1 0,-4 1 0,1 0 0,-1 0 0,1 0 0,-1 0 0,0 0 0,0-1 0,0 1 0,0 0 0,0 0 0,-1-1 0,-1 3 0,-17 18 0,-68 81 0,79-91 0,1 1 0,0-1 0,1 2 0,0-1 0,1 1 0,1 0 0,-4 15 0,8-25 0,0 1 0,0-1 0,1 0 0,-1 0 0,1 1 0,0-1 0,1 0 0,-1 1 0,1-1 0,0 0 0,0 0 0,0 0 0,0 1 0,1-1 0,1 4 0,-1-6 0,-1 0 0,1 0 0,0 0 0,-1 0 0,1 0 0,0 0 0,0-1 0,0 1 0,0-1 0,0 1 0,1-1 0,-1 0 0,0 1 0,1-1 0,-1-1 0,1 1 0,-1 0 0,1 0 0,-1-1 0,1 0 0,0 1 0,-1-1 0,1 0 0,0 0 0,4-1 0,41-5 0,-14 1 0,46 0 0,-71 4 0,-1-1 0,1-1 0,0 0 0,-1 0 0,1-1 0,-1 0 0,14-8 0,-14 7 0,14-9 0,0-2 0,-1-1 0,0-1 0,29-32 0,13-28 0,-43 50 0,-2-1 0,-1-1 0,-1 0 0,15-42 0,-18 40 0,30-70 0,-5-3 0,-5-1 0,38-205 0,-70 304 0,0 1 0,0 0 0,0 0 0,0 0 0,-1 0 0,0 0 0,0 0 0,0 0 0,-1 0 0,0 1 0,-2-11 0,2 16 0,1-1 0,-1 0 0,1 1 0,0-1 0,-1 1 0,0-1 0,1 0 0,-1 1 0,1-1 0,-1 1 0,1 0 0,-1-1 0,0 1 0,0-1 0,1 1 0,-1 0 0,0 0 0,1-1 0,-1 1 0,0 0 0,0 0 0,1 0 0,-1 0 0,0 0 0,0 0 0,1 0 0,-1 0 0,0 0 0,0 0 0,0 0 0,1 1 0,-1-1 0,0 0 0,0 1 0,-3 0 0,0 1 0,1-1 0,0 1 0,-1 0 0,1 0 0,-3 3 0,-8 9 0,2 0 0,0 0 0,0 1 0,1 1 0,-14 28 0,13-24 0,-13 25 0,3 0 0,1 2 0,2 0 0,2 2 0,3-1 0,1 2 0,3 0 0,2 0 0,2 1 0,2 0 0,3-1 0,2 1 0,7 54 0,-5-85 0,0 0 0,1 0 0,1 0 0,1-1 0,1 0 0,14 29 0,-19-45 0,1-1 0,-1 1 0,1 0 0,-1-1 0,1 1 0,0-1 0,0 0 0,0 0 0,0 0 0,0 0 0,1-1 0,-1 1 0,0-1 0,1 0 0,-1 0 0,1 0 0,0 0 0,-1 0 0,1-1 0,5 0 0,3 0 0,1 0 0,-1-1 0,1-1 0,19-5 0,-14 4 0,0-2 0,-1-1 0,1 0 0,-1-1 0,-1 0 0,1-2 0,-1 0 0,-1-1 0,0 0 0,0-1 0,-1-1 0,15-16 0,-27 25 0,1 0 0,-1 0 0,0 0 0,0-1 0,0 1 0,-1 0 0,1-1 0,-1 0 0,0 1 0,0-1 0,0 0 0,0 0 0,-1 1 0,1-1 0,-1 0 0,-1-7 0,1 9 0,0 0 0,-1 0 0,1 0 0,-1 0 0,0 0 0,0 0 0,0 0 0,0 0 0,0 0 0,0 0 0,0 1 0,0-1 0,-1 0 0,1 1 0,-1-1 0,1 1 0,-1-1 0,1 1 0,-1 0 0,0 0 0,0 0 0,0 0 0,0 0 0,0 0 0,0 0 0,0 1 0,0-1 0,0 1 0,0-1 0,0 1 0,-2 0 0,-6 0 0,0 0 0,1 1 0,-1 1 0,1 0 0,-1 0 0,1 1 0,0 0 0,0 0 0,0 1 0,0 0 0,1 1 0,-1 0 0,1 0 0,0 1 0,1 0 0,-1 0 0,1 1 0,1 0 0,-1 0 0,1 1 0,-9 13 0,13-15 0,0 0 0,0 0 0,0-1 0,1 1 0,0 0 0,0 0 0,1 0 0,-1 0 0,1 0 0,1 0 0,-1 0 0,1 0 0,0 0 0,0 0 0,1 0 0,-1 0 0,2 0 0,-1-1 0,0 1 0,1-1 0,0 0 0,0 1 0,1-1 0,-1-1 0,9 9 0,-4-6 0,0 1 0,1-1 0,-1-1 0,2 1 0,-1-2 0,1 1 0,0-1 0,18 6 0,-21-8 0,1-1 0,-1 0 0,0-1 0,1 0 0,-1 0 0,1 0 0,-1-1 0,1 0 0,-1 0 0,1-1 0,-1 0 0,0 0 0,14-5 0,-19 5 37,-1 1 0,0-1 0,0 1 0,0-1 0,0 1 0,0-1 0,-1 0 0,1 1 0,0-1 0,0 0-1,0 0 1,-1 0 0,1 0 0,0 0 0,-1 0 0,1 0 0,-1 0 0,1 0 0,-1 0 0,1 0 0,-1 0 0,1-2 0,-1-12-4822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2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17287,'0'0'4328,"74"-55"-4048,-50 45-232,-2 4 8,-7 4-144,-5-2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14368,'0'0'1088,"103"-6"-536,-17 2 15,11 2 57,12-8-8,2-2 160,-7-3 0,-3 1 48,-20 6 16,-9 2-136,-15 2 16,-15 4-376,-18-2 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20599,'0'0'3968,"30"-62"-4064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3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410 695 9344,'0'0'8527,"-12"1"-8068,-12 1-115,-1 1-1,1 1 1,0 1-1,0 1 1,-36 14-1,33-7 255,1 1-1,-45 31 1,63-38-425,-1-1-1,1 2 1,1-1-1,-1 1 1,1 0 0,1 1-1,-1-1 1,2 1-1,-1 1 1,1-1 0,-4 12-1,7-17-104,1-1-1,0 1 0,0-1 0,0 1 1,1 0-1,-1-1 0,1 1 1,0 0-1,0-1 0,0 1 1,0 0-1,1 0 0,0-1 0,0 1 1,0-1-1,0 1 0,0-1 1,0 1-1,1-1 0,0 0 1,0 0-1,0 1 0,0-1 0,0-1 1,1 1-1,-1 0 0,1 0 1,-1-1-1,1 0 0,4 3 1,-3-2-2,1-1 1,0 1-1,0-1 1,0 0 0,0 0-1,0 0 1,0-1-1,1 0 1,-1 0 0,0 0-1,1-1 1,-1 0 0,1 0-1,-1 0 1,1-1-1,-1 1 1,0-1 0,1-1-1,-1 1 1,5-3-1,1-1 35,0-1 0,-1 0 0,0-1 0,0 0 0,-1-1 0,0 1 0,0-2-1,14-18 1,-4 3 98,-1-2 1,18-34-1,0-7 73,-3-2 1,-4 0-1,-2-2 0,-4-1 1,-2-1-1,13-92 0,-31 141-118,0-1 1,-2 1-1,0-1 0,-2 1 0,-1-1 0,-5-25 0,7 49-148,0 0 0,0 0 1,0 0-1,0 0 0,-1 0 0,1 1 1,0-1-1,-1 0 0,1 0 0,0 1 1,-1-1-1,1 0 0,-1 0 0,1 1 0,-1-1 1,0 0-1,1 1 0,-1-1 0,0 1 1,1-1-1,-1 1 0,-1-1 0,1 1 3,1 0 1,-1 0-1,0 0 0,0 0 0,0 0 0,1 0 1,-1 0-1,0 0 0,0 0 0,0 1 0,1-1 1,-1 0-1,0 1 0,1-1 0,-1 1 0,0-1 1,0 0-1,0 2 0,-4 2 33,0 1 0,1 0 0,0 0 0,-6 9 0,-2 5-42,1 1 0,1 1 0,1-1 0,0 1 0,2 1 0,1 0 0,0 0 0,2 0 0,0 0 0,1 1 0,1 40 0,3-43 0,1-1 0,0 0 0,1-1 0,1 1 0,1 0 0,0-1 0,2 0 0,0 0 0,1-1 0,1 0 0,0 0 0,1-1 0,1 0 0,18 20 0,-11-17 0,2 0 0,-1-1 0,39 26 0,-47-37 0,0-1 0,0 0 0,1 0 0,-1-1 0,1-1 0,0 0 0,1 0 0,-1-1 0,26 2 0,-30-5 0,0-1 0,0 1 0,0-1 0,0-1 0,0 0 0,0 0 0,0 0 0,-1-1 0,1 0 0,-1-1 0,1 0 0,-1 0 0,-1 0 0,1-1 0,-1 0 0,1 0 0,-1-1 0,-1 0 0,1 0 0,-1 0 0,0-1 0,0 1 0,3-9 0,-1 5 0,-2-1 0,1 0 0,-1-1 0,-1 1 0,0-1 0,-1 0 0,0 0 0,-1 0 0,0 0 0,-1 0 0,0 0 0,-1-1 0,0 1 0,-3-19 0,2 27 0,0 0 0,0 0 0,0 0 0,0 0 0,-1 1 0,0-1 0,1 0 0,-1 1 0,0 0 0,-1-1 0,1 1 0,-1 0 0,-2-3 0,3 5 0,0 0 0,1 0 0,-1 0 0,0 0 0,1 1 0,-1-1 0,0 0 0,0 1 0,1 0 0,-1-1 0,0 1 0,0 0 0,0 0 0,0 0 0,1 0 0,-1 0 0,0 0 0,0 1 0,0-1 0,1 1 0,-1-1 0,0 1 0,0 0 0,1-1 0,-1 1 0,0 0 0,1 0 0,-1 0 0,1 0 0,-2 2 0,-13 10 0,2 0 0,0 1 0,0 0 0,1 1 0,1 1 0,0 0 0,2 0 0,0 1 0,0 0 0,-9 27 0,16-36 0,1-1 0,0 1 0,0 0 0,0 0 0,1 0 0,1 0 0,-1 0 0,1 0 0,1 0 0,-1 0 0,1 0 0,1 0 0,-1 0 0,2 0 0,2 8 0,-3-11 0,1 1 0,0-2 0,-1 1 0,2 0 0,-1 0 0,0-1 0,1 0 0,0 0 0,0 0 0,0 0 0,1-1 0,-1 1 0,1-1 0,0 0 0,0 0 0,0-1 0,0 0 0,0 0 0,0 0 0,1 0 0,-1-1 0,8 1 0,-6-1 0,0-1 0,1 0 0,-1 0 0,0-1 0,0 0 0,1 0 0,-1-1 0,0 0 0,0 0 0,0 0 0,-1-1 0,1 0 0,8-6 0,8-6 0,0 0 0,24-23 0,-29 23 0,248-184 0,-266 198 0,1 0 0,0 1 0,0-1 0,0 1 0,0-1 0,0 0 0,0 1 0,0 0 0,0-1 0,0 1 0,0 0 0,0-1 0,0 1 0,0 0 0,0 0 0,0 0 0,0 0 0,0 0 0,0 0 0,0 0 0,0 0 0,0 0 0,1 1 0,0 0 0,-1-1 0,0 1 0,0 0 0,0 0 0,0 0 0,-1 0 0,1 0 0,0 1 0,-1-1 0,1 0 0,0 0 0,-1 0 0,1 1 0,-1-1 0,0 0 0,1 0 0,-1 3 0,1 7 0,0 0 0,-1 0 0,-2 18 0,2-24 0,-3 25 0,-2-1 0,-1 0 0,0 0 0,-3 0 0,-14 34 0,22-54 0,9-11 0,14-15 0,-20 15 0,100-92 0,-59 53 0,-39 37 0,-1 1 0,1 0 0,0 0 0,0 0 0,0 0 0,0 1 0,0 0 0,8-4 0,-10 6 0,-1 0 0,1 0 0,-1-1 0,0 1 0,1 0 0,-1 0 0,1 0 0,-1 1 0,1-1 0,-1 0 0,0 1 0,1-1 0,-1 0 0,0 1 0,1 0 0,-1-1 0,0 1 0,1 0 0,-1-1 0,0 1 0,0 0 0,0 0 0,0 0 0,0 0 0,0 0 0,0 1 0,0-1 0,0 0 0,-1 0 0,1 0 0,0 1 0,-1-1 0,1 2 0,4 8 0,-1 0 0,4 24 0,-5-22 0,1 1 0,0-1 0,8 19 0,-11-29 0,1-1 0,-1 1 0,1 0 0,-1-1 0,1 0 0,0 1 0,0-1 0,0 0 0,0 0 0,1 0 0,-1 0 0,0 0 0,1-1 0,0 1 0,-1-1 0,1 1 0,0-1 0,-1 0 0,1 0 0,6 1 0,-7-2 0,0 0 0,1 0 0,-1-1 0,1 1 0,-1-1 0,1 1 0,-1-1 0,0 0 0,0 0 0,1 0 0,-1 0 0,0 0 0,0 0 0,0-1 0,0 1 0,0-1 0,0 1 0,0-1 0,2-3 0,5-6 0,1 0 0,8-15 0,-6 9 0,8-15 0,0 0 0,20-49 0,9-14 0,-37 70 0,-10 20 0,1-1 0,0 0 0,0 1 0,0 0 0,0 0 0,1 0 0,0 0 0,0 0 0,7-5 0,-11 9 0,1 1 0,0-1 0,0 1 0,0-1 0,-1 1 0,1 0 0,0-1 0,0 1 0,0 0 0,0 0 0,0-1 0,0 1 0,0 0 0,0 0 0,0 0 0,0 0 0,-1 0 0,1 1 0,0-1 0,0 0 0,0 0 0,0 1 0,0-1 0,0 0 0,0 1 0,-1-1 0,1 1 0,0-1 0,0 1 0,-1-1 0,1 1 0,0 0 0,-1-1 0,1 1 0,0 0 0,-1-1 0,1 1 0,-1 0 0,1 0 0,-1 0 0,0 0 0,1-1 0,-1 1 0,0 0 0,1 0 0,-1 1 0,3 6 0,-1 1 0,0-1 0,2 15 0,-3-18 0,3 19 0,-2 1 0,0 36 0,-3-50 0,1-1 0,-2 0 0,1 1 0,-2-1 0,1 0 0,-1 0 0,-1-1 0,-7 16 0,9-22 0,1 1 0,-1-1 0,0 0 0,-1 0 0,1 0 0,0-1 0,-1 1 0,0-1 0,0 1 0,0-1 0,0 0 0,0 0 0,0 0 0,0 0 0,0-1 0,-1 1 0,1-1 0,-1 0 0,1 0 0,-1 0 0,0-1 0,1 1 0,-1-1 0,1 0 0,-1 0 0,-6 0 0,-33-3 0,43 3 0,0 0 0,0 0 0,0 0 0,0 0 0,-1 0 0,1 1 0,0-1 0,0 0 0,0 0 0,0 0 0,0 0 0,0 0 0,0 1 0,0-1 0,-1 0 0,1 0 0,0 0 0,0 0 0,0 1 0,0-1 0,0 0 0,0 0 0,0 0 0,0 0 0,0 1 0,0-1 0,0 0 0,0 0 0,0 0 0,0 0 0,0 1 0,1-1 0,-1 0 0,0 0 0,0 0 0,0 0 0,0 1 0,0-1 0,0 0 0,0 0 0,0 0 0,0 0 0,1 0 0,-1 0 0,0 1 0,0-1 0,0 0 0,0 0 0,0 0 0,1 0 0,-1 0 0,0 0 0,0 0 0,0 0 0,0 0 0,1 0 0,7 8 0,8-2 0,1 0 0,-1-1 0,1 0 0,0-2 0,0 0 0,0-1 0,34 0 0,-37-3 0,0 0 0,-1-1 0,1-1 0,-1 0 0,0 0 0,1-2 0,-1 0 0,-1 0 0,1-1 0,17-12 0,-3-1 0,-1-1 0,-1-1 0,-1-2 0,24-28 0,-36 42 0,-12 9 0,0-1 0,0 1 0,1 0 0,-1 0 0,0 0 0,0 0 0,0 0 0,0 0 0,1 0 0,-1 0 0,0 0 0,0 0 0,0 0 0,1 0 0,-1 1 0,0-1 0,0 0 0,0 0 0,0 0 0,1 0 0,-1 0 0,0 0 0,0 0 0,0 0 0,0 1 0,0-1 0,1 0 0,-1 0 0,0 0 0,0 0 0,0 0 0,0 1 0,0-1 0,0 0 0,0 0 0,0 0 0,1 1 0,0 25 0,-2-14 0,1 13 0,1-1 0,7 48 0,-8-70 0,1 0 0,-1 0 0,1 0 0,-1 0 0,1 0 0,0 0 0,-1-1 0,1 1 0,0 0 0,0 0 0,0-1 0,1 1 0,-1-1 0,0 1 0,1-1 0,-1 1 0,0-1 0,1 0 0,0 0 0,-1 0 0,1 0 0,3 2 0,-2-3 0,-1 1 0,1-1 0,0 0 0,-1 0 0,1 0 0,-1 0 0,1-1 0,0 1 0,-1 0 0,1-1 0,-1 0 0,1 0 0,-1 0 0,5-2 0,2-2 0,-1-1 0,1 0 0,-1 0 0,0 0 0,0-1 0,-1 0 0,9-12 0,11-19 0,-2 0 0,-1-2 0,-2-1 0,-2 0 0,-2-2 0,-2 0 0,-2-1 0,-1-1 0,8-59 0,-12 37 0,18-135 0,-27 200 0,0 0 0,1-1 0,-1 1 0,0 0 0,0 0 0,0-1 0,-1 1 0,1 0 0,-1 0 0,1-1 0,-1 1 0,0 0 0,1 0 0,-3-3 0,3 5 0,-1 0 0,1 0 0,-1 0 0,1 0 0,-1 0 0,1 0 0,0 0 0,-1 1 0,1-1 0,-1 0 0,1 0 0,0 0 0,-1 1 0,1-1 0,-1 0 0,1 0 0,0 1 0,0-1 0,-1 0 0,1 1 0,0-1 0,-1 0 0,1 1 0,0-1 0,0 1 0,0-1 0,0 0 0,-1 1 0,1-1 0,0 1 0,0-1 0,0 1 0,0-1 0,0 1 0,-10 31 0,1 0 0,2 0 0,1 1 0,-2 55 0,4-44 0,1-5 0,2 1 0,6 58 0,21 77 0,-25-169 0,0-1 0,0 1 0,1-1 0,0 1 0,0-1 0,1 0 0,-1 0 0,1 0 0,6 8 0,-8-11 0,1-1 0,-1 1 0,1-1 0,-1 1 0,1-1 0,0 0 0,0 1 0,0-1 0,-1 0 0,1 0 0,0 0 0,0-1 0,0 1 0,1 0 0,-1-1 0,0 1 0,0-1 0,0 0 0,0 0 0,1 0 0,-1 0 0,0 0 0,0 0 0,0 0 0,0-1 0,0 1 0,4-2 0,6-2 0,-1-1 0,-1 0 0,1-1 0,-1 0 0,0-1 0,0 0 0,-1 0 0,0-1 0,0 0 0,8-11 0,4-3 0,0 2 0,26-20 0,-46 39 0,0 0 0,0 1 0,0-1 0,0 0 0,0 1 0,0-1 0,0 1 0,0-1 0,0 1 0,0-1 0,0 1 0,0 0 0,0 0 0,0-1 0,0 1 0,0 0 0,0 0 0,0 0 0,1 0 0,-1 0 0,0 1 0,0-1 0,0 0 0,0 0 0,0 1 0,1 0 0,0 0 0,0 0 0,-1 1 0,1-1 0,-1 1 0,1-1 0,-1 1 0,0 0 0,0-1 0,0 1 0,0 0 0,0 0 0,2 4 0,0 4 0,0 0 0,-1 1 0,0-1 0,0 16 0,-2-25 0,1 7 0,-1 0 0,1-1 0,4 15 0,-5-21 0,0 0 0,1 0 0,-1 0 0,0 0 0,1 0 0,-1 0 0,1 0 0,-1 0 0,1 0 0,0 0 0,-1 0 0,1 0 0,0 0 0,0 0 0,0 0 0,-1 0 0,1-1 0,0 1 0,0 0 0,0-1 0,0 1 0,0-1 0,0 1 0,1-1 0,-1 0 0,0 1 0,0-1 0,0 0 0,0 0 0,0 1 0,1-1 0,-1 0 0,2-1 0,20-4 0,20-4 0,-42 8 0,1 1 0,0 0 0,-1 0 0,1 0 0,0 0 0,-1 0 0,1 0 0,0 1 0,-1-1 0,1 0 0,-1 1 0,1-1 0,0 1 0,-1 0 0,1 0 0,-1-1 0,0 1 0,1 0 0,1 2 0,-2-1 0,0-1 0,0 0 0,-1 1 0,1-1 0,-1 1 0,0-1 0,1 0 0,-1 1 0,0-1 0,0 1 0,0-1 0,0 1 0,0-1 0,0 1 0,0-1 0,0 1 0,-1 1 0,-8 26 0,8-27 0,-13 30 0,-2-2 0,-1 0 0,-1-1 0,-30 37 0,33-45 0,-2-2 0,0 0 0,0-1 0,-2 0 0,0-2 0,-2 0 0,1-1 0,-42 22 0,54-35 0,7-3 0,11-11 0,20-14 0,0 7 0,0 2 0,63-27 0,-40 20 0,5-1 0,-22 10 0,67-40 0,-85 41 850,-13 2-5635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4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1177 4416,'0'0'6698,"11"-5"-6218,-3 2-407,-1-1 0,0 0-1,0 0 1,0 0-1,-1 0 1,1-1 0,-1 0-1,0-1 1,-1 1-1,1-1 1,-1 0 0,6-10-1,35-66 889,41-104 0,-14 27 153,34-86 849,-90 196-1550,-3-1 1,-1 0 0,6-57-1,-18 42 17,-1 37-153,-1 28-269,1 0 1,-1 0-1,1 0 1,-1 0-1,0 0 0,1 0 1,-1 0-1,1 1 0,-1-1 1,1 0-1,-1 0 1,1 1-1,0-1 0,-1 0 1,1 0-1,-1 1 1,1-1-1,-1 0 0,1 1 1,-1 0-1,-11 14 24,0 1 1,2 1-1,-1 0 1,2 0-1,-14 36 1,-23 97 54,45-148-86,-14 67 37,2 1 1,4 0 0,0 86-1,10 46 92,1-172-64,1 0 0,2 0 0,1 0 0,16 46 0,-22-76-60,0 1 0,1 0 0,-1 0 0,0 0 0,0-1 0,0 1 0,1 0 0,-1-1-1,0 1 1,1 0 0,-1 0 0,1-1 0,-1 1 0,1-1 0,-1 1 0,1 0 0,-1-1 0,1 1 0,0-1-1,-1 0 1,1 1 0,0-1 0,-1 1 0,1-1 0,0 0 0,0 1 0,-1-1 0,1 0 0,0 0-1,0 0 1,-1 0 0,1 0 0,0 0 0,0 0 0,0 0 0,-1 0 0,1 0 0,0 0 0,0 0-1,0 0 1,-1-1 0,1 1 0,0 0 0,-1 0 0,1-1 0,0 1 0,-1-1 0,1 1 0,0-1-1,-1 1 1,1-1 0,0 1 0,-1-1 0,1 1 0,0-2 0,5-5 60,0 1 0,-1-1 0,9-14 0,-13 18-66,26-43 122,-3 0 0,-1-2 0,-3-1-1,22-79 1,-29 92-37,-10 27-30,1 0 1,-1 0 0,0 0 0,-1-1-1,2-16 1,-3 42-65,-1-1 0,2 0 0,0 0 0,1 1 0,0-1 0,2-1 0,-1 1 0,2-1 0,0 1 0,1-2 0,9 17 0,-12-26 5,0 1 0,0-1 0,0 0 0,0-1 0,0 1 0,1-1 0,-1 0 0,1 0 0,0 0 0,0-1 0,0 1 0,6 1 0,-1-1 14,0-1 0,0 1-1,1-2 1,-1 1 0,17-1 0,-13-1-5,0-1 1,0 0 0,0-1-1,0 0 1,14-5 0,-22 5 2,0 0 0,0 0 0,0-1 0,0 0 0,-1 0 0,0-1 0,0 1 0,1-1 0,-2 0 0,1-1 0,-1 1 0,1-1 0,6-9 0,-8 9 7,0 1 0,0-1-1,0 0 1,-1 0 0,0 0-1,1-1 1,-2 1 0,1-1-1,-1 1 1,0-1 0,0 1-1,0-1 1,-1 1 0,0-1-1,0 0 1,0 1 0,-1-1-1,0 0 1,0 1 0,0-1-1,-3-7 1,3 12-12,1 1-1,-1-1 1,1 0 0,-1 1-1,0-1 1,1 0-1,-1 1 1,0-1 0,0 1-1,1-1 1,-1 1 0,0-1-1,0 1 1,0 0 0,1-1-1,-1 1 1,0 0 0,0 0-1,0-1 1,0 1-1,0 0 1,0 0 0,0 0-1,0 0 1,1 0 0,-1 0-1,0 1 1,0-1 0,0 0-1,0 0 1,0 1 0,0-1-1,1 0 1,-1 1-1,0-1 1,0 1 0,0-1-1,0 2 1,-31 20 27,24-15-28,1 0-1,0 1 0,0 0 0,0 0 1,1 1-1,0 0 0,1 0 0,0 1 1,1-1-1,-7 19 0,9-20 0,0 0 0,0 0-1,1 0 1,0 1 0,1-1-1,-1 0 1,2 1 0,-1-1-1,1 0 1,0 1 0,1-1-1,0 0 1,0 0 0,5 11-1,-4-12 16,1-1 0,-1 1-1,2 0 1,-1-1 0,1 0-1,-1 0 1,2 0-1,-1-1 1,1 1 0,-1-1-1,1-1 1,1 1 0,-1-1-1,9 4 1,-9-5 6,0-1-1,0-1 1,0 1-1,0-1 1,0 0 0,0 0-1,1-1 1,-1 1-1,0-2 1,0 1 0,1-1-1,-1 1 1,10-4-1,9-3 57,47-20 0,-65 24-77,12-6 28,-1 0 0,0-2 1,0-1-1,-1 0 0,0-1 1,-1 0-1,23-27 0,-25 21-24,-1 0-1,0-1 0,-2-1 1,0 0-1,10-31 1,7-13 22,59-110 98,-84 166-102,0 0 1,0 0-1,-1 0 0,-1 0 1,1 0-1,-1-12 0,0 7 4,0 1-1,5-17 1,7-33 3,-3-1 0,4-128 0,-13 181-30,-2-55 0,-1 59-24,-3 10-1,-4 15-12,7-13 34,-9 22-21,1 0 1,2 1 0,1-1-1,-6 55 1,-3 126-72,13-121 46,0-24 24,2 0 1,4 1-1,2-1 0,27 124 1,-29-179 30,-1 1 1,1-1-1,0 0 1,1 0-1,0 0 0,8 11 1,-11-17-2,0-1 0,0 1-1,0-1 1,0 0 0,1 1 0,-1-1 0,0 0 0,0 0 0,1 0 0,-1 0 0,1 0 0,-1 0 0,1 0 0,-1-1-1,1 1 1,0 0 0,-1-1 0,1 1 0,0-1 0,-1 0 0,1 0 0,0 1 0,0-1 0,-1 0 0,1 0-1,0-1 1,0 1 0,-1 0 0,1-1 0,0 1 0,-1-1 0,1 1 0,-1-1 0,1 0 0,0 1 0,-1-1 0,1 0-1,-1 0 1,3-2 0,11-12 29,-1 0-1,0-1 1,-1-1-1,0 0 1,-2-1-1,11-19 1,-5 8 26,13-28 62,-23 43-73,-1 0 0,2 1 0,0 0 0,0 1 0,16-18 0,-24 30-47,0 0-1,0 0 1,0 0 0,0 1 0,0-1-1,0 0 1,0 0 0,0 0 0,0 0-1,0 1 1,0-1 0,0 0 0,0 0-1,0 0 1,0 0 0,0 1 0,0-1 0,0 0-1,0 0 1,0 0 0,0 0 0,0 0-1,0 1 1,1-1 0,-1 0 0,0 0-1,0 0 1,0 0 0,0 0 0,0 0-1,0 0 1,1 0 0,-1 1 0,0-1-1,0 0 1,0 0 0,0 0 0,0 0-1,1 0 1,-1 0 0,0 0 0,0 0-1,0 0 1,0 0 0,1 0 0,-1 0-1,0 0 1,0 0 0,0 0 0,0 0-1,1 0 1,-1 0 0,0 0 0,0 0-1,0 0 1,0-1 0,0 1 0,1 0 0,-1 0-1,0 0 1,0 0 0,-3 18 22,3-16-17,-5 24-11,2-1 0,0 0 0,2 1 0,1 0 1,1-1-1,1 1 0,1-1 0,12 46 0,-14-68 11,0 0-1,0 0 1,0 1 0,0-1-1,0-1 1,1 1-1,0 0 1,-1 0 0,5 4-1,-6-7-3,1 1-1,-1-1 1,1 1-1,-1-1 0,1 0 1,0 0-1,-1 1 1,1-1-1,-1 0 1,1 0-1,0 0 0,-1 0 1,1 1-1,0-1 1,-1 0-1,1 0 1,0 0-1,-1 0 0,1-1 1,0 1-1,1 0 2,0-1-1,0 0 1,0 0-1,-1 0 1,1 0-1,0 0 1,-1 0-1,1 0 1,1-3-1,4-3 20,0 0-1,0-1 1,-1 0-1,-1-1 1,1 1-1,3-10 1,25-60 123,-14 29-39,-4 16-24,-8 18-9,-1-1 0,10-28 0,-13 79 26,-4-11-110,1 0 1,2 0-1,0-1 0,1 1 0,1-1 0,2 1 0,9 23 1,-15-46 9,-1 1 0,0-1 0,1 0 0,-1 0 0,1 0 0,0 0 0,-1 1 0,1-1 0,0 0 0,0 0 0,-1 0 0,1 0 0,0-1 1,0 1-1,0 0 0,0 0 0,0-1 0,0 1 0,1 0 0,-1-1 0,0 1 0,0-1 0,0 1 0,3-1 0,-3 0 3,1 0-1,-1 0 0,1-1 1,-1 1-1,1-1 0,-1 0 1,1 1-1,-1-1 0,0 0 1,1 0-1,-1 0 0,0 0 1,1 0-1,-1 0 0,0 0 1,1-2-1,5-6 15,0 0 0,-1-1 0,0 0 0,5-12 0,37-114 141,-6 15 30,-39 111-173,4-7 15,-6 17-30,-1 0 1,1-1-1,-1 1 1,1 0-1,-1 0 1,1 0-1,-1 0 1,1 0-1,-1 0 1,1-1-1,-1 1 1,1 0-1,-1 1 0,1-1 1,-1 0-1,1 0 1,-1 0-1,1 0 1,-1 0-1,1 0 1,-1 1-1,1-1 1,-1 0-1,1 0 1,-1 1-1,0-1 1,1 0-1,-1 1 1,0-1-1,1 0 1,-1 1-1,0-1 1,1 1-1,-1-1 1,1 1-1,25 28 0,-21-22 0,1 0 0,1 0 0,-1-1 0,1 1 0,0-2 0,0 1 0,12 6 0,-18-12 1,14 8-5,-1 0 1,2-2-1,23 8 1,-35-13 2,0 0 0,0 0 0,0-1 0,0 1 0,0-1 0,0 0 0,0 0 0,0 0 0,0-1 0,1 1 0,-1-1 0,0 0 0,0 0 0,0-1 0,-1 1 0,1-1 0,0 0 0,0 0 0,4-3 0,0-1 6,-1-1 0,0 1 1,0-1-1,-1-1 0,1 1 0,-2-1 1,1 0-1,-1-1 0,0 1 0,-1-1 1,0 0-1,0 0 0,-1 0 0,3-15 1,-6 23-5,1 0 1,-1 1-1,0-1 1,0 0 0,1 0-1,-1 0 1,0 0 0,0 0-1,0 0 1,0 0-1,0 0 1,-1 0 0,1 0-1,0 0 1,0 1 0,0-1-1,-1 0 1,1 0-1,-1 0 1,1 0 0,0 0-1,-1 1 1,1-1 0,-1 0-1,0 0 1,1 1 0,-1-1-1,0 0 1,1 1-1,-1-1 1,0 1 0,0-1-1,1 1 1,-1-1 0,0 1-1,0 0 1,0-1-1,0 1 1,0 0 0,0 0-1,-1-1 1,0 1-1,-1 0 1,1 1-1,-1-1 0,1 0 0,-1 1 1,1 0-1,-1-1 0,1 1 1,0 0-1,-1 0 0,1 0 1,0 1-1,0-1 0,0 0 1,-2 3-1,-6 4-6,1 1-1,0 1 1,0-1 0,1 2 0,-9 14 0,13-18-2,0 0 0,1 0 1,0 0-1,0 0 0,0 1 1,1-1-1,0 1 1,1 0-1,0 0 0,0 10 1,1-9 3,0 1 0,1-1 0,0 0 1,0 1-1,1-1 0,1 0 0,5 15 0,-5-19 3,-1 0 0,1 0 0,0 0 0,0-1 0,1 1 0,0-1 0,-1 0 0,1 0 0,1 0 0,-1 0 0,1-1 0,-1 1 0,1-1 0,5 2 0,-4-2-4,0 0 0,0-1 0,0 0-1,1 0 1,-1-1 0,0 1 0,1-1 0,-1-1 0,1 1-1,-1-1 1,1 0 0,0-1 0,-1 1 0,7-3-1,-4 1 3,0-1-1,0 0 1,0-1-1,-1 0 1,0 0-1,0-1 1,0 0-1,0-1 1,7-6-1,-3 1 9,0-1 1,-1 0-1,-1 0 0,0-1 0,0 0 0,-2-1 1,0 0-1,0-1 0,-1 0 0,-1 0 1,5-18-1,-10 30-1,0 0 1,0 0-1,-1-1 0,1 1 1,-1 0-1,0-1 0,0 1 1,0 0-1,0-1 0,-1 1 1,1 0-1,-1-1 0,0 1 1,0 0-1,0 0 0,0 0 1,-2-4-1,2 7-4,1 0 0,0 0 0,-1-1 0,1 1-1,-1 0 1,1 0 0,-1 0 0,1-1 0,-1 1 0,1 0 0,0 0 0,-1 0 0,1 0 0,-1 0 0,1 0 0,-1 0-1,1 0 1,-1 0 0,1 0 0,-1 0 0,1 0 0,-1 1 0,1-1 0,-1 0 0,1 0 0,0 0 0,-1 1 0,1-1-1,-1 0 1,1 0 0,0 1 0,-1-1 0,1 0 0,0 1 0,-1-1 0,1 0 0,0 1 0,-1-1 0,1 1 0,0-1-1,0 1 1,0-1 0,-1 1 0,-11 19 2,12-20-2,-5 10-8,1-1-1,0 1 1,0 0 0,1 0 0,1 0 0,-1 0-1,2 0 1,-1 13 0,1-17 3,1 0 0,1 1 0,-1-1 1,1 0-1,0 0 0,0 0 0,1 0 0,0-1 0,0 1 0,0 0 1,1-1-1,0 1 0,0-1 0,0 0 0,6 7 0,-8-11 4,0 0 0,0 0 0,1 0 0,-1 0 0,0 0 0,1 0 0,-1-1 0,1 1 0,-1 0 0,1-1 0,0 1 0,-1-1 0,1 0 0,-1 1 0,1-1 0,0 0 0,-1 0 0,1 0 0,0 0 0,-1 0 0,1-1 0,0 1 0,-1 0 0,1-1 0,-1 1 0,3-2 0,4-1 0,1-1 0,-1 0 0,12-8 0,-11 6 0,63-44 0,-59 39 0,1 1 0,0 0 0,0 1 0,1 1 0,0 0 0,0 1 0,26-8 0,-40 14 0,1 0 0,0 1 0,0 0 0,0-1 0,0 1 0,0 0 0,-1 0 0,1 0 0,0 0 0,0 1 0,0-1 0,0 0 0,0 1 0,-1-1 0,1 1 0,0 0 0,0-1 0,-1 1 0,1 0 0,0 0 0,-1 0 0,1 0 0,-1 1 0,1-1 0,-1 0 0,0 0 0,1 1 0,-1-1 0,0 1 0,0 0 0,0-1 0,0 1 0,0 0 0,-1-1 0,2 3 0,1 3 0,-1 1-1,1-1 0,-1 1 1,1 14-1,-2-14 15,1-1-1,-1 1 0,1-1 1,6 14-1,-8-20-11,1 0 0,0-1-1,-1 1 1,1 0 0,0-1 0,0 1 0,0-1-1,0 1 1,0-1 0,0 1 0,-1-1-1,1 1 1,0-1 0,0 0 0,0 0-1,0 1 1,1-1 0,-1 0 0,0 0 0,0 0-1,0 0 1,0 0 0,0 0 0,0-1-1,0 1 1,0 0 0,0 0 0,0-1-1,0 1 1,0 0 0,0-1 0,-1 1 0,3-2-1,28-17 29,131-109 263,-161 127-291,0 0 0,0 0 0,0 0 0,0 1 0,-1-1 1,1 0-1,0 1 0,0-1 0,1 0 0,-1 1 0,0-1 0,0 1 0,0 0 0,0-1 1,0 1-1,1 0 0,-1 0 0,0 0 0,0 0 0,0 0 0,0 0 0,1 0 0,-1 0 1,0 0-1,0 0 0,0 1 0,0-1 0,1 1 0,-1-1 0,0 0 0,0 1 0,0 0 1,0-1-1,0 1 0,0 0 0,0-1 0,0 1 0,-1 0 0,1 0 0,0 0 0,0 0 1,-1 0-1,1 0 0,0 0 0,-1 0 0,1 0 0,-1 0 0,1 0 0,-1 0 1,0 1-1,1-1 0,-1 2 0,11 58 0,-9-46-4,1 0-1,0 0 1,1-1 0,0 1-1,10 20 1,-12-31 12,0 0 0,1 1 0,0-1 0,0 0 0,0 0 0,0-1 0,1 1 0,-1-1 0,1 0 0,0 1 0,0-2 0,0 1 0,0 0 1,1-1-1,-1 0 0,1 0 0,-1 0 0,1 0 0,0-1 0,0 0 0,0 0 0,0 0 0,0-1 0,0 0 0,0 1 0,-1-2 0,7 0 0,2-1-21,-1-1-1,1 0 1,-1-1-1,0 0 1,0-1-1,21-12 1,-18 9-185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2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4216,'0'0'5820,"12"2"-5320,67 6 286,0-3 1,0-4 0,1-3-1,86-14 1,-98 6-1019,79-24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0:3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21711,'0'0'3720,"74"-34"-2816,-17 13 0,13-1-416,3-2 0,-3 2-88,-3 4 16,-13 6-224,-5 6 8,-13 4-136,-12-2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59 9848,'0'0'5997,"-9"0"-5697,-43 0 249,51 0-477,1-1 1,-1 1-1,0 0 0,1-1 0,-1 1 1,1 0-1,0-1 0,-1 1 0,1 0 1,-1-1-1,1 1 0,0-1 0,-1 1 1,1-1-1,0 1 0,-1-1 0,1 1 1,0-1-1,0 1 0,-1-1 0,1 1 1,0-1-1,0 1 0,0-1 0,0 1 1,0-1-1,0 0 0,0 1 0,0-1 1,0 0 1,-1 0 0,1 1 0,0-1-1,0 0 1,0 1 0,0-1 0,0 1 0,0-1 0,0 0 0,0 1 0,0-1 0,0 0 0,1 1 0,-1-1 0,0 1 0,0-1 0,1 0 0,-1 1 0,0-1 0,1 1 0,0-2 0,46-8 2243,-43 13-2234,-1 0 1,1 0-1,-1 0 1,1 0-1,-1 1 1,0-1-1,0 1 1,-1 0-1,5 7 1,-1 1-18,0 1 0,-2 1 0,1-1 0,-1 0 0,-1 1 0,3 28 0,-1 88 260,-5-125-313,1 63 114,-4 96 111,-16 38-24,-22 194 124,15-256-235,-2 20 1,2 116 87,-12 119-13,19-257-135,-8 78 52,16-40 152,16 269 0,5-304-58,11 89 266,-20-204-341,0-1 0,-3 34-1,-1 2 189,-2-50-124,3-7 107,11-6-187,30-15-145,72-20-1,-97 33 38,28-7-17,0 2 0,1 2 0,45-3 0,130 6-31,-46 2 1,237 0 8,-129 4 26,345 33 23,-348-12 0,-33-17 0,-11-1 0,-163 1 0,175 5 0,480-8 103,-332-3-65,-68-3 28,-79 2 1,90 4 27,117-3 8,-188-7 12,151 12 69,-238-6-139,87 5 38,57 12 50,-31-2 19,-49-2-8,209-5 63,-245-6-174,17 0-21,-81 1 29,-128-1-25,99-3 186,-73-2 362,-39-22-158,-5-20-86,4 46-262,0-1-56,0 1-1,-1 0 1,1 0-1,0 0 1,0 0-1,0-1 1,-1 1-1,1 0 1,0 0 0,0-1-1,0 1 1,0 0-1,0 0 1,0 0-1,-1-1 1,1 1-1,0 0 1,0 0 0,0-1-1,0 1 1,0 0-1,0-1 1,0 1-1,0 0 1,0 0-1,0-1 1,0 1 0,0 0-1,0 0 1,1-1-1,-1 1 1,0 0-1,0 0 1,0-1-1,0 1 1,0 0 0,0 0-1,1 0 1,-1-1-1,0 1 1,0 0-1,0 0 1,1 0-1,-1 0 1,0-1 0,0 1-1,0 0 1,1 0-1,-1 0 1,11-8-28,8 2-34,8-4 23,0 1 1,1 1-1,-1 2 0,1 1 0,43-3 0,47 4 28,-60 0-17,60 6 0,39 6 53,119 14 195,-85-10-156,-40-6-34,-87 1-31,97-4 0,30-6 22,41-3 19,-148 4-8,-57 3-16,51-6-1,-76 5-9,1 0-1,0 0 0,0 0 0,0 0 0,-1 0 0,1 1 1,3 0-1,13 2 103,1 1 330,-16-3-433,1-1-1,-1 1 1,0 0 0,0 0 0,0 1 0,0-1 0,7 4 0,22 7-68,-4-6 20,0-2 1,0-1-1,0-1 1,50-4-1,-23-3 11,-25 3 8,0-1-1,38-10 1,-50 8-2,-1-1 0,1-1 1,18-11-1,-13 8 8,-18 9 18,-1-1 0,0-1 0,1 1 0,6-5 0,-10 5-4,0 1-1,-1 0 1,0 0 0,1-1 0,-1 1-1,0-1 1,0 1 0,0-1 0,0 0-1,0 1 1,0-1 0,0 0 0,-1 0-1,1 0 1,0 0 0,-1 1 0,1-5-1,18-260-401,-15 185 298,10-349-143,-16 281 256,-7 1 0,-34-183 0,-24-153 56,47 326-37,-23-134 94,-18-167 107,30 200-163,19 174-17,0-9 23,0-21-88,12 113 15,0 0 1,-1 0-1,1 0 0,-1 0 1,1 0-1,-1 0 0,0 1 1,0-1-1,0 0 0,0 0 0,0 1 1,-2-4-1,-17 1-251,1 3 259,-1-1 0,0-1 0,-30-9-1,-7-1-10,28 8 1,-34-8-38,0 3-1,-1 3 1,-81 0-1,-34 8-90,13-2 30,-270 4-55,243-3 132,-74-2-24,-331-21-46,319 12 72,-315-6 85,406 15-40,-146 5 37,-320 28 49,213-18 6,25-1 5,-44 11-20,221-15-33,70-4 19,-176-6 84,22-1-28,108 3-11,-25 2-3,108 1-60,-113 10 53,83 3-1,-225-7 0,272-9-54,-42-1 28,-337-38 225,430 33-286,-195-23 77,-37-3 95,-1 22-92,-37 14-109,266-1 0,-95 16 0,-65 25 0,-95 14 0,282-56 0,0-1 0,-82-10 0,109 6 218,-1 1 0,1-2 0,-26-9 0,-5-8-5129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2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369 182 9744,'0'0'8225,"-6"10"-8001,-7 13 17,-1 0 0,0-1 0,-2-1 0,-22 23 0,30-37-154,0 1 76,0-1-1,-1 0 1,-13 8-1,18-13-110,0 0 0,0 0 0,0-1 0,0 0-1,0 1 1,-1-1 0,1-1 0,0 1-1,-1-1 1,1 1 0,-9-2 0,5 0 13,1 0 0,0 0 1,0-1-1,0 0 0,0 0 0,0-1 1,0 0-1,1 0 0,-1-1 1,1 1-1,0-1 0,0-1 0,0 1 1,1-1-1,-1 0 0,1 0 1,1-1-1,-1 0 0,1 1 1,0-2-1,0 1 0,0 0 0,1-1 1,0 1-1,0-1 0,1 0 1,0 0-1,0 0 0,1 0 0,0-1 1,0 1-1,0 0 0,1-9 1,0 9 28,0-1 0,1 0 1,0 0-1,0 0 1,4-15-1,-3 20-55,-1 0 0,0 1 0,0-1-1,1 0 1,0 1 0,-1-1 0,1 1 0,0 0 0,0-1-1,0 1 1,1 0 0,-1 0 0,1 0 0,-1 1-1,1-1 1,-1 0 0,1 1 0,4-2 0,4-1 44,1 1 0,0 0 0,0 1 0,0 0 0,0 1 1,1 0-1,-1 1 0,0 0 0,0 1 0,0 1 0,1 0 0,-1 0 1,19 7-1,10 6 273,-1 2 1,56 33-1,-64-33-148,62 31 392,-77-38-445,0-1 0,1-1 0,-1-1 0,2-1 0,-1 0 0,1-1 0,0-1 0,0-1 0,0-1 0,0 0 1,27-2-1,-16-2 198,-1-1 1,0-1-1,0-1 1,0-2 0,-1 0-1,51-23 1,-53 16-197,-1-1 0,-1-1 1,0-2-1,-1 0 0,-1-1 1,21-25-1,-40 42-157,-1-1 0,1 0 0,-1 0 0,1-1 0,-1 1 0,0 0 0,0-1 0,0 1 0,-1-1 0,1 0 0,-1 1 0,0-1 0,1-5 0,-2 7 0,0-1 0,0 1 0,0 0 0,0 0 0,-1-1 0,1 1 0,-1 0 0,1 0 0,-1 0 0,0 0 0,0-1 0,0 1 0,0 0 0,0 0 0,0 1 0,-1-1 0,1 0 0,-1 0 0,1 1 0,-1-1 0,0 1 0,1-1 0,-1 1 0,0 0 0,-2-2 0,-6 0 873,4 2-5790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29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 13168,'0'0'7222,"11"12"-6563,1 1-462,-2-2-6,0 0 0,-1 1 0,-1 0 0,1 0 0,8 19 1,1 10 655,-1 0 0,20 79 0,6 92 1159,-40-200-1889,18 134 1174,-19-119-834,-1 0 0,-1 0-1,-4 39 1,3-64-408,1 1-1,-1 0 1,1-1 0,-1 1-1,0-1 1,0 1-1,0-1 1,0 0 0,0 1-1,-1-1 1,1 0-1,-1 0 1,1 0 0,-1 0-1,0 0 1,0 0-1,0 0 1,0-1 0,0 1-1,0-1 1,-1 1-1,1-1 1,0 0 0,-1 0-1,1 0 1,-1 0 0,1-1-1,-1 1 1,1 0-1,-1-1 1,-3 0 0,-9 1 101,1-1 1,0-1-1,-1 0 1,-23-6-1,11 2 61,-91-22-138,44 8-81,32 5 8,34 11 0,0 0 0,0 0 0,-1 1 0,1 0 0,-17-1 0,17 1 449,12-3 89,12-2-4047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3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1574 9040,'0'0'6218,"11"-10"-5642,160-157 909,-120 110-1004,55-82 1,32-72 336,-53 79-183,-54 83-308,-2-2-1,-3-1 1,-1-2-1,-4 0 0,20-71 1,-29 81-62,-3 0 0,-2-1 0,-1 0 0,-2-1 0,-3 1 0,-1-1 0,-9-59 0,8 99-194,0 0-1,0 0 1,-1-1 0,-4-7-1,6 14-58,0-1 1,0 0-1,0 1 0,-1-1 0,1 0 1,0 1-1,0-1 0,-1 0 0,1 1 0,-1-1 1,1 1-1,0-1 0,-1 1 0,1-1 1,-1 1-1,0-1 0,1 1 0,-1-1 0,1 1 1,-1 0-1,0-1 0,1 1 0,-1 0 1,0-1-1,1 1 0,-1 0 0,0 0 1,1 0-1,-1 0 0,0 0 0,1 0 0,-1 0 1,0 0-1,0 0 0,1 0 0,-1 0 1,0 0-1,1 0 0,-1 1 0,0-1 1,1 0-1,-1 0 0,0 1 0,1-1 0,-1 0 1,1 1-1,-1-1 0,1 1 0,-1-1 1,1 1-1,-1-1 0,0 2 0,-6 6 40,1 0 0,0 0 0,0 1 0,1 0 0,0 0 0,-6 14 0,-19 64 133,27-78-164,-42 174 269,10-35-76,8-51-66,-115 461 913,94-313-387,41-223-552,6-17-27,-1 0 0,1 0 0,0 0 0,0 1 0,0 5 0,1-10 71,2-16 316,20-74 138,62-159-1,-71 217-443,2 2 0,1-1-1,2 2 1,0 0 0,31-34 0,-41 52-87,-6 7-45,0 1 0,-1-1 0,1 1 0,0 0 0,1 0 0,-1 0 0,3-3 0,-4 5-36,0 0 0,-1 0 0,1-1 0,0 1 0,-1 0 0,1 0 0,0 0 0,0 0 1,-1 0-1,1 0 0,0 0 0,-1 0 0,1 1 0,0-1 0,-1 0 0,1 0 0,0 0 0,-1 1 0,1-1 0,-1 0 0,1 1 0,0-1 0,-1 1 0,1-1 0,-1 0 0,1 1 0,-1-1 0,1 1 0,-1 0 0,0-1 0,1 1 0,-1-1 0,1 1 0,-1 0 0,0-1 0,0 1 0,1 0 0,2 6 16,0 0 0,-1 0 0,0 1 0,0-1 0,0 0 0,-1 1-1,1 12 1,1 7 17,9 49 46,24 118 201,-32-181-288,1 0 0,1 0 0,-1-1 0,2 0 0,0 0 0,0-1 0,1 1 0,0-2 0,1 1 0,0-1 0,1-1 0,14 12 0,-19-18 0,0-1 0,1 1 0,-1-1 0,1 0 0,-1 0 0,1 0 0,0-1 0,0 0 0,0 0 0,0 0 0,0-1 0,0 0 0,0 0 0,0-1 0,0 0 0,-1 0 0,1 0 0,9-3 0,-2 0 0,-1-1 0,0 0 0,0-1 0,-1 0 0,1-1 0,-2 0 0,14-11 0,-16 10 0,-1 0 0,0 0 0,-1 0 0,0-1 0,0 0 0,-1 0 0,0 0 0,-1-1 0,0 0 0,0 0 0,-1 0 0,-1 0 0,1 0 0,0-19 0,-1 13 0,-1 0 0,-1 0 0,0 0 0,-1-1 0,-1 1 0,-1 0 0,0 0 0,-9-26 0,11 40 0,1 1 0,-1-1 0,1 1 0,-1-1 0,0 1 0,0 0 0,1-1 0,-1 1 0,0 0 0,0-1 0,0 1 0,-1 0 0,1 0 0,0 0 0,0 0 0,0 0 0,-1 0 0,1 0 0,-1 1 0,1-1 0,0 0 0,-1 1 0,1-1 0,-1 1 0,0 0 0,1-1 0,-1 1 0,1 0 0,-1 0 0,1 0 0,-1 0 0,0 0 0,1 0 0,-1 1 0,1-1 0,-4 1 0,1 1 0,0 0 0,0 0 0,0 0 0,0 0 0,0 1 0,0 0 0,1-1 0,-1 1 0,1 1 0,0-1 0,-5 7 0,1 1 0,0 0 0,2 1 0,-1-1 0,1 1 0,1 1 0,0-1 0,1 1 0,0-1 0,1 1 0,-2 23 0,4-22 0,0 0 0,1 1 0,0-1 0,1 0 0,0 0 0,1 0 0,1-1 0,0 1 0,12 24 0,-6-19 0,0 0 0,1-1 0,1-1 0,25 29 0,-33-42 0,0 0 0,0 0 0,0 0 0,1-1 0,0 0 0,0 1 0,0-2 0,0 1 0,0 0 0,0-1 0,1 0 0,-1 0 0,1-1 0,0 0 0,-1 0 0,1 0 0,0 0 0,0-1 0,0 0 0,-1 0 0,1-1 0,8-1 0,-4-1 0,0 0 0,0-1 0,0 0 0,0-1 0,-1 0 0,0-1 0,0 1 0,0-2 0,-1 1 0,0-1 0,0 0 0,-1-1 0,0 0 0,0 0 0,11-18 0,3-10 0,-2-2 0,27-68 0,-22 46 0,-22 56 0,0-1 0,0 0 0,1 1 0,0-1 0,-1 1 0,2 0 0,-1 0 0,0 0 0,1 0 0,0 1 0,6-5 0,-4 4 0,0 1 0,0 0 0,0 1 0,0-1 0,1 1 0,-1 1 0,0-1 0,10 0 0,-13 2 0,-1-1 0,0 1 0,1 0 0,-1 0 0,0 1 0,0-1 0,1 0 0,-1 1 0,0-1 0,0 1 0,1 0 0,-1 0 0,0 0 0,0 0 0,0 0 0,0 0 0,0 1 0,-1-1 0,1 1 0,0-1 0,-1 1 0,1-1 0,-1 1 0,1 0 0,-1 0 0,0 0 0,2 2 0,2 6 0,-1 1 0,1-1 0,-2 1 0,4 15 0,-2-9 0,1 10 0,0 1 0,1 31 0,2 10 0,-8-63 0,0-1 0,1 1 0,0-1 0,0 1 0,0-1 0,0 0 0,1 0 0,0 0 0,0 0 0,0-1 0,1 1 0,0-1 0,0 0 0,0 0 0,0 0 0,6 4 0,-7-7 0,0 0 0,0 0 0,0-1 0,0 1 0,0 0 0,0-1 0,0 0 0,1 0 0,-1 0 0,0 0 0,0-1 0,0 1 0,4-2 0,3 1 0,1-1 0,0 0 0,0-1 0,0 0 0,-1-1 0,0 0 0,1-1 0,-1 0 0,13-9 0,9-8 0,31-28 0,-59 47 0,6-6 0,-1 0 0,0-1 0,0 0 0,-1 0 0,0-1 0,-1 0 0,0 0 0,8-18 0,-11 19 0,-1 0 0,1 1 0,-2-1 0,1-1 0,-1 1 0,-1 0 0,0 0 0,0-1 0,-1 1 0,0 0 0,-3-14 0,3 22 0,0 0 0,0 0 0,-1 0 0,1 1 0,0-1 0,-1 0 0,1 0 0,-1 1 0,0-1 0,0 0 0,0 1 0,0-1 0,0 1 0,0-1 0,0 1 0,0-1 0,0 1 0,-1 0 0,1 0 0,0-1 0,-1 1 0,1 0 0,-1 0 0,0 0 0,1 1 0,-1-1 0,0 0 0,1 1 0,-1-1 0,0 1 0,0-1 0,0 1 0,1 0 0,-1 0 0,0 0 0,0 0 0,0 0 0,1 0 0,-1 0 0,0 1 0,0-1 0,0 1 0,1-1 0,-3 2 0,-7 2 0,1 0 0,0 1 0,1 0 0,-1 1 0,1 0 0,-9 8 0,9-6 0,0 0 0,0 1 0,1 1 0,0-1 0,-12 20 0,15-22 0,1 1 0,0-1 0,1 1 0,0 0 0,0 0 0,0 0 0,1 0 0,0 1 0,0 12 0,1-7 0,2-1 0,0 1 0,0-1 0,2 1 0,-1-1 0,2 0 0,0 0 0,0 0 0,1 0 0,12 20 0,-13-26 0,0-1 0,0 1 0,1-1 0,0 0 0,1-1 0,-1 1 0,1-1 0,0 0 0,0 0 0,1-1 0,-1 0 0,1 0 0,0 0 0,0-1 0,0 0 0,1-1 0,-1 1 0,1-1 0,-1-1 0,9 2 0,-6-3 58,1 0 0,-1 0 0,1-1-1,-1 0 1,0-1 0,0 0 0,0-1 0,0 0 0,0-1 0,0 0-1,-1 0 1,1-1 0,-1 0 0,-1-1 0,1 0 0,14-13 0,-9 6-673,-1 0 0,0-1 0,-1-1 1,-1 0-1,0 0 0,-1-1 0,15-33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33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1 516 9344,'0'0'9510,"13"4"-9091,43 12 2,-54-16-387,1 0 0,0 0-1,-1 0 1,1 0 0,-1 0 0,1 0 0,-1-1-1,1 0 1,-1 1 0,0-1 0,1 0-1,-1 0 1,0 0 0,1 0 0,-1-1 0,0 1-1,0-1 1,0 1 0,0-1 0,0 0-1,1-1 1,3-3 75,7-6 82,-1-1 0,-1 0 0,0-1 0,-1 0 0,-1-1 0,0 1 0,-1-2 0,9-23 0,4-18 501,14-61 0,2-35 882,-37 149-1446,1 2-22,0 0 0,-1 0 0,0 0 0,1 0 0,-1 0 1,0 0-1,0 0 0,0 0 0,0-1 0,0 1 0,-1-2 1,-8 28 882,-3 39-449,4-25-191,2 0 0,-3 45-1,8-60-128,2 0 0,0-1-1,1 1 1,7 29 0,-8-46-152,1 0-1,-1 0 1,1-1 0,1 1 0,-1-1 0,1 0 0,0 0-1,0 0 1,0 0 0,1 0 0,-1 0 0,1-1 0,1 0-1,-1 0 1,0 0 0,1 0 0,0-1 0,0 1 0,0-1-1,0-1 1,10 5 0,-12-6-54,1 0 0,0 0 0,0-1 0,0 1 0,0-1 0,0 1 0,0-1 0,0-1 0,0 1 0,0 0 0,0-1 0,0 0 0,-1 0 0,5-2 0,-2 1 27,0-1-1,0 0 1,-1 0 0,1-1 0,-1 0-1,0 0 1,9-9 0,-2 0 31,-1-1 0,0-1 0,-1 0 0,-1 0 0,9-21 0,62-174-72,-74 192 0,-6 18 0,0 0 0,0 0 0,0 0 0,0 0 0,1 0 0,-1-1 0,0 1 0,0 0 0,0 0 0,0 0 0,0 0 0,0 0 0,1 0 0,-1-1 0,0 1 0,0 0 0,0 0 0,0 0 0,1 0 0,-1 0 0,0 0 0,0 0 0,0 0 0,0 0 0,1 0 0,-1 0 0,0 0 0,0 0 0,0 0 0,0 0 0,1 0 0,-1 0 0,0 0 0,0 0 0,0 0 0,0 0 0,1 0 0,-1 0 0,0 1 0,0-1 0,0 0 0,0 0 0,1 0 0,-1 0 0,0 0 0,0 0 0,0 0 0,0 1 0,0-1 0,0 0 0,0 0 0,0 0 0,1 0 0,-1 1 0,0-1 0,0 0 0,0 0 0,0 0 0,0 0 0,0 1 0,0-1 0,0 0 0,0 0 0,0 0 0,0 0 0,0 1 0,6 13 0,-6-13 0,9 24 0,-1 1 0,-2 1 0,-1 0 0,0-1 0,-3 1 0,0 1 0,-1-1 0,-2 0 0,-6 41 0,7-64 0,-1 0 0,0 0 0,0 0 0,0 0 0,-1 0 0,1 0 0,-1 0 0,0-1 0,0 1 0,0 0 0,0-1 0,-4 3 0,5-4 0,0-1 0,-1 0 0,1 0 0,0 0 0,-1 0 0,1 0 0,-1-1 0,1 1 0,-1 0 0,0-1 0,1 1 0,-1-1 0,0 1 0,1-1 0,-1 0 0,0 0 0,1 0 0,-1 0 0,0 0 0,1 0 0,-1 0 0,0-1 0,1 1 0,-1 0 0,0-1 0,1 0 0,-1 1 0,1-1 0,-4-2 0,-9-4 0,-17-10 0,29 16 0,1-1 0,0 1 0,0 0 0,0 0 0,0 0 0,0-1 0,0 1 0,0 0 0,0-1 0,1 1 0,-1-1 0,0 1 0,1-1 0,-1 0 0,1 1 0,0-1 0,-1 1 0,1-1 0,0-1 0,0 2 0,0 0 0,0 1 0,0-1 0,1 1 0,-1-1 0,0 0 0,0 1 0,1-1 0,-1 1 0,0-1 0,1 1 0,-1-1 0,0 1 0,1-1 0,-1 1 0,1 0 0,-1-1 0,1 1 0,-1-1 0,1 1 0,-1 0 0,1-1 0,-1 1 0,1 0 0,0 0 0,19-6 0,-19 5 0,28-4 0,-1 1 0,1 2 0,0 0 0,0 2 0,-1 1 0,1 2 0,37 7 0,-38-3 0,28 12 0,-18-6 0,-22-2 0,-3-4 0,-11-10 0,-4-9 0,-3-8-3971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3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17887,'0'0'1904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3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63 9440,'0'0'4776,"11"-6"-4156,2 0-430,31-20 681,-65 53 3511,4-4-3782,6-11-173,1 1 0,0 0 0,-11 19 0,17-24-248,1 0 0,-1 0 0,1 0 0,1 1-1,0-1 1,0 1 0,-1 16 0,2-17-42,2 0 0,-1 0 0,1 0 0,0 0 0,1 0 1,0-1-1,0 1 0,1 0 0,0-1 0,0 0 0,0 0 0,1 0 0,0 0 0,6 7 0,-6-8-32,1-1 0,0 1-1,0-1 1,0 0 0,0-1-1,1 1 1,0-1-1,0 0 1,0 0 0,1-1-1,-1 0 1,1 0 0,-1 0-1,1-1 1,13 3-1,-16-5-42,0 0 0,0 0 0,0 0 0,0 0 0,1-1 0,-1 0-1,0 0 1,0 0 0,0 0 0,0-1 0,0 1 0,-1-1-1,1 0 1,0 0 0,-1 0 0,1-1 0,-1 1 0,0-1-1,0 0 1,0 0 0,4-6 0,-2 4 14,-1 0-1,-1-1 1,1 0 0,-1 0-1,0 0 1,0 0 0,-1 0-1,1-1 1,-2 1-1,1-1 1,-1 0 0,2-10-1,-3 2 44,-1 1 1,1 0-1,-2 0 0,0-1 0,-1 1 0,-7-21 0,8 29-51,-1 0-1,1 0 1,-1 0 0,0 1 0,0-1-1,-1 1 1,0 0 0,0 0 0,0 0-1,-1 0 1,1 1 0,-1-1 0,0 1-1,0 1 1,-1-1 0,-10-5 0,7 6 29,-1 0 0,1 1 1,-1 0-1,0 0 0,0 1 1,-15 0-1,193-36-97,-111 26 0,-27 6 0,0 0 0,1 3 0,48 0 0,-62 3 0,0 1 0,0 0 0,0 1 0,0 1 0,0 1 0,-1 0 0,28 14 0,-40-17 0,-1 0 0,1 0 0,-1 0 0,0 1 0,0-1 0,0 1 0,-1 0 0,1 0 0,-1 0 0,1 0 0,-1 1 0,0-1 0,0 1 0,-1-1 0,1 1 0,-1 0 0,1-1 0,-1 1 0,0 0 0,-1 0 0,1 0 0,-1 0 0,1 0 0,-1 0 0,-1 0 0,1 0 0,-1 6 0,-3 7 0,1 0 0,-2 0 0,0 0 0,-13 27 0,12-31 0,0 0 0,-1 0 0,0 0 0,-12 15 0,17-28 0,2-6 0,2-8 0,5-10 0,1 1 0,1 0 0,0 0 0,19-29 0,-23 44 0,0-1 0,1 1 0,0 0 0,1 0 0,0 0 0,0 1 0,0 0 0,1 1 0,0 0 0,0 0 0,1 0 0,0 1 0,17-7 0,-23 11 0,1-1 0,0 1 0,-1 0 0,1 1 0,0-1 0,0 1 0,-1-1 0,1 1 0,0 0 0,0 1 0,6 0 0,-7 0 0,0 0 0,-1 1 0,1-1 0,-1 1 0,1-1 0,-1 1 0,1 0 0,-1 0 0,0 0 0,0 0 0,0 0 0,0 0 0,0 1 0,-1-1 0,1 1 0,1 4 0,3 5 0,-1 0 0,-1 0 0,0 1 0,3 16 0,4 14 0,1 5 0,-9-30 0,11 30 0,-12-43 0,0 0 0,1 0 0,-1-1 0,1 1 0,0 0 0,0-1 0,1 0 0,-1 0 0,1 0 0,5 4 0,-5-5 0,0-1 0,0 0 0,0 0 0,0 0 0,0-1 0,0 0 0,1 0 0,-1 0 0,0 0 0,1 0 0,-1-1 0,8 0 0,-1 0 0,-1-1 0,1 0 0,-1-1 0,15-4 0,95-39 0,-118 45 0,20-11 0,0 0 0,-1-1 0,25-19 0,-38 25 0,-1 0 0,0-1 0,-1 0 0,0 0 0,0-1 0,0 0 0,-1 0 0,5-11 0,-9 17 0,0-1 0,0 1 0,0-1 0,-1 1 0,1-1 0,-1 0 0,0 1 0,0-1 0,0 0 0,0 1 0,0-1 0,0 1 0,-1-1 0,1 0 0,-1 1 0,0-1 0,1 1 0,-1-1 0,-1 1 0,1 0 0,0-1 0,0 1 0,-1 0 0,0 0 0,1 0 0,-1 0 0,0 0 0,0 0 0,0 0 0,0 1 0,-4-3 0,3 1 0,-1 0 0,0 1 0,0 0 0,0-1 0,-1 1 0,1 1 0,0-1 0,-1 0 0,1 1 0,-1 0 0,0 0 0,1 1 0,-1-1 0,0 1 0,0 0 0,-7 1 0,5 1 0,0 0 0,0 0 0,0 1 0,1 0 0,-1 0 0,1 1 0,0 0 0,0 0 0,0 0 0,0 1 0,1 0 0,0 0 0,0 0 0,-7 10 0,8-10 0,1 1 0,0-1 0,1 0 0,0 1 0,-1 0 0,2-1 0,-1 1 0,1 0 0,0 0 0,0 0 0,0 0 0,1 0 0,0 0 0,0 0 0,1 0 0,-1 0 0,1 0 0,3 7 0,-1-3 0,1 0 0,0-1 0,1 0 0,0 0 0,1 0 0,-1-1 0,2 1 0,-1-1 0,1-1 0,0 1 0,1-1 0,-1-1 0,2 1 0,-1-1 0,10 5 0,-3-3 0,1 1 0,-1-2 0,2 0 0,-1-1 0,1-1 0,0 0 0,0-2 0,19 3 0,-22-5 0,-1 0 0,1-1 0,0-1 0,0 0 0,0-1 0,0-1 0,-1 0 0,1 0 0,-1-2 0,0 1 0,0-2 0,0 0 0,-1 0 0,0-1 0,0-1 0,-1 0 0,0 0 0,0-1 0,-1-1 0,14-15 0,9-17 850,-17 21-5635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56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337 810 9440,'0'0'10927,"-13"-1"-10632,8 1-252,-8-1 95,0 0 0,0 2 1,1-1-1,-1 1 1,-22 6-1,8 0 221,19-6-265,1 1 0,0 0 1,1 0-1,-1 0 0,0 1 0,0 0 1,1 0-1,0 1 0,-11 7 1,-14 13 421,26-21-445,1 0 1,-1 1-1,1-1 0,0 1 0,-1 0 1,2 0-1,-1 0 0,0 0 0,1 1 1,0 0-1,0-1 0,-3 8 0,-1 4 98,2 0 0,0 0-1,0 0 1,-2 18-1,6-25-91,1 0-1,0-1 0,0 1 0,0 0 0,1-1 0,0 1 0,1-1 0,0 1 0,5 14 0,-2-13 23,-1 0 1,1 0-1,1 0 0,0-1 1,0 0-1,1 0 0,0-1 0,0 0 1,1 0-1,0 0 0,0-1 1,18 11-1,-16-14-16,-1-1 0,1 0 1,0 0-1,0-1 0,0 0 0,0-1 0,0 0 1,12-1-1,-15 0-31,16-1 61,1-1 1,-1-1-1,0-1 0,0-1 1,0-1-1,0-1 0,-1-1 1,32-17-1,104-64 336,-117 65-296,0-2 0,69-61 0,-101 80-122,-3 1-10,0 0 1,-1 0 0,0 0 0,0-1-1,-1 1 1,1-1 0,2-8-1,-2 6 33,0 0-1,0 1 0,12-14 0,-15 20 10,1-1-1,-1 0 1,0 0 0,0 0-1,0 0 1,0-1-1,0 1 1,-1 0-1,1-1 1,0-4-1,-30 32 212,18-15-271,2 0 1,-1 1-1,1 0 1,1 0-1,0 1 1,0-1-1,1 2 1,0-1-1,1 1 1,-5 16-1,8-19-6,-1 1 1,2-1-1,-1 1 0,1 0 0,1 0 0,-1-1 0,2 1 0,-1 0 0,2 0 0,-1-1 0,1 1 0,0 0 1,1-1-1,1 0 0,-1 0 0,1 0 0,1 0 0,-1 0 0,2-1 0,-1 0 0,13 15 0,-15-21 13,0 0 0,0 1 0,0-1 0,0-1 0,0 1 0,0 0 0,0-1-1,1 1 1,-1-1 0,0 0 0,1 0 0,-1-1 0,1 1 0,-1-1 0,1 1-1,0-1 1,-1 0 0,1-1 0,-1 1 0,1-1 0,-1 1 0,1-1 0,-1 0-1,7-3 1,-3 1 24,0 0 0,-1 0-1,1-1 1,-1 1 0,0-2-1,0 1 1,0-1 0,0 0-1,-1 0 1,9-10 0,-9 8-4,-1-1 1,1 1-1,-1-1 1,0 0-1,-1 1 1,0-2-1,0 1 1,-1 0-1,0 0 1,0-1 0,-1 1-1,0-1 1,-1 0-1,0 1 1,0-1-1,-1 0 1,0 1-1,0-1 1,-1 1-1,0 0 1,-1-1-1,0 1 1,0 0-1,0 0 1,-1 1-1,-1-1 1,1 1-1,-9-11 1,8 13-31,1 1 0,-1 0 0,0 0 0,0 0 0,0 1 0,-1 0 0,1 0 0,-1 0 0,1 1 0,-1-1 0,0 2 0,0-1 0,0 0 0,0 1 0,-1 0 0,1 1 0,-9-1 0,14-1 0,6 4 0,-4-2 0,0 1 0,-1-1 0,1 0 0,0 1 0,0-1 0,0 0 0,0 0 0,0 0 0,0 0 0,0 0 0,0 0 0,0 0 0,0 0 0,0 0 0,0 0 0,0-1 0,0 1 0,0 0 0,-1-1 0,1 1 0,1-1 0,6-2 0,54-7 0,-1 3 0,79 0 0,-126 7 0,1 1 0,0 0 0,-1 1 0,1 0 0,-1 1 0,0 1 0,0 0 0,0 1 0,0 1 0,15 8 0,-25-11 0,0 0 0,0 0 0,0 0 0,-1 1 0,1-1 0,-1 1 0,0 0 0,0 0 0,0 1 0,0-1 0,-1 0 0,0 1 0,0 0 0,0-1 0,0 1 0,-1 0 0,0 0 0,1 10 0,-1-8 0,0 1 0,-1 0 0,0 0 0,0-1 0,-1 1 0,0 0 0,0-1 0,-1 1 0,0-1 0,0 1 0,-1-1 0,-3 8 0,-24 19 0,21-25 0,9-9 0,0 0 0,0 0 0,0 0 0,0 0 0,0 0 0,0 0 0,0 0 0,1 0 0,-1 0 0,0 0 0,0 0 0,0 0 0,0 0 0,0-1 0,0 1 0,0 0 0,0 0 0,0 0 0,0 0 0,0 0 0,0 0 0,0 0 0,0 0 0,1 0 0,-1 0 0,0 0 0,0 0 0,0 0 0,0 0 0,0 0 0,0 0 0,0 0 0,0 0 0,0 0 0,0-1 0,0 1 0,0 0 0,0 0 0,0 0 0,0 0 0,0 0 0,0 0 0,0 0 0,0 0 0,0 0 0,0 0 0,0 0 0,0 0 0,0-1 0,0 1 0,0 0 0,0 0 0,0 0 0,0 0 0,0 0 0,0 0 0,0 0 0,0 0 0,-1 0 0,1 0 0,0 0 0,0 0 0,0 0 0,0 0 0,0 0 0,0 0 0,2-2 0,0 0 0,1 0 0,-1 0 0,0 0 0,-1 0 0,1 0 0,0-1 0,-1 1 0,1-1 0,-1 1 0,0-1 0,0 1 0,0-1 0,2-5 0,4-11 0,2 4 0,1 0 0,1 1 0,0 0 0,0 1 0,2 0 0,-1 1 0,2 0 0,-1 1 0,2 1 0,-1 0 0,2 1 0,-1 0 0,21-7 0,-33 14 0,1 1 0,-1 0 0,1 0 0,0 0 0,-1 1 0,1-1 0,0 1 0,-1 0 0,1 0 0,0 0 0,-1 1 0,1-1 0,-1 1 0,6 1 0,-6-1 0,0 1 0,-1-1 0,1 1 0,-1 0 0,1 0 0,-1 0 0,0 0 0,0 0 0,0 0 0,0 0 0,0 1 0,0-1 0,-1 1 0,1 0 0,-1-1 0,0 1 0,0 0 0,1 3 0,3 12 0,-1-1 0,0 2 0,1 21 0,-4-21 0,2 0 0,9 34 0,-9-48 0,-1 0 0,1-1 0,0 1 0,0-1 0,1 0 0,0 0 0,-1 0 0,1-1 0,0 1 0,1-1 0,-1 0 0,1 0 0,-1 0 0,8 2 0,-10-4 0,0 0 0,0 0 0,0-1 0,0 1 0,0-1 0,0 0 0,1 0 0,-1 1 0,0-1 0,0-1 0,0 1 0,1 0 0,-1 0 0,0-1 0,0 0 0,0 1 0,4-2 0,38-21 0,-24 12 0,-2 0 0,0-1 0,-1-1 0,0 0 0,-1-1 0,-1-1 0,0 0 0,-1-1 0,15-23 0,20-42 0,-27 43 0,10-23 0,-3-1 0,25-81 0,-23 59 0,48-151 0,-53 111 0,-16 75 0,19-59 0,-32 89 0,2 30 0,-1 0 0,1-1 0,-2 1 0,-4 13 0,-5 27 0,-52 293 0,36-252 0,-2 6 0,20-60 0,7-28 0,0 1 0,0 0 0,1 0 0,-1 19 0,3-7 0,0 0 0,2 0 0,0 0 0,1-1 0,2 1 0,0-1 0,2 0 0,0 0 0,10 21 0,-12-34 0,-1-1 0,0 0 0,0-1 0,9 13 0,-11-18 0,0 0 0,1 1 0,-1-1 0,0-1 0,1 1 0,-1 0 0,1 0 0,-1-1 0,1 0 0,0 1 0,-1-1 0,1 0 0,0 0 0,5 0 0,-6-1 0,0 0 0,0 0 0,0 0 0,-1 0 0,1 0 0,0-1 0,0 1 0,0-1 0,-1 1 0,1-1 0,0 0 0,0 0 0,-1 1 0,1-1 0,1-2 0,24-19 0,-15 11 0,0 1 0,0-1 0,-1 0 0,0-1 0,0-1 0,-1 1 0,11-20 0,8-18 0,-12 22 0,16-36 0,-22 39 0,-2 6 0,10-34 0,-10 35 0,-13 61 0,3-37 0,-20 125 0,20-117 0,1 0 0,0 0 0,1 0 0,0 0 0,1 0 0,1 0 0,6 20 0,-7-28 0,0-1 0,1 1 0,0 0 0,0-1 0,1 1 0,-1-1 0,1 0 0,0 0 0,1-1 0,-1 1 0,1-1 0,0 0 0,9 6 0,-11-9 0,0 0 0,-1-1 0,1 1 0,0-1 0,0 1 0,0-1 0,-1 0 0,1 0 0,0-1 0,0 1 0,0-1 0,-1 1 0,1-1 0,0 0 0,2-1 0,42-19 0,-39 17 0,5-3 0,-1 0 0,0 0 0,-1-1 0,0-1 0,0 0 0,-1-1 0,0 0 0,10-12 0,-13 14 0,2 0 0,-1 1 0,1-1 0,0 2 0,0-1 0,18-8 0,12-8 0,-33 19 0,1 0 0,0 1 0,0 0 0,14-4 0,3-1 0,-21 7 0,-1 0 0,0 0 0,0 0 0,1 1 0,-1-1 0,0 0 0,1 1 0,-1 0 0,1 0 0,-1 0 0,0 0 0,1 0 0,-1 0 0,1 0 0,-1 1 0,0-1 0,1 1 0,-1 0 0,0-1 0,0 1 0,3 2 0,-2-1 0,-1 0 0,0 0 0,0 1 0,0-1 0,0 0 0,-1 1 0,1 0 0,-1-1 0,1 1 0,-1 0 0,0 0 0,0 0 0,0 0 0,-1-1 0,1 1 0,-1 0 0,1 4 0,-1 10 0,0 0 0,-1 0 0,0 0 0,-2 0 0,0-1 0,-1 1 0,-8 22 0,6-27 0,4-10 0,4-9 0,23-104 0,-13 78 0,1 1 0,31-53 0,-41 79 0,1 1 0,-1 0 0,1 0 0,1 1 0,-1-1 0,1 1 0,-1 0 0,1 0 0,1 1 0,7-5 0,-10 6 0,-1 1 0,0 0 0,1 0 0,0 0 0,-1 0 0,1 0 0,0 1 0,-1-1 0,1 1 0,0 0 0,-1-1 0,1 1 0,0 1 0,0-1 0,-1 0 0,1 1 0,0-1 0,-1 1 0,1 0 0,0 0 0,-1 0 0,1 0 0,-1 0 0,0 1 0,5 2 0,-4-1 0,1 1 0,-1 0 0,0-1 0,0 1 0,0 0 0,0 0 0,-1 1 0,1-1 0,-1 1 0,-1-1 0,1 1 0,2 7 0,-1 7 0,0-1 0,0 22 0,-2-24 0,1 1 0,5 23 0,-2-15 0,-4-21 0,-1 0 0,1 0 0,0-1 0,0 1 0,0 0 0,0-1 0,0 1 0,1-1 0,0 1 0,0-1 0,0 0 0,0 0 0,0 0 0,1 0 0,-1 0 0,1 0 0,4 3 0,-3-4 0,0 1 0,0-1 0,0-1 0,1 1 0,-1 0 0,1-1 0,-1 0 0,1 0 0,-1-1 0,1 1 0,-1-1 0,1 0 0,0 0 0,-1 0 0,1-1 0,-1 1 0,8-3 0,-1 0 0,1 0 0,-1-1 0,0-1 0,0 0 0,20-12 0,-18 9 0,1-1 0,-1 0 0,-1-1 0,1 0 0,-2-1 0,1-1 0,-2 0 0,13-18 0,-3-5 0,-10 17 0,0 0 0,2 0 0,18-23 0,-21 30 0,-1-1 0,-1 0 0,0 0 0,-1-1 0,0 0 0,-1 0 0,0 0 0,3-19 0,3-5 0,-14 105 0,-23 84 0,22-134 0,0 0 0,1 0 0,1 0 0,1 0 0,0 1 0,3 27 0,0-37 0,-1-3 0,0 1 0,0 0 0,1-1 0,0 1 0,5 10 0,-7-16 0,1 1 0,0-1 0,0 0 0,0 0 0,-1 0 0,1 0 0,0 0 0,0 0 0,1 0 0,-1 0 0,0 0 0,0 0 0,0-1 0,1 1 0,-1 0 0,0-1 0,1 1 0,-1-1 0,0 1 0,1-1 0,-1 0 0,0 0 0,1 0 0,-1 1 0,1-1 0,-1 0 0,1-1 0,-1 1 0,0 0 0,1 0 0,-1-1 0,1 1 0,1-2 0,11-3 0,-1 0 0,0-1 0,-1-1 0,1 0 0,-1-1 0,-1 0 0,0 0 0,0-2 0,0 1 0,12-16 0,8-6 0,-24 24 0,0 1 0,0-1 0,0-1 0,-1 1 0,9-15 0,27-49 0,12-57 0,-52 123 0,-1 5 0,0-1 0,-1 0 0,1 0 0,-1 1 0,1-1 0,-1 0 0,0 0 0,1 0 0,-1 0 0,0 0 0,1 0 0,-1 0 0,0 0 0,0 1 0,0-1 0,0 0 0,0 0 0,0 0 0,0 0 0,0 0 0,-1 0 0,1 0 0,0 0 0,-1-1 0,-3-8 0,-1 18 0,-1 0 0,0 0 0,1 1 0,0 0 0,1 0 0,0 0 0,0 0 0,-4 19 0,0-2 0,2-10 0,0 1 0,2-1 0,0 1 0,1 1 0,0-1 0,2 0 0,0 1 0,1-1 0,0 0 0,6 33 0,-5-46 0,0 0 0,0 0 0,0 0 0,1-1 0,-1 1 0,1 0 0,0-1 0,0 1 0,0-1 0,4 5 0,-4-7 0,-1 1 0,1-1 0,0 0 0,0 0 0,-1 0 0,1 0 0,0 0 0,0 0 0,0 0 0,0-1 0,0 1 0,0-1 0,0 1 0,0-1 0,0 0 0,1 0 0,-1 1 0,0-2 0,0 1 0,0 0 0,0 0 0,4-2 0,15-2 0,1-2 0,-1-1 0,-1 0 0,1-2 0,24-14 0,43-25 0,-46 25 0,-27 16 0,-1-1 0,22-16 0,-15 8 0,-13 10 0,-1 1 0,0-1 0,0 0 0,-1 0 0,1 0 0,-1-1 0,-1 0 0,7-11 0,18-49 0,-22 27 0,-8 38 0,1 1 0,-1 0 0,0 0 0,0 0 0,0 0 0,0 1 0,0-1 0,0 0 0,0 0 0,0 0 0,0 0 0,0 0 0,0 0 0,0 1 0,0-1 0,-1-1 0,-13 35 0,9-19 0,0-1 0,2 1 0,-1 0 0,2 0 0,0 0 0,-1 17 0,-1 7 0,6 1 0,0-13 0,1-14 0,-1 3 0,-2-12 0,-1-1 0,1 1 0,0-1 0,0 1 0,0 0 0,0-1 0,1 1 0,-1-1 0,1 1 0,0-1 0,-1 1 0,1-1 0,0 0 0,0 1 0,1-1 0,-1 0 0,0 0 0,1 0 0,-1 0 0,1 0 0,0 0 0,0 0 0,-1 0 0,1-1 0,1 1 0,-1-1 0,0 1 0,0-1 0,0 0 0,1 0 0,-1 0 0,0 0 0,1 0 0,-1 0 0,1-1 0,-1 1 0,1-1 0,0 0 0,-1 0 0,1 0 0,-1 0 0,1 0 0,-1-1 0,5 0 0,55-7 0,-45 7 0,-1 0 0,1-2 0,-1 0 0,0-1 0,30-11 0,115-56 0,-146 63 0,-1 0 0,1-1 0,-1 0 0,-1-1 0,0 0 0,0-1 0,-1-1 0,0 0 0,12-17 0,0-4 0,-1-1 0,29-59 0,-29 42 0,30-101 0,-42 115 0,-5 12 0,-1-1 0,-2 1 0,-1-1 0,0 1 0,-2-1 0,-4-35 0,1-23 0,2 81 0,1 0 0,0 0 0,-1 0 0,0 1 0,1-1 0,-1 0 0,0 0 0,0 1 0,-1-1 0,1 1 0,-1-1 0,1 1 0,-1-1 0,0 1 0,1 0 0,-4-3 0,-1 8 0,3 1 0,-2 4 0,1 1 0,-1 0 0,2 0 0,-1 0 0,1 1 0,1-1 0,-3 18 0,-1-1 0,-75 424 0,79-422 0,1 0 0,1 1 0,6 43 0,-4-54 0,-2-10 0,1 0 0,0-1 0,1 1 0,0-1 0,0 0 0,0 0 0,5 9 0,8 23 0,-12-31 0,0 1 0,0-1 0,1 0 0,0 0 0,9 13 0,-10-18 0,0 0 0,0 1 0,1-1 0,0 0 0,-1-1 0,1 1 0,0-1 0,0 1 0,1-1 0,-1-1 0,8 4 0,-7-5 0,-1 1 0,0-1 0,1 0 0,-1 0 0,1-1 0,-1 1 0,0-1 0,1 0 0,-1 0 0,0-1 0,0 1 0,0-1 0,0 0 0,0 0 0,0 0 0,4-3 0,4-5 0,0 0 0,0-1 0,12-15 0,10-10 0,-18 20 0,-1-1 0,25-36 0,-25 31 0,27-31 0,-17 29 0,0 0 0,48-35 0,-73 59 0,1-1 0,-1 1 0,1 0 0,-1 0 0,1 0 0,-1-1 0,1 1 0,-1 0 0,1 0 0,-1 0 0,1 0 0,-1 0 0,1 0 0,-1 0 0,1 0 0,0 0 0,-1 0 0,1 0 0,-1 0 0,1 0 0,-1 1 0,1-1 0,-1 0 0,1 0 0,-1 0 0,0 1 0,1-1 0,-1 0 0,1 1 0,-1-1 0,1 0 0,-1 1 0,0-1 0,1 1 0,-1-1 0,0 1 0,0-1 0,1 0 0,-1 1 0,0-1 0,0 1 0,1-1 0,-1 1 0,0-1 0,0 1 0,0-1 0,0 1 0,0 0 0,0 0 0,3 30 0,-9 26 0,2-33 0,1-1 0,2 1 0,0-1 0,1 1 0,6 33 0,-5-50 0,1 5 0,0-2 0,1 1 0,6 14 0,-9-23 0,1 0 0,0 0 0,0 0 0,0 0 0,0 0 0,0-1 0,0 1 0,1 0 0,-1-1 0,0 1 0,1-1 0,-1 1 0,1-1 0,0 0 0,-1 0 0,1 0 0,0 0 0,0 0 0,0 0 0,-1 0 0,1 0 0,0-1 0,0 1 0,0-1 0,3 1 0,-1-2 0,0 0 0,-1-1 0,0 1 0,1-1 0,-1 1 0,0-1 0,0 0 0,0 0 0,0-1 0,0 1 0,0 0 0,0-1 0,-1 0 0,0 0 0,3-3 0,0 1 0,54-66 0,51-50 0,-109 119 0,1 0 0,-1 1 0,1-1 0,0 1 0,-1 0 0,1-1 0,0 1 0,0 0 0,0 0 0,0 0 0,0 0 0,0 0 0,0 1 0,0-1 0,0 1 0,0-1 0,1 1 0,-1 0 0,0 0 0,0 0 0,0 0 0,0 0 0,1 0 0,3 2 0,-4-1 0,1 1 0,-1-1 0,0 1 0,0 0 0,0 0 0,0 0 0,0 0 0,0 1 0,0-1 0,-1 0 0,1 1 0,-1-1 0,0 1 0,0 0 0,0-1 0,0 1 0,0 0 0,0 0 0,0 5 0,4 21 0,-2 1 0,-1 0 0,-2 49 0,-4-28 0,-15 72 0,10-78 0,-3-1 0,-2-1 0,-20 45 0,24-65 0,-2-1 0,-1 0 0,0 0 0,-1-1 0,-2-1 0,0 0 0,-21 19 0,34-36 0,-1 0 0,1-1 0,-1 1 0,0-1 0,1 0 0,-1 0 0,-1 0 0,1 0 0,0-1 0,0 1 0,-1-1 0,1 0 0,0 0 0,-7 0 0,4-1 0,0-1 0,0 1 0,0-1 0,1 0 0,-1-1 0,0 0 0,1 0 0,-11-5 0,4 1 0,0-1 0,1-1 0,0 0 0,1-1 0,-1 0 0,2-1 0,-1 0 0,-10-14 0,8 7 0,1 0 0,0 0 0,-15-34 0,24 45 0,1-1 0,0 0 0,0 0 0,-1-11 0,4 17 0,0-1 0,0 0 0,0 1 0,0-1 0,0 1 0,0-1 0,1 1 0,-1-1 0,1 1 0,-1 0 0,1 0 0,-1 0 0,1 0 0,0 0 0,-1 0 0,1 0 0,0 1 0,2-2 0,1 0 0,35-15 0,1 2 0,0 1 0,1 2 0,44-6 0,-30 6 0,-30 5 0,44-19 0,-52 19 0,0 0 0,1 0 0,0 2 0,0 0 0,20-1 0,-28 5 0,-2 1 0,1-1 0,0 0 0,0-1 0,0 0 0,-1 0 0,18-7 0,-26 9 0,-1-1 0,0 1 0,1 0 0,-1-1 0,0 1 0,1 0 0,-1-1 0,0 1 0,1 0 0,-1-1 0,0 1 0,1-1 0,-1 1 0,0 0 0,0-1 0,0 1 0,1-1 0,-1 1 0,0-1 0,0 1 0,0-1 0,0 1 0,0-1 0,0 1 0,0-1 0,0 1 0,0-1 0,-8-15 0,-19-13 0,24 26 0,-50-40 850,25 23-5635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56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15472,'0'0'4527,"12"-7"-4221,-5 4-255,3-3 67,1 1 1,-1 0-1,1 1 0,0 0 0,0 1 1,0 0-1,18-1 0,71-7 1247,-67 6-617,60-2-1,24 19 798,-79-6-526,46 0-1,-52-4-265,-26-1-524,-1 0-1,0 0 1,0-1 0,0 0-1,0 0 1,1-1 0,-1 1-1,0-1 1,0 0 0,9-3-1,-14 4-201,1 0 0,-1-1-1,1 1 1,-1 0 0,0 0-1,1 0 1,-1 0 0,0-1-1,1 1 1,-1 0-1,0 0 1,1-1 0,-1 1-1,0 0 1,1-1 0,-1 1-1,0 0 1,0-1 0,1 1-1,-1-1 1,0 1-1,0 0 1,0-1 0,0 1-1,1-1 1,-1 1 0,0 0-1,0-1 1,0 1 0,0-1-1,0 1 1,0-1 0,0 1-1,0-1 1,-12-11 280,-12 0-4795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2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320 650 4312,'0'0'10450,"-12"-1"-10035,7 0-406,-19-3 515,-33 0-1,48 4-366,1 0 0,0 1 0,0 0 0,-1 0 0,1 0 0,0 1 0,0 1 0,1-1 0,-12 6 0,6 1 76,0 0-1,1 1 0,0 0 0,1 1 0,0 1 0,0 0 0,1 0 0,-10 18 1,19-29-223,-1 3 50,0 0 0,0 0-1,0 0 1,0 0 0,1 1 0,0-1-1,0 0 1,0 1 0,0-1-1,1 1 1,0 8 0,0-4 33,1 1 1,0-1 0,0 1 0,5 12 0,-4-12 11,2 0 0,-1-1 1,1 0-1,1 0 0,8 13 1,-11-19-82,-1-1 1,1 0-1,0 1 1,0-1-1,0 0 1,0 0-1,1 0 1,-1 0 0,0-1-1,1 1 1,0-1-1,-1 1 1,1-1-1,0 0 1,-1 0 0,1 0-1,0 0 1,0-1-1,0 1 1,0-1-1,0 0 1,0 0-1,3 0 1,9-1 32,-1 0-1,1-2 1,-1 0-1,0 0 1,0-1-1,0-1 1,0-1-1,-1 0 1,21-12-1,56-49 123,-19 14-60,-67 50-107,0 0 1,0 1 0,0-1 0,0-1-1,-1 1 1,1 0 0,-1-1-1,0 0 1,0 0 0,4-7 0,-5 7 23,-1 0 97,-6 11-94,-3 6-18,0-2 0,1 2 0,0-1 0,-6 17 0,11-25-13,1 0-1,0 0 1,0 1 0,0-1 0,1 1-1,-1-1 1,1 1 0,0-1 0,0 1-1,0-1 1,1 1 0,0-1-1,0 0 1,2 8 0,-1-8 0,0 0-1,1 0 1,-1 0-1,1-1 1,-1 1-1,1-1 1,0 1 0,1-1-1,-1 0 1,0 0-1,1-1 1,6 5 0,-3-3 7,0 0 1,1-1-1,-1 0 1,1 0 0,0 0-1,9 1 1,-14-4-4,1 0 0,0 0 0,-1 0 0,1-1 0,0 1 1,-1-1-1,1 0 0,-1 0 0,1-1 0,-1 1 0,0 0 0,1-1 0,3-3 0,-2 2 9,0 0-1,0-1 0,0 1 0,-1-1 0,0 0 0,0 0 0,6-8 1,-7 6 4,0 0 0,0 0 0,-1 0 0,0-1 0,0 1 0,0-1 0,-1 1 0,0-1 1,0 0-1,-1 0 0,0 1 0,0-1 0,0 0 0,-1 0 0,0 1 0,0-1 0,-1 1 1,0-1-1,0 1 0,-1-1 0,1 1 0,-1 0 0,-1 0 0,1 0 0,-1 1 0,0-1 1,0 1-1,-1 0 0,-6-6 0,7 8-8,-1 1 1,1-1-1,0 1 1,-1 0-1,1 1 0,-1-1 1,1 1-1,-1 0 1,0 0-1,0 0 1,1 1-1,-1 0 0,0 0 1,-9 1-1,14-1-18,0 0 1,-1 0-1,1 0 0,0 0 0,0 0 1,-1 0-1,1 0 0,0 0 0,0 0 0,-1 0 1,1 0-1,0 0 0,0 0 0,-1 0 0,1 0 1,0 1-1,0-1 0,0 0 0,-1 0 0,1 0 1,0 0-1,0 1 0,0-1 0,0 0 1,-1 0-1,1 0 0,0 1 0,0-1 0,0 0 1,0 0-1,0 0 0,0 1 0,0-1 0,0 0 1,0 0-1,0 1 0,0-1 0,0 0 1,0 0-1,0 1 0,0-1 0,0 0 0,0 0 1,0 1-1,0-1 0,0 0 0,0 0 0,0 1 1,0-1-1,0 0 0,1 0 0,9 11-67,-6-7 49,-2 0 20,0-1-1,0 1 1,1 0 0,0-1-1,0 0 1,0 1-1,0-1 1,0 0-1,1-1 1,-1 1 0,1-1-1,-1 1 1,1-1-1,0 0 1,0 0 0,0-1-1,0 1 1,1-1-1,-1 0 1,0 0-1,1 0 1,-1-1 0,0 0-1,1 1 1,-1-1-1,1-1 1,-1 1 0,0-1-1,1 0 1,-1 0-1,8-3 1,18-5 41,-11 3-18,-1 1 1,0-2 0,-1-1-1,0 0 1,23-15-1,179-160 240,-210 176-257,6-8 7,0 0 0,-1-1 1,0 0-1,-1-1 0,-2-1 0,1 0 0,-2 0 1,11-27-1,-16 28-2,-1 0 0,-1-1 0,0 1 0,-2-1 1,0 0-1,0 0 0,-2 0 0,-2-17 0,2 31-4,1 0-1,-1 0 1,0 1 0,0-1-1,-1 0 1,1 1-1,-1 0 1,0-1 0,-3-5-1,4 9-9,1-1 0,-1 0 0,1 1 1,-1-1-1,1 0 0,-1 1 0,0-1 0,1 1 0,-1-1 0,0 1 0,1-1 0,-1 1 0,0-1 0,0 1 0,0 0 0,1 0 0,-1-1 0,0 1 0,0 0 0,0 0 0,0 0 1,0 0-1,1 0 0,-1 0 0,0 0 0,0 0 0,0 0 0,0 0 0,0 1 0,1-1 0,-1 0 0,0 0 0,0 1 0,0-1 0,1 1 0,-1-1 0,0 1 0,1-1 0,-1 1 0,0-1 1,1 1-1,-1 0 0,0-1 0,1 1 0,-1 1 0,-7 9-16,0 0 1,2 0 0,-1 1-1,-7 18 1,5-8 24,-22 50 14,-21 81-1,45-129-18,-2 8 2,3 0 0,-6 63 0,6-33-2,4-47 18,1 0 0,1 1 0,0-1 0,1 1 0,0-1-1,2 0 1,3 15 0,-4-22-8,1 0-1,0 0 1,0-1-1,0 1 1,1-1-1,0 0 1,1 0-1,0 0 1,0 0 0,0-1-1,1 0 1,0 0-1,0-1 1,10 8-1,-13-11-6,0-1 1,1 0-1,-1 0 0,0 0 1,1 0-1,-1 0 0,1-1 0,-1 1 1,1-1-1,-1 0 0,1 0 1,-1 0-1,8-2 0,-1 0 11,0 0-1,0 0 1,15-7-1,-4-1 5,-1-1 0,1-1 0,-2-1-1,0 0 1,0-2 0,19-19 0,-10 6 39,-2-2 0,44-61 0,-51 59-32,-1 0-1,-1-1 1,-2-1 0,-1 0-1,13-55 1,-9 11 0,13-117 1,-27 149-23,-2-69-1,-2 114-4,0 0-1,0-1 1,0 1 0,0 0-1,0 0 1,0 0 0,0 0-1,-1 0 1,1 0 0,0 0-1,-1 0 1,1-1 0,-1 1-1,1 1 1,-1-1-1,-1-2 1,2 3 0,-1 0-1,1 0 1,0 0-1,-1 0 1,1-1-1,-1 1 1,1 0-1,0 0 1,-1 0-1,1 0 1,-1 0-1,1 0 1,0 0-1,-1 0 1,1 0-1,-1 1 1,1-1-1,-1 0 1,1 0-1,0 0 1,-1 0-1,1 0 1,0 1-1,-1-1 1,1 0-1,0 0 1,-1 1-1,1-1 1,-3 3-4,1-1 0,-1 1 1,1-1-1,0 1 0,0 0 1,0 0-1,1 0 0,-3 5 1,-24 62-33,13-37 4,2 2 0,-15 61 0,-5 198-143,27-210 153,1-43 13,3-20 0,0 0 1,2 39-1,1-40 18,1 0 1,2 0 0,0 0-1,1 0 1,13 32-1,-18-50 0,1-1-1,0 0 0,-1 1 1,1-1-1,0 0 0,0 0 1,0 1-1,-1-1 0,1 0 1,1 0-1,-1 0 1,0 0-1,0 0 0,0 0 1,0-1-1,1 1 0,-1 0 1,0-1-1,1 1 1,-1-1-1,1 1 0,-1-1 1,1 1-1,-1-1 0,0 0 1,1 0-1,-1 0 0,1 0 1,-1 0-1,1 0 1,-1 0-1,1 0 0,-1-1 1,1 1-1,-1-1 0,1 1 1,-1-1-1,0 1 1,3-2-1,4-3 17,0-1-1,0 0 1,0-1 0,-1 0-1,0 0 1,0 0 0,10-14 0,2-3 26,-8 10-18,0-1 0,12-23 0,-16 25-16,1 0 1,0 0 0,1 1 0,10-10 0,-18 20-15,1 0-1,-1 0 0,1-1 1,-1 1-1,0 0 1,0 0-1,0 0 0,0-1 1,-1 1-1,2-5 1,-2 6 2,0-1 0,1 0 1,-1 0-1,1 0 0,-1 1 1,1-1-1,0 0 0,0 0 1,0 1-1,0-1 0,0 1 1,0-1-1,0 1 0,0-1 1,3-1-1,-2 8 28,0 0-1,-1-1 0,1 1 1,-1 0-1,0 0 0,0 6 1,2 7-12,0-1 1,1 0 0,2 0-1,-1 0 1,2-1-1,0 0 1,1 0 0,0-1-1,14 19 1,-20-32-18,-1-1 0,1 1 0,-1-1 0,1 1 0,-1-1 0,1 0 0,0 1 0,-1-1 0,1 0 0,0 0 0,0-1 0,0 1 0,0 0 0,0 0 0,0-1 0,0 1 0,0-1 0,0 0 0,0 0 0,0 0 0,0 0 0,0 0 0,1 0 0,-1 0 0,0-1 0,0 1 0,0-1 0,0 1 0,3-2 0,5-2 19,-1-1 0,1 0 0,-1 0 0,11-8 0,-18 12-22,13-11 29,0 1 0,0-2 0,-1 0 0,0-1 1,-2 0-1,1-1 0,14-23 0,10-29 95,-37 66-118,0 1-1,0-1 1,0 1-1,0 0 0,1-1 1,-1 1-1,0-1 1,0 1-1,1 0 0,-1-1 1,0 1-1,0 0 1,1-1-1,-1 1 0,1 0 1,-1-1-1,0 1 0,1 0 1,-1 0-1,1-1 1,-1 1-1,0 0 0,1 0 1,-1 0-1,1 0 1,-1 0-1,1-1 0,0 2 0,-1 0 0,0-1-1,0 1 1,0 0 0,0-1 0,0 1-1,0-1 1,1 1 0,-1 0-1,-1-1 1,1 1 0,0 0-1,0-1 1,0 1 0,0-1-1,0 1 1,-1 0 0,1-1-1,0 1 1,0-1 0,-1 2-1,-2 7-4,0 0 0,1 1 0,1-1 0,0 0 0,0 1 0,1 17-1,0 3 1,-2-7 0,0-2 5,1 0 0,3 33 0,-1-49-5,-1-1 1,1 1-1,0-1 0,0 1 0,0-1 0,1 1 0,0-1 1,-1 0-1,1 0 0,1 0 0,-1 0 0,1 0 0,-1 0 0,1-1 1,0 1-1,1-1 0,5 6 0,-6-7 10,0 0 0,0 0 0,0-1 0,0 1 0,0 0 0,0-1 0,1 0 0,-1 0 0,0 0 0,1 0 0,-1 0-1,1-1 1,-1 0 0,1 1 0,-1-1 0,1-1 0,-1 1 0,7-1 0,-7 0 5,-1 0 1,1 1-1,0 0 1,0 0-1,0 0 0,0 0 1,3 0-1,4 1 424,-10 0-502,0 1 60,-1-1-1,1 0 1,-1 0 0,0 1 0,1-1 0,-1 0 0,0 0 0,0 0 0,0 0 0,0 0-1,0 0 1,0 0 0,0 0 0,0 0 0,0 0 0,0 0 0,0-1 0,0 1 0,-1-1 0,-1 2-1,-35 12 5,28-11-4,1-1 3,-1 1-1,1-2 1,0 1-1,-1-1 1,0-1 0,1 0-1,-1 0 1,1-1-1,-1 0 1,-12-4-1,11 3 10,0-1-1,-1-1 0,1 0 0,1-1 1,-1 0-1,1 0 0,0-1 0,-11-8 0,-10-18 147,33 32-153,-1-1-1,0 1 0,1 0 1,-1 0-1,1 0 0,-1 0 1,1 0-1,-1 0 0,1 0 1,-1 0-1,3 1 0,189 65-32,-187-64 29,0-1 1,1 1-1,-1-1 1,1 0-1,0-1 0,-1 1 1,1-1-1,-1-1 1,1 1-1,-1-1 1,1 0-1,-1-1 1,1 1-1,9-5 1,-1 0 5,-2-1 0,1 0 0,-1-1 0,0-1 0,12-10 0,7-6 8,-16 14 3,-2 0 0,0-1 0,0-1 1,15-18-1,-5 0 2,-5 9 2,20-34 0,-37 54-18,-7 10-1,-26 53 3,25-45-4,1 1 0,0 0 0,1 1 0,1-1 0,0 1 0,1-1 0,2 1 0,-1 0 0,2 0 0,4 24 0,-3-36 0,0 0 0,1-1 0,0 1 0,0-1 0,0 0 0,1 1 0,0-2 0,0 1 0,0 0 0,0-1 0,1 0 0,8 6 0,-8-8 3,0 0 0,-1-1 1,1 0-1,0 0 0,0 0 0,0-1 0,0 1 1,0-1-1,10-1 0,-7 0 4,1-1-1,0 1 1,-1-1 0,1-1-1,8-3 1,-5 0-7,-1 0-1,0-1 1,0 0-1,0-1 1,10-10 0,47-50-23,-29 27 7,-35 36 18,0 0 0,0 0 0,-1 0 0,1-1 0,-1 1 1,0-1-1,-1 0 0,0 0 0,2-7 0,9-20 73,-13 33-73,0 0 0,0 0 1,0-1-1,0 1 0,0 0 1,0 0-1,0-1 1,0 1-1,0 0 0,-1 0 1,1 0-1,0-1 0,0 1 1,0 0-1,0 0 0,-1 0 1,1-1-1,0 1 0,0 0 1,0 0-1,-1 0 0,1 0 1,0 0-1,0-1 0,-1 1 1,1 0-1,0 0 1,0 0-1,-1 0 0,1 0 1,0 0-1,-1 0 0,1 0 1,0 0-1,0 0 0,-1 0 1,1 0-1,0 0 0,0 0 1,-1 0-1,1 0 0,0 1 1,0-1-1,-1 0 0,1 0 1,0 0-1,0 0 1,0 0-1,-1 1 0,1-1 1,0 0-1,0 0 0,0 0 1,-1 1-1,1-1 0,0 0 1,0 0-1,0 0 0,0 1 1,0-1-1,0 0 0,-1 1 1,-17 17 61,14-15-60,1-1 1,0 1 0,0 0-1,0 0 1,-4 6 0,4-4-7,1 0 1,-1 1-1,1-1 1,1 1-1,-1-1 1,1 1-1,0-1 0,0 1 1,1 0-1,-1-1 1,1 1-1,1 0 1,-1 0-1,1-1 1,0 1-1,3 10 1,-4-14-1,1 1 0,0 0 0,0-1 0,0 1 0,1-1 0,-1 1-1,0-1 1,1 0 0,0 0 0,-1 0 0,1 1 0,0-1 0,0-1 0,0 1 0,0 0 0,1 0 0,-1-1 0,0 0 0,1 1 0,-1-1 0,1 0 0,-1 0 0,1 0 0,0 0 0,-1-1 0,1 1 0,0-1 0,0 0 0,-1 1 0,1-1 0,0-1 0,0 1 0,-1 0 0,1-1-1,0 1 1,4-2 0,-3 1 8,0 0 0,1-1 0,-1 1-1,0-1 1,0 0 0,0 0-1,0 0 1,-1-1 0,1 1-1,0-1 1,-1 0 0,0 0 0,0 0-1,0 0 1,0-1 0,0 1-1,0-1 1,-1 0 0,0 0 0,0 0-1,2-5 1,-2 2 4,0-1 0,-1 0 0,0 0-1,0 1 1,-1-1 0,0 0 0,0 0 0,-1 0 0,0 1 0,0-1 0,-4-12-1,3 15-5,0-1-1,-1 1 0,1-1 0,-1 1 0,0 0 0,0 0 1,0 0-1,-1 0 0,0 1 0,0-1 0,0 1 0,0 0 0,-1 0 1,0 1-1,0-1 0,0 1 0,0 0 0,-10-4 0,-3 7-78,15 1 21,13-2 30,7-3 13,1-1 0,-1-1 0,20-9 0,24-8-14,-59 22 25,23-7 25,0 1 0,0 1 1,1 1-1,0 1 0,34 0 1,-58 4-30,1 0 1,-1 0 0,1 1 0,-1-1-1,0 1 1,1-1 0,-1 1-1,0 0 1,0 0 0,0 0 0,1 0-1,-1 0 1,0 0 0,0 1-1,-1-1 1,1 1 0,0 0 0,0-1-1,-1 1 1,1 0 0,-1 0-1,1 0 1,-1 0 0,0 0 0,0 0-1,0 0 1,0 0 0,0 1-1,0-1 1,-1 0 0,1 3 0,1 7 1,-1-1 0,-1 1-1,0 0 1,0 0 0,-3 11 0,3-16 8,-9 64 278,51-143-207,-29 49-42,0 1 0,1 0 0,29-34 0,-39 52-34,0 0 3,0-1 1,0 1 0,0 1-1,1-1 1,7-4 0,-11 7-5,0 0 1,1 1 0,-1-1-1,0 1 1,1-1 0,-1 1-1,1 0 1,-1 0 0,0-1-1,1 1 1,-1 0-1,1 0 1,-1 0 0,1 1-1,-1-1 1,1 0 0,-1 0-1,1 1 1,-1-1 0,0 1-1,1-1 1,-1 1 0,0 0-1,1 0 1,-1-1-1,0 1 1,1 1 0,8 8-16,0 0 1,0 0-1,-2 1 1,1 0-1,-1 0 0,11 22 1,4 5-8,-22-35 20,1-1 1,0 1 0,0 0-1,1-1 1,-1 1-1,0-1 1,1 0 0,-1 0-1,1 0 1,0 0-1,0 0 1,0-1-1,0 1 1,0-1 0,0 0-1,0 0 1,0 0-1,0 0 1,7 0 0,-5-1 8,-1 0 0,1 0 0,0-1 0,0 1 0,-1-1 0,1 0 0,0-1-1,-1 1 1,1-1 0,-1 0 0,0 0 0,9-5 0,1-4 35,0 1-1,0-2 1,-1 0-1,-1 0 0,16-21 1,46-76 242,-55 80-186,-18 27-76,1 0-1,-1-1 1,1 1 0,0 0 0,0 0-1,0 0 1,0 0 0,4-2-1,-6 4-17,0-1 0,0 1 0,1 0-1,-1 0 1,0 0 0,1 0-1,-1 0 1,0 0 0,1 0-1,-1 0 1,0 0 0,1 0 0,-1 0-1,0 0 1,1 0 0,-1 0-1,0 0 1,1 0 0,-1 0 0,0 0-1,0 0 1,1 0 0,-1 0-1,0 1 1,1-1 0,-1 0-1,0 0 1,1 1 0,5 15 24,-3 10-52,1 52 1,-4-66 18,-1 1 1,0 0-1,-1-1 1,-1 1-1,0-1 1,-6 16-1,4-15 8,4-8 3,-1 0-1,0-1 1,0 0-1,0 1 1,-1-1-1,-3 5 1,5-8-4,-1 1 1,1-1-1,-1 0 1,1 0-1,-1 0 1,0 0-1,1 0 0,-1 0 1,0-1-1,0 1 1,1-1-1,-1 1 1,0-1-1,0 1 0,0-1 1,0 0-1,0 0 1,1 0-1,-5 0 1,0-2 10,0 1 1,0-1-1,-1 0 1,1 0-1,0-1 0,1 1 1,-1-2-1,0 1 1,1 0-1,0-1 1,0 0-1,0 0 1,0-1-1,0 1 1,1-1-1,0 0 0,0-1 1,0 1-1,1 0 1,0-1-1,-3-6 1,6 12-14,0 0 0,0 0 0,0-1 0,0 1 0,-1 0 1,1 0-1,0-1 0,0 1 0,0 0 0,0 0 0,0-1 1,0 1-1,0 0 0,0-1 0,0 1 0,0 0 0,0 0 1,0-1-1,0 1 0,0 0 0,0 0 0,0-1 0,0 1 0,0 0 1,1 0-1,-1-1 0,0 1 0,0 0 0,0 0 0,0-1 1,1 1-1,-1 0 0,0 0 0,0 0 0,0-1 0,1 1 1,-1 0-1,0 0 0,0 0 0,0 0 0,1 0 0,-1 0 0,0-1 1,1 1-1,-1 0 0,0 0 0,0 0 0,1 0 0,-1 0 1,18 3 13,-9-1 4,30 4 27,0 3 1,38 13 0,-67-19-35,1 0-1,0 0 1,0-1 0,0 0-1,15 0 1,-26-2-17,1 0 0,-1 0 0,0 0 0,0 0 0,0 0 0,1 0 0,-1 0-1,0 0 1,0 0 0,0 0 0,1 0 0,-1 0 0,0 0 0,0 0 0,0 0 0,1 0 0,-1 0 0,0 1 0,0-1 0,0 0 0,0 0 0,0 0-1,1 0 1,-1 0 0,0 1 0,0-1 0,0 0 0,0 0 0,0 0 0,0 0 0,0 1 0,0-1 0,1 0 0,-1 0 0,0 0 0,0 1 0,0-1 0,-3 10-298,-11 11-241,4-13 352,0-1 0,-1 1 0,0-2 0,0 1 0,0-2 0,-21 9 0,-4-3-3729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5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18191,'0'0'4776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5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17079,'0'0'6192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2:57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0 220 16575,'0'0'584,"83"-6"8,22 0 32,28-6 0,20-4-32,4 1 8,-10-3 64,-8 0 8,-18 4-8,-10 0 8,-2-4-304,-17-10 8,-11-1-216,-20 3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0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1126 9848,'0'0'5176,"10"4"-4504,-4-2-605,23 11 665,1-2 1,1-2-1,56 11 1,-71-18-381,1-1 0,-1-1 1,1 0-1,-1-1 1,1-1-1,21-6 0,-34 7-255,0 0-1,0 0 0,0-1 1,0 1-1,0-1 0,0 0 1,-1 0-1,1-1 0,-1 1 1,0-1-1,1 1 0,-1-1 1,0 0-1,-1 0 0,1-1 1,0 1-1,-1 0 0,0-1 1,0 0-1,0 1 0,0-1 1,-1 0-1,1 0 1,-1 0-1,0 0 0,0 0 1,0-1-1,-1 1 0,0 0 1,0-5-1,0 5-15,0 1 0,0-1 0,-1 1 0,1 0 0,-1-1-1,0 1 1,0 0 0,0-1 0,-1 1 0,1 0 0,-1 0 0,0 0 0,1 0 0,-1 0 0,-4-4 0,1 3 22,1 0 1,0 1-1,-1-1 1,0 1-1,0 0 1,0 0-1,0 0 0,-11-3 1,6 3 18,0 0 0,-1 1 0,1 0 0,-1 0 0,0 1 0,0 1 0,1 0 0,-1 0 0,0 1 0,-11 2 0,9 1 43,0 0-1,0 1 1,1 0 0,-1 1 0,1 0-1,0 1 1,1 1 0,0-1 0,-20 19-1,26-21-52,-1 0-1,1 1 0,0 0 0,0 0 0,1 0 0,-1 0 0,1 1 0,1 0 0,-1 0 0,1 0 1,1 0-1,-1 0 0,1 1 0,0-1 0,1 1 0,0 0 0,0-1 0,1 16 0,1-15-70,1 1 0,0-1-1,1 1 1,0-1 0,0 0-1,1 0 1,-1 0 0,2-1 0,-1 1-1,1-1 1,1 0 0,-1-1-1,1 1 1,0-1 0,0 0-1,1 0 1,8 5 0,0-1 28,0 0 0,0-2 1,1 1-1,1-2 0,-1 0 0,1-1 1,24 5-1,-24-8-69,0 0 0,1-2 0,-1 0 0,0-1 0,0-1 0,1-1 0,-1 0 0,0-1 0,-1-1 0,1 0 0,0-1 0,26-13 0,25-9 0,61-28 0,-114 47 0,0-1 0,0-1 0,-1 0 0,0-1 0,24-24 0,93-94 0,-116 115 0,-7 8 0,0 1 0,0 0 0,0 0 0,1 1 0,0 0 0,0 1 0,16-5 0,-21 8 0,0 0 0,0 1 0,-1-1 0,1 1 0,0 0 0,0 0 0,-1 0 0,1 0 0,-1 1 0,1-1 0,-1 1 0,6 4 0,-7-5 0,19 15 0,-19-13 0,1-1 0,-1 1 0,1-1 0,0 0 0,0 0 0,-1 0 0,1 0 0,1-1 0,-1 1 0,0-1 0,0 0 0,5 2 0,-8-5 0,-1 0 0,1 0 0,-1 0 0,0 1 0,1-1 0,-1 0 0,0 0 0,0 1 0,0-1 0,-2-1 0,-3-5 0,0 0 0,-1 1 0,0 0 0,-1 0 0,1 1 0,-1 0 0,-1 0 0,1 1 0,-1 0 0,0 1 0,-14-6 0,16 8 0,1 0 0,-1 0 0,1 1 0,-1 0 0,1 0 0,-1 1 0,0 0 0,1 0 0,-1 0 0,0 1 0,1 0 0,-1 0 0,1 1 0,-1 0 0,1 0 0,0 0 0,0 1 0,-8 5 0,2 0 0,0 1 0,1 0 0,0 1 0,1 0 0,0 1 0,1 0 0,-12 18 0,11-14 0,1 0 0,1 1 0,0 0 0,1 1 0,-9 29 0,15-40 0,0 1 0,0-1 0,0 0 0,1 0 0,0 1 0,0-1 0,1 0 0,0 1 0,0-1 0,1 0 0,-1 0 0,1 0 0,0 0 0,1 0 0,-1-1 0,1 1 0,1-1 0,-1 1 0,6 5 0,-6-7 0,0-1 0,1 1 0,-1-1 0,1 0 0,0 0 0,0 0 0,0-1 0,0 1 0,0-1 0,0 0 0,1 0 0,-1-1 0,1 1 0,0-1 0,-1 0 0,1 0 0,0 0 0,0-1 0,-1 0 0,1 0 0,0 0 0,0-1 0,0 1 0,-1-1 0,1 0 0,5-2 0,2-2 0,-1 0 0,1 0 0,-1-1 0,-1-1 0,1 0 0,-1 0 0,15-15 0,-3 0 0,36-45 0,-51 58 0,-1 1 0,0-1 0,0 0 0,-1-1 0,0 0 0,0 1 0,-1-1 0,5-21 0,-9 28 0,0 0 0,0 1 0,0-1 0,0 0 0,0 1 0,-1-1 0,1 0 0,-1 1 0,0-1 0,0 1 0,-1-4 0,1 7 0,0 0 0,0 1 0,0-1 0,1 0 0,-1 0 0,0 0 0,1 1 0,-1-1 0,0 0 0,1 1 0,0-1 0,-1 1 0,1-1 0,-1 3 0,1-2 0,-57 156 0,10-33 0,21-48 0,-4-2 0,-3-1 0,-62 103 0,90-168 0,0 0 0,-1 0 0,0-1 0,0 0 0,-1 0 0,0-1 0,-1 0 0,-8 6 0,16-13 0,0 0 0,0 0 0,0 0 0,1 0 0,-1 0 0,0 0 0,0 0 0,0-1 0,0 1 0,0 0 0,0 0 0,0 0 0,0 0 0,0 0 0,0 0 0,0-1 0,0 1 0,0 0 0,0 0 0,0 0 0,0 0 0,0 0 0,0 0 0,0 0 0,0-1 0,0 1 0,0 0 0,0 0 0,0 0 0,0 0 0,-1 0 0,1 0 0,0 0 0,0 0 0,0-1 0,0 1 0,0 0 0,0 0 0,0 0 0,0 0 0,0 0 0,0 0 0,-1 0 0,1 0 0,0 0 0,0 0 0,0 0 0,0 0 0,0 0 0,0 0 0,0 0 0,-1 0 0,1 0 0,0 0 0,0 0 0,0 0 0,0 0 0,0 0 0,0 0 0,-1 0 0,1 0 0,0 0 0,0 0 0,0 0 0,0 0 0,0 0 0,0 0 0,6-18 0,13-21 0,19-25 0,4 1 0,58-68 0,-81 107 0,78-84 0,1-2 0,-63 71 0,65-58 0,-62 63 0,65-76 0,-81 86 0,0 1 0,45-36 0,-46 42 0,-12 9 0,0 0 0,-1-1 0,9-10 0,-10 16 0,-7 3 0,0 0 0,0 0 0,0 0 0,0 0 0,0 0 0,0 0 0,0 1 0,0-1 0,0 0 0,0 0 0,0 0 0,0 0 0,0 0 0,0 0 0,0 0 0,0 0 0,0 0 0,0 0 0,0 0 0,0 1 0,0-1 0,0 0 0,0 0 0,0 0 0,0 0 0,0 0 0,0 0 0,0 0 0,0 0 0,1 0 0,-1 0 0,0 0 0,0 0 0,0 0 0,0 0 0,0 0 0,0 0 0,0 0 0,0 0 0,0 0 0,0 0 0,0 0 0,0 0 0,1 0 0,-1 0 0,0 0 0,0 0 0,0 0 0,0 0 0,0 0 0,-1 2 0,0 0 0,0 0 0,0-1 0,0 1 0,0 0 0,0 0 0,1 0 0,-1 0 0,0 4 0,-3 7 0,-14 37 0,-11 56 0,23-83 0,3-7 0,-1-1 0,2 1 0,-1 20 0,2-15 0,0-15 0,1 0 0,0 1 0,0-1 0,2 11 0,-2-15 0,1 0 0,0 0 0,-1 0 0,1 0 0,0 0 0,0-1 0,0 1 0,0 0 0,0-1 0,1 1 0,-1-1 0,0 1 0,1-1 0,-1 1 0,1-1 0,0 0 0,-1 0 0,1 0 0,2 1 0,-2-1 0,0 0 0,1 0 0,-1 0 0,0-1 0,0 1 0,1-1 0,-1 0 0,0 0 0,0 1 0,1-1 0,-1-1 0,0 1 0,1 0 0,-1-1 0,4 0 0,-1-1 0,1 0 0,-1-1 0,0 1 0,-1-1 0,1 0 0,5-5 0,5-4 0,-2-1 0,22-26 0,-35 39 0,29-35 0,-8 12 0,-1-1 0,-1-2 0,-1 0 0,28-55 0,-27 45 0,-15 30 0,0 0 0,-1 0 0,0 0 0,0 0 0,0-1 0,1-7 0,-1 10 0,-3 4 0,0 0 0,0 0 0,0 0 0,0 0 0,0 0 0,0 0 0,0 0 0,0 0 0,0 0 0,-1 0 0,1 0 0,0 0 0,0 0 0,0 0 0,0 0 0,0 0 0,0 0 0,0 0 0,0 0 0,0-1 0,0 1 0,0 0 0,0 0 0,0 0 0,0 0 0,0 0 0,0 0 0,0 0 0,0 0 0,0 0 0,0 0 0,0 0 0,0 0 0,0 0 0,0 0 0,0 0 0,0 0 0,0 0 0,0 0 0,0 0 0,0 0 0,0 0 0,0 0 0,0-1 0,0 1 0,0 0 0,0 0 0,1 1 0,-1-1 0,0 0 0,1 1 0,-1-1 0,0 0 0,1 1 0,-1-1 0,0 0 0,1 1 0,-1-1 0,0 1 0,0-1 0,0 0 0,1 1 0,-1-1 0,0 1 0,0-1 0,0 1 0,0-1 0,0 1 0,0-1 0,0 1 0,0-1 0,0 1 0,0-1 0,0 1 0,0-1 0,-1 1 0,-1 23 0,0-16 0,3 17 0,0 0 0,1-1 0,2 1 0,11 44 0,-14-67 0,0 2 0,0 0 0,0 0 0,0 0 0,1 0 0,0 0 0,0-1 0,0 1 0,0-1 0,0 1 0,1-1 0,0 0 0,-1 0 0,1 0 0,0 0 0,1 0 0,-1-1 0,0 1 0,7 3 0,-5-4 0,0-1 0,-1 1 0,1-1 0,0 0 0,0 0 0,0 0 0,0-1 0,0 1 0,0-1 0,0-1 0,0 1 0,0-1 0,0 1 0,10-4 0,-8 1 0,1 0 0,-1 0 0,0 0 0,0-1 0,0 0 0,0-1 0,10-9 0,2-4 0,18-21 0,-21 21 0,31-28 0,-18 22 0,-2 2 0,42-27 0,-52 38 0,-14 8 0,1 1 0,0-1 0,-1 1 0,1 0 0,0 0 0,0 0 0,0 1 0,1-1 0,-1 1 0,0 0 0,7-1 0,20-2 0,-24 3 0,0 0 0,1 0 0,-1 1 0,0-1 0,12 3 0,6-3 0,-23 0 0,0 1 0,0 0 0,0-1 0,1 1 0,-1 0 0,0 0 0,0 1 0,0-1 0,1 0 0,1 2 0,-1-1 0,-23 10 0,2-7 0,0 1 0,0 0 0,0 2 0,1 0 0,0 1 0,1 0 0,0 1 0,0 1 0,1 1 0,-26 23 0,28-19 0,1-1 0,0 2 0,1 0 0,-15 29 0,15-26 0,9-15 0,-1 1 0,1-1 0,0 1 0,0-1 0,1 1 0,-1 0 0,1 0 0,0 0 0,1 0 0,-1 0 0,1 9 0,0-12 0,0 0 0,1-1 0,-1 1 0,1 0 0,-1 0 0,1-1 0,0 1 0,0 0 0,0-1 0,0 1 0,0-1 0,0 1 0,0-1 0,1 1 0,-1-1 0,0 0 0,1 0 0,-1 0 0,1 1 0,-1-1 0,1-1 0,0 1 0,-1 0 0,1 0 0,0-1 0,0 1 0,-1-1 0,1 1 0,0-1 0,0 0 0,0 0 0,0 0 0,3 0 0,0 0 0,0 0 0,0-1 0,0 1 0,0-1 0,0 0 0,0-1 0,0 1 0,0-1 0,-1 0 0,1 0 0,-1 0 0,1-1 0,-1 0 0,0 0 0,0 0 0,5-4 0,5-7 0,0-1 0,21-29 0,-23 28 0,4-9 0,0 0 0,15-34 0,17-27 0,-50 93 0,1-1 0,0 1 0,0 0 0,0 0 0,0 0 0,2 7 0,0 58 0,0-53 0,1-1 0,1 0 0,0 0 0,1 0 0,1 0 0,10 23 0,-13-37 0,0 0 0,0 0 0,0 0 0,0 0 0,1-1 0,-1 1 0,1-1 0,0 0 0,0 0 0,0 0 0,1 0 0,-1 0 0,1 0 0,-1-1 0,1 0 0,0 0 0,0 0 0,0 0 0,0-1 0,0 1 0,0-1 0,1 0 0,-1 0 0,0-1 0,1 1 0,-1-1 0,0 0 0,1 0 0,-1 0 0,1-1 0,-1 0 0,6-1 0,4-2 0,0-1 0,0 0 0,-1-1 0,0 0 0,0-1 0,23-17 0,-13 6 0,-1 0 0,32-35 0,-25 17 0,-1 0 0,-1-1 0,-3-2 0,-1-1 0,-2 0 0,-1-2 0,19-62 0,2-33 0,22-146 0,-50 223 0,-6 26 0,9-57 0,-15 81 0,-1 1 0,0-1 0,0 1 0,-1-1 0,0 1 0,-1-1 0,-4-12 0,6 21 0,0 0 0,0 0 0,0 1 0,0-1 0,-1 0 0,1 0 0,0 1 0,0-1 0,-1 0 0,1 1 0,-1-1 0,1 0 0,0 1 0,-1-1 0,1 1 0,-1-1 0,0 1 0,1-1 0,-1 1 0,1-1 0,-1 1 0,0 0 0,1-1 0,-1 1 0,0 0 0,1-1 0,-1 1 0,0 0 0,0 0 0,1 0 0,-1 0 0,0 0 0,0 0 0,1 0 0,-1 0 0,0 0 0,0 0 0,1 0 0,-1 0 0,0 0 0,0 1 0,1-1 0,-1 0 0,0 0 0,1 1 0,-1-1 0,0 1 0,1-1 0,-1 0 0,1 1 0,-1-1 0,1 1 0,-1 0 0,1-1 0,-1 1 0,0 0 0,-4 5 0,-1 0 0,1 0 0,-8 12 0,-3 9 0,1 1 0,2 1 0,0 0 0,2 0 0,1 1 0,2 1 0,0 0 0,3 0 0,-4 44 0,-4 22 0,8-63 0,-3 47 0,0 67 0,1 20 0,21-6 0,-14-159 0,3 9 0,-1 0 0,2-1 0,6 19 0,-5-18 0,-4-10 0,0-1 0,0 0 0,-1 0 0,1-1 0,0 1 0,0 0 0,0 0 0,0 0 0,0 0 0,0-1 0,0 1 0,1-1 0,-1 1 0,0-1 0,0 1 0,0-1 0,0 1 0,1-1 0,-1 0 0,0 0 0,1 0 0,-1 0 0,0 0 0,0 0 0,1 0 0,-1 0 0,0 0 0,0 0 0,1-1 0,1 0 0,4-1 0,1 0 0,-1 0 0,0-1 0,7-4 0,-3 0 0,1-1 0,-1-1 0,-1 0 0,1 0 0,-2-1 0,1 0 0,9-15 0,-5 9 0,25-26 0,-16 24 0,32-20 0,11-9 0,-66 46 0,0 1 0,0 0 0,1 0 0,-1 0 0,0 0 0,0 0 0,0 0 0,0 0 0,0-1 0,0 1 0,0 0 0,1 0 0,-1 0 0,0 0 0,0 0 0,0 0 0,0 0 0,0 0 0,0 0 0,1 0 0,-1 0 0,0 0 0,0 0 0,0 0 0,0 0 0,0 0 0,1 0 0,-1 0 0,0 0 0,0 0 0,0 0 0,0 0 0,0 0 0,1 0 0,-1 0 0,0 0 0,0 0 0,0 0 0,0 1 0,0-1 0,0 0 0,0 0 0,1 0 0,-1 0 0,1 9 0,-3 17 0,1-22 0,-2 15 0,1 1 0,1 0 0,0 0 0,2 0 0,0 0 0,8 35 0,-8-52 0,0-1 0,0 1 0,1 0 0,-1-1 0,1 1 0,0-1 0,-1 0 0,1 1 0,0-1 0,0 0 0,1 0 0,-1 0 0,0-1 0,1 1 0,-1 0 0,1-1 0,-1 0 0,1 1 0,0-1 0,0 0 0,-1-1 0,1 1 0,4 0 0,1 1 0,0-1 0,1 0 0,-1 0 0,0-1 0,0 0 0,1-1 0,9-1 0,1-3 0,-1-1 0,0 0 0,0-1 0,0-1 0,-1 0 0,25-18 0,-9 3 0,-1-1 0,29-29 0,-46 39 0,30-30 0,-42 40 0,0 0 0,0 0 0,-1 0 0,1 0 0,-1 0 0,0-1 0,0 1 0,0-1 0,-1 0 0,2-4 0,-3 8 0,0 1 0,0-1 0,0 1 0,1-1 0,-1 1 0,0-1 0,0 0 0,0 1 0,0-1 0,0 1 0,0-1 0,0 1 0,0-1 0,0 0 0,-1 1 0,1-1 0,0 1 0,0-1 0,0 1 0,-1-1 0,1 1 0,0-1 0,-1 1 0,1-1 0,0 1 0,-1 0 0,0-1 0,1 0 0,-1 1 0,0 0 0,0 0 0,0 0 0,1 0 0,-1 0 0,0 0 0,0 0 0,1 1 0,-1-1 0,0 0 0,0 0 0,1 0 0,-1 1 0,0-1 0,-1 1 0,-26 20 0,21-14 0,0 0 0,0 0 0,1 1 0,0 0 0,1 0 0,0 0 0,0 0 0,0 1 0,-3 13 0,6-18 0,1 0 0,-1 0 0,1 0 0,0 0 0,1 0 0,-1 0 0,1 0 0,0 0 0,0 1 0,0-1 0,0 0 0,1 0 0,0 0 0,0 0 0,0 0 0,0 0 0,1 0 0,-1 0 0,1 0 0,0-1 0,0 1 0,0-1 0,1 1 0,3 4 0,-3-5 0,0-1 0,0 1 0,1 0 0,-1-1 0,0 0 0,1 1 0,-1-1 0,1-1 0,0 1 0,0-1 0,0 1 0,0-1 0,0 0 0,0 0 0,0-1 0,0 1 0,0-1 0,0 0 0,0 0 0,0 0 0,0-1 0,6-1 0,-6 1 0,1-1 0,-1 1 0,1-1 0,-1-1 0,0 1 0,0-1 0,0 1 0,0-1 0,0 0 0,-1-1 0,1 1 0,-1 0 0,0-1 0,0 0 0,0 0 0,-1 0 0,1 0 0,-1 0 0,3-6 0,-2 1 0,0 0 0,-1 0 0,0 0 0,0-1 0,-1 1 0,0-1 0,-1 1 0,0 0 0,0-1 0,-1 1 0,0 0 0,-4-13 0,4 16 0,-1 0 0,1 1 0,-1-1 0,-1 1 0,1-1 0,-1 1 0,0 0 0,0 0 0,-1 0 0,1 0 0,-1 0 0,0 1 0,0 0 0,-1 0 0,1 0 0,-1 0 0,0 1 0,0 0 0,0 0 0,-8-4 0,9 6 0,0 0 0,1 0 0,-1 0 0,0 1 0,1-1 0,-1 1 0,0 0 0,0 0 0,0 1 0,1-1 0,-1 1 0,-6 1 0,35-8 0,34-3 0,-20 3 0,187-24 0,-208 30 0,1 0 0,-1 1 0,0 2 0,1-1 0,-1 2 0,0 0 0,-1 2 0,1 0 0,-1 0 0,0 2 0,24 14 0,-37-19 0,-1 0 0,1 0 0,-1 0 0,0 1 0,0-1 0,0 1 0,0 0 0,-1 0 0,1 0 0,-1 0 0,0 0 0,0 1 0,-1-1 0,1 0 0,-1 1 0,0-1 0,1 10 0,-1-1 0,0-1 0,-1 1 0,-1 0 0,0-1 0,-4 18 0,0-5 0,26-57 0,11-23 0,-16 27 0,1-1 0,2 2 0,38-44 0,-56 70 0,0 0 0,0 0 0,0 0 0,0 0 0,0 1 0,1-1 0,-1 0 0,0 1 0,0-1 0,0 1 0,1 0 0,-1-1 0,0 1 0,1 0 0,-1 0 0,0-1 0,1 1 0,-1 0 0,0 0 0,1 1 0,-1-1 0,0 0 0,0 0 0,1 1 0,-1-1 0,0 1 0,0-1 0,1 1 0,-1-1 0,0 1 0,0 0 0,0-1 0,0 1 0,0 0 0,0 0 0,2 2 0,4 4 0,-1 0 0,1 1 0,10 15 0,-9-11 0,25 36 0,-17-25 0,0 0 0,1-1 0,40 39 0,-52-57 0,0 1 0,0-1 0,1 0 0,-1-1 0,1 0 0,0 1 0,0-2 0,0 1 0,1-1 0,-1 0 0,0 0 0,1 0 0,-1-1 0,1 0 0,0-1 0,-1 1 0,1-1 0,0-1 0,-1 1 0,1-1 0,11-3 0,-15 3 0,0 0 0,0 0 0,0 0 0,0 0 0,-1-1 0,1 1 0,0-1 0,-1 0 0,1 0 0,-1 0 0,0 0 0,0 0 0,0 0 0,0-1 0,2-2 0,-3 3 0,0 0 0,0 1 0,0-1 0,-1 0 0,1 0 0,-1 0 0,1 0 0,-1 0 0,0 0 0,1-1 0,-1 1 0,0 0 0,-1 0 0,1 0 0,0 0 0,-1 0 0,1 0 0,-1 0 0,1 0 0,-1 0 0,0 0 0,0 1 0,-2-4 0,-14-19-3935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03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16184,'0'0'3143,"48"64"-2663,-30-58-72,-4-4-8,-2 2-112,-8-4 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03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15776,'0'0'695,"96"-4"-23,-9 2 8,34-4-96,42-7 0,51-7-32,-1 2-8,-25 4 64,-27-8 16,-16 4-72,-16 2 8,-2 3-192,-12-1 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0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222 949 9040,'0'0'6442,"-10"11"-6111,-50 54 394,48-45 1360,12-20-2059,0-1-1,0 1 0,0 0 0,0-1 0,0 1 0,0 0 0,0-1 1,0 1-1,0 0 0,0 0 0,0-1 0,1 1 0,-1 0 1,0-1-1,0 1 0,0 0 0,0-1 0,0 1 0,1 0 0,-1 0 1,0-1-1,0 1 0,0 0 0,1 0 0,-1 0 0,0-1 0,1 1 1,2-4 149,44-71 760,-11 14-463,-2 10-96,62-101 673,-17 10-183,85-161 1454,-127 227 391,32-94 0,-69 170-2683,0 0-1,0 1 1,0-1-1,0 0 1,0 0-1,0 0 1,0 0-1,-1 0 1,1 0-1,0 0 1,0 0-1,0 0 1,0 1-1,0-1 1,0 0-1,-1 0 1,1 0-1,0 0 1,0 0-1,0 0 1,0 0-1,0 0 1,-1 0-1,1 0 1,0 0-1,0 0 1,0 0-1,0 0 1,0 0 0,-1 0-1,1 0 1,0 0-1,0 0 1,0 0-1,0-1 1,0 1-1,0 0 1,-1 0-1,1 0 1,0 0-1,0 0 1,0 0-1,0 0 1,0 0-1,0 0 1,0-1-1,0 1 1,-1 0-1,1 0 1,0 0-1,0 0 1,0 0-1,0-1 1,0 1-1,0 0 1,0 0-1,0 0 1,0 0-1,0 0 1,0-1-1,0 1 1,0 0-1,0 0 1,0 0 0,0-1-1,-42 69-27,-62 136 0,-11 82 0,41-95 0,6-46 0,39-89 0,-30 83 0,41-92 0,-50 88 0,66-130 0,1-4 0,1 1 0,-1-1 0,1 1 0,-1-1 0,0 0 0,0 1 0,1-1 0,-1 0 0,0 0 0,0 1 0,0-1 0,0 0 0,-1 0 0,1 0 0,0 0 0,0 0 0,-1-1 0,1 1 0,0 0 0,-1-1 0,1 1 0,-1-1 0,1 1 0,-1-1 0,1 1 0,-1-1 0,1 0 0,-1 0 0,1 0 0,-1 0 0,0 0 0,-1 0 0,-4-1 0,0 1 0,0-1 0,0-1 0,0 1 0,0-1 0,0 0 0,0-1 0,1 0 0,-1 0 0,-6-4 0,13 7 0,0 0 0,0-1 0,0 1 0,0 0 0,0 0 0,0 0 0,-1-1 0,1 1 0,0 0 0,0-1 0,0 1 0,0 0 0,0 0 0,0-1 0,0 1 0,0 0 0,0 0 0,1-1 0,-1 1 0,0 0 0,0 0 0,0-1 0,0 1 0,0 0 0,0 0 0,0 0 0,1-1 0,-1 1 0,0 0 0,0 0 0,0 0 0,0-1 0,1 1 0,-1 0 0,0 0 0,0 0 0,0 0 0,1 0 0,-1 0 0,0-1 0,1 1 0,1-2 0,27-27 0,0 1 0,3 1 0,0 2 0,1 1 0,1 2 0,2 1 0,41-18 0,52-27 0,58-24 0,-59 42 0,-34 14 0,129-66 0,-206 87 0,-18 7 0,-11 5 0,7 3 0,-1 0 0,1 0 0,-1 1 0,1 0 0,0 0 0,0 0 0,-8 7 0,0-1 0,10-7 0,0 0 0,0 1 0,0-1 0,0 1 0,1 0 0,-1 0 0,1 0 0,0 0 0,0 0 0,0 0 0,0 0 0,1 1 0,-1-1 0,1 1 0,0 0 0,0-1 0,0 1 0,0 0 0,1-1 0,0 1 0,-1 0 0,1 0 0,1 0 0,-1-1 0,0 1 0,1 0 0,0 0 0,0-1 0,2 6 0,-2-5 0,1 1 0,0-1 0,0 0 0,0 0 0,1 0 0,-1 0 0,1 0 0,0 0 0,0-1 0,0 1 0,1-1 0,-1 0 0,1 0 0,0 0 0,-1 0 0,1-1 0,1 0 0,-1 1 0,0-2 0,0 1 0,1 0 0,-1-1 0,8 2 0,-4-3 0,0 0 0,0 0 0,0-1 0,0 0 0,0-1 0,0 1 0,0-1 0,-1-1 0,1 0 0,-1 0 0,0 0 0,11-7 0,-8 4 0,-1 0 0,0-1 0,0 0 0,-1-1 0,0 0 0,0 0 0,0-1 0,6-10 0,-11 15 0,-1-1 0,0 1 0,0-1 0,0 0 0,0 1 0,-1-1 0,0 0 0,0 0 0,0 0 0,0 0 0,-1 0 0,0 0 0,0 0 0,0 0 0,-1 0 0,0 0 0,0 0 0,0 0 0,0 0 0,-4-6 0,2 3 0,-1 0 0,-1-1 0,1 2 0,-2-1 0,1 0 0,-1 1 0,0 0 0,0 1 0,-1-1 0,-8-6 0,10 10 0,0 0 0,0 1 0,-1-1 0,1 1 0,-1 0 0,-10-2 0,-12-5 0,23 7 0,-1 0 0,1 1 0,0 0 0,-1 0 0,-5 0 0,-15-4 0,28 3 0,0 1 0,0-1 0,1 1 0,-1 0 0,1 0 0,-1 0 0,5-1 0,118-26 0,-88 18 0,1 2 0,48-5 0,-42 9 0,-12 1 0,49 1 0,-70 3 0,-1 0 0,0 0 0,0 1 0,0 1 0,0 0 0,-1 0 0,1 0 0,-1 1 0,10 6 0,-14-6 0,0-1 0,0 1 0,0-1 0,-1 2 0,0-1 0,0 0 0,0 1 0,0-1 0,-1 1 0,0 0 0,0 1 0,5 9 0,-2 2 0,-1 1 0,7 33 0,-11-40 0,1 1 0,1-1 0,-1 0 0,2 1 0,0-1 0,0-1 0,1 1 0,0-1 0,1 1 0,9 10 0,-12-18 0,1 0 0,0 0 0,-1-1 0,1 0 0,1 1 0,-1-1 0,0-1 0,0 1 0,1-1 0,-1 1 0,1-1 0,-1-1 0,1 1 0,-1-1 0,1 1 0,8-2 0,7 0 0,-1-1 0,30-6 0,-15 2 0,-11 2 0,-1-1 0,1 0 0,22-10 0,-39 13 0,-1-1 0,1 0 0,-1 0 0,0 0 0,1 0 0,-1-1 0,-1 0 0,1 0 0,-1 0 0,1 0 0,-1-1 0,-1 0 0,1 0 0,0 0 0,-1 0 0,4-9 0,1-10-3935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0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1 902 11952,'0'0'6033,"15"9"-5507,1 1-381,-7-3-59,0-2 0,0 1-1,1-1 1,0-1 0,0 0-1,0 0 1,0-1 0,19 4-1,-13-5 126,1 0-1,0-1 0,0-1 0,0 0 1,0-2-1,-1 0 0,1 0 1,0-2-1,-1 0 0,0-1 0,0 0 1,0-2-1,-1 0 0,0 0 0,0-1 1,-1-1-1,0-1 0,0 0 1,-1-1-1,-1 0 0,0-1 0,0 0 1,13-19-1,-20 24-72,-1 0 1,0 0-1,0-1 0,-1 1 1,1-1-1,-2 0 0,1 0 1,-1 0-1,-1 0 0,1 0 1,-1-1-1,-1 1 0,1 0 1,-1-1-1,-1 1 0,0 0 1,0 0-1,0-1 0,-6-14 1,4 15 51,0 0 1,0 1-1,-1-1 1,0 1 0,-8-11-1,11 16-112,0 0 0,-1 1 0,1-1 0,-1 1 0,1 0 1,-1-1-1,0 1 0,1 0 0,-1 0 0,0 0 0,0 0 0,0 0 0,0 1 0,0-1 0,0 0 0,0 1 0,0 0 0,0-1 0,0 1 0,0 0 0,0 0 0,0 0 0,0 0 0,0 0 0,0 1 0,0-1 0,0 1 0,-4 1 0,-3 1 7,-1 2 0,1-1 0,0 1 1,0 1-1,0-1 0,1 1 0,0 1 0,0 0 0,1 0 0,-1 0 1,2 1-1,-1 0 0,-10 18 0,9-12 17,2 0 0,-1 0 1,2 0-1,0 1 0,0 0 0,1 0 1,1 0-1,-2 28 0,5-33-102,0 1 0,0-1 0,1 0 0,0 0 0,0 0 0,1 0 0,1 0 0,0 0 0,0 0 0,1-1 0,0 1 0,1-1 0,0 0 0,0-1 0,1 1 0,0-1 0,0 0 0,1 0 0,0-1 0,1 0 0,-1 0 0,1-1 0,1 0 0,-1 0 0,1-1 0,0 0 0,0-1 0,0 0 0,1 0 0,0-1 0,-1 0 0,1-1 0,0 0 0,1 0 0,-1-1 0,18-1 0,-15 0 0,0-2 0,0 0 0,0 0 0,0-1 0,-1-1 0,1 0 0,-1-1 0,21-11 0,-13 4 0,-1-1 0,-1-1 0,0-1 0,21-21 0,-12 8 0,0-1 0,27-41 0,-16 11 0,38-53 0,-74 110 0,-1 0 0,1 0 0,-1 0 0,1 0 0,0 0 0,0 0 0,0 1 0,0-1 0,0 1 0,0 0 0,4-3 0,-4 4 0,-1 0 0,1 0 0,0 0 0,0 0 0,-1 0 0,1 1 0,0-1 0,-1 0 0,1 1 0,0-1 0,-1 1 0,1 0 0,-1-1 0,1 1 0,-1 0 0,1 0 0,1 2 0,22 15 0,0 1 0,36 38 0,15 13 0,-56-53 0,-16-12 0,2 0 0,-1 0 0,0-1 0,1 0 0,0 0 0,0 0 0,0-1 0,1 1 0,-1-2 0,14 5 0,-16-6 0,15-1 0,-19 0 0,1-1 0,0 1 0,-1-1 0,1 1 0,-1 0 0,1-1 0,-1 1 0,1-1 0,-1 1 0,1-1 0,-1 0 0,1 1 0,-1-1 0,1 1 0,-1-1 0,0 0 0,1 1 0,-1-1 0,0 0 0,0 0 0,0 1 0,1-1 0,-1 0 0,0 1 0,0-1 0,0-1 0,-1-5 0,1 1 0,-1-1 0,0 0 0,0 0 0,-1 1 0,0-1 0,0 1 0,0-1 0,-1 1 0,0 0 0,-1 0 0,1 0 0,-1 1 0,0-1 0,0 1 0,-1 0 0,1 0 0,-1 0 0,-1 1 0,1 0 0,0 0 0,-1 0 0,0 0 0,0 1 0,0 0 0,-8-3 0,-12-1 0,13 3 0,0 0 0,-1 1 0,-14-1 0,22 3 0,0 1 0,1 1 0,-1-1 0,1 1 0,-1 0 0,1 0 0,0 0 0,-1 1 0,1 0 0,0 0 0,-7 3 0,-1 3 0,1 0 0,0 0 0,0 1 0,0 1 0,1 0 0,1 1 0,0 0 0,0 0 0,1 1 0,0 0 0,1 1 0,1 0 0,-9 21 0,12-26 0,1 1 0,0 0 0,0 0 0,1 0 0,1 0 0,-1 1 0,1-1 0,1 0 0,0 1 0,0-1 0,1 0 0,0 1 0,1-1 0,0 0 0,0 0 0,1 0 0,0 0 0,0 0 0,1-1 0,0 0 0,1 1 0,8 10 0,-11-17 0,-1-1 0,1 1 0,-1-1 0,1 0 0,0 1 0,-1-1 0,1 0 0,0 0 0,0 0 0,0 0 0,0-1 0,0 1 0,0 0 0,0-1 0,0 0 0,0 1 0,0-1 0,0 0 0,0 0 0,0 0 0,0 0 0,0 0 0,1-1 0,-1 1 0,0-1 0,0 1 0,3-2 0,4-2 0,-2 1 0,1-1 0,0 0 0,-1-1 0,9-6 0,10-9 0,-2-1 0,0-2 0,-2 0 0,23-29 0,-41 46 0,0 1 0,-1-1 0,1 2 0,-1-1 0,2 0 0,-1 1 0,0 0 0,1 0 0,0 0 0,0 0 0,0 1 0,8-4 0,-12 7 0,1 1 0,-1 0 0,1 0 0,-1 0 0,1 0 0,-1-1 0,0 2 0,0-1 0,1 0 0,-1 0 0,0 0 0,0 1 0,1 1 0,91 105 0,-87-100 0,1 0 0,0-1 0,1 1 0,0-2 0,0 1 0,0-1 0,0 0 0,1-1 0,0 0 0,1 0 0,-1-1 0,1 0 0,0-1 0,-1 0 0,1-1 0,1 0 0,-1 0 0,0-1 0,0 0 0,1-1 0,-1 0 0,0-1 0,1 0 0,-1 0 0,0-1 0,0-1 0,0 0 0,0 0 0,12-7 0,3-2 0,0-1 0,-2-2 0,1 0 0,40-37 0,71-86 0,-121 122 0,18-15 0,1 0 0,53-37 0,-81 64 0,0 0 0,1 1 0,-1 0 0,1 0 0,0 1 0,0 0 0,0-1 0,0 2 0,0-1 0,0 1 0,0 0 0,1 0 0,8 1 0,7-2 0,-19 1 0,-1 0 0,1 1 0,0 0 0,-1-1 0,1 1 0,0 0 0,0 0 0,-1 1 0,1-1 0,0 1 0,-1-1 0,4 2 0,-5-2 0,-1 1 0,0-1 0,0 0 0,0 0 0,1 1 0,-1-1 0,0 0 0,0 0 0,0 1 0,0-1 0,1 0 0,-1 1 0,0-1 0,0 0 0,0 0 0,0 1 0,0-1 0,0 0 0,0 1 0,0-1 0,0 0 0,0 1 0,0-1 0,0 0 0,0 1 0,0-1 0,-1 0 0,1 1 0,0-1 0,0 0 0,0 0 0,0 1 0,0-1 0,-1 0 0,1 0 0,0 1 0,0-1 0,-1 0 0,1 0 0,0 0 0,0 1 0,-1-1 0,1 0 0,0 0 0,0 0 0,-1 0 0,1 1 0,0-1 0,-1 0 0,1 0 0,-25 15 0,17-10 0,-107 81 0,83-60 0,25-20 0,1 0 0,-1 1 0,1 0 0,0 0 0,1 0 0,0 1 0,0-1 0,1 1 0,0 0 0,0 1 0,0-1 0,1 1 0,1-1 0,0 1 0,0 0 0,0 0 0,1 0 0,1 0 0,-1 0 0,3 18 0,-1-23 0,1 1 0,-1-1 0,1 0 0,0 0 0,0 0 0,1 0 0,-1 0 0,1 0 0,0-1 0,0 1 0,0-1 0,0 0 0,1 0 0,-1 0 0,1 0 0,0-1 0,-1 1 0,1-1 0,6 2 0,7 4 0,0-2 0,1 0 0,24 5 0,-26-9 0,0 0 0,0 0 0,1-2 0,-1 0 0,0 0 0,0-2 0,0 0 0,0-1 0,0-1 0,0 0 0,24-11 0,-5 0 0,-1-1 0,-1-2 0,60-44 0,-57 34 0,-1-2 0,-2-2 0,-1-1 0,-1-1 0,33-49 0,-24 21 0,-1-1 0,45-104 0,33-171 0,-113 327 0,2-7 0,-4 14 0,-1 0 0,1-1 0,-1 1 0,0 0 0,0-1 0,0-6 0,-1 10 0,-2 4 0,-4 11 0,-90 206 0,-77 295 0,132-382 0,35-113 0,1 1 0,0 0 0,-1 25 0,6-46 0,0 0 0,0 1 0,0-1 0,0 0 0,-1 1 0,1-1 0,0 0 0,0 1 0,0-1 0,0 0 0,0 0 0,0 1 0,0-1 0,0 0 0,0 1 0,0-1 0,0 0 0,0 1 0,1-1 0,-1 0 0,0 1 0,0-1 0,0 0 0,0 0 0,0 1 0,1-1 0,-1 0 0,0 0 0,0 1 0,1-1 0,-1 0 0,0 0 0,0 1 0,1-1 0,-1 0 0,0 0 0,0 0 0,1 0 0,-1 0 0,0 1 0,1-1 0,-1 0 0,0 0 0,0 0 0,1 0 0,-1 0 0,0 0 0,1 0 0,-1 0 0,0 0 0,1 0 0,-1 0 0,0 0 0,1 0 0,-1 0 0,0-1 0,1 1 0,-1 0 0,23-13 0,-16 8 0,92-64 0,38-23 0,-136 91 0,11-7 0,1 1 0,21-8 0,-31 13 0,-1 1 0,1 0 0,0 1 0,-1-1 0,1 0 0,0 1 0,0 0 0,0-1 0,0 1 0,-1 0 0,1 0 0,0 1 0,0-1 0,0 1 0,0-1 0,-1 1 0,1 0 0,0 0 0,-1 0 0,4 2 0,3 4 0,1 1 0,-1 0 0,-1 1 0,0 0 0,0 0 0,10 16 0,-1 3 0,13 32 0,-18-33 0,2-1 0,18 26 0,-27-45 0,0-1 0,0 0 0,0 0 0,1 0 0,9 6 0,-12-10 0,-1 0 0,0-1 0,1 1 0,-1-1 0,1 0 0,-1 0 0,1 0 0,0 0 0,-1-1 0,1 1 0,0-1 0,0 1 0,0-1 0,-1 0 0,1 0 0,0 0 0,0 0 0,5-2 0,0 0 85,0-1 0,-1 0 0,1 0 0,-1-1 0,0 0 0,0-1 0,0 1 0,-1-1 0,10-9 0,-11 9-883,0-1 1,0 0 0,0 0-1,-1 0 1,4-8-1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1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1 471 9944,'0'0'10815,"11"0"-10375,4 1-207,-1-1 0,1-1-1,-1 0 1,1-1 0,-1 0-1,0-1 1,20-7 0,-26 6-46,0 0 0,-1-1 0,1 0 1,-1-1-1,0 1 0,0-1 0,6-9 1,39-50 1312,-45 56-1306,8-15 525,0-1 0,21-51 0,-8 14 679,-19 38-806,-9 21-457,1 0-1,0 0 0,0 0 1,0 0-1,0 0 0,1 0 1,-1 0-1,1 0 0,-1 1 0,3-4 1,0 3 36,0 0 293,1 14-218,5 22-246,-2 0 0,-1 0 0,-2 1 0,1 60 0,-6-38 0,-2 0 0,-12 62 0,12-109 0,1 0 0,-1-1 0,-1 1 0,1-1 0,-1 0 0,-1 0 0,0 0 0,0 0 0,0-1 0,-8 10 0,9-13 0,0-1 0,0 0 0,0 0 0,-1 0 0,1-1 0,-1 1 0,0-1 0,0 0 0,0 0 0,0 0 0,0-1 0,0 1 0,0-1 0,-1 0 0,1 0 0,0 0 0,-1-1 0,1 0 0,0 0 0,-1 0 0,1 0 0,-5-1 0,-6-2 0,1-1 0,0-1 0,0 0 0,0 0 0,0-2 0,1 0 0,0 0 0,1-1 0,-21-17 0,-16-12 0,48 36 0,0-1 0,0 1 0,0 0 0,0 0 0,0 0 0,0 0 0,-1 1 0,1-1 0,0 0 0,-1 0 0,1 1 0,-2-1 0,7 3 0,1 0 0,-1 0 0,0 1 0,0 0 0,8 6 0,9 7 0,8 1 0,2 0 0,-1-2 0,56 19 0,-71-30 0,0 0 0,0 0 0,0-2 0,1 0 0,-1 0 0,1-2 0,-1 0 0,0-1 0,1 0 0,26-6 0,-22 1 0,0-1 0,0-1 0,-1 0 0,0-2 0,-1 0 0,1-1 0,-2-1 0,32-28 0,-31 23 0,-1 0 0,-1-1 0,0-1 0,-2-1 0,0 0 0,-1-1 0,14-32 0,19-37 0,-46 90 0,0-1 0,0 1 0,0 0 0,0 0 0,0 0 0,0 0 0,0 0 0,1-1 0,-1 1 0,0 0 0,0 0 0,0 0 0,0 0 0,0 0 0,0 0 0,0 0 0,0 0 0,0-1 0,0 1 0,1 0 0,-1 0 0,0 0 0,0 0 0,0 0 0,0 0 0,0 0 0,0 0 0,1 0 0,-1 0 0,0 0 0,0 0 0,0 0 0,0 0 0,0 0 0,1 0 0,-1 0 0,0 0 0,0 0 0,0 0 0,0 0 0,0 0 0,0 0 0,1 0 0,-1 0 0,0 0 0,0 0 0,0 0 0,0 1 0,0-1 0,0 0 0,0 0 0,1 0 0,-1 0 0,0 0 0,0 0 0,4 12 0,1 17 0,-1 99 0,-15 170 0,1-190 0,-44 193 0,46-279 0,3-19 0,0-14 0,2-4 0,1-1 0,1 1 0,1-1 0,1-20 0,1 8 0,15-195 0,-5 85 0,-7 86 0,3 0 0,1 0 0,3 1 0,1 1 0,4 0 0,1 1 0,2 0 0,3 2 0,48-77 0,-62 110 0,2 0 0,-1 1 0,2 0 0,0 0 0,0 1 0,21-15 0,-30 25 0,1 0 0,-1 0 0,1 1 0,-1-1 0,1 1 0,0 0 0,0 0 0,0 0 0,0 0 0,0 1 0,0 0 0,0 0 0,0 0 0,0 0 0,0 0 0,0 1 0,-1 0 0,8 2 0,-3-1 0,-1 1 0,1 0 0,-1 0 0,0 1 0,0 0 0,0 0 0,0 1 0,6 5 0,-5-1 0,0-1 0,-1 1 0,0 0 0,0 0 0,-1 1 0,-1 0 0,1 0 0,5 16 0,-2 0 0,-1 1 0,7 36 0,-15-57 0,1-1 0,-1 0 0,0 0 0,0 1 0,0-1 0,-1 0 0,0 1 0,0-1 0,0 0 0,-1 0 0,0 0 0,0 0 0,0 0 0,0-1 0,-1 1 0,0 0 0,0-1 0,0 0 0,0 0 0,-1 0 0,1 0 0,-1 0 0,0-1 0,-1 0 0,1 0 0,0 0 0,-1 0 0,0-1 0,1 1 0,-1-1 0,0 0 0,0-1 0,0 1 0,0-1 0,-1 0 0,1 0 0,-7-1 0,-13-1 0,0-2 0,0-1 0,1-1 0,-28-9 0,-11-3 0,51 15 0,0 0 0,-22-1 0,34 3 0,0 0 0,-1 0 0,1 0 0,0 0 0,0 0 0,0 0 0,0 0 0,0 0 0,-1 0 0,1 0 0,0 0 0,0 0 0,0 0 0,0 0 0,0 0 0,-1 0 0,1 0 0,0 0 0,0 0 0,0 0 0,0 1 0,0-1 0,0 0 0,-1 0 0,1 0 0,0 0 0,0 0 0,0 0 0,0 1 0,0-1 0,0 0 0,0 0 0,0 0 0,0 0 0,0 0 0,0 1 0,0-1 0,0 0 0,0 0 0,0 0 0,0 0 0,0 0 0,0 1 0,0-1 0,0 0 0,0 0 0,0 0 0,0 0 0,0 1 0,0-1 0,0 0 0,0 0 0,0 0 0,5 7 0,10 6 0,1-2 0,0 0 0,0 0 0,1-2 0,1 0 0,-1-1 0,1-1 0,20 5 0,-3-5 0,1-2 0,0-1 0,0-2 0,1-2 0,-1-1 0,57-8 0,-66 3 0,0 0 0,-1-1 0,0-2 0,0 0 0,44-25 0,-10 7 0,-35 16 0,42-24 0,4-2 0,-64 33 0,0 1 0,0 0 0,0 0 0,1 0 0,14-2 0,7-3 0,6 1 0,-29 6 0,1 0 0,0 0 0,-1-1 0,1 0 0,7-3 0,-12 4 0,-1 0 0,0-1 0,0 1 0,0 0 0,0 0 0,-1-1 0,1 1 0,0 0 0,0-1 0,-1 1 0,1-1 0,-1 1 0,1-1 0,-1 1 0,0-1 0,1-3 0,0-26 0,-4 21 0,1 0 0,-1 0 0,0 1 0,-1-1 0,0 1 0,-1-1 0,-11-15 0,12 19 0,0 0 0,0 0 0,-1 1 0,0 0 0,0 0 0,0 0 0,-1 1 0,1-1 0,-1 1 0,0 1 0,0-1 0,-9-2 0,11 4 0,-1 2 0,1-1 0,-1 0 0,1 1 0,-1 0 0,1 0 0,-1 0 0,1 1 0,-1 0 0,1 0 0,-1 0 0,1 0 0,0 0 0,-1 1 0,1 0 0,0 0 0,0 0 0,0 0 0,1 1 0,-1 0 0,0 0 0,1 0 0,0 0 0,-5 5 0,0 1 0,1 0 0,-1 0 0,2 1 0,-1 0 0,1 0 0,1 1 0,0 0 0,-5 13 0,4-3 0,1-1 0,1 1 0,0 1 0,2-1 0,0 1 0,2 26 0,1-32 0,1 0 0,1 0 0,0 0 0,1 0 0,0-1 0,2 1 0,-1-1 0,2 0 0,8 14 0,-12-24 0,0-1 0,0 1 0,0-1 0,0 0 0,1 0 0,0 0 0,0-1 0,0 1 0,0-1 0,0 0 0,1 0 0,0 0 0,-1 0 0,1-1 0,0 0 0,0 0 0,0 0 0,1-1 0,-1 0 0,0 0 0,0 0 0,1-1 0,5 1 0,-2-2 0,0 0 0,0 0 0,1-1 0,-1 0 0,0-1 0,0 0 0,-1 0 0,1-1 0,-1 0 0,0-1 0,0 0 0,12-9 0,76-57 0,67-53 0,-137 101 0,9-8 0,1 2 0,1 1 0,81-44 0,-110 69 0,0-1 0,0 2 0,0-1 0,0 1 0,1 0 0,-1 1 0,1 0 0,-1 0 0,1 1 0,0 0 0,-1 1 0,1 0 0,-1 0 0,17 5 0,0 2 0,0 2 0,-1 0 0,33 21 0,-40-23 0,-15-7 0,1 0 0,-1 0 0,0 0 0,1 0 0,-1 1 0,0-1 0,0 1 0,0 0 0,0-1 0,0 1 0,0 0 0,2 3 0,-24-8 0,-132-37 0,145 39 0,0-1 0,0 1 0,0 1 0,0 0 0,0 0 0,0 0 0,0 1 0,0 0 0,0 0 0,0 0 0,0 1 0,0 0 0,-11 6 0,-5 3 0,0 2 0,-27 18 0,49-30 0,-6 4 0,0 1 0,0 0 0,0 0 0,1 1 0,0 0 0,0 0 0,1 0 0,-1 1 0,2 0 0,-1 0 0,-3 9 0,3-5 0,1 0 0,0 1 0,1-1 0,0 1 0,1-1 0,1 1 0,-1 15 0,3-24 0,-1-1 0,1 1 0,-1-1 0,1 1 0,0-1 0,1 0 0,-1 1 0,0-1 0,1 0 0,0 0 0,0 0 0,-1 0 0,2 0 0,-1 0 0,0-1 0,1 1 0,-1-1 0,1 0 0,4 4 0,2-1 0,-1 1 0,1-2 0,-1 1 0,1-1 0,17 5 0,-10-5 0,0 0 0,1-1 0,-1-1 0,1-1 0,-1 0 0,1-1 0,0-1 0,-1 0 0,1-1 0,-1-1 0,0-1 0,0 0 0,27-12 0,60-11 0,-97 24 0,0 2 0,1-1 0,-1 1 0,1 0 0,-1 0 0,10 1 0,11-16 0,-23 13 0,0 0 0,1 0 0,-1 0 0,1 0 0,0 1 0,0 0 0,0 0 0,7-2 0,-4 2 0,0-1 0,-1 0 0,14-7 0,5-8 0,4-1 0,52-27 0,-71 41 0,-1-1 0,1-1 0,-2 1 0,1-2 0,-1 1 0,0-1 0,0-1 0,13-17 0,-21 20 0,-1 6 0,0-1 0,0 0 0,0 0 0,0 1 0,0-1 0,0 0 0,0 1 0,1-1 0,-1 0 0,0 1 0,0-1 0,1 0 0,-1 1 0,0-1 0,1 0 0,-1 1 0,0-1 0,1 1 0,-1-1 0,1 1 0,-1-1 0,1 1 0,0-1 0,0-1 0,-1 2 0,-1 0 0,1-1 0,0 1 0,0-1 0,0 1 0,0 0 0,0-1 0,1 1 0,-1 0 0,0-1 0,0 1 0,0 0 0,0-1 0,0 1 0,0-1 0,1 1 0,-1 0 0,0 0 0,0-1 0,1 1 0,-1 0 0,0-1 0,0 1 0,1 0 0,-1 0 0,0-1 0,1 1 0,0 0 0,0-1 0,-1 1 0,1-1 0,0 1 0,-1-1 0,1 1 0,0-1 0,-1 0 0,1 1 0,-1-1 0,1 1 0,-1-1 0,1 0 0,-1 0 0,0 1 0,1-1 0,-1 0 0,0 0 0,1 1 0,-1-3 0,5-7 0,0 3 0,0-1 0,-1 0 0,0 0 0,0 0 0,-1 0 0,0-1 0,0 1 0,3-18 0,0-7 0,-3 21 0,-1-1 0,0 0 0,0-13 0,-3 32 0,-1-1 0,1 0 0,-1 0 0,-1 0 0,1 0 0,-7 8 0,-4 12 0,2 5 0,1 0 0,1 1 0,2 0 0,1 0 0,-2 44 0,5-51 0,2-15 0,1 0 0,-1 1 0,1-1 0,3 17 0,-2-22 0,0 0 0,0 0 0,0-1 0,0 1 0,1 0 0,0-1 0,0 1 0,0-1 0,0 1 0,0-1 0,0 0 0,1 0 0,3 3 0,-3-3 0,1 0 0,-1 0 0,1-1 0,0 1 0,0-1 0,0 0 0,0 0 0,0-1 0,1 1 0,-1-1 0,1 0 0,-1 0 0,0 0 0,1-1 0,0 1 0,-1-1 0,1 0 0,-1 0 0,1-1 0,-1 1 0,1-1 0,-1 0 0,0-1 0,8-2 0,10-5 0,0-2 0,0 0 0,-1-2 0,-1 0 0,25-20 0,22-16 0,-33 25 0,35-34 0,-15 12 0,-49 42 0,-1 0 0,1 0 0,-1-1 0,0 0 0,0 1 0,0-2 0,-1 1 0,0 0 0,0-1 0,0 1 0,-1-1 0,1 0 0,-2 0 0,1 0 0,0 0 0,-1 0 0,0 0 0,-1-1 0,1 1 0,-1 0 0,-1 0 0,1-1 0,-1 1 0,0 0 0,-3-9 0,4 13 0,0 0 0,-1 1 0,1-1 0,-1 0 0,1 1 0,-1-1 0,0 1 0,0-1 0,0 1 0,0-1 0,0 1 0,0-1 0,0 1 0,0 0 0,0 0 0,-1 0 0,1 0 0,0 0 0,-1 0 0,1 0 0,-1 0 0,1 0 0,-4 0 0,3 0 0,-1 1 0,0 0 0,0 0 0,1 0 0,-1 0 0,0 0 0,0 1 0,1-1 0,-1 1 0,0 0 0,1 0 0,-1 0 0,-2 2 0,-4 1 0,0 2 0,0-1 0,1 1 0,0 1 0,0-1 0,-11 14 0,13-12 0,0 0 0,1 0 0,1 1 0,-1 0 0,1 0 0,1 0 0,0 0 0,0 0 0,1 1 0,-2 14 0,2-10 0,1-1 0,1 0 0,0 1 0,1-1 0,0 0 0,1 0 0,5 18 0,-3-20 0,1 0 0,0 0 0,0 0 0,1-1 0,1 0 0,0 0 0,0 0 0,1-1 0,0 0 0,0 0 0,1-1 0,1 0 0,-1-1 0,1 0 0,0 0 0,1-1 0,19 8 0,-22-11 0,0-1 0,-1 0 0,1 0 0,0-1 0,0 0 0,0 0 0,0-1 0,0 0 0,0 0 0,-1-1 0,1 0 0,0 0 0,0-1 0,8-3 0,4-1 0,-1-2 0,0 0 0,0-1 0,21-14 0,-22 9 0,0 0 0,-1-1 0,-1 0 0,0-2 0,-2 0 0,0-1 0,16-24 0,5-7 0,26-25 0,-60 73 0,0 0 0,-1 0 0,1 0 0,0 1 0,0-1 0,0 0 0,1 0 0,-1 1 0,0-1 0,0 0 0,0 1 0,1-1 0,-1 1 0,0 0 0,2-1 0,-2 1 0,0 0 0,-1 0 0,1 0 0,-1 1 0,1-1 0,-1 0 0,1 0 0,-1 1 0,1-1 0,-1 0 0,1 1 0,-1-1 0,1 0 0,-1 1 0,1-1 0,-1 1 0,1-1 0,-1 0 0,0 1 0,1-1 0,-1 1 0,0-1 0,1 2 0,1 4 0,0 0 0,-1 0 0,0 0 0,0 0 0,0 8 0,-1-13 0,2 24 0,-1 0 0,-1-1 0,-2 1 0,-5 31 0,5-44 0,0 0 0,-1 0 0,-1-1 0,0 1 0,-1-1 0,0 0 0,0 0 0,-1-1 0,-1 1 0,-14 17 0,12-20 0,-1 1 0,0-1 0,-17 10 0,24-17 0,1 0 0,-1-1 0,0 1 0,1-1 0,-1 1 0,0-1 0,1 0 0,-1 0 0,0 0 0,1 0 0,-1-1 0,0 1 0,1-1 0,-1 1 0,0-1 0,-3-2 0,2 2 0,0-1 0,0 1 0,1-1 0,-1 0 0,0 0 0,1-1 0,-1 1 0,1-1 0,-6-4 0,6 5 0,3 2 0,0 0 0,-1 0 0,1 0 0,0 0 0,0 0 0,-1 0 0,1 0 0,0 0 0,0 0 0,0-1 0,0 1 0,-1 0 0,1 0 0,0 0 0,0 0 0,0 0 0,0 0 0,-1-1 0,1 1 0,0 0 0,0 0 0,0 0 0,0 0 0,0-1 0,0 1 0,-1 0 0,1 0 0,0 0 0,0-1 0,0 1 0,0 0 0,0 0 0,0-1 0,4 3 0,-1 0 0,1 0 0,0 0 0,0-1 0,-1 0 0,1 1 0,8 0 0,-1 0 0,1 2 0,10 3 0,0-1 0,1 0 0,28 2 0,-19-6 0,0-1 0,51-5 0,-65 2 0,0-2 0,0 1 0,0-2 0,-1 0 0,33-16 0,-47 20 0,1-1 0,-1 0 0,1 0 0,-1 0 0,0-1 0,0 1 0,0-1 0,-1 0 0,1 0 0,-1 0 0,1 0 0,3-6 0,-5 7 0,-1 0 0,1 0 0,0 0 0,-1 0 0,1-1 0,-1 1 0,0 0 0,0 0 0,0-1 0,0 1 0,0 0 0,0 0 0,0 0 0,-1-1 0,1 1 0,-1 0 0,0 0 0,0 0 0,1 0 0,-1 0 0,-1 0 0,1 0 0,-2-2 0,-12-16-3935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1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18391,'0'0'1648,"75"-22"-1472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14968,'0'0'1711,"32"-63"-1527,-32 67-56,0 0 88,-4-2-128,2 8-136,-8 2 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1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1 422 9944,'0'0'8551,"14"1"-8015,-4 0-411,-3 0-48,0 0 0,0-1 1,-1 0-1,1 0 0,0 0 0,0-1 0,0 0 0,-1 0 1,1-1-1,-1 0 0,1 0 0,9-5 0,6-7 504,0-1 0,-1-1 0,0-1-1,34-38 1,-36 37 69,-15 13-390,-1 0 1,0 0 0,0 0 0,0 0 0,-1-1-1,1 1 1,-1-1 0,0 1 0,-1-1 0,0 0-1,1 0 1,-1-7 0,0 10-59,-1 2-82,0 0 0,0 0 0,0 0 0,-1 1 1,1-1-1,0 0 0,0 0 0,0 0 0,0 0 1,-1 1-1,1-1 0,-1 0 0,1 0 0,0 0 1,-1 1-1,1-1 0,-1 0 0,1 1 0,-1-1 1,0 0-1,1 1 0,-1-1 0,0 1 0,1-1 1,-3 0-1,1 3 522,2-3 136,0-7-420,1 5-325,0-1-1,0 1 0,0-1 1,0 1-1,1 0 1,0 0-1,-1 0 0,1 0 1,1 0-1,-1 0 0,0 0 1,5-4-1,11-15 98,9-15-130,-20 28 0,0-1 0,10-17 0,-17 27 0,1-1 0,-1 0 0,0 0 0,1 0 0,-1 1 0,0-1 0,0 0 0,0 0 0,0 0 0,1 0 0,-1 1 0,0-1 0,-1 0 0,1 0 0,0 0 0,0 0 0,0-1 0,-3 2 0,0 7 0,-14 44 0,14-36 0,0-1 0,2 1 0,-1 0 0,2 0 0,0 0 0,3 23 0,-1-29 0,-1 1 0,2-1 0,-1 0 0,1 0 0,0 0 0,1 0 0,0 0 0,1-1 0,0 0 0,0 0 0,10 12 0,-12-18 0,-1 0 0,1 0 0,0 0 0,0-1 0,0 1 0,0-1 0,0 1 0,1-1 0,-1 0 0,0 0 0,1-1 0,-1 1 0,0-1 0,1 1 0,-1-1 0,1 0 0,-1 0 0,0-1 0,1 1 0,-1-1 0,0 1 0,1-1 0,-1 0 0,5-3 0,2 1 0,1-2 0,-1 1 0,0-2 0,0 1 0,0-1 0,11-10 0,53-57 0,-21 19 0,-47 48 0,69-59 0,-65 57 0,1 0 0,0 1 0,0 1 0,1 0 0,19-7 0,-29 13 0,-1 0 0,1 0 0,0 0 0,-1 0 0,1 0 0,0 1 0,-1-1 0,1 0 0,0 1 0,-1 0 0,1-1 0,-1 1 0,1 0 0,-1 0 0,1 0 0,-1 0 0,1 0 0,-1 0 0,0 0 0,0 0 0,0 0 0,1 1 0,-1-1 0,0 0 0,-1 1 0,1-1 0,0 1 0,1 2 0,2 3 0,0 1 0,0 0 0,5 18 0,2 24 0,3 14 0,-14-63 0,1-1 0,-1 0 0,0 1 0,0-1 0,0 0 0,0 0 0,1 1 0,-1-1 0,0 0 0,0 0 0,1 1 0,-1-1 0,0 0 0,0 0 0,1 0 0,-1 0 0,0 1 0,1-1 0,-1 0 0,0 0 0,1 0 0,-1 0 0,0 0 0,1 0 0,-1 0 0,0 0 0,1 0 0,-1 0 0,0 0 0,1 0 0,-1 0 0,0 0 0,1 0 0,-1 0 0,0 0 0,1-1 0,-1 1 0,0 0 0,0 0 0,1 0 0,-1 0 0,0-1 0,0 1 0,1 0 0,-1 0 0,0-1 0,17-13 0,-13 11 0,89-76 0,-84 71 0,0 0 0,0 1 0,1 0 0,0 0 0,0 1 0,0 1 0,1 0 0,18-6 0,-27 10 0,0 1 0,0 0 0,0 0 0,0 1 0,0-1 0,0 0 0,1 1 0,-1-1 0,0 1 0,-1 0 0,1-1 0,0 1 0,0 0 0,0 0 0,0 0 0,-1 1 0,1-1 0,0 0 0,-1 1 0,1-1 0,-1 1 0,0-1 0,3 4 0,3 5 0,1 1 0,9 20 0,-10-17 0,50 76 0,-55-88 0,-1-1 0,-1-1 0,1 1 0,-1-1 0,1 1 0,-1-1 0,1 1 0,-1-1 0,1 1 0,-1-1 0,0 1 0,0 0 0,1-1 0,-1 1 0,0 0 0,0-1 0,1 1 0,-1 0 0,0-1 0,0 2 0,-12-13 0,-8-13-3935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18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33 19495,'0'0'984,"-61"-10"-616,43 4 8,6 0-40,6 1 0,8 5-312,4 0 8,4-2-80,16-2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2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1 902 9536,'0'0'5480,"11"7"-4827,42 19-41,-50-25-552,0 0 0,1 0 0,0-1 0,-1 1 0,1-1 0,-1 0 0,1 0 0,0 0 0,-1 0 0,1-1 0,-1 1 1,1-1-1,-1 0 0,1 0 0,-1-1 0,1 1 0,-1-1 0,3-1 0,0 0 45,12-5 170,-2-1-1,0-1 0,0 0 0,0-1 0,-2-1 0,22-21 0,-16 11 105,-1 0 0,-2-1-1,25-42 1,-8 0 474,-2-2 0,32-103-1,-57 148-647,5-11 565,9-45 1,-20 68-267,-4 10 119,-5 17 20,-13 80 107,-13 141 0,32-212-555,1 1-1,1 0 1,2-1 0,0 1-1,2-1 1,10 41 0,-13-65-158,0 1 0,-1-1 0,1 1 0,0-1 1,0 0-1,0 0 0,0 1 0,1-1 0,-1 0 0,0 0 0,1 0 1,0 0-1,-1-1 0,1 1 0,0 0 0,0-1 0,0 1 1,0-1-1,0 0 0,0 1 0,1-1 0,-1 0 0,0 0 0,1-1 1,-1 1-1,0 0 0,1-1 0,-1 1 0,1-1 0,-1 0 1,1 0-1,-1 0 0,1 0 0,-1 0 0,1-1 0,3 0 0,2-2 25,0 1-1,0-2 0,0 1 0,0-1 0,-1 0 1,0 0-1,0-1 0,0 0 0,10-9 0,6-10 64,-1-1-1,-1 0 0,23-38 1,44-92 252,-53 82-377,-4-1 0,30-105 0,-18-3 0,-42 164 0,-3 9 0,2 9 0,0 0 0,0-1 0,0 1 0,0 0 0,0 0 0,0 0 0,0 0 0,0 0 0,0 0 0,0 0 0,-1 0 0,1 0 0,0 0 0,0 0 0,0-1 0,0 1 0,0 0 0,0 0 0,0 0 0,0 0 0,0 0 0,0 0 0,-1 0 0,1 0 0,0 0 0,0 0 0,0 0 0,0 0 0,0 0 0,0 0 0,0 0 0,0 0 0,-1 0 0,1 0 0,0 0 0,0 0 0,0 0 0,0 0 0,0 0 0,0 0 0,0 0 0,0 0 0,0 1 0,-1-1 0,1 0 0,0 0 0,0 0 0,0 0 0,0 0 0,0 0 0,0 0 0,0 0 0,0 0 0,-8 20 0,4-7 0,-93 311 0,91-298 0,-82 294 0,48-142 0,65-213 0,-12 15 0,0-5 0,2 1 0,0 1 0,2 0 0,1 1 0,38-37 0,-55 58 0,0 0 0,1 0 0,-1 0 0,1 0 0,-1 0 0,1 1 0,-1-1 0,1 0 0,-1 1 0,1-1 0,0 1 0,-1 0 0,1-1 0,0 1 0,0 0 0,-1 0 0,1 0 0,0 0 0,-1 1 0,3-1 0,-1 1 0,0 0 0,1 1 0,-1-1 0,0 1 0,0-1 0,0 1 0,-1 0 0,1 0 0,4 4 0,0 1 0,-1 1 0,1 0 0,-2 0 0,1 0 0,8 18 0,-10-19 0,0 1 0,1-1 0,-1 0 0,1 0 0,1 0 0,-1-1 0,1 1 0,0-1 0,11 7 0,-13-10 0,0 0 0,0 0 0,1-1 0,-1 0 0,1 0 0,0 0 0,-1 0 0,1-1 0,0 1 0,0-2 0,0 1 0,0 0 0,0-1 0,0 0 0,0 0 0,0 0 0,8-2 0,-1-1 0,1-1 0,0-1 0,-1 0 0,0 0 0,0-1 0,-1-1 0,1 0 0,-1 0 0,-1-1 0,19-19 0,-23 22 0,-1 0 0,0 0 0,-1-1 0,0 0 0,0 0 0,0 0 0,0 0 0,-1-1 0,0 0 0,-1 1 0,1-1 0,-1 0 0,0 0 0,-1 0 0,0 0 0,0 0 0,-1-1 0,1 1 0,-2 0 0,1 0 0,-3-13 0,3 20 0,0-1 0,0 0 0,0 1 0,0-1 0,-1 1 0,1-1 0,0 0 0,0 1 0,-1-1 0,1 1 0,0-1 0,-1 1 0,1-1 0,0 1 0,-1-1 0,1 1 0,-1-1 0,1 1 0,-1 0 0,1-1 0,-1 1 0,1 0 0,-1-1 0,1 1 0,-1 0 0,0 0 0,1 0 0,-1-1 0,1 1 0,-2 0 0,0 0 0,1 0 0,-1 1 0,1-1 0,-1 1 0,0-1 0,1 1 0,-1-1 0,1 1 0,-1 0 0,1 0 0,-2 1 0,-4 3 0,0 1 0,1 0 0,-9 9 0,8-7 0,1 0 0,0 0 0,0 0 0,1 1 0,0 0 0,1 0 0,0 0 0,-3 11 0,5-16 0,1 1 0,0 0 0,1 0 0,-1 0 0,1 0 0,0 0 0,0 0 0,1 0 0,0-1 0,-1 1 0,1 0 0,1 0 0,-1-1 0,1 1 0,0 0 0,0-1 0,0 0 0,1 1 0,2 3 0,1 0 0,0 0 0,1-1 0,0 0 0,0 0 0,0-1 0,1 0 0,0 0 0,0 0 0,1-1 0,-1-1 0,1 1 0,0-1 0,0-1 0,1 0 0,18 4 0,-7-4 0,1-2 0,0 0 0,42-5 0,-57 3 0,1-1 0,0 1 0,-1-1 0,0-1 0,1 1 0,-1-1 0,0-1 0,0 1 0,0-1 0,-1 0 0,1-1 0,-1 1 0,0-1 0,7-8 0,-12 12 43,0-1 0,0 1 0,0 0 0,-1 0 0,1-1-1,0 1 1,-1 0 0,1-1 0,-1 1 0,1-1 0,-1 1 0,0-1 0,1 1 0,-1-1 0,0 1 0,0-1-1,0 1 1,0-1 0,-1-1 0,-4-13-4874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2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1 220 16783,'0'0'1248,"109"-36"-424,-35 20 0,27-2-128,6-4 0,8-4-312,1-3-8,-1 7-152,-8 14 8,-14-2-80,-25 2 0,3-4-160,-3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2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157 695 8640,'0'0'5358,"0"9"-4970,1 32-4,-1-39-324,0-1-1,0 1 1,0 0-1,0-1 0,0 1 1,1-1-1,-1 1 1,1-1-1,-1 1 1,1-1-1,0 1 0,-1-1 1,1 1-1,0-1 1,0 0-1,0 1 1,0-1-1,0 0 1,0 0-1,0 0 0,2 2 1,-1-3-8,-1 1-1,1-1 1,-1 0 0,1 1-1,-1-1 1,1 0 0,0 0-1,-1 0 1,1 0 0,-1 0-1,1-1 1,-1 1 0,1 0-1,-1-1 1,1 1 0,-1-1 0,3 0-1,3-3 98,0 0 0,0-1 0,0 1 0,0-2-1,-1 1 1,7-7 0,3-7 156,-1 0 0,0-2 0,-2 1 1,0-2-1,18-41 0,36-126 1616,-51 140-1316,-6 20 114,-1 0 0,-2-1-1,-1 0 1,-1 0 0,0-33-1,-5 63-650,0-1-1,1 1 0,-1-1 1,0 1-1,0-1 1,-1 1-1,1 0 1,0-1-1,0 1 1,0-1-1,0 1 0,0-1 1,0 1-1,-1-1 1,1 1-1,0-1 1,0 1-1,-1 0 0,1-1 1,0 1-1,0-1 1,-1 1-1,1 0 1,-1-1-1,0 1 0,1 0-8,-1 0 1,0 0-1,1 0 0,-1 0 0,0 0 0,1 0 0,-1 0 0,0 1 0,1-1 0,-1 0 0,1 1 0,-1-1 0,1 0 0,-1 1 1,0-1-1,1 0 0,0 1 0,-1-1 0,1 1 0,-1-1 0,1 1 0,-1 0 0,-12 16 180,1-1 0,1 2 0,0 0 0,-9 22 1,-31 84 258,37-87-327,-93 298 491,12-32-261,71-233-401,8-24 0,-32 69 0,34-82 0,12-26 0,-1 0 0,0-1 0,0 1 0,-5 7 0,8-14 0,0 0 0,0 0 0,0 1 0,0-1 0,0 0 0,0 0 0,-1 0 0,1 1 0,0-1 0,0 0 0,0 0 0,0 0 0,0 0 0,-1 1 0,1-1 0,0 0 0,0 0 0,0 0 0,0 0 0,-1 0 0,1 0 0,0 0 0,0 1 0,0-1 0,-1 0 0,1 0 0,0 0 0,0 0 0,0 0 0,-1 0 0,1 0 0,0 0 0,0 0 0,-1 0 0,1 0 0,0 0 0,0 0 0,0-1 0,-1 1 0,1 0 0,0 0 0,0 0 0,0 0 0,0 0 0,-1 0 0,1 0 0,0-1 0,0 1 0,0 0 0,0 0 0,-1 0 0,1 0 0,0 0 0,0-1 0,0 1 0,0 0 0,-3-13 0,4 9 0,1-18 0,2 0 0,0 0 0,2 0 0,0 1 0,2-1 0,13-27 0,-11 32 0,1 1 0,1 0 0,1 0 0,0 2 0,1-1 0,0 2 0,26-19 0,124-72 0,-67 46 0,-6 2 0,-18 11 0,-1-2 0,109-95 0,-142 102 0,-2-1 0,-2-1 0,56-91 0,-76 107 0,-1 1 0,21-54 0,-31 68 0,-1 1 0,0-1 0,-1 0 0,0 0 0,0 0 0,-1 0 0,-1-1 0,0 1 0,0 0 0,-4-19 0,4 29 0,0 1 0,0-1 0,0 0 0,-1 0 0,1 0 0,0 1 0,0-1 0,0 0 0,-1 0 0,1 1 0,-1-1 0,1 0 0,0 1 0,-1-1 0,1 0 0,-1 1 0,1-1 0,-1 1 0,0-1 0,1 0 0,-1 1 0,0 0 0,1-1 0,-1 1 0,0-1 0,1 1 0,-1 0 0,0-1 0,0 1 0,0 0 0,1 0 0,-1 0 0,0 0 0,0 0 0,0 0 0,1 0 0,-1 0 0,0 0 0,0 0 0,0 0 0,1 0 0,-1 0 0,0 1 0,0-1 0,1 0 0,-1 1 0,0-1 0,-1 1 0,-3 2 0,0 0 0,0 1 0,0 0 0,1 0 0,-8 8 0,0 2 0,1 0 0,0 1 0,1 0 0,1 1 0,0 0 0,1 1 0,-11 32 0,2 11 0,-9 62 0,13-61 0,4-16 0,3 1 0,-3 70 0,9-85 0,2 0 0,1 0 0,1-1 0,15 54 0,-18-78 0,1-1 0,0 0 0,0 0 0,1 0 0,-1 0 0,1 0 0,0 0 0,1-1 0,-1 1 0,1-1 0,6 6 0,-7-8 0,0 0 0,0 0 0,0 0 0,0 0 0,0-1 0,1 1 0,-1-1 0,0 0 0,1 0 0,-1 0 0,1 0 0,0-1 0,-1 0 0,1 1 0,-1-1 0,1 0 0,0-1 0,-1 1 0,6-2 0,6-2 0,-1 0 0,1-1 0,-1-1 0,0 0 0,-1-1 0,1-1 0,-2 0 0,1 0 0,-1-1 0,0-1 0,-1 0 0,14-16 0,6-11 0,-2-1 0,38-65 0,-55 85 0,-11 17 0,-1 1 0,1-1 0,-1 0 0,1 1 0,-1-1 0,1 0 0,0 1 0,-1-1 0,1 1 0,0-1 0,0 1 0,-1 0 0,1-1 0,0 1 0,0 0 0,-1-1 0,1 1 0,0 0 0,0 0 0,1-1 0,-2 3 0,1-1 0,-1 1 0,1 0 0,-1-1 0,0 1 0,1-1 0,-1 1 0,0 0 0,0-1 0,0 1 0,-1 0 0,1-1 0,0 1 0,-1 3 0,0 0 0,-15 203 0,16-207 0,-2 30 0,2-29 0,0-1 0,0 1 0,1 0 0,-1 0 0,0-1 0,1 1 0,-1 0 0,1 0 0,-1-1 0,1 1 0,0-1 0,0 1 0,-1-1 0,3 3 0,-1-5 0,0 1 0,1-1 0,-1 0 0,0 0 0,0 0 0,0 0 0,1 0 0,-1 0 0,0 0 0,0-1 0,-1 1 0,4-3 0,14-15 0,0 0 0,-2-1 0,16-24 0,23-25 0,-49 58 0,2 0 0,-9 11 0,1 1 0,-1-1 0,1 0 0,-1 0 0,1 0 0,-1 1 0,0-1 0,1 0 0,-1 0 0,1 1 0,-1-1 0,0 1 0,1-1 0,-1 0 0,0 1 0,0-1 0,1 0 0,-1 1 0,0-1 0,0 1 0,1-1 0,-1 1 0,0-1 0,0 1 0,0-1 0,0 1 0,0-1 0,0 1 0,0-1 0,0 1 0,0 0 0,2 7 0,0 0 0,0 0 0,1-1 0,-1 1 0,2-1 0,-1 1 0,1-1 0,0 0 0,1 0 0,0-1 0,0 0 0,9 10 0,-12-15 0,0 0 0,0 0 0,0 0 0,0 0 0,0-1 0,0 1 0,1-1 0,-1 1 0,0-1 0,0 1 0,0-1 0,1 0 0,-1 0 0,0-1 0,0 1 0,4-1 0,36-12 0,-27 7 0,0-1 0,-1-1 0,0 0 0,0-1 0,14-12 0,59-61 0,-86 82 0,45-38 0,-48 42 0,-1-1 0,1 0 0,0 0 0,-1 0 0,0 0 0,1 0 0,-1-1 0,0 1 0,-1-1 0,1 0 0,0 0 0,-1 0 0,-5 2 0,8-4 0,1 0 0,-1 1 0,0-1 0,1 0 0,-1 0 0,0 0 0,1 1 0,-1-1 0,0 0 0,1 1 0,-1-1 0,1 1 0,-1-1 0,1 0 0,-1 1 0,1-1 0,-1 1 0,1 0 0,-1-1 0,1 1 0,0-1 0,-1 1 0,1-1 0,0 1 0,0 0 0,-1 0 0,1 0 0,0 0 0,-1 0 0,1 0 0,-1 0 0,1-1 0,0 1 0,-1 0 0,0 0 0,1-1 0,-1 1 0,1 0 0,-1-1 0,0 1 0,1-1 0,-1 1 0,-1 0 0,-1 1 0,0 0 0,1 0 0,-1 0 0,1 1 0,0-1 0,0 1 0,0-1 0,0 1 0,0 0 0,0 0 0,1 0 0,-1 0 0,1 0 0,-1 4 0,-13 46 0,14-51 0,0 6 0,-3 6 0,2 0 0,0 0 0,0 0 0,1 22 0,1-34 0,0 1 0,0 0 0,1-1 0,-1 1 0,1 0 0,-1-1 0,1 1 0,0 0 0,0-1 0,0 1 0,0-1 0,0 0 0,1 1 0,-1-1 0,1 0 0,0 0 0,-1 0 0,1 0 0,0 0 0,0 0 0,0-1 0,1 1 0,-1-1 0,0 1 0,1-1 0,-1 0 0,0 0 0,1 0 0,0 0 0,-1 0 0,4 0 0,-1-1 0,0 0 0,0-1 0,0 0 0,0 0 0,0 0 0,0 0 0,0-1 0,0 0 0,-1 0 0,1 0 0,8-6 0,1 0 0,33-18 0,-1-2 0,-1-2 0,77-67 0,-40 34 0,-99 94 0,4-10 0,3-3 0,-2-1 0,0 0 0,-26 28 0,33-39 0,-1 0 0,1 0 0,1 0 0,-1 0 0,1 1 0,-4 7 0,7-10 0,-1 0 0,0 0 0,1 0 0,-1 0 0,1 0 0,1 1 0,-1-1 0,0 0 0,1 0 0,0 1 0,0-1 0,1 7 0,-1-10 0,0 0 0,1 0 0,-1 0 0,1 0 0,-1 0 0,1 0 0,0 0 0,-1 0 0,1-1 0,0 1 0,-1 0 0,1 0 0,0-1 0,0 1 0,0 0 0,0-1 0,-1 1 0,1-1 0,0 1 0,0-1 0,0 1 0,0-1 0,0 0 0,0 1 0,1-1 0,-1 0 0,0 0 0,0 0 0,0 0 0,0 0 0,0 0 0,0 0 0,0 0 0,2-1 0,3 0 0,0 0 0,0-1 0,0 1 0,-1-1 0,8-4 0,2-2 0,0 0 0,-1-2 0,0 1 0,0-2 0,-1 0 0,-1-1 0,0 0 0,0 0 0,-1-2 0,-1 1 0,0-1 0,-1-1 0,8-17 0,-2 1 0,-2-1 0,-1 0 0,-2 0 0,-1-1 0,8-57 0,-6 15 0,-4-1 0,-2 0 0,-7-83 0,2 158 0,0-4 0,0 0 0,-1 0 0,1 1 0,-1-1 0,0 0 0,0 0 0,0 1 0,-1-1 0,0 1 0,0-1 0,0 1 0,0 0 0,-4-5 0,6 9 0,0 0 0,-1-1 0,1 1 0,0 0 0,0 0 0,-1-1 0,1 1 0,-1 0 0,1 0 0,0 0 0,-1-1 0,1 1 0,0 0 0,-1 0 0,1 0 0,-1 0 0,1 0 0,0 0 0,-1 0 0,1 0 0,-1 0 0,1 0 0,-1 0 0,1 0 0,0 0 0,-1 0 0,1 0 0,-1 0 0,1 1 0,0-1 0,-1 0 0,1 0 0,0 0 0,-1 1 0,1-1 0,0 0 0,-1 0 0,1 1 0,0-1 0,-1 0 0,1 1 0,0-1 0,0 0 0,0 1 0,-1-1 0,1 0 0,0 1 0,0 0 0,-10 22 0,9-20 0,-6 24 0,1 0 0,1 0 0,1 0 0,-1 36 0,9 115 0,-3-153 0,3 15 0,1-1 0,3 0 0,1 0 0,2-1 0,26 64 0,-8-12 0,-28-86 154,-2-3 184,-9-9 154,-5-9-5411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23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19703,'0'0'3344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24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18191,'0'0'9624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2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0 9944,'0'0'13166,"-2"12"-12789,-6 32-40,-3 0 1,-23 59-1,2-6 62,-76 263 1309,106-353-1638,-8 22 576,1 1 1,1 0 0,2 1 0,-4 52 0,10-82-94,-36 0-170,0 2-1,1 1 1,-1 2 0,1 2-1,-67 23 1,87-26-383,10-4 0,1 1 0,-1-1 0,0 1 0,1 0 0,0 0 0,-8 6 0,5-6 0,15-8 0,24-5 0,0 1 0,1 1 0,35-4 0,-43 9 0,38-4 0,0 3 0,0 2 0,66 7 0,67-3 0,-83-3 0,-113 2 0,0 0 0,0 0 0,1 0 0,-1 0 0,0 0 0,0 0 0,0 0 0,1 0 0,-1 0 0,0 0 0,0-1 0,0 1 0,0 0 0,1 0 0,-1 0 0,0 0 0,0 0 0,0 0 0,0 0 0,0 0 0,1-1 0,-1 1 0,0 0 0,0 0 0,0 0 0,0 0 0,0 0 0,0-1 0,0 1 0,0 0 0,0 0 0,0 0 0,1-1 0,-1 1 0,0 0 0,0 0 0,0 0 0,0 0 0,0-1 0,0 1 0,0 0 0,0 0 0,0 0 0,-1-1 0,1 1 0,0 0 0,0 0 0,0 0 0,0-1 0,-4-8 0,3 8 0,-20-39-263,16 33-3466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2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13768,'0'0'2338,"0"-10"-1797,1 2-425,-2 4-71,1 0 0,0 0 0,1 0 0,-1 0 0,1 0 0,-1 0 0,1 0 0,0 0 0,1 0 0,-1 0 0,1 1 0,0-1 1,0 1-1,0-1 0,0 1 0,5-6 0,0 3 29,-1 1 1,2 0 0,-1 1-1,0 0 1,1 0 0,0 0 0,0 1-1,0 0 1,0 1 0,15-3-1,10-1 183,47-1-1,-66 7-189,73-3 658,1 4 1,-1 4-1,148 28 0,-95-17 605,-72-11-428,-40-4-1193,-23-1-1958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2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1 379 9744,'0'0'9169,"10"-12"-8620,34-44 41,-8 8 440,2 2 0,49-47 0,-86 92-1021,14-12 594,0 0 1,1 1-1,1 0 1,28-14 0,-42 25-465,-1 0 1,1 0 0,-1 0 0,1 1 0,-1-1 0,1 1 0,-1-1-1,1 1 1,0 0 0,-1 0 0,1 0 0,2 1 0,-4-1-85,1 1 1,-1-1 0,0 1-1,0-1 1,0 1 0,1-1 0,-1 1-1,0 0 1,0 0 0,0 0-1,0 0 1,0-1 0,-1 1 0,1 0-1,0 0 1,0 1 0,-1-1-1,1 0 1,0 0 0,-1 0 0,1 0-1,-1 1 1,0-1 0,1 0-1,-1 2 1,2 8 77,-1-1 0,0 1 0,-1 0 0,0-1 0,-3 21 0,-15 52 199,14-67-238,2-7-1,0 0 0,0 0 0,-1 0 0,0 0 0,-1-1-1,0 1 1,0-1 0,-10 14 0,12-18 178,8-7-59,11-13-20,23-39 4,1 3 1,88-86-1,-109 119-196,-8 7 0,25-19 0,-33 28 0,-1 1 0,0 0 0,1 0 0,-1 0 0,1 1 0,0-1 0,-1 1 0,1 0 0,0 0 0,0 0 0,0 0 0,0 1 0,6 0 0,-8 0 0,0 0 0,0 1 0,0-1 0,0 1 0,0-1 0,0 1 0,-1 0 0,1 0 0,0 0 0,-1 0 0,1 0 0,0 0 0,-1 0 0,1 0 0,-1 1 0,0-1 0,1 1 0,-1-1 0,0 1 0,0 0 0,0-1 0,0 1 0,0 0 0,0 1 0,3 7 0,-1 0 0,0-1 0,2 18 0,-1-5 0,-4-19 0,5 19 0,0 0 0,1-1 0,1 0 0,1 0 0,15 30 0,-20-47 0,0 1 0,1-1 0,-1 0 0,1 0 0,0-1 0,0 1 0,0-1 0,0 0 0,0 0 0,1 0 0,-1 0 0,1-1 0,0 0 0,0 0 0,0 0 0,0-1 0,0 1 0,0-1 0,0-1 0,1 1 0,-1-1 0,0 1 0,1-1 0,-1-1 0,0 1 0,0-1 0,0 0 0,1 0 0,-1-1 0,0 1 0,0-1 0,-1 0 0,1-1 0,0 1 0,7-6 0,8-7-3936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12256,'0'0'3800,"75"-47"-3576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3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0 10344,'0'0'7023,"-12"4"-6401,-4 2-362,1 0-1,0 1 1,0 1 0,-28 19-1,12-3 528,0 2 0,-53 57 0,75-72-541,0-1 0,1 2 0,0-1 0,1 1 0,0 0 0,1 0 0,0 1 0,1 0 0,1 0 0,0 0 0,1 0 0,-3 19 0,6-29-175,-1 0 1,1 0-1,0-1 0,0 1 1,1 0-1,-1 0 0,0 0 1,1 0-1,0 0 0,0-1 1,0 1-1,0 0 0,0-1 1,0 1-1,1-1 0,-1 1 1,1-1-1,-1 1 0,1-1 1,0 0-1,0 0 0,0 0 1,1 0-1,-1 0 0,0-1 1,1 1-1,-1-1 0,1 1 1,3 0-1,-1 0 28,0-1 0,0 1 0,1-2 0,-1 1 0,0 0 0,1-1 0,-1 0 0,0 0 0,1-1 0,-1 1 0,1-1 0,-1 0 0,0-1 0,10-3 0,-4 0 27,0-1 0,-1 0 0,0-1 0,0 0 0,0 0-1,10-11 1,49-57 610,-58 64-532,-1-1-1,0-1 0,-1 0 0,0 0 0,-1-1 0,-1 0 1,6-16-1,9 91 842,-18-51-1045,0 0 0,1 0 0,0 0 0,1-1 0,0 1 0,0-1 0,1-1 0,0 1 0,1-1 0,0-1 0,10 8 0,-14-11 0,0-2 0,0 1 0,1 0 0,-1-1 0,1 0 0,0 0 0,0 0 0,0 0 0,0-1 0,0 0 0,0 0 0,0-1 0,0 1 0,0-1 0,0 0 0,1 0 0,-1-1 0,0 1 0,0-1 0,0 0 0,0-1 0,0 1 0,0-1 0,-1 0 0,1 0 0,4-3 0,39-27 861,-45 30-1553,0-1-1,0 0 1,0 1-1,-1-1 0,1 0 1,2-6-1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59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94 7328,'0'0'7282,"-5"12"-6806,3-6-437,-2 8 430,-2 0-1,0-1 0,-1 1 1,0-1-1,-13 19 0,17-29-59,0 1-1,0 0 0,0 0 0,1 0 0,-1 0 0,1 1 0,0-1 1,-1 6 1183,3-10-1403,1 0 1,-1 0-1,1 0 1,-1 0-1,0-1 0,1 1 1,-1 0-1,1 0 1,-1 0-1,0 0 1,1 0-1,-1-1 1,1 1-1,-1 0 1,0 0-1,1-1 1,-1 1-1,0 0 1,0-1-1,1 1 1,-1 0-1,0-1 0,0 1 1,1 0-1,-1-1 1,0 1-1,0 0 1,0-1-1,1 1 1,-1-1-1,8-10 3904,-6 9-4093,0-1 0,-1 1 0,1-1 0,-1 1 0,0-1 0,0 0 0,0 1 0,0-1 0,0 0 0,0 0 0,0-4 0,3-9 0,37-102 852,-14 54-5651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3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99 973 9344,'0'0'9043,"5"11"-8597,-2-4-354,0-1-22,0 0 0,-1 0 0,0 0 0,0 0 0,0 0 0,-1 0 0,0 1 1,0-1-1,-1 0 0,0 1 0,0 6 0,-4 32 429,-1 29 612,-18 90 0,11-105-570,9-36-110,-1 0 0,-2 0-1,0-1 1,-16 37 0,16-53 331,2-10 99,-4-20 82,7 20-980,-5-30 359,0 0-1,0-44 0,5-74 562,2 122-633,1 1 0,1 0 0,12-48 0,-10 59-74,1 0 0,1 0 0,0 1 0,1 0 0,1 1 0,20-29 0,-21 34-104,1 0 0,0 1 0,1 0 0,0 1-1,0 0 1,1 1 0,22-15 0,-28 21-55,0-1-1,0 1 1,0 0-1,0 1 0,0-1 1,0 1-1,0 0 1,1 0-1,-1 0 0,0 1 1,1 0-1,-1 0 1,1 0-1,-1 1 0,0 0 1,0 0-1,1 0 1,-1 0-1,0 1 0,0 0 1,0 0-1,0 1 1,6 3-1,-3 0-16,-1-1 0,0 1 0,-1 0 0,1 1 0,-1-1 0,0 1 0,-1 0 0,0 1 0,0-1 0,0 1 0,-1 0 0,0 1 0,-1-1 0,0 0 0,0 1 0,-1 0 0,0 0 0,0 0 0,-1 0 0,-1 0 0,1 14 0,-2-13 0,1 0 0,-1-1 0,-1 1 0,0 0 0,0-1 0,-1 0 0,0 1 0,-1-1 0,0 0 0,0-1 0,-1 1 0,0-1 0,0 0 0,-1 0 0,0 0 0,0-1 0,-1 0 0,0 0 0,-15 10 0,18-15 0,0 1 0,0-1 0,-1-1 0,1 1 0,-1-1 0,1 0 0,-1 0 0,1 0 0,-1 0 0,0-1 0,0 0 0,1 0 0,-1 0 0,0 0 0,1-1 0,-9-2 0,7 1 0,-1 0 0,0 0 0,1 0 0,-1-1 0,1-1 0,0 1 0,-1-1 0,2 0 0,-1 0 0,-6-6 0,12 10 0,0-1 0,-1 1 0,1-1 0,0 1 0,0-1 0,0 1 0,0-1 0,-1 1 0,1-1 0,0 1 0,0 0 0,0-1 0,0 1 0,0-1 0,0 1 0,0-1 0,0 1 0,1-1 0,-1 1 0,0-1 0,0 1 0,0-1 0,0 1 0,1-1 0,-1 1 0,0 0 0,0-1 0,1 1 0,-1-1 0,0 1 0,1 0 0,-1-1 0,0 1 0,1 0 0,-1 0 0,1-1 0,-1 1 0,0 0 0,1 0 0,-1-1 0,1 1 0,-1 0 0,2 0 0,22-12 0,-23 12 0,146-42 0,-53 18 0,-16 1 0,-2-3 0,95-47 0,-143 60 0,-2-2 0,0-1 0,-1-1 0,-1-2 0,-1 0 0,0-1 0,-1-1 0,-2-2 0,26-34 0,-32 36 0,-2-1 0,-1 0 0,0-1 0,-2-1 0,0 1 0,-2-2 0,5-25 0,-3-7 0,-1 1 0,-2-59 0,-5 108 0,0-31 0,-7-75 0,5 104 0,0-1 0,-1 1 0,0 0 0,-1 0 0,0 0 0,0 0 0,-1 0 0,0 1 0,-1-1 0,0 1 0,0 1 0,0-1 0,-11-11 0,15 18 0,0 1 0,1-1 0,-1 0 0,0 0 0,0 1 0,0-1 0,1 1 0,-1-1 0,0 1 0,0-1 0,0 1 0,0-1 0,0 1 0,0 0 0,0-1 0,0 1 0,0 0 0,0 0 0,0 0 0,0 0 0,0 0 0,0 0 0,0 0 0,0 0 0,0 0 0,-1 1 0,1-1 0,1 0 0,-1 1 0,0-1 0,0 1 0,0-1 0,0 1 0,0-1 0,0 1 0,0-1 0,1 1 0,-1 0 0,0 0 0,0 0 0,-4 5 0,1 1 0,0-1 0,0 0 0,-5 14 0,3-7 0,-12 30 0,1 1 0,2 1 0,2 1 0,3 0 0,-9 78 0,13-58 0,4-1 0,2 0 0,14 103 0,-10-138 0,2 1 0,0-1 0,3-1 0,0 0 0,2 0 0,22 43 0,-30-67 0,0 0 0,1 0 0,-1 1 0,1-2 0,1 1 0,-1 0 0,0-1 0,1 0 0,0 0 0,0-1 0,0 1 0,12 5 0,-12-8 0,0 1 0,0-1 0,0 1 0,0-1 0,0-1 0,1 1 0,-1-1 0,0 0 0,0 0 0,1 0 0,-1-1 0,0 0 0,0 0 0,0 0 0,8-4 0,46-20 0,-1-4 0,-1-1 0,86-64 0,29-45 0,-139 110 0,4-5 0,-76 65 0,2 2 0,1 1 0,1 2 0,2 1 0,-35 54 0,60-79 0,1 0 0,0 0 0,1 1 0,0 0 0,1 0 0,1 1 0,0-1 0,1 1 0,0 0 0,1 0 0,-1 26 0,4-38 0,-1 0 0,0-1 0,0 1 0,1 0 0,-1 0 0,1 0 0,-1-1 0,1 1 0,0 0 0,0-1 0,0 1 0,0 0 0,0-1 0,0 1 0,0-1 0,0 0 0,0 1 0,1-1 0,-1 0 0,1 0 0,-1 0 0,1 0 0,-1 0 0,1 0 0,0 0 0,-1 0 0,1-1 0,0 1 0,0-1 0,0 1 0,-1-1 0,1 0 0,0 1 0,0-1 0,0 0 0,0 0 0,3-1 0,1 1 0,1-1 0,-1 0 0,1 0 0,-1-1 0,1 0 0,-1 0 0,0 0 0,1-1 0,-1 0 0,5-4 0,0 0 0,-2-1 0,1 0 0,-1-1 0,-1 0 0,1-1 0,-2 0 0,13-19 0,38-84 0,-49 92 0,0-1 0,-1-1 0,6-23 0,1-7 0,-14 57 0,-1-1 0,1 0 0,0 1 0,0-1 0,1 0 0,2 6 0,2 5 0,4 11 0,1-1 0,1 0 0,1-1 0,1 0 0,34 41 0,-44-59 0,1-1 0,0 1 0,0-1 0,1 0 0,-1 0 0,1 0 0,0-1 0,0 0 0,0 0 0,0-1 0,1 1 0,-1-1 0,1-1 0,-1 1 0,1-1 0,-1 0 0,1 0 0,0-1 0,0 0 0,-1-1 0,1 1 0,0-1 0,-1 0 0,1-1 0,0 0 0,-1 0 0,0 0 0,0-1 0,1 1 0,-1-2 0,-1 1 0,1-1 0,0 1 0,-1-2 0,9-8 0,-1-1 0,-2 0 0,0-1 0,0 0 0,14-31 0,25-72 0,8-39 0,-46 133 0,-12 23 0,1 0 0,-1 1 0,1-1 0,-1 0 0,0 0 0,1 1 0,0-1 0,-1 0 0,1 1 0,-1-1 0,1 1 0,0-1 0,-1 1 0,1-1 0,0 1 0,-1-1 0,1 1 0,0-1 0,0 1 0,0 0 0,-1 0 0,1-1 0,0 1 0,0 0 0,0 0 0,1 0 0,0 2 0,0 0 0,-1 0 0,1 0 0,0 0 0,0 0 0,-1 1 0,0-1 0,1 0 0,-1 1 0,1 3 0,1-1 0,7 20 0,-1 0 0,-2 0 0,0 1 0,-1-1 0,-2 1 0,0 1 0,-2-1 0,-1 0 0,-1 1 0,-6 42 0,4-58 0,0 1 0,-1-1 0,0 0 0,0 0 0,-9 17 0,10-23 0,-1-1 0,1 0 0,-1 0 0,0-1 0,1 1 0,-2 0 0,1-1 0,0 0 0,-1 0 0,0 0 0,1 0 0,-1 0 0,0-1 0,-1 0 0,1 0 0,-7 3 0,7-4 0,1 1 0,-1-1 0,0 0 0,1-1 0,-1 1 0,0 0 0,0-1 0,0 0 0,0 0 0,0 0 0,1-1 0,-1 1 0,0-1 0,0 0 0,0 0 0,1 0 0,-1 0 0,1-1 0,-1 0 0,1 1 0,-1-1 0,1-1 0,0 1 0,0 0 0,0-1 0,0 1 0,-3-5 0,3 4 0,-29-36 0,30 37 0,1 1 0,0-1 0,-1 0 0,1 0 0,0 0 0,0 0 0,1 0 0,-1-1 0,0 1 0,1 0 0,-1 0 0,1 0 0,0-1 0,0 1 0,0 0 0,0 0 0,0-1 0,0 1 0,1-3 0,0 4 0,0 0 0,0 0 0,0 0 0,0 0 0,0 0 0,0 0 0,0 0 0,0 1 0,0-1 0,0 0 0,0 1 0,1-1 0,-1 1 0,0-1 0,0 1 0,1 0 0,-1-1 0,3 1 0,25-2 0,-9 3 0,33 6 0,-36-4 0,-1-1 0,1 0 0,22-2 0,-23-1 0,0-2 0,1 0 0,-2-1 0,1 0 0,0-2 0,-1 0 0,21-10 0,-15 4 0,-1 0 0,-1-1 0,0-2 0,26-23 0,-41 34 0,66-59 0,-60 54 0,0 2 0,1-1 0,1 1 0,-1 1 0,13-5 0,-23 10 0,1 1 0,-1-1 0,1 1 0,-1 0 0,1-1 0,-1 1 0,1 0 0,-1 0 0,1 0 0,-1 0 0,1 0 0,-1 0 0,0 1 0,1-1 0,-1 0 0,1 1 0,-1-1 0,1 1 0,-1 0 0,0-1 0,2 2 0,-1 0 0,1 0 0,-1 0 0,0 0 0,1 1 0,-1-1 0,0 1 0,-1 0 0,1-1 0,2 5 0,1 4 0,-1 1 0,0 0 0,0-1 0,1 15 0,-4-15 0,0 1 0,-1-1 0,0 0 0,-1 1 0,-1-1 0,0 1 0,0-1 0,-5 14 0,5-13 0,5-12 0,10-18 0,-6 8 0,15-21 0,-8 11 0,1-1 0,1 2 0,0 0 0,35-29 0,-43 41 0,-3 3 0,0 0 0,1 0 0,-1 1 0,1-1 0,11-4 0,-16 8 0,1-1 0,-1 1 0,1-1 0,0 1 0,-1 0 0,1 0 0,-1 0 0,1 0 0,-1 0 0,1 0 0,-1 0 0,1 1 0,0-1 0,-1 0 0,1 1 0,-1 0 0,0-1 0,1 1 0,-1 0 0,1-1 0,-1 1 0,0 0 0,0 0 0,1 0 0,-1 0 0,0 1 0,0-1 0,0 0 0,0 0 0,1 2 0,2 6 0,1-1 0,-1 1 0,-1 0 0,1 0 0,-2 0 0,1 0 0,-1 0 0,-1 1 0,0-1 0,0 1 0,-1 17 0,0-26 0,0 0 0,0 0 0,0 1 0,0-1 0,0 0 0,0 0 0,0 0 0,1 0 0,-1 0 0,0 0 0,1 0 0,-1 0 0,0 0 0,1-1 0,0 3 0,0-3 0,-1 0 0,0 0 0,1 1 0,-1-1 0,1 0 0,-1 0 0,0 0 0,1 0 0,-1 0 0,1 0 0,-1 0 0,0 0 0,1 0 0,-1 0 0,0 0 0,1 0 0,-1 0 0,1 0 0,-1 0 0,0 0 0,1 0 0,-1 0 0,1 0 0,-1-1 0,0 1 0,1 0 0,-1 0 0,4-3 0,0 0 0,0 0 0,-1-1 0,1 1 0,4-6 0,13-18 0,-7 9 0,1 0 0,1 1 0,30-25 0,-46 41 0,1 1 0,0-1 0,-1 1 0,1-1 0,0 1 0,0-1 0,-1 1 0,1 0 0,0-1 0,0 1 0,-1 0 0,1-1 0,0 1 0,0 0 0,0 0 0,0 0 0,-1 0 0,1 0 0,0 0 0,0 0 0,0 0 0,0 0 0,-1 1 0,1-1 0,0 0 0,0 0 0,-1 1 0,1-1 0,0 1 0,0-1 0,-1 0 0,1 1 0,0-1 0,-1 1 0,1 0 0,0-1 0,-1 1 0,1-1 0,-1 1 0,1 0 0,-1 0 0,0-1 0,1 1 0,-1 0 0,1 1 0,2 5 0,-1-1 0,0 1 0,0 0 0,2 9 0,-3-12 0,3 21 0,-1-11 0,-1-1 0,2 1 0,0-1 0,0 1 0,11 20 0,-15-33 0,1 0 0,0 0 0,-1-1 0,1 1 0,0 0 0,0 0 0,0 0 0,0-1 0,-1 1 0,1 0 0,0-1 0,0 1 0,0-1 0,0 1 0,1-1 0,-1 0 0,0 1 0,0-1 0,0 0 0,0 0 0,0 1 0,0-1 0,0 0 0,1 0 0,-1-1 0,0 1 0,0 0 0,2-1 0,36-12 0,-25 7 0,47-21 0,0-2 0,-2-3 0,68-48 0,-65 44 0,-45 28 0,0-1 0,25-19 0,-36 23 0,-12 8 0,-18 11 0,19-11 0,-35 21 0,2 2 0,-70 62 0,77-60 0,19-18 0,1 0 0,0 1 0,0 0 0,-15 22 0,26-32 0,-1 0 0,0 0 0,1 0 0,-1 0 0,1 0 0,-1 0 0,1 0 0,0 0 0,-1 0 0,1 0 0,0 0 0,0 0 0,0 0 0,0 0 0,0 0 0,0 0 0,0 0 0,0 2 0,0-2 0,1-1 0,-1 0 0,0 1 0,1-1 0,-1 1 0,1-1 0,-1 0 0,1 1 0,-1-1 0,1 0 0,-1 1 0,1-1 0,-1 0 0,1 0 0,-1 1 0,1-1 0,-1 0 0,1 0 0,-1 0 0,1 0 0,0 0 0,-1 0 0,1 0 0,0 0 0,3 0 0,-1-1 0,1 1 0,0-1 0,-1 0 0,1 0 0,-1 0 0,1 0 0,-1-1 0,5-2 0,5-7 0,0 0 0,-1-1 0,0 0 0,-1-1 0,-1 0 0,10-15 0,10-13 0,-18 24 0,-12 16 0,1 0 0,-1 0 0,0 1 0,1-1 0,-1 0 0,1 0 0,-1 0 0,1 1 0,0-1 0,-1 0 0,1 1 0,0-1 0,0 1 0,-1-1 0,1 1 0,2-2 0,-2 3 0,0-1 0,0 1 0,0-1 0,1 1 0,-1 0 0,0-1 0,0 1 0,0 0 0,0 0 0,0 0 0,0 0 0,-1 0 0,1 0 0,0 0 0,0 0 0,-1 0 0,2 2 0,14 22 0,-1 1 0,17 42 0,-19-39 0,33 55 0,-41-77 0,48 65 0,-48-66 0,1 0 0,-1 0 0,1-1 0,0 0 0,1 0 0,-1 0 0,1-1 0,10 6 0,-14-9 0,0 0 0,0 1 0,1-1 0,-1-1 0,0 1 0,0 0 0,1-1 0,-1 1 0,0-1 0,1 0 0,-1 0 0,0-1 0,1 1 0,-1-1 0,0 1 0,0-1 0,1 0 0,-1 0 0,0-1 0,0 1 0,0-1 0,0 1 0,-1-1 0,1 0 0,0 0 0,-1 0 0,1 0 0,-1-1 0,0 1 0,1-1 0,-1 1 0,0-1 0,2-6 0,0 2 0,0-1 0,-1 0 0,0 0 0,0 0 0,-1 0 0,0 0 0,-1 0 0,1-1 0,-2 1 0,1-1 0,-1 1 0,-2-16 0,-3-2 435,-16-43 1,4 21-4942,16 46 4206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35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1 8240,'0'0'6657,"-13"0"-6088,6 0-495,0 0-17,0 0-1,1 0 0,-1 1 0,0 0 0,1 0 0,-1 1 0,1 0 0,-1 0 0,1 0 0,0 1 0,0-1 0,-10 8 0,-14 12 251,1 2 1,1 0 0,2 2-1,0 1 1,2 1-1,1 1 1,1 2 0,1 0-1,-28 58 1,46-81-136,0-1 1,0 1 0,1 0 0,0 0-1,0 0 1,0 11 0,2-16-86,-1 0 0,1 0 0,0 0 0,1 0 0,-1 0 0,0 0 0,1 0 0,0 0 0,0 0 0,0-1 0,0 1 0,0 0 0,0 0 0,1-1 0,-1 1 0,1-1 0,0 1 0,0-1 0,4 4 0,-5-5-18,1 0 1,0 0-1,0 0 0,0-1 0,0 1 1,0 0-1,0-1 0,0 0 0,0 1 1,0-1-1,0 0 0,0 0 0,0 0 1,0 0-1,0-1 0,0 1 1,0 0-1,0-1 0,0 1 0,0-1 1,3-1-1,43-22 640,-44 21-618,24-13 347,-2-1 1,0-1-1,0-2 1,-2-1-1,32-34 1,-49 47-264,21-25 482,-26 31-564,-1 0-1,1 0 0,0 1 0,0-1 1,0 0-1,1 1 0,-1-1 0,0 1 0,1 0 1,-1 0-1,0 0 0,4-1 0,-3 3 36,0 1 0,0-1 0,0 1-1,0-1 1,0 1 0,0 0-1,-1 0 1,1 0 0,0 0-1,-1 1 1,0-1 0,1 1 0,1 3-1,1 0 107,18 16 290,1-1-1,39 28 1,-15-17-4707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3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11 12960,'0'0'3481,"12"-2"-2248,41-7-52,-50 9-1075,0 0 1,1 0-1,-1 1 0,0-1 0,1 1 0,-1-1 0,0 1 0,0 0 0,1 0 0,-1 0 0,0 1 0,0-1 0,0 1 0,-1 0 0,1 0 0,0 0 0,-1 0 0,1 0 0,-1 0 0,1 1 1,-1-1-1,0 1 0,0 0 0,0 0 0,-1 0 0,1 0 0,-1 0 0,2 4 0,1 3 78,0 1 0,-1 1 0,0-1-1,-1 0 1,0 1 0,0 13 0,-2-11-39,0 0 0,-1 0 0,-1 0 0,0 0 0,0 0 0,-2-1-1,0 1 1,0-1 0,-1 0 0,-1 0 0,-7 12 0,-1-3 169,0-1-1,-1-1 0,-1-1 1,-1 0-1,-24 21 1,34-33-168,0-2 1,0 1 0,-1-1-1,1 0 1,-1-1 0,0 0-1,-1 0 1,-15 5 0,19-8-48,-1 0 0,1 0 1,-1 0-1,0-1 0,0 1 0,1-1 1,-1-1-1,0 1 0,0-1 1,1 0-1,-1 0 0,1-1 1,-1 1-1,-9-6 0,11 5-52,0 0-1,1-1 1,-1 0 0,1 0-1,0 0 1,0 0 0,0 0-1,1 0 1,-1-1 0,1 1-1,0-1 1,-1 0 0,2 0-1,-1 1 1,0-1 0,1-1-1,0 1 1,0 0 0,0 0-1,0 0 1,1-1 0,0 1-1,-1 0 1,2-7 0,0 0-27,0 0 1,0 1 0,1-1-1,0 0 1,1 1-1,1-1 1,-1 1-1,10-17 1,-3 11-161,1 1 1,1 1-1,20-21 0,-8 11-3489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3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193 150 12056,'0'0'5751,"-10"8"-5180,-11 8-294,1 2 0,1 1 0,1 0 1,0 1-1,-15 24 0,25-33-82,1 2 0,0-1 0,0 1 0,1 0 0,1 0 0,-6 24 0,10-32-111,0 1 0,0-1 1,1 0-1,0 1 0,0-1 1,1 1-1,-1-1 0,1 0 1,0 1-1,1-1 0,-1 0 1,1 0-1,0 0 0,0 0 1,1 0-1,-1-1 0,1 1 1,0-1-1,1 1 0,4 5 1,-3-5 7,0-1 0,1 1 0,-1-1 0,1 0 0,0 0 0,0 0 0,0-1 0,0 0 0,1 0 0,0 0 0,-1-1 0,1 0 0,0-1 0,0 1-1,0-1 1,0-1 0,0 1 0,0-1 0,0-1 0,0 1 0,0-1 0,0 0 0,0-1 0,0 1 0,-1-1 0,8-4 0,-4 3 59,-1-1-1,0-1 1,0 0-1,0 0 1,0-1-1,-1 0 1,0 0-1,-1-1 0,1 0 1,-1 0-1,0-1 1,-1 0-1,0 0 1,0-1-1,-1 1 1,0-1-1,6-17 0,-6 13 48,-2-1 0,0-1-1,0 1 1,-1 0-1,0-23 1,-2 28-73,-1-1 0,0 0 0,0 1 0,-1-1 0,0 1 0,0 0 0,-1 0 0,0 0 0,-6-11 0,6 15-70,0 1 0,0 0-1,0 1 1,-1-1-1,1 0 1,-1 1-1,0 0 1,0 0-1,0 0 1,0 0 0,0 1-1,-1 0 1,1-1-1,-1 2 1,0-1-1,0 0 1,1 1 0,-1 0-1,-7-1 1,4 2 17,0-1 0,0 1 0,0 0-1,0 0 1,0 1 0,0 0 0,0 1 0,0 0 0,1 0 0,-1 0 0,-9 5 0,17-7-72,-1 0 0,0 1 0,1-1 0,-1 0 0,1 1 0,-1-1 0,0 0 0,1 1 0,-1-1 0,1 1 0,-1-1 0,1 1 0,-1-1 0,1 1 0,-1-1 0,1 1 0,0 0 0,-1-1 0,1 1 0,0-1 0,-1 1 0,1 0 0,0 0 0,0-1 0,0 1 0,-1 0 0,2 0 0,-1 0 0,0-1 0,1 1 0,-1-1 0,0 1 0,1-1 0,-1 0 0,1 1 0,-1-1 0,1 1 0,-1-1 0,1 0 0,-1 1 0,1-1 0,-1 0 0,1 0 0,-1 1 0,1-1 0,0 0 0,-1 0 0,1 0 0,-1 0 0,1 0 0,0 0 0,-1 0 0,1 0 0,-1 0 0,2 0 0,42 0 0,0-3 0,-1-1 0,75-17 0,-91 14 0,130-28 0,-123 29 0,0 1 0,54 1 0,-79 4 0,-1 1 0,0 0 0,0 0 0,0 0 0,0 1 0,0 1 0,0-1 0,0 1 0,0 0 0,-1 1 0,0 0 0,7 5 0,-10-7 0,-1 1 0,1 0 0,-1 0 0,0 1 0,0-1 0,-1 0 0,1 1 0,-1 0 0,0 0 0,1 0 0,-2 0 0,1 0 0,0 0 0,-1 0 0,0 0 0,0 1 0,0-1 0,0 0 0,-1 1 0,0-1 0,0 1 0,0-1 0,-1 6 0,-1 1 0,0-1 0,-1 1 0,0-1 0,-1 1 0,0-1 0,0 0 0,-1-1 0,-7 11 0,-8 9 0,-27 30 0,29-38 0,7-8 0,7-10 0,3-6 0,4-5 0,21-27 0,-9 16 0,-6 6 0,100-123 0,-94 120 0,0 1 0,1 0 0,1 1 0,1 1 0,0 1 0,23-12 0,-33 20 0,-1 0 0,0 1 0,0 0 0,0 0 0,15-4 0,-20 7 0,0 0 0,0-1 0,0 1 0,0 0 0,0 0 0,0 0 0,0 1 0,0-1 0,0 0 0,0 1 0,-1-1 0,1 1 0,0 0 0,0 0 0,0-1 0,-1 1 0,1 0 0,0 1 0,-1-1 0,1 0 0,-1 0 0,1 1 0,-1-1 0,3 4 0,0 1 0,-1 0 0,1 0 0,-1 0 0,0 1 0,0 0 0,-1-1 0,0 1 0,2 12 0,-1 7 0,1 29 0,-2-10 0,-2-1 0,-1-35 0,1 0 0,0-1 0,0 1 0,1 0 0,0 0 0,0-1 0,4 11 0,-3-16 0,-1 1 0,1-1 0,1 0 0,-1 0 0,0 0 0,1 0 0,0 0 0,0-1 0,-1 1 0,2-1 0,-1 0 0,0 1 0,0-1 0,1-1 0,-1 1 0,1 0 0,-1-1 0,1 0 0,0 0 0,-1 0 0,1 0 0,0-1 0,5 1 0,19-6 0,0-1 0,0-1 0,-1-2 0,45-20 0,50-33 0,-108 54 0,1-1 0,-1-1 0,0 0 0,-1-1 0,-1 0 0,0-1 0,0-1 0,-1 0 0,0 0 0,-2-1 0,17-30 0,-15 22 0,13-38 0,-21 50 0,0 1 0,-1-1 0,0 0 0,0-1 0,-1 1 0,-1-16 0,0 24 0,0 0 0,0-1 0,0 1 0,-1-1 0,1 1 0,-1-1 0,1 1 0,-1 0 0,0 0 0,0-1 0,0 1 0,0 0 0,-1 0 0,1 0 0,-1 0 0,1 0 0,-1 0 0,1 0 0,-5-2 0,4 3 0,0 0 0,0 0 0,0 1 0,0-1 0,0 1 0,0-1 0,0 1 0,0 0 0,0 0 0,-1 0 0,1 0 0,0 0 0,0 1 0,0-1 0,0 1 0,0-1 0,0 1 0,0 0 0,0-1 0,0 1 0,0 0 0,-3 3 0,-11 5 0,1 2 0,1 0 0,0 0 0,0 1 0,1 1 0,-17 21 0,22-24 0,0 0 0,1 1 0,1 0 0,-1 0 0,2 1 0,0-1 0,0 1 0,1 0 0,0 1 0,-2 13 0,5-13 0,0 0 0,0 0 0,1 1 0,1-1 0,0 0 0,1 0 0,0 0 0,1-1 0,0 1 0,1 0 0,1-1 0,6 14 0,-5-16 0,0-1 0,0 0 0,0-1 0,1 0 0,0 0 0,1 0 0,0-1 0,0 0 0,0 0 0,1-1 0,0 0 0,0 0 0,1-1 0,0-1 0,14 5 0,-6-2 0,1-2 0,0-1 0,0 0 0,1-1 0,-1-1 0,1-1 0,-1-1 0,1-1 0,33-5 0,-42 4 0,1 0 0,-1-2 0,1 1 0,-1-1 0,0-1 0,-1 0 0,1 0 0,-1-1 0,0-1 0,0 0 0,-1 0 0,0-1 0,0 0 0,-1 0 0,0-1 0,0 0 0,9-15 0,-9 9 212,0 0 1,-1-1-1,8-28 1,-3-5-4998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38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1207 12160,'0'0'5743,"-3"-11"-4772,1 1-799,0-1 0,1 1-1,0-1 1,0 1 0,1-1-1,1 0 1,0 1 0,0-1 0,5-15-1,18-67 1329,65-160-1,221-465 6031,-306 708-7108,-7 14 123,-8 19 127,-84 260-672,68-191 0,26-91 0,-191 548 0,-27-88 0,195-414 0,-3-1 0,-1-2 0,-40 49 0,78-132 0,5 4 0,3 0 0,1 1 0,1 1 0,2 1 0,1 2 0,42-45 0,182-153 0,-212 198 0,144-110 0,-108 87 0,-66 48 0,1 1 0,0 0 0,0 0 0,0 0 0,0 1 0,0 0 0,1 0 0,-1 1 0,1-1 0,0 1 0,0 1 0,0-1 0,0 1 0,10 0 0,-17 1 0,1 0 0,-1 1 0,1-1 0,-1 0 0,1 0 0,-1 0 0,1 0 0,-1 1 0,1-1 0,-1 0 0,0 0 0,1 1 0,-1-1 0,1 0 0,-1 1 0,0-1 0,1 0 0,-1 1 0,0-1 0,1 1 0,-1-1 0,0 1 0,0-1 0,0 0 0,1 1 0,-1-1 0,0 1 0,0-1 0,0 1 0,0-1 0,0 1 0,0-1 0,0 1 0,0-1 0,0 1 0,0-1 0,0 1 0,0-1 0,0 1 0,-1 0 0,-5 27 0,4-21 0,-60 188 0,60-189 0,0 1 0,1 0 0,0-1 0,1 1 0,-1 0 0,2 8 0,-1-13 0,0 0 0,1 1 0,-1-1 0,1 0 0,-1 0 0,1 0 0,0 1 0,0-1 0,0 0 0,0 0 0,0 0 0,0 0 0,0 0 0,1-1 0,-1 1 0,1 0 0,0-1 0,-1 1 0,1-1 0,0 1 0,3 1 0,1-1 0,0 1 0,0-1 0,1 0 0,0-1 0,-1 0 0,1 0 0,0 0 0,-1-1 0,1 0 0,0 0 0,0 0 0,-1-1 0,1 0 0,0-1 0,11-3 0,-5 0 0,0 1 0,-1-2 0,0 0 0,0 0 0,-1-1 0,22-17 0,-29 20 0,0-1 0,0 0 0,0 1 0,0-2 0,0 1 0,-1 0 0,0-1 0,-1 1 0,1-1 0,-1 0 0,2-7 0,2-9 0,3-37 0,-7 49 0,-1 0 0,0 0 0,-1 0 0,0-1 0,0 1 0,-1 0 0,0 0 0,-4-12 0,4 17 0,-1 1 0,1-1 0,-1 1 0,0 0 0,0 0 0,0-1 0,-1 1 0,0 1 0,1-1 0,-2 0 0,1 1 0,0-1 0,0 1 0,-1 0 0,0 0 0,0 1 0,-6-5 0,10 7 0,-1 0 0,1 0 0,0 0 0,-1 0 0,1 0 0,0 0 0,-1-1 0,1 1 0,0 0 0,-1 0 0,1 0 0,0-1 0,0 1 0,-1 0 0,1 0 0,0-1 0,0 1 0,0 0 0,-1 0 0,1-1 0,0 1 0,0 0 0,0-1 0,0 1 0,0 0 0,-1-1 0,1 1 0,0 0 0,0-1 0,0 1 0,0 0 0,0-1 0,0 1 0,0 0 0,0-1 0,0 1 0,1 0 0,-1-1 0,0 1 0,13-12 0,24-2 0,-22 11 0,1 1 0,-1 1 0,1 1 0,-1 0 0,1 1 0,-1 0 0,0 1 0,23 6 0,-13 0 0,-1 0 0,0 1 0,0 2 0,30 18 0,-47-24 0,1 0 0,-1 0 0,0 1 0,0 0 0,-1 1 0,0-1 0,8 12 0,1 4 0,14 29 0,-22-36 0,1 0 0,1-1 0,0 0 0,1 0 0,0-1 0,17 15 0,-22-23 0,2 1 0,-1 0 0,1-1 0,0 0 0,10 5 0,-14-8 0,1-1 0,-1 0 0,1 0 0,0 0 0,-1 0 0,1 0 0,0-1 0,-1 0 0,1 0 0,0 0 0,0 0 0,6-2 0,3-1 98,0-1 1,0 0-1,-1-1 0,0 0 1,0-1-1,-1-1 1,1 0-1,-1 0 0,11-10 1,-4 1-1329,0 0 1,-1-1-1,24-32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4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1402 10952,'0'0'8982,"1"11"-8511,-1-5-373,-1-1-58,1-1 0,0 0 0,0 0-1,1 0 1,1 7 0,-2-10-19,1 1 0,-1-1 0,1 1 0,-1-1 1,1 0-1,0 1 0,0-1 0,0 0 0,0 0 0,0 0 1,0 1-1,0-1 0,0 0 0,0 0 0,0 0 1,0-1-1,1 1 0,-1 0 0,0 0 0,1-1 0,-1 1 1,1-1-1,1 1 0,9 2 154,1-1 0,-1-1 0,1 0 0,0 0 0,0-1 1,-1-1-1,1 0 0,0-1 0,-1-1 0,1 0 0,-1 0 0,0-1 0,0 0 0,0-2 0,0 1 0,-1-1 0,0-1 1,0 0-1,-1 0 0,0-1 0,15-15 0,-21 18-83,-1 0 1,1 0-1,-1 0 0,0 0 1,0-1-1,-1 0 0,1 1 1,-1-1-1,0 0 0,-1 0 1,0 0-1,0-1 0,0 1 1,0 0-1,-1 0 0,0 0 1,-1-1-1,1 1 0,-1 0 1,0 0-1,-1 0 0,1 0 1,-1 0-1,-1 0 0,1 0 1,-1 1-1,0-1 1,0 1-1,0 0 0,-1 0 1,0 0-1,0 0 0,0 1 1,-1-1-1,1 1 0,-1 0 1,0 0-1,0 1 0,0 0 1,-1 0-1,1 0 0,-1 0 1,0 1-1,0 0 0,0 0 1,0 1-1,0-1 0,0 1 1,-10 0-1,8 1-18,0 1 1,0 0-1,0 1 1,0-1-1,0 1 0,1 1 1,-1 0-1,1 0 0,-1 0 1,1 1-1,0 0 0,0 0 1,1 1-1,-1 0 1,1 0-1,0 0 0,0 1 1,1 0-1,0 0 0,0 0 1,-7 13-1,8-12-15,0-1-1,1 1 1,0 0-1,1 0 1,-1 0-1,1 0 1,1 1-1,-1-1 1,1 1-1,0-1 1,1 1-1,0-1 1,0 1-1,1-1 1,0 0-1,0 1 1,1-1-1,0 0 1,0 1-1,0-1 1,1 0-1,0-1 1,8 13-1,-2-6-58,1-1 0,0-1 0,1 0 0,0 0 0,0-1 0,2 0 0,-1-1 0,1-1 0,0 0 0,1 0 0,0-1 0,0-1 0,0-1 0,1 0 0,0-1 0,19 4 0,-8-4 0,0-1 0,1-1 0,-1-1 0,1-1 0,-1-1 0,0-2 0,0 0 0,46-13 0,-14-4 0,0-3 0,-2-3 0,-1-1 0,-1-4 0,-1-1 0,58-48 0,-78 53 0,-2-2 0,0-1 0,-2-2 0,-2 0 0,-1-2 0,-1-1 0,-2-1 0,-2-1 0,-1-1 0,-2-1 0,20-59 0,-19 37 0,-3-1 0,-3 0 0,-2-1 0,-3-1 0,-2 1 0,-4-1 0,-5-65 0,-1 86 0,-9-49 0,9 73 0,-1 1 0,0 0 0,-2 1 0,0 0 0,-11-21 0,17 36 0,0 0 0,0 0 0,0 0 0,-1 0 0,1 0 0,-1 0 0,1 0 0,-1 1 0,1-1 0,-1 0 0,0 1 0,0 0 0,0-1 0,0 1 0,0 0 0,0 0 0,0 0 0,0 0 0,0 0 0,-1 1 0,1-1 0,0 1 0,-1-1 0,1 1 0,0 0 0,-1 0 0,1 0 0,0 0 0,-1 0 0,1 1 0,0-1 0,0 1 0,-1-1 0,1 1 0,0 0 0,0 0 0,0 0 0,0 0 0,0 0 0,0 0 0,0 1 0,0-1 0,0 1 0,1-1 0,-3 3 0,-8 9 0,0 0 0,0 0 0,2 1 0,0 1 0,-14 25 0,7-4 0,-20 55 0,23-48 0,2 1 0,-8 65 0,-1 91 0,19-181 0,-4 57 0,3-1 0,4 1 0,15 114 0,-10-150 0,-2-12 0,1 0 0,1 0 0,16 45 0,-19-65 0,1 0 0,0 0 0,0-1 0,1 1 0,0-1 0,1 0 0,-1 0 0,1 0 0,1-1 0,-1 0 0,1 0 0,0-1 0,0 0 0,1 0 0,15 7 0,-14-8 0,-1-1 0,1 0 0,0-1 0,0 0 0,0 0 0,1-1 0,-1 0 0,0 0 0,16-2 0,-11-1 0,0 0 0,0-1 0,0 0 0,-1-1 0,24-11 0,-8 0 0,0-1 0,-1-2 0,0-1 0,40-37 0,-50 41 0,-2-1 0,0-1 0,0-1 0,-2 0 0,0 0 0,19-38 0,-31 55 0,-1-1 0,0 0 0,-1 0 0,1 1 0,0-1 0,0 0 0,-1 0 0,1 0 0,-1 0 0,0 0 0,1 0 0,-1 0 0,0 0 0,0 0 0,0 0 0,-1 0 0,1 0 0,0 0 0,-1 0 0,1 0 0,-1 0 0,0 0 0,0 0 0,-1-2 0,0 2 0,1 1 0,-1 0 0,0 0 0,1 0 0,-1 0 0,0 0 0,0 0 0,0 1 0,0-1 0,0 0 0,1 1 0,-1 0 0,0-1 0,0 1 0,0 0 0,0 0 0,0 0 0,0 0 0,0 0 0,0 1 0,0-1 0,0 1 0,0-1 0,-3 2 0,-3 1 0,1 0 0,-1 0 0,1 1 0,0 0 0,0 1 0,0-1 0,0 2 0,1-1 0,0 0 0,0 1 0,0 0 0,1 1 0,0-1 0,0 1 0,1 0 0,-6 12 0,4-8 0,1 1 0,0 0 0,1 0 0,0 1 0,1-1 0,1 1 0,0 0 0,0-1 0,1 1 0,1 14 0,1-15 0,1 1 0,0-1 0,1 1 0,5 16 0,-6-23 0,0-1 0,1 1 0,-1-1 0,1 0 0,0 0 0,0 0 0,1 0 0,0-1 0,-1 0 0,1 1 0,9 6 0,-7-9 0,1 1 0,0-1 0,0 0 0,0-1 0,0 1 0,0-1 0,1-1 0,-1 1 0,0-1 0,0-1 0,9 0 0,6-2 0,0-1 0,-1-1 0,0-1 0,0 0 0,27-13 0,99-57 0,-46 21 0,-68 39 0,144-63 0,-150 68 0,-20 7 0,0 1 0,1 0 0,0 1 0,0 0 0,0 0 0,0 1 0,15-2 0,-23 3 0,0 0 0,-1 0 0,1 0 0,0 0 0,0 1 0,0-1 0,0 0 0,0 0 0,-1 0 0,1 0 0,0 0 0,0 0 0,0 0 0,0 0 0,0 0 0,0 0 0,0 1 0,-1-1 0,1 0 0,0 0 0,0 0 0,0 0 0,0 0 0,0 0 0,0 1 0,0-1 0,0 0 0,0 0 0,0 0 0,0 0 0,0 0 0,0 1 0,0-1 0,0 0 0,0 0 0,0 0 0,0 0 0,0 0 0,0 1 0,0-1 0,0 0 0,0 0 0,0 0 0,0 0 0,0 0 0,0 1 0,0-1 0,0 0 0,0 0 0,0 0 0,1 0 0,-1 0 0,0 0 0,0 0 0,0 1 0,0-1 0,0 0 0,0 0 0,0 0 0,1 0 0,-1 0 0,0 0 0,0 0 0,0 0 0,0 0 0,1 0 0,-11 8 0,-27 12 0,-1-1 0,-42 14 0,12-6 0,57-22 0,1 0 0,-1 1 0,1 0 0,0 0 0,0 1 0,1 1 0,-9 8 0,14-12 0,1 0 0,-1 1 0,0-1 0,1 1 0,0 0 0,0 0 0,1 0 0,-1 0 0,1 1 0,0-1 0,1 1 0,-1-1 0,1 1 0,0 0 0,0 11 0,1-14 0,0 0 0,0 0 0,0 0 0,1 0 0,-1 0 0,1 0 0,0 0 0,0-1 0,0 1 0,0 0 0,0 0 0,1-1 0,-1 1 0,1 0 0,0-1 0,2 4 0,0-3 0,-1-1 0,1 1 0,-1 0 0,1-1 0,0 0 0,0 0 0,0 0 0,1 0 0,-1-1 0,7 2 0,9 1 0,0-1 0,0-1 0,1-1 0,-1-1 0,0 0 0,0-2 0,0 0 0,0-1 0,0-1 0,30-11 0,-14 2 0,-1-1 0,0-1 0,-1-3 0,58-39 0,-47 22 0,-2-2 0,-1-2 0,-3-1 0,-1-3 0,-1-1 0,50-81 0,-59 76 0,-1-1 0,-3-1 0,-2-1 0,23-84 0,-18 29 0,18-148 0,-45 249 0,11-93 0,-11 85 0,0 0 0,0 0 0,-2 0 0,1 1 0,-5-15 0,6 27 0,0 0 0,0-1 0,-1 1 0,1 0 0,-1 0 0,1-1 0,-1 1 0,1 0 0,-1 0 0,0 0 0,0-1 0,1 1 0,-1 0 0,0 0 0,0 0 0,0 0 0,0 1 0,0-1 0,0 0 0,-2-1 0,2 2 0,0 0 0,0 0 0,0 0 0,-1 0 0,1 0 0,0 0 0,0 0 0,0 0 0,0 1 0,0-1 0,0 0 0,0 1 0,0-1 0,0 1 0,0-1 0,0 1 0,1-1 0,-1 1 0,-2 1 0,-3 4 0,0 0 0,1 0 0,0 1 0,0-1 0,-5 9 0,-12 23 0,2 2 0,2-1 0,2 2 0,1 1 0,-9 44 0,3 10 0,-9 115 0,25-153 0,2-1 0,6 69 0,0-93 0,1-1 0,2 1 0,1-2 0,1 1 0,17 41 0,-19-61 0,-1 0 0,2 0 0,-1-1 0,2 0 0,10 13 0,-15-20 0,-1-1 0,1 0 0,0 0 0,0-1 0,0 1 0,1-1 0,-1 1 0,1-1 0,-1 0 0,1 0 0,0-1 0,-1 1 0,1-1 0,0 0 0,0 0 0,0 0 0,0 0 0,0-1 0,0 1 0,0-1 0,6-1 0,5-2 0,0-1 0,0 0 0,-1-1 0,0-1 0,0 0 0,0-1 0,0-1 0,-1 0 0,-1-1 0,1 0 0,11-11 0,-5 2 0,-1-1 0,-1 0 0,0-1 0,-2-1 0,24-41 0,-36 57 0,0-1 0,0 1 0,-1-1 0,0 0 0,2-8 0,-4 12 0,1 0 0,-1 0 0,0 0 0,0 0 0,0 0 0,0 0 0,0 0 0,-1 0 0,1-1 0,0 1 0,-1 0 0,0 0 0,1 0 0,-1 0 0,0 1 0,0-1 0,0 0 0,0 0 0,-2-1 0,-15-17 0,18 20 0,0 0 0,0 0 0,0 0 0,1 0 0,-1 0 0,0 0 0,0 0 0,0 0 0,0 0 0,0-1 0,0 1 0,0 0 0,1 0 0,-1 0 0,0 0 0,0 0 0,0 0 0,0 0 0,0 0 0,0 0 0,0-1 0,0 1 0,0 0 0,0 0 0,0 0 0,0 0 0,0 0 0,1 0 0,-1-1 0,0 1 0,0 0 0,0 0 0,0 0 0,0 0 0,0 0 0,0 0 0,0-1 0,-1 1 0,1 0 0,0 0 0,0 0 0,0 0 0,0 0 0,0 0 0,0-1 0,0 1 0,0 0 0,10 3 0,6 3 0,0-1 0,-1 2 0,0 0 0,0 1 0,23 17 0,-29-18 0,0 0 0,-1 1 0,-1 0 0,1 1 0,-1 0 0,-1 0 0,1 0 0,-2 1 0,9 17 0,5 27 0,-16-42 0,1 1 0,0-1 0,1 0 0,10 16 0,-13-25 0,0-1 0,1 1 0,-1 0 0,1-1 0,0 0 0,0 0 0,0 0 0,0 0 0,0 0 0,0 0 0,1-1 0,-1 1 0,1-1 0,-1 0 0,1 0 0,-1-1 0,1 1 0,-1-1 0,1 1 0,6-1 0,2-1 0,1 0 0,-1 0 0,0-1 0,21-7 0,-16 3 0,0-1 0,0-1 0,-1 0 0,0-1 0,21-17 0,71-63 0,-85 69 0,-4 4 0,0-1 0,-1 0 0,-1-2 0,28-37 0,-66 87 0,8-13 0,1 1 0,1 1 0,-13 30 0,21-44 0,1 1 0,0 0 0,0 1 0,0-1 0,1 0 0,0 0 0,1 1 0,0-1 0,0 0 0,0 1 0,1-1 0,0 0 0,1 1 0,-1-1 0,6 12 0,-7-18 0,1 1 0,0 0 0,0-1 0,0 1 0,0-1 0,0 1 0,0-1 0,1 1 0,-1-1 0,0 0 0,1 0 0,-1 1 0,1-1 0,0 0 0,-1-1 0,1 1 0,0 0 0,1 0 0,1 1 0,0-1 0,0-1 0,0 1 0,1-1 0,-1 0 0,0 0 0,0 0 0,4 0 0,3-2 0,-1 0 0,0-1 0,1 0 0,-1 0 0,17-9 0,-21 8 0,-1 1 0,1-1 0,-1 0 0,1 0 0,-1 0 0,0-1 0,-1 0 0,1 0 0,-1 0 0,0-1 0,0 1 0,-1-1 0,1 0 0,-1 0 0,-1 0 0,4-10 0,-3 3 0,0 1 0,-1-1 0,-1 1 0,0-1 0,0 0 0,-2 1 0,1-1 0,-4-13 0,4 20 0,-1 0 0,-1-1 0,1 1 0,-1 0 0,0 0 0,0 1 0,-1-1 0,1 0 0,-2 1 0,1-1 0,0 1 0,-1 0 0,0 0 0,0 1 0,0-1 0,-1 1 0,0 0 0,0 0 0,0 0 0,0 1 0,0-1 0,-1 1 0,1 1 0,-1-1 0,0 1 0,0 0 0,0 0 0,0 1 0,0-1 0,0 1 0,-1 1 0,1-1 0,0 1 0,0 0 0,-1 1 0,-8 1 0,10-1 0,0 0 0,0 0 0,-1 0 0,1 0 0,0 1 0,0 0 0,-9 5 0,14-7 0,-1 0 0,1 0 0,0 0 0,0 0 0,-1 0 0,1 0 0,0 0 0,0 0 0,-1 0 0,1 1 0,0-1 0,0 0 0,-1 0 0,1 0 0,0 1 0,0-1 0,0 0 0,-1 0 0,1 1 0,0-1 0,0 0 0,0 0 0,0 1 0,0-1 0,-1 0 0,1 0 0,0 1 0,0-1 0,0 0 0,0 1 0,0-1 0,0 0 0,0 0 0,0 1 0,0-1 0,0 0 0,0 1 0,0-1 0,0 0 0,1 0 0,-1 1 0,0-1 0,0 0 0,0 0 0,0 1 0,0-1 0,1 0 0,-1 0 0,0 1 0,0-1 0,0 0 0,1 0 0,-1 0 0,0 1 0,0-1 0,0 0 0,1 0 0,-1 0 0,0 0 0,1 0 0,-1 0 0,0 1 0,20 4 0,111 2 0,-52-5 0,-57-1 0,0 1 0,30 7 0,-46-8 0,0 1 0,1 0 0,-1 0 0,0 1 0,0 0 0,-1 0 0,1 0 0,0 1 0,-1 0 0,0 0 0,0 0 0,7 8 0,-9-9 0,0 1 0,0 0 0,0 0 0,-1 0 0,1 0 0,-1 1 0,0-1 0,0 1 0,0-1 0,-1 1 0,0 0 0,0-1 0,0 1 0,0 0 0,-1 0 0,0 0 0,0 0 0,0-1 0,0 1 0,-1 0 0,-2 7 0,1-1 0,0-1 0,-1 1 0,0-1 0,-1 0 0,0 0 0,0 0 0,-9 14 0,42-64 0,-5 6 0,47-50 0,-35 43 0,-28 30 0,1 1 0,0 0 0,1 1 0,0 0 0,18-13 0,-26 21 0,-1 0 0,1 0 0,0 0 0,0 0 0,0 0 0,-1 1 0,1-1 0,0 1 0,0-1 0,0 1 0,0 0 0,0 0 0,0 0 0,0 0 0,0 0 0,0 0 0,0 0 0,0 1 0,3 0 0,-2 1 0,-1-1 0,0 1 0,1-1 0,-1 1 0,0 0 0,0 0 0,0-1 0,0 1 0,-1 1 0,1-1 0,0 0 0,1 4 0,3 6 0,-1 0 0,0 1 0,-1-1 0,4 21 0,-8-32 0,12 58 0,-6-29 0,0-2 0,1 1 0,14 31 0,-21-58 0,1 0 0,0 0 0,0-1 0,0 1 0,1 0 0,-1 0 0,0-1 0,1 1 0,-1-1 0,1 1 0,-1-1 0,1 1 0,0-1 0,-1 0 0,1 0 0,0 0 0,0 0 0,0 0 0,0 0 0,0-1 0,0 1 0,0-1 0,0 1 0,0-1 0,1 0 0,-1 1 0,0-1 0,0 0 0,0-1 0,0 1 0,0 0 0,0-1 0,1 1 0,-1-1 0,0 1 0,2-3 0,5 0 0,0-2 0,0 1 0,0-1 0,-1-1 0,0 1 0,12-12 0,12-16 0,-2-1 0,0-1 0,27-45 0,30-37 0,-85 115 0,19-20 0,-20 21 0,-1 0 0,1 0 0,0 1 0,-1-1 0,1 0 0,0 1 0,0-1 0,0 1 0,-1-1 0,1 1 0,0-1 0,0 1 0,0-1 0,0 1 0,0 0 0,0 0 0,0 0 0,0-1 0,0 1 0,0 0 0,0 0 0,0 0 0,0 0 0,0 1 0,1-1 0,-1 2 0,0 0 0,0 0 0,0 0 0,0 0 0,0 1 0,0-1 0,-1 0 0,1 0 0,-1 1 0,0-1 0,0 0 0,0 0 0,0 1 0,0 3 0,0-5 0,-2 27 0,-1 1 0,-1-1 0,-1 0 0,-1 0 0,-2 0 0,-1-1 0,-1 0 0,-1-1 0,-2 0 0,-18 28 0,30-51 0,-1 0 0,0-1 0,0 1 0,0-1 0,0 0 0,-1 1 0,1-1 0,-1 0 0,1-1 0,-1 1 0,0 0 0,1-1 0,-1 1 0,0-1 0,0 0 0,0 0 0,0 0 0,0 0 0,-1-1 0,1 1 0,0-1 0,0 0 0,-6 0 0,6-1 0,1 1 0,-1-1 0,0 0 0,1 0 0,-1 0 0,1 0 0,0 0 0,-1-1 0,1 1 0,0-1 0,0 1 0,0-1 0,0 0 0,0 0 0,0 0 0,0 0 0,0 0 0,1 0 0,-1 0 0,1-1 0,0 1 0,0-1 0,0 1 0,0-1 0,0 1 0,0-1 0,0-3 0,0 2 0,0 1 0,1 0 0,-1-1 0,1 1 0,0 0 0,0-1 0,0 1 0,0 0 0,1-1 0,-1 1 0,1 0 0,0-1 0,0 1 0,2-6 0,-1 7 0,0 0 0,0 0 0,0 0 0,0 1 0,0-1 0,0 0 0,0 1 0,0-1 0,1 1 0,-1 0 0,1 0 0,-1 0 0,1 0 0,-1 0 0,1 0 0,-1 1 0,1 0 0,0-1 0,-1 1 0,5 0 0,22 0 0,1 1 0,-1 2 0,1 1 0,-1 1 0,32 10 0,75 11 0,-86-21 0,87-1 0,-122-5 0,1 0 0,-1-1 0,0-1 0,0 0 0,0-1 0,0 0 0,-1-2 0,0 1 0,0-2 0,14-8 0,-25 13 24,-1 1 1,1-1-1,-1 0 0,1-1 1,-1 1-1,0 0 0,0-1 1,0 1-1,0-1 0,-1 1 1,1-1-1,-1 0 0,1 0 1,-1 0-1,0 0 0,0 0 1,1-6-1,-2 4 29,1 0 0,-1 0 0,-1-1 0,1 1 0,-1 0 0,0 0 0,0 0 0,0 0 0,-4-9 1,-3-3-726,-1 0 0,0 1 1,-2 0-1,-15-20 0,19 27-873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43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14672,'0'0'872,"115"14"-304,-16-14-1,28-4 25,4-6 8,0 4 192,-6-2-8,-12-4 8,-13 1 0,-9 9-264,-12 2 8,-3 0-192,-21-4 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4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10248,'0'0'6938,"1"14"-6179,0-9-709,0 17 306,0 0 0,-1 0 0,-1 0 0,-1 0 0,-6 31 0,0-31 33,0 0-1,-2-1 1,-16 29 0,-43 57 1532,65-103-1793,-17 23 713,20-26-781,1 0 0,-1 0 0,0-1 0,0 1 0,0 0 0,0 0 0,0-1 0,0 1 0,0-1 0,0 1 0,0-1 0,0 1 0,0-1 0,-1 0 0,1 1 0,0-1 0,0 0 0,0 0 0,-1 0 0,1 0 0,0 0 0,0 0 1,-2-1-1,2 0 7,0 0 0,0 0 1,0-1-1,0 1 0,0-1 1,0 1-1,0-1 0,0 1 1,1-1-1,-1 1 0,0-1 1,1 0-1,0 1 0,-1-1 1,1 0-1,0 1 1,0-3-1,-2-3 57,-1-12-83,1 0 1,1-1-1,0 1 1,2 0 0,0-1-1,4-19 1,6-18-3700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3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2608,'0'0'13296,"-10"9"-12807,-31 29-25,40-37-357,0 0 1,0 0-1,0 0 0,0 0 1,0 0-1,0-1 0,-1 1 1,1 0-1,0-1 0,-1 1 1,1 0-1,0-1 0,-1 0 1,1 1-1,0-1 1,-1 0-1,-1 0 0,0 2 539,3 6-200,0-8-394,0 0 0,0-1 1,0 1-1,0 0 1,0 0-1,0 0 0,0 0 1,0 0-1,0-1 0,1 1 1,-1 0-1,0 0 1,0 0-1,0 0 0,0 0 1,0-1-1,0 1 0,0 0 1,0 0-1,0 0 0,0 0 1,0 0-1,0-1 1,0 1-1,0 0 0,0 0 1,0 0-1,-1 0 0,1-1 1,0 1-1,0 0 1,0 0-1,0 0 0,0 0 1,0 0-1,0 0 0,0 0 1,0-1-1,-1 1 1,1 0-1,0 0 0,0 0 1,0 0-1,0 0 0,0 0 1,0 0-1,-1 0 0,1 0 1,0 0-1,0 0 1,0 0-1,0 0 0,-1 0 1,1 0-1,0 0 0,0 0 1,0 0-1,0 0 1,0 0-1,-1 0 0,15-7 46,1 2 0,0 0-1,-1 0 1,29-4-1,65-2 62,-45 5-24,-5 2 88,101 6 1,-40 2 319,-67-12 828,-65 12-1469,0 1 1,1 0-1,-1 1 0,1 1 1,-11 7-1,-46 37-4212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4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1075 10544,'0'0'5372,"12"-16"-4673,182-254 1871,0-22-26,-149 219-1695,-3-1 0,-4-3 1,43-119-1,-66 127 495,-13 62-864,-4 6 301,-9 16 80,-15 30-309,-37 85 0,45-88-381,-55 143 653,-50 199 1,20-55 261,72-230-994,-21 59-33,43-137-58,0-1 0,-1 0 0,-1-1 0,-1 0 0,-17 21 0,22-31-1,3-4 0,0 0 0,0 0 0,0-1 0,-8 6 0,13-13 0,-1 0 0,0 0 0,1 0 0,0 1 0,0-1 0,0 0 0,2-4 0,25-57 0,3 2 0,64-94 0,-27 69 0,156-152 0,-195 214 0,0 2 0,66-39 0,-74 49 0,-18 11 0,0 1 0,0-1 0,0-1 0,0 1 0,-1 0 0,1-1 0,-1 1 0,0-1 0,1 0 0,-1 0 0,2-3 0,-12 16 0,0 0 0,0 0 0,-17 14 0,13-13 0,0 1 0,1 0 0,-15 22 0,18-20 0,0 0 0,1 0 0,-6 20 0,11-26 0,-1-1 0,1 1 0,1 0 0,-1-1 0,1 1 0,1 0 0,0 0 0,1 15 0,0-20 0,0 0 0,0 0 0,0-1 0,0 1 0,1-1 0,-1 1 0,1-1 0,0 0 0,0 1 0,0-1 0,0 0 0,0 0 0,0 0 0,0-1 0,1 1 0,-1 0 0,1-1 0,-1 0 0,1 1 0,-1-1 0,1 0 0,0 0 0,4 0 0,-3 1 0,1-1 0,-1-1 0,0 1 0,1 0 0,-1-1 0,0 0 0,1 0 0,-1 0 0,0-1 0,1 0 0,-1 1 0,0-1 0,0-1 0,0 1 0,6-3 0,-1-3 0,0 1 0,-1-1 0,0-1 0,0 0 0,0 0 0,-1 0 0,-1-1 0,10-14 0,-9 10 0,0 0 0,0-1 0,-1 0 0,-1 0 0,6-25 0,-10 33 0,0 0 0,0-1 0,0 1 0,-1 0 0,0 0 0,0 0 0,-1-1 0,0 1 0,0 0 0,0 0 0,-1 0 0,-2-6 0,0 4 0,-1-1 0,0 1 0,0 0 0,0 1 0,-1-1 0,-1 1 0,-6-6 0,13 12 0,0 0 0,1 0 0,-1 0 0,0 0 0,1 0 0,-1 1 0,1-1 0,-1 0 0,1 0 0,-1 0 0,1 1 0,0-1 0,-1 0 0,1 1 0,0-1 0,-1 1 0,1-1 0,0 1 0,0-1 0,0 1 0,-1-1 0,1 1 0,1-1 0,27-15 0,-17 11 0,0 0 0,0 1 0,1 0 0,-1 1 0,1 0 0,0 1 0,0 1 0,20-1 0,-27 3 0,0-1 0,0 1 0,0-1 0,0 2 0,0-1 0,0 1 0,0 0 0,0 0 0,0 0 0,-1 1 0,1 0 0,-1 0 0,0 1 0,1-1 0,-2 1 0,1 0 0,0 1 0,-1-1 0,0 1 0,4 5 0,0 2 0,-2 0 0,1 1 0,-1-1 0,-1 1 0,6 22 0,10 71 0,-16-72 0,18 62 0,-21-90 0,0-1 0,0 0 0,0 0 0,1 0 0,0 0 0,0 0 0,0 0 0,1-1 0,0 1 0,-1-1 0,1 0 0,1 0 0,-1-1 0,7 5 0,-8-6 0,0-1 0,0 0 0,1 0 0,-1 0 0,0 0 0,1 0 0,-1-1 0,0 1 0,1-1 0,-1 0 0,0 0 0,1 0 0,-1-1 0,1 1 0,-1-1 0,0 0 0,0 1 0,1-2 0,-1 1 0,0 0 0,0-1 0,0 1 0,0-1 0,0 0 0,4-4 0,26-22-122,-2-2 1,-1-1-1,27-37 1,-30 37-3328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5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1 453 11048,'0'0'9553,"16"-14"-8969,107-106 596,-94 90-762,70-78 943,-85 91-1034,-1-2 1,0 1-1,-2-1 0,14-29 1,-14 17 553,-10 29-746,0 1-1,-1-1 0,1 1 1,-1-1-1,1 1 1,-1-1-1,0 0 0,0 1 1,0-1-1,0 1 1,0-1-1,0 1 0,0-1 1,0 0-1,-1 1 1,0-2-1,0 3-52,0 0 0,-1 0 0,1 0-1,0 0 1,-1 0 0,1 1 0,0-1 0,0 0 0,-1 1-1,1-1 1,0 1 0,0 0 0,0-1 0,0 1-1,0 0 1,0-1 0,0 1 0,-2 1 0,-9 8 57,-1 1 0,1 0 0,1 1 0,0 0 0,0 1 0,1 0 0,1 1 0,-11 22 0,14-26-61,1 1-1,1-1 0,0 1 1,0 0-1,1 1 1,0-1-1,1 1 0,1-1 1,0 1-1,0 0 0,1-1 1,3 24-1,-2-30-77,0-1 0,0 1 0,0-1 0,1 1 0,-1-1 0,1 0 0,0 0 0,1 0 0,-1 0 0,1 0 0,-1 0 0,1 0 0,0-1 0,1 0 0,-1 1 0,0-1 0,1-1 0,0 1 0,0 0 0,5 2 0,-2-2 0,0-1 0,-1 0 0,1 0 0,0-1 0,1 0 0,-1 0 0,0 0 0,0-1 0,0 0 0,0-1 0,0 1 0,10-3 0,-4 0 0,0 0 0,0-1 0,0-1 0,-1 0 0,0 0 0,0-1 0,0-1 0,-1 0 0,21-16 0,-11 3 0,0-1 0,-1-1 0,24-34 0,-46 62 0,-1 0 0,1-1 0,0 1 0,1 0 0,-1 0 0,1 1 0,0 8 0,-1 1 0,1 0 0,2 21 0,-1-28 0,1 0 0,1-1 0,-1 1 0,1 0 0,1-1 0,0 0 0,0 1 0,1-1 0,-1 0 0,2-1 0,-1 1 0,8 8 0,-10-14 0,-1-1 0,1 1 0,0 0 0,0-1 0,1 0 0,-1 1 0,0-1 0,0 0 0,1 0 0,-1 0 0,0-1 0,1 1 0,-1 0 0,1-1 0,-1 0 0,1 0 0,-1 1 0,1-1 0,-1-1 0,1 1 0,-1 0 0,1-1 0,-1 1 0,1-1 0,-1 0 0,0 1 0,1-1 0,1-2 0,1 1 0,-1 0 0,0-1 0,-1 0 0,1 0 0,0 0 0,-1 0 0,0 0 0,1-1 0,-1 1 0,-1-1 0,1 0 0,0 0 0,-1 0 0,3-6 0,0-5 0,0-1 0,-1 1 0,-1-1 0,0 0 0,-1 1 0,-1-1 0,-1-23 0,0 32 0,0-1 0,-1 0 0,0 1 0,-1 0 0,1-1 0,-1 1 0,-1 0 0,0 0 0,0 0 0,0 0 0,0 1 0,-1-1 0,-1 1 0,1 0 0,-1 0 0,0 0 0,0 1 0,-7-6 0,10 10 0,0-1 0,0 1 0,0 0 0,0 0 0,0 0 0,0 1 0,0-1 0,-1 0 0,1 1 0,0-1 0,-1 1 0,-3 0 0,-8-2 0,13 1 0,4-1 0,13-3 0,22-5 0,-8 3 0,58-5 0,-78 11 0,0 1 0,0 0 0,1 0 0,-1 1 0,0 1 0,0-1 0,0 2 0,0-1 0,17 9 0,-10-3 0,-1 1 0,-1 1 0,1 0 0,-2 1 0,1 1 0,18 20 0,-29-27 0,-1-1 0,0 1 0,0 1 0,0-1 0,0 0 0,-1 1 0,0-1 0,0 1 0,0 0 0,-1-1 0,1 1 0,-1 7 0,1 10 0,-3 43 0,0-30 0,1-36 0,0 1 0,0-1 0,0 0 0,0 0 0,0 0 0,0 1 0,0-1 0,0 0 0,0 0 0,0 0 0,0 1 0,0-1 0,0 0 0,0 0 0,0 0 0,1 1 0,-1-1 0,0 0 0,0 0 0,0 0 0,0 1 0,0-1 0,0 0 0,0 0 0,1 0 0,-1 0 0,0 0 0,0 1 0,0-1 0,0 0 0,1 0 0,-1 0 0,0 0 0,0 0 0,0 0 0,1 0 0,-1 0 0,0 1 0,9-6 0,8-11 0,17-22 0,-19 19 0,1 1 0,0 1 0,2 0 0,30-23 0,-47 40 0,-1-1 0,1 1 0,0 0 0,-1-1 0,1 1 0,-1 0 0,1 0 0,0-1 0,-1 1 0,1 0 0,0 0 0,-1 0 0,1 0 0,0 0 0,-1 0 0,1 0 0,0 0 0,0 0 0,-1 0 0,1 0 0,0 0 0,-1 0 0,1 1 0,-1-1 0,1 0 0,0 0 0,-1 1 0,1-1 0,-1 0 0,1 1 0,0-1 0,-1 1 0,1-1 0,-1 1 0,0-1 0,1 1 0,-1-1 0,1 1 0,-1-1 0,0 1 0,1 0 0,-1-1 0,0 1 0,1 0 0,8 34 0,-9-34 0,5 37 0,0-7 0,12 47 0,-15-70 0,1 0 0,0 0 0,0 0 0,1 0 0,0-1 0,0 1 0,1-1 0,0 0 0,0 0 0,11 9 0,-14-13 0,1-1 0,0 0 0,1 0 0,-1 0 0,0 0 0,1-1 0,-1 1 0,0-1 0,1 0 0,0 0 0,-1 0 0,1 0 0,0-1 0,-1 0 0,1 1 0,0-1 0,-1-1 0,1 1 0,0 0 0,0-1 0,-1 0 0,1 0 0,-1 0 0,1 0 0,-1-1 0,1 1 0,-1-1 0,4-2 0,3-2 0,0-1 0,0 0 0,-1-1 0,0 0 0,0 0 0,-1-1 0,10-13 0,-1-5 0,0 0 0,-2-1 0,12-31 0,18-34 0,-38 79 0,0-1 0,5-19 0,-7 20 0,0 0 0,13-24 0,-18 38 0,0-1 0,0 1 0,1 0 0,-1-1 0,0 1 0,0 0 0,0-1 0,0 1 0,1 0 0,-1-1 0,0 1 0,0 0 0,1 0 0,-1 0 0,0-1 0,1 1 0,-1 0 0,0 0 0,0 0 0,1-1 0,-1 1 0,0 0 0,1 0 0,-1 0 0,0 0 0,1 0 0,-1 0 0,1 0 0,-1 0 0,0 0 0,1 0 0,-1 0 0,0 0 0,1 0 0,0 0 0,-1 1 0,1 0 0,0-1 0,-1 1 0,1 0 0,0 0 0,-1-1 0,1 1 0,-1 0 0,1 0 0,-1 0 0,0 0 0,1 0 0,-1-1 0,0 1 0,1 2 0,9 34 0,-1 1 0,-2 1 0,-2-1 0,1 60 0,-6-86 0,0 1 0,0 0 0,-1-1 0,-1 1 0,-4 17 0,5-26 0,0 0 0,-1-1 0,0 1 0,1-1 0,-1 1 0,0-1 0,-1 1 0,1-1 0,-1 0 0,1 0 0,-1 0 0,0-1 0,0 1 0,0-1 0,0 1 0,-1-1 0,1 0 0,-7 3 0,7-4 0,1-1 0,0 1 0,-1-1 0,1 1 0,0-1 0,-1 0 0,1 0 0,0 0 0,-1 0 0,1 0 0,0-1 0,-1 1 0,1-1 0,0 0 0,-1 1 0,1-1 0,0 0 0,0 0 0,0 0 0,0-1 0,-2-1 0,-6-4 0,1 0 0,1-1 0,-9-9 0,8 8 0,5 5 0,1 0 0,0 0 0,0-1 0,0 1 0,-2-6 0,-5-8 0,47 33 0,21 16 0,-25-12 0,50 20 0,-63-30 0,29 17 0,8 3 0,-52-27 0,-1 0 0,1-1 0,0 1 0,0-1 0,6 0 0,-10 0 0,-1-1 0,1 0 0,-1 0 0,1 0 0,-1 0 0,1 0 0,-1 0 0,1 0 0,-1 0 0,1 0 0,0 0 0,-1 0 0,1 0 0,-1-1 0,1 1 0,-1 0 0,1 0 0,-1-1 0,1 1 0,-1 0 0,1 0 0,-1-1 0,0 1 0,1-1 0,-1 1 0,1 0 0,-1-1 0,0 1 0,1-1 0,-1 1 0,0-1 0,0 1 0,1-1 0,-1 1 0,0-1 0,0 1 0,0-1 0,0 1 0,1-1 0,-1 1 0,0-1 0,0 0 0,0 1 0,0-1 0,0 1 0,-1-1 0,1 1 0,0-1 0,0 1 0,0-1 0,0 1 0,-1-1 0,1 1 0,0-1 0,0 1 0,-1-1 0,1 1 0,0-1 0,-1 0 0,-3-7 59,0 1-1,0-1 1,-8-9-1,5 7-4227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3:5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13056,'0'0'19240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1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372 611 9440,'0'0'8610,"-11"-3"-8262,-7-1-112,0 2 0,0-1 0,0 2 0,-29 1 0,35 2-11,1 0 1,0 1-1,0 0 0,1 0 1,-1 1-1,1 1 0,-1 0 1,-17 11-1,14-8 15,0 0 130,1 0 1,-13 10 0,21-14-241,1 0 0,0 0 1,0 0-1,0 1 1,1-1-1,-1 1 0,1 0 1,-5 10-1,2-2 136,3-7-90,1-1 1,-1 1 0,1 0-1,-2 9 1,4-12-131,0-1 0,-1 1 0,1-1-1,1 1 1,-1-1 0,0 1 0,1-1 0,-1 1-1,1-1 1,0 1 0,0-1 0,0 0 0,0 1-1,2 2 1,2 2 21,0-1-1,0 0 1,0 0 0,1 0-1,0-1 1,0 0 0,1 0-1,-1 0 1,1-1-1,0 0 1,0 0 0,1-1-1,-1 0 1,1 0-1,-1-1 1,1 0 0,0 0-1,14 1 1,-6-1 17,1-1 1,-1-1 0,1-1-1,0 0 1,-1-1-1,0 0 1,1-2-1,15-5 1,-26 7-19,0 0 1,0 0-1,0-1 0,0 0 1,0 0-1,-1 0 1,0-1-1,1 0 0,6-6 1,-10 7-26,0 1 1,-1-1-1,1 1 1,0-1-1,-1 0 1,1 0-1,-1 0 1,0 0-1,0 0 1,0 0 0,0 0-1,-1 0 1,1 0-1,-1 0 1,0 0-1,0-1 1,0 1-1,0 0 1,0 0-1,-2-5 1,-1-6 94,0 0 0,-2 0 0,1 1 0,-2-1 0,0 1 0,-10-17-1,13 25-78,0 1-1,0 0 0,0-1 0,-1 1 1,0 0-1,1 0 0,-1 1 0,-1-1 0,1 1 1,0 0-1,-1 0 0,0 0 0,0 1 0,1 0 1,-1-1-1,-1 2 0,1-1 0,0 1 0,-10-2 1,-2 0 343,6 1 102,22 7-251,6 2-251,-1-1 0,1 0 0,21 4 0,-30-9 0,0 0 0,0-1 0,0 0 0,0 0 0,0 0 0,0-1 0,0 0 0,-1-1 0,16-4 0,-7-1 0,-1 1 0,1-2 0,-2 0 0,1-1 0,-1-1 0,-1 0 0,0 0 0,0-2 0,-1 1 0,0-2 0,-1 1 0,-1-2 0,0 1 0,-1-1 0,8-16 0,9-23 0,-3-1 0,33-112 0,-21 55 0,-11 55 0,-24 56 0,0 0 0,0-1 0,0 1 0,0 0 0,0 0 0,0 0 0,0 0 0,0 0 0,0-1 0,0 1 0,0 0 0,0 0 0,0 0 0,0 0 0,0 0 0,0 0 0,0-1 0,0 1 0,0 0 0,1 0 0,-1 0 0,0 0 0,0 0 0,0 0 0,0-1 0,0 1 0,0 0 0,0 0 0,0 0 0,1 0 0,-1 0 0,0 0 0,0 0 0,0 0 0,0 0 0,0 0 0,1 0 0,-1 0 0,0 0 0,0 0 0,0 0 0,0 0 0,0 0 0,1 0 0,-1 0 0,0 0 0,0 0 0,0 0 0,0 0 0,0 0 0,0 0 0,1 0 0,-1 0 0,0 0 0,0 0 0,0 0 0,0 0 0,0 0 0,0 0 0,1 0 0,-1 1 0,0-1 0,0 0 0,0 0 0,0 0 0,0 0 0,0 0 0,0 1 0,3 8 0,-3-8 0,6 50 0,-3 1 0,-2 0 0,-7 70 0,-50 270 0,43-330 0,-3-1 0,-3-1 0,-2-1 0,-48 91 0,58-128 0,-1-1 0,-23 30 0,30-45 0,0 0 0,0 0 0,0 0 0,-1-1 0,0 0 0,0 0 0,0-1 0,-1 1 0,0-2 0,1 1 0,-1-1 0,-8 3 0,13-5 0,0-1 0,0 0 0,0 1 0,-1-1 0,1 0 0,0 0 0,0 0 0,0 0 0,0-1 0,0 1 0,0-1 0,-1 1 0,1-1 0,0 0 0,0 1 0,0-1 0,1 0 0,-1 0 0,0-1 0,0 1 0,1 0 0,-1-1 0,0 1 0,1-1 0,-3-2 0,1-1 0,-1 0 0,1 0 0,-1 0 0,2-1 0,-1 1 0,0-1 0,1 0 0,-1-6 0,-1-3 0,2 0 0,0-1 0,1 1 0,0 0 0,1-1 0,1 1 0,0-1 0,1 1 0,1 0 0,0 0 0,10-25 0,-9 28 0,1-1 0,1 1 0,0 0 0,1 1 0,0-1 0,1 1 0,0 1 0,0-1 0,1 1 0,1 1 0,0 0 0,0 0 0,1 1 0,12-8 0,-5 6 0,1 1 0,1 1 0,-1 1 0,1 0 0,28-5 0,-14 7 0,0 1 0,51 0 0,-32-1 850,-5 0-1732,-18 10-3021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1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1 799 9744,'0'0'6656,"2"9"-5987,-1-1-535,0-3-71,0-1 1,-1 0-1,2 1 0,-1-1 0,0 0 0,1 0 0,0 1 1,0-1-1,0-1 0,0 1 0,1 0 0,-1 0 0,6 4 0,-2-2 57,0-1 0,1 0 0,-1 0 0,1 0-1,0-1 1,1 0 0,-1 0 0,1-1 0,0 0-1,0 0 1,14 3 0,-16-5-15,1 0 0,-1-1 0,0 0 0,1 0 0,-1 0 0,0 0 1,0-1-1,1 0 0,-1-1 0,0 1 0,0-1 0,0 0 0,0-1 0,-1 0 0,1 1 0,8-7 0,-7 4 39,0-1-1,-1 1 0,1-1 0,-1 0 0,-1 0 0,1-1 1,-1 0-1,0 0 0,-1 0 0,1-1 0,4-12 1,-7 15-62,-1 1 0,0-1 0,0 0 1,0 0-1,0 0 0,-1 0 0,0 0 1,0 1-1,0-1 0,-1 0 0,0 0 1,0 0-1,0 0 0,0 1 0,-1-1 1,1 0-1,-1 1 0,-1 0 0,1-1 1,0 1-1,-6-7 0,4 7 2,1 0 0,-1 0 0,0 0 0,0 1-1,0 0 1,-1 0 0,1 0 0,-1 0 0,1 1 0,-1-1-1,0 1 1,0 1 0,0-1 0,0 1 0,0-1 0,-1 1-1,1 1 1,0-1 0,-1 1 0,1 0 0,0 0 0,0 1-1,-1-1 1,1 1 0,0 0 0,0 1 0,0-1 0,0 1-1,0 0 1,0 0 0,0 1 0,-8 5 0,6-4 27,1 1-1,-1 0 1,1 0 0,0 0-1,1 1 1,-1 0 0,1 0-1,0 0 1,0 1 0,1 0 0,0-1-1,0 2 1,-5 12 0,7-10 24,-1-1 0,1 1 1,1 0-1,-1 0 0,2-1 1,-1 1-1,1 0 1,1 0-1,0 0 0,3 13 1,-1-10-21,0-1 0,2 1 0,-1-1 0,1 0 0,1 0 0,0 0 0,1-1 0,0 0 1,1 0-1,0-1 0,0 0 0,1 0 0,1-1 0,0 0 0,0-1 0,0 0 0,14 8 0,-13-10-108,0-1 0,1 0-1,-1-1 1,1-1 0,0 1-1,0-2 1,23 3 0,-26-4-8,-1-1 0,0-1 0,0 1 1,0-1-1,0-1 0,0 1 0,0-1 1,0-1-1,0 0 0,-1 0 0,1 0 1,-1-1-1,8-5 0,4-5 1,0-2 0,-1 0 0,-1-1 0,0 0 0,-1-2 0,-1 0 0,-1 0 0,-1-2 0,-1 1 0,15-34 0,-14 24 0,-4 9 0,0 1 0,0 0 0,2 0 0,1 1 0,0 1 0,15-17 0,-25 34 0,-1 0 0,0 0 0,0 0 0,1 0 0,-1 1 0,0-1 0,1 1 0,-1-1 0,1 1 0,-1-1 0,0 1 0,1 0 0,-1-1 0,1 1 0,-1 0 0,1 0 0,0 0 0,-1 0 0,1 1 0,-1-1 0,0 0 0,1 1 0,-1-1 0,1 1 0,-1-1 0,1 1 0,-1 0 0,0-1 0,2 2 0,7 5 0,-1-1 0,0 1 0,9 9 0,3 1 0,62 42 0,-79-58 0,-6-7 0,-7-8 0,4 8 0,0 0 0,0 0 0,0 1 0,-1 0 0,0 0 0,0 0 0,0 1 0,-1-1 0,-13-5 0,16 8 0,-1 0 0,1 1 0,-1 0 0,1 0 0,-1 0 0,0 0 0,0 1 0,1-1 0,-1 1 0,0 1 0,1-1 0,-1 1 0,0-1 0,1 1 0,-1 1 0,0-1 0,-5 3 0,-3 2 0,1 0 0,0 1 0,0 1 0,0-1 0,1 2 0,1 0 0,-1 0 0,-10 12 0,17-15 0,-1 0 0,1 0 0,0 0 0,1 1 0,-1-1 0,1 1 0,0 0 0,1-1 0,0 1 0,0 1 0,1-1 0,-1 0 0,1 0 0,1 0 0,0 1 0,0-1 0,1 11 0,0-7 0,1 3 0,0-1 0,7 24 0,-8-34 0,0 1 0,1 0 0,-1-1 0,1 1 0,0-1 0,0 0 0,0 1 0,1-1 0,-1 0 0,1 0 0,0-1 0,0 1 0,0 0 0,4 2 0,-5-3 0,0-1 0,0 0 0,0 0 0,1 0 0,-1 0 0,0 0 0,0 0 0,0-1 0,1 1 0,-1-1 0,0 1 0,1-1 0,-1 0 0,0 0 0,1 0 0,-1 0 0,4-1 0,-2-1 0,0 0 0,0 0 0,0 0 0,-1 0 0,1-1 0,-1 1 0,0-1 0,6-6 0,6-7 0,-2 0 0,0-1 0,-2-1 0,1 0 0,-2-1 0,-1 0 0,9-24 0,-13 26 0,-4 13 0,0 0 0,0 0 0,0 1 0,0-1 0,4-7 0,-4 11 0,-1-1 0,1 1 0,-1-1 0,1 1 0,-1-1 0,1 1 0,-1-1 0,1 1 0,0-1 0,-1 1 0,1 0 0,-1-1 0,1 1 0,0 0 0,-1 0 0,1 0 0,0-1 0,-1 1 0,1 0 0,0 0 0,0 0 0,-1 0 0,1 0 0,0 0 0,-1 0 0,1 0 0,0 0 0,-1 1 0,1-1 0,0 0 0,-1 0 0,1 1 0,0-1 0,-1 0 0,1 1 0,0-1 0,-1 1 0,1-1 0,62 45 0,-43-30 0,1-1 0,36 20 0,-51-31 0,1 0 0,1 0 0,-1-1 0,0 0 0,1 0 0,-1 0 0,1-1 0,-1-1 0,1 1 0,0-1 0,-1 0 0,1-1 0,7-1 0,8-3 0,-1-2 0,0 0 0,0-1 0,26-15 0,78-50 0,-96 54 0,-17 11 0,0-2 0,-1 1 0,14-14 0,-25 23 0,-1-1 0,0 1 0,0 0 0,0 0 0,1 0 0,-1 0 0,0-1 0,0 1 0,1 0 0,-1 0 0,0 0 0,0-1 0,0 1 0,0 0 0,0 0 0,1-1 0,-1 1 0,0 0 0,0 0 0,0-1 0,0 1 0,0 0 0,0 0 0,0-1 0,0 1 0,0 0 0,0-1 0,0 1 0,0 0 0,0 0 0,0-1 0,0 1 0,0 0 0,0 0 0,0-1 0,0 1 0,-1 0 0,1 0 0,0-1 0,0 1 0,0 0 0,0 0 0,0-1 0,-1 1 0,1 0 0,0 0 0,0 0 0,0 0 0,-1-1 0,1 1 0,0 0 0,0 0 0,-1 0 0,1 0 0,0 0 0,0 0 0,-1 0 0,1-1 0,0 1 0,-1 0 0,1 0 0,0 0 0,0 0 0,-1 0 0,1 1 0,-56 25 0,-58 33 0,101-50 0,0-1 0,1 2 0,1-1 0,0 2 0,0 0 0,-14 17 0,23-25 0,0 0 0,0 0 0,0 0 0,0 0 0,0 0 0,1 0 0,-1 1 0,1-1 0,0 1 0,0-1 0,0 1 0,1-1 0,-1 1 0,1-1 0,0 1 0,0 0 0,0-1 0,0 1 0,1-1 0,-1 1 0,1-1 0,0 1 0,0-1 0,0 1 0,1-1 0,-1 0 0,1 1 0,0-1 0,0 0 0,0 0 0,0 0 0,4 3 0,1 1 0,1 0 0,0 0 0,0-1 0,0 0 0,1 0 0,0-1 0,0 0 0,0-1 0,1 0 0,12 4 0,-9-5 0,0-1 0,-1 0 0,1-1 0,0 0 0,0-1 0,0 0 0,0-1 0,-1-1 0,1 0 0,22-7 0,0-2 0,-1-2 0,52-28 0,-40 15 0,-1-1 0,-2-3 0,0-2 0,52-51 0,-75 63 0,-1-2 0,-1 0 0,-1-1 0,-1 0 0,24-47 0,-15 17 0,32-101 0,-47 117 0,-1 0 0,4-53 0,-1-76 0,-11 156 0,-1 0 0,0 0 0,-1 0 0,0 0 0,0 0 0,-1 0 0,-6-18 0,8 27 0,0 0 0,0 1 0,-1-1 0,1 0 0,0 0 0,-1 1 0,1-1 0,-1 0 0,1 1 0,-1-1 0,1 0 0,-1 1 0,1-1 0,-1 1 0,0-1 0,1 1 0,-1-1 0,0 1 0,1 0 0,-1-1 0,0 1 0,1 0 0,-1-1 0,0 1 0,0 0 0,0 0 0,1 0 0,-1 0 0,0-1 0,0 1 0,0 0 0,0 1 0,1-1 0,-1 0 0,0 0 0,0 0 0,1 0 0,-1 1 0,0-1 0,0 0 0,1 1 0,-1-1 0,0 0 0,0 1 0,1-1 0,-1 1 0,1-1 0,-1 1 0,0 0 0,0 0 0,-5 5 0,0 0 0,0 0 0,-9 12 0,13-15 0,-15 21 0,1 2 0,1 0 0,2 0 0,0 1 0,-16 53 0,-28 156 0,23-89 0,29-126 0,-4 13 0,1 0 0,-4 50 0,10-75 0,-1 10 0,6-15 0,7-8 0,2-5 0,-1-1 0,0 0 0,0 0 0,-1-1 0,0-1 0,13-21 0,-10 16 0,0 0 0,24-24 0,-36 40 0,-1 0 0,1 0 0,0 1 0,-1-1 0,1 0 0,0 1 0,0-1 0,-1 0 0,1 1 0,0-1 0,0 1 0,0-1 0,0 1 0,0 0 0,0-1 0,0 1 0,-1 0 0,1-1 0,0 1 0,0 0 0,0 0 0,0 0 0,0 0 0,0 0 0,0 0 0,0 0 0,0 0 0,0 1 0,0-1 0,0 0 0,0 1 0,0-1 0,0 0 0,0 1 0,0-1 0,0 1 0,-1 0 0,1-1 0,0 1 0,0-1 0,-1 1 0,1 0 0,0 1 0,3 4 0,-1-1 0,0 1 0,0 1 0,-1-1 0,3 10 0,-2-5 0,57 182 0,-58-187 0,0 0 0,0 0 0,0 0 0,1 0 0,0 0 0,0 0 0,1-1 0,-1 0 0,1 1 0,0-1 0,1-1 0,-1 1 0,8 5 0,-8-8 0,-1 1 0,1-1 0,0-1 0,0 1 0,0 0 0,0-1 0,0 0 0,1 0 0,-1 0 0,0-1 0,0 1 0,1-1 0,-1 0 0,0 0 0,1 0 0,-1-1 0,0 0 0,0 0 0,0 0 0,7-2 0,-4 0 45,-1 0-1,1 0 1,0-1-1,-1 1 1,0-1-1,0-1 1,0 1-1,-1-1 1,1 0-1,7-10 1,-5 5 37,0-2 0,-1 1 1,0-1-1,-1 0 0,6-14 1,0-10-1703,-2 1 1,12-68 0,-22 102 1558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2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1 799 9536,'0'0'5426,"11"7"-4591,35 22-39,-43-28-687,1 1-1,-1 0 1,1-1 0,-1 0-1,1 0 1,0 0 0,0 0 0,-1-1-1,1 0 1,0 1 0,0-1 0,0-1-1,-1 1 1,1 0 0,0-1-1,0 0 1,-1 0 0,7-2 0,0 0 121,15-5 125,1-2 0,-2 0-1,1-2 1,-1-1 0,-1 0 0,0-2 0,-2-1 0,37-32 0,-25 15 49,-1 0 0,-2-2-1,-1-1 1,32-54 0,-45 62-48,-2 0 0,-1-1 1,-1-1-1,13-48 0,-14 32 630,-2-1 0,4-66-1,-12 109-806,-1 1 0,1-1-1,-1 1 1,0-1 0,0 1-1,-1-1 1,1 1 0,-1-1-1,0 1 1,0-1 0,0 1-1,0 0 1,0 0 0,-1-1-1,0 1 1,1 0 0,-4-3-1,5 6-168,0 0 0,0 0 0,-1 0 0,1 0 1,0 0-1,0 0 0,-1 0 0,1 0 0,0 0 0,0 0 0,-1 0 0,1 0 0,0 0 0,0 0 0,-1 0 0,1 0 0,0 0 0,0 0 0,-1 0 0,1 0 0,0 0 0,0 1 0,-1-1 0,1 0 0,0 0 0,0 0 0,0 0 0,-1 1 0,1-1 0,0 0 0,0 0 0,0 0 0,0 1 0,0-1 0,-1 0 0,1 1 0,-9 11 261,5-5-210,-11 13-61,2 1 0,1 0 0,-14 34 0,9-19 0,0 3 0,3 1 0,1 0 0,2 1 0,-6 50 0,11-59 0,3 1 0,-1 39 0,5-56 0,-1 1 0,2-1 0,0 0 0,1 0 0,1 0 0,8 21 0,-12-35 0,1 0 0,0 0 0,0 0 0,0 0 0,0 0 0,0 0 0,0 0 0,1 0 0,-1-1 0,1 1 0,-1 0 0,1-1 0,0 0 0,-1 1 0,1-1 0,0 0 0,0 0 0,0 0 0,0 0 0,0 0 0,0 0 0,0 0 0,0-1 0,0 1 0,0-1 0,1 0 0,-1 0 0,0 1 0,0-1 0,0-1 0,0 1 0,1 0 0,-1 0 0,0-1 0,0 1 0,0-1 0,2-1 0,4-1 0,0 0 0,-1-1 0,0 0 0,0 0 0,0 0 0,-1-1 0,1 0 0,9-11 0,9-14 0,-1-2 0,21-35 0,-25 36 0,-10 14 0,13-29 0,-15 28 0,18-28 0,-25 42 0,0 3 0,-1-1 0,0 1 0,1 0 0,-1 0 0,1-1 0,0 1 0,-1 0 0,1 0 0,0 0 0,-1 0 0,1 0 0,0 0 0,0 0 0,0 0 0,0 0 0,0 0 0,0 0 0,3-1 0,2 29 0,-5-5 0,-4 37 0,2-36 0,1 34 0,0-47 0,1 0 0,0 1 0,0 0 0,1 0 0,0-1 0,5 13 0,-6-21 0,-1 0 0,1 0 0,0 0 0,0-1 0,0 1 0,0 0 0,0-1 0,1 1 0,-1-1 0,0 0 0,1 1 0,-1-1 0,1 0 0,-1 0 0,1 0 0,0 0 0,-1 0 0,1 0 0,0 0 0,0 0 0,0-1 0,-1 1 0,1-1 0,0 0 0,0 1 0,0-1 0,0 0 0,0 0 0,0 0 0,0 0 0,0 0 0,0-1 0,0 1 0,-1-1 0,4 0 0,4-3 0,0 1 0,0-1 0,0-1 0,-1 0 0,0 0 0,0-1 0,0 0 0,-1 0 0,0 0 0,12-15 0,2-4 0,32-53 0,-49 72 0,70-119 0,-69 119 0,-4 15 0,-6 20 0,-8 35 0,-3-1 0,-2 0 0,-4-1 0,-33 68 0,-2-7 0,24-49 0,-68 112 0,95-176 0,-1-1 0,0 0 0,0 0 0,-15 14 0,19-21 0,0 0 0,0 0 0,0 0 0,0 0 0,0 0 0,0-1 0,-1 1 0,1-1 0,0 0 0,-1 0 0,0 0 0,1-1 0,-1 1 0,1-1 0,-1 0 0,0 0 0,1 0 0,-1 0 0,-3-1 0,1 0 0,1 0 0,0 0 0,-1-1 0,1 0 0,-9-4 0,13 5 0,-1 0 0,0 0 0,1 0 0,-1-1 0,1 1 0,-1-1 0,1 1 0,0-1 0,-1 0 0,1 0 0,0 1 0,0-1 0,0 0 0,1 0 0,-1 0 0,0 0 0,1 0 0,-1-3 0,0 0 0,0-1 0,0 1 0,0-1 0,1 0 0,0 1 0,0-1 0,1 1 0,0-1 0,0 1 0,0-1 0,4-9 0,-2 8 0,0 1 0,1-1 0,0 1 0,1 0 0,-1 0 0,1 1 0,0-1 0,9-6 0,10-7 0,0 2 0,1 1 0,46-23 0,-6 5 0,12-4 0,-59 31 0,0-1 0,-1-1 0,0 0 0,-1-2 0,0 1 0,-1-2 0,15-14 0,3-8 0,-2-1 0,-2-2 0,-1-1 0,38-68 0,-65 104 0,1-3 0,0 1 0,1-1 0,-1 1 0,1 0 0,7-7 0,-10 11 0,0 0 0,0-1 0,1 1 0,-1 0 0,0 0 0,1-1 0,-1 1 0,0 0 0,1 0 0,-1 0 0,1 0 0,-1-1 0,0 1 0,1 0 0,-1 0 0,1 0 0,-1 0 0,0 0 0,1 0 0,-1 0 0,0 0 0,1 0 0,-1 0 0,1 1 0,-1-1 0,0 0 0,1 0 0,-1 0 0,1 1 0,0 0 0,0 0 0,0 0 0,0 1 0,0-1 0,0 0 0,0 1 0,0-1 0,-1 0 0,1 1 0,0-1 0,-1 1 0,1 1 0,9 41 0,-1 0 0,-2 1 0,-3 0 0,-1 0 0,-5 75 0,-3-77 0,-1-1 0,-2 1 0,-18 54 0,13-50 0,11-41 0,-4 15 0,0-18 0,-2-11 0,3-4 0,0 1 0,1-1 0,0 0 0,1 0 0,1 0 0,0-1 0,-1-15 0,2 14 0,-3-22 0,3 0 0,1 0 0,1 0 0,2 0 0,2 0 0,1 1 0,2-1 0,1 2 0,2-1 0,1 1 0,23-42 0,-30 65 0,2 0 0,-1 0 0,2 1 0,-1 0 0,1 1 0,1 0 0,17-15 0,-24 22 0,1-1 0,1 1 0,-1 0 0,0 0 0,0 0 0,1 0 0,-1 1 0,1-1 0,-1 1 0,1 0 0,0 0 0,0 0 0,-1 1 0,1-1 0,0 1 0,0 0 0,0 0 0,0 0 0,-1 1 0,1-1 0,0 1 0,0 0 0,-1 0 0,1 0 0,0 1 0,-1-1 0,0 1 0,1 0 0,3 2 0,0 2 0,1 0 0,-1 1 0,-1 0 0,0 0 0,0 0 0,0 1 0,-1 0 0,0 0 0,0 0 0,-1 0 0,0 1 0,0 0 0,-1 0 0,0 0 0,2 16 0,-4-19 0,0 0 0,-1-1 0,1 1 0,-1 0 0,0 0 0,-1 0 0,0-1 0,1 1 0,-2 0 0,1-1 0,-1 1 0,0-1 0,0 1 0,0-1 0,-1 0 0,0 0 0,0 0 0,0 0 0,0-1 0,-1 1 0,0-1 0,0 0 0,0 0 0,-1 0 0,1 0 0,-10 4 0,10-5 0,-1-1 0,0-1 0,1 1 0,-1-1 0,0 0 0,0 0 0,0 0 0,0-1 0,-1 1 0,1-1 0,0-1 0,0 1 0,0-1 0,0 0 0,0 0 0,-5-2 0,2 1 0,1-1 0,-1 0 0,1 0 0,-1-1 0,1 0 0,0 0 0,0-1 0,1 0 0,-8-7 0,14 12 0,-1-1 0,1 0 0,-1 0 0,1 0 0,-1 0 0,1 0 0,0 0 0,-1 0 0,1 1 0,0-1 0,0 0 0,0 0 0,0 0 0,0 0 0,0 0 0,0 0 0,0 0 0,0 0 0,0 0 0,0 0 0,1 0 0,-1 0 0,0 0 0,1 0 0,-1 0 0,1 0 0,-1 0 0,1 0 0,-1 1 0,1-1 0,0 0 0,-1 0 0,1 1 0,0-1 0,0 0 0,-1 1 0,1-1 0,0 1 0,0-1 0,0 1 0,0 0 0,0-1 0,1 1 0,11-3 0,1 1 0,0 1 0,0 1 0,0 0 0,0 1 0,16 2 0,10 1 0,12-1 0,130 0 0,-163-4 0,1-1 0,-1-1 0,1-1 0,-1-1 0,0 0 0,-1-2 0,22-9 0,-28 10 0,0 0 0,-1-1 0,0 0 0,0-1 0,-1 0 0,15-14 0,-22 19 0,0-1 0,0 0 0,-1 0 0,1 0 0,-1 0 0,0 0 0,0-1 0,0 1 0,0 0 0,-1-1 0,0 0 0,0 1 0,0-1 0,0 0 0,-1 0 0,0 1 0,0-1 0,0 0 0,-1 0 0,-1-9 0,1 9 0,-1 0 0,1-1 0,-1 1 0,0 0 0,-1 0 0,1 0 0,-1 0 0,0 1 0,0-1 0,0 1 0,-1 0 0,1-1 0,-7-4 0,7 7 0,-1-1 0,1 1 0,0 0 0,-1 1 0,1-1 0,-1 0 0,0 1 0,1 0 0,-1 0 0,0 0 0,0 1 0,0-1 0,0 1 0,0 0 0,0 0 0,1 0 0,-1 0 0,0 1 0,0-1 0,-4 2 0,-1 1 0,0 0 0,0 1 0,0 0 0,0 0 0,1 1 0,-1 0 0,1 1 0,1 0 0,-1 0 0,1 0 0,0 1 0,0 0 0,1 1 0,-7 9 0,10-12 0,-1 0 0,1 1 0,0-1 0,0 1 0,1 0 0,0 0 0,0 0 0,0 0 0,1 1 0,0-1 0,0 0 0,0 0 0,1 1 0,0-1 0,0 1 0,1-1 0,0 0 0,0 0 0,0 1 0,1-1 0,0 0 0,5 11 0,-2-9 0,1 1 0,0-1 0,0 0 0,1 0 0,0-1 0,0 0 0,1 0 0,0 0 0,0-1 0,1 0 0,-1-1 0,1 0 0,18 7 0,-2-3 0,0 0 0,0-2 0,1 0 0,31 3 0,-44-9 0,0 0 0,0 0 0,0-1 0,0-1 0,0 0 0,0-1 0,0 0 0,0-1 0,-1 0 0,1-1 0,17-9 0,-28 13 0,-1-1 0,1 0 0,-1 1 0,1-1 0,-1 0 0,1 0 0,-1 0 0,0-1 0,1 1 0,-1 0 0,0 0 0,0-1 0,0 1 0,0-1 0,0 1 0,0-1 0,0 1 0,-1-1 0,1 1 0,-1-1 0,1 0 0,-1 1 0,1-1 0,-1-2 0,0 1 0,-1 1 0,1 0 0,-1 0 0,0 0 0,0 0 0,0 0 0,0 0 0,0 0 0,0 0 0,-1 1 0,1-1 0,0 0 0,-1 1 0,0-1 0,1 1 0,-1-1 0,0 1 0,0 0 0,-2-2 0,-46-21 850,24 14-5635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2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12256,'0'0'4231,"11"1"-3276,561 28 4018,-459-32-3876,0-4 0,0-5 0,127-30 0,-228 39-904,1 0 0,0-1 0,0 0 0,-1 0 0,0-2 0,0 1 0,19-14 0,-31 19-199,1 0 0,-1 0 0,0 0 0,1-1 0,-1 1 0,0 0 0,0 0 0,1 0 0,-1-1 0,0 1 0,0 0 0,1 0 0,-1-1 0,0 1 0,0 0-1,0 0 1,1-1 0,-1 1 0,0 0 0,0-1 0,0 1 0,0 0 0,0-1 0,0 1 0,0 0 0,0-1 0,0 1 0,0 0 0,0-1 0,0 1 0,0-1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33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331 102 10544,'0'0'5605,"-12"-2"-4761,-7-1-425,0 0 0,-29 2 1,37 1-247,0 1 0,0 0 1,1 1-1,-1 0 0,1 0 0,-1 1 0,-13 7 1,16-7-4,0 1 0,1-1 0,0 2 0,0-1 0,0 1 0,0 0 0,1 1 0,0 0 0,0 0 0,0 0 0,1 0 0,0 1 0,-7 13 0,7-13 19,0 2 120,0 1 1,0-1 0,1 1 0,0 0 0,-3 13 0,7-20-229,-1 0 1,1 1-1,0-1 1,0 0 0,0 0-1,0 0 1,1 0 0,-1 0-1,1 0 1,0 1-1,0-1 1,0-1 0,0 1-1,1 0 1,-1 0 0,1 0-1,-1-1 1,1 1-1,0-1 1,0 1 0,0-1-1,4 4 1,2 1 76,0 0 0,1-1 0,-1 1 1,1-2-1,1 1 0,-1-1 0,1-1 0,13 5 1,-18-7-104,1-1 0,-1 0 0,1 0 0,0 0 1,-1-1-1,1 1 0,0-2 0,-1 1 0,1 0 1,0-1-1,-1 0 0,1 0 0,0-1 0,-1 0 1,0 0-1,1 0 0,6-5 0,-7 4-2,0 0-1,0-1 1,0 1-1,-1-1 1,1 0-1,-1-1 1,0 1-1,-1-1 1,1 0-1,-1 0 1,0 0-1,0 0 1,0 0-1,-1-1 1,0 1-1,2-9 1,-2 6 15,-1 0 1,0 0-1,0-1 0,-1 1 1,0 0-1,0 0 1,-1-1-1,0 1 0,-1 0 1,0 0-1,-4-13 0,2 12 7,0 0-1,0 1 0,0-1 0,-1 1 1,-1 0-1,1 0 0,-1 1 1,-1 0-1,1 0 0,-1 0 0,-10-7 1,11 10-3,0 0 1,0 0-1,0 1 1,0-1 0,-1 1-1,0 1 1,0-1 0,0 1-1,0 1 1,0-1 0,0 1-1,0 0 1,0 1-1,0 0 1,-12 1 0,-22 6 308,24-4-204,14-2-122,5-1-35,7-2-20,1 0 0,-1 0 0,1-1 0,13-7 0,7-1 0,7 0 0,0 2 0,1 1 0,0 2 0,61-2 0,-94 8 0,1 0 0,0 0 0,0 0 0,-1 1 0,1-1 0,-1 1 0,1 1 0,-1-1 0,1 1 0,-1 0 0,8 4 0,-10-3 0,0-1 0,0 1 0,0-1 0,0 1 0,-1 0 0,1 0 0,-1 0 0,0 0 0,0 0 0,0 1 0,0-1 0,-1 1 0,1-1 0,-1 1 0,0 0 0,0-1 0,1 9 0,-1 2 0,0 0 0,0 0 0,-1 0 0,-1 0 0,-1 0 0,0 0 0,0-1 0,-7 21 0,-7 10 0,-24 50 0,39-91 0,-1 1 0,0 1 0,0-1 0,1 1 0,0 0 0,-1-1 0,1 6 0,-2-3 0,6-18 0,17-21 0,37-45 0,-47 64 0,2 0 0,0 1 0,0 1 0,1 0 0,25-16 0,-35 25 0,1 0 0,-1 0 0,1 0 0,0 0 0,0 1 0,-1-1 0,1 1 0,0 0 0,0 0 0,0 1 0,0-1 0,0 1 0,5 0 0,-6 1 0,0 0 0,0 0 0,1 0 0,-1 0 0,0 1 0,0-1 0,0 1 0,-1 0 0,1 0 0,0 0 0,-1 0 0,1 0 0,-1 0 0,0 1 0,4 4 0,1 3 0,0 0 0,-1 0 0,-1 0 0,0 0 0,6 16 0,15 61 0,-17-52 0,-8-33 0,-1 0 0,1 0 0,0 0 0,-1-1 0,1 1 0,0 0 0,0-1 0,0 1 0,0 0 0,1-1 0,-1 1 0,0-1 0,1 0 0,-1 1 0,1-1 0,-1 0 0,1 0 0,-1 0 0,1 0 0,0 0 0,0 0 0,-1-1 0,1 1 0,0 0 0,0-1 0,0 0 0,0 1 0,0-1 0,0 0 0,0 0 0,0 0 0,0 0 0,-1 0 0,5-1 0,0-1 0,-1 1 0,1-1 0,-1 0 0,1 0 0,-1 0 0,0-1 0,0 0 0,0 0 0,0 0 0,7-6 0,-4 0 0,0 0 0,0 0 0,-1 0 0,0-1 0,-1 0 0,0-1 0,-1 1 0,0-1 0,0 0 0,2-14 0,-1 7 0,-2-1 0,-1-1 0,0 1 0,-1 0 0,-2-29 0,1 46 0,-1 0 0,0 0 0,0 1 0,0-1 0,-1 0 0,1 0 0,0 0 0,-1 0 0,1 1 0,-1-1 0,1 0 0,-1 0 0,0 1 0,0-1 0,0 1 0,0-1 0,0 1 0,0-1 0,0 1 0,-1-1 0,1 1 0,0 0 0,-1 0 0,1 0 0,-1 0 0,-2-2 0,3 3 0,0 1 0,1-1 0,-1 0 0,0 1 0,0-1 0,0 1 0,1-1 0,-1 0 0,0 1 0,0 0 0,1-1 0,-1 1 0,0-1 0,1 1 0,-1 0 0,1 0 0,-1-1 0,0 2 0,0 0 0,-5 6 0,0 1 0,1-1 0,1 1 0,-1 0 0,1 1 0,1-1 0,0 1 0,0-1 0,1 1 0,0 0 0,0 0 0,2 0 0,-1 0 0,1 0 0,0 0 0,1 0 0,0 0 0,1 0 0,0 0 0,4 12 0,-3-14 0,0 0 0,1 0 0,-1 0 0,1 0 0,1-1 0,0 1 0,0-1 0,0-1 0,1 1 0,10 9 0,-11-11 0,0-1 0,1-1 0,0 1 0,0-1 0,0 1 0,0-2 0,1 1 0,-1-1 0,1 0 0,-1 0 0,1-1 0,0 0 0,-1 0 0,12 0 0,-10-2 0,0 0 0,1 0 0,-1-1 0,0 0 0,0 0 0,0-1 0,-1 0 0,1-1 0,-1 0 0,0 0 0,14-10 0,-9 5 0,0-1 0,-1 0 0,0-1 0,0-1 0,14-19 0,-10 5 0,-1-1 0,-1 0 0,-1-1 0,9-34 0,17-39 0,-37 99 0,-1 1 0,1-1 0,0 1 0,-1-1 0,1 1 0,0 0 0,0-1 0,0 1 0,0 0 0,0 0 0,0-1 0,0 1 0,0 0 0,1 0 0,-1 0 0,0 0 0,1 1 0,-1-1 0,2-1 0,-2 3 0,1-1 0,-1 0 0,0 0 0,0 0 0,0 1 0,0-1 0,1 1 0,-1-1 0,0 1 0,0-1 0,0 1 0,0-1 0,0 1 0,0 0 0,0 0 0,0 0 0,-1 0 0,1-1 0,0 1 0,0 0 0,-1 0 0,1 0 0,0 1 0,0 1 0,9 17 0,0 1 0,-2 0 0,0 1 0,-1-1 0,-1 2 0,2 23 0,-4-28 0,-2 1 0,-1 0 0,0 0 0,-3 29 0,1-40 0,0 0 0,0 0 0,-1 0 0,0 0 0,-1-1 0,1 1 0,-1-1 0,-1 0 0,0 1 0,0-2 0,0 1 0,-1 0 0,-6 7 0,9-13 0,1 0 0,0 0 0,-1 0 0,1 0 0,-1 0 0,0 0 0,1-1 0,-1 1 0,0-1 0,1 1 0,-1-1 0,0 1 0,1-1 0,-1 0 0,0 0 0,0 0 0,0 0 0,1 0 0,-1 0 0,0-1 0,0 1 0,1 0 0,-1-1 0,0 0 0,1 1 0,-1-1 0,1 0 0,-1 0 0,1 0 0,-1 0 0,1 0 0,-3-2 0,-5-4 0,1 0 0,-1-1 0,-11-15 0,18 21 0,-3-3 0,1 0 0,0 0 0,0 0 0,0-1 0,1 1 0,0-1 0,0 0 0,-4-10 0,8 16 0,-1-1 0,1 1 0,-1 0 0,1 0 0,-1-1 0,1 1 0,-1 0 0,1 0 0,-1 0 0,1-1 0,-1 1 0,1 0 0,-1 0 0,1 0 0,-1 0 0,1 0 0,-1 0 0,1 0 0,-1 0 0,1 0 0,-1 0 0,2 1 0,-2-1 0,8 1 0,0 1 0,0 0 0,0 0 0,0 0 0,-1 1 0,11 6 0,11 3 0,29 6 0,1-2 0,68 8 0,-120-23 0,0 0 0,1 0 0,-1-1 0,0 0 0,0 0 0,1 0 0,-1-1 0,0 0 0,0-1 0,0 0 0,0 0 0,0 0 0,0-1 0,-1 0 0,9-5 0,-2 2 0,-9 5 0,0 0 0,-1-1 0,0 1 0,1-1 0,-1 0 0,0 0 0,0 0 0,4-4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2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23 9440,'0'0'9193,"-11"6"-8795,-8 4-258,-57 35 648,65-37-567,0 0 0,1 0 0,-1 1 1,-15 18-1,19-18-26,1 0 0,0 0 0,1 1 0,0 0 0,1 0 0,0 0 0,1 0 0,-1 1 0,2-1 0,0 1 0,-2 17 0,4-22-112,0-1 0,0 1 0,0 0 0,0 0 0,1-1 0,0 1 0,0-1 0,1 1 0,-1-1 0,1 1 0,0-1 1,1 0-1,-1 0 0,1 0 0,0 0 0,0 0 0,1-1 0,0 1 0,-1-1 0,1 0 0,1 0 0,-1-1 0,9 7 0,-4-5 12,1 0 1,-1-1 0,0 0-1,1 0 1,0-1-1,0 0 1,0-1-1,0 0 1,0-1-1,1 0 1,-1-1-1,0 0 1,0 0-1,1-1 1,-1 0 0,0-1-1,0-1 1,0 1-1,0-1 1,0-1-1,-1 0 1,0 0-1,1-1 1,-1 0-1,-1-1 1,1 0-1,-1 0 1,0 0 0,-1-1-1,1-1 1,-1 1-1,-1-1 1,0 0-1,10-16 1,-13 17 8,1-1 0,-1 0-1,0 0 1,-1 0 0,0 0 0,0-1 0,-1 1 0,0 0 0,0-1 0,-1 1 0,0-1 0,-2-9 0,1 11 15,0 0 0,-1 1 0,1 0 0,-2-1 1,1 1-1,-1 0 0,0 0 0,0 0 1,0 0-1,-1 1 0,0-1 0,0 1 1,0 0-1,-1 0 0,-9-7 0,8 7-81,0 1 0,0 0 0,0 1 0,0-1 0,-1 1 0,0 0 0,1 1 0,-1 0 0,0 0 0,0 0 0,-1 1 0,1 0-1,0 0 1,0 1 0,0 0 0,-1 0 0,1 1 0,0 0 0,-11 3 0,12-4-38,6-2 0,10-2 0,58-18 0,-36 11 0,1 2 0,38-7 0,-42 12 0,-1 1 0,49 2 0,-67 2 0,1 0 0,0 0 0,-1 1 0,1 1 0,-1 0 0,0 0 0,0 1 0,0 0 0,-1 1 0,11 6 0,-17-8 0,0-1 0,0 1 0,0 0 0,0 1 0,0-1 0,-1 0 0,0 1 0,1-1 0,-1 1 0,-1 0 0,1 0 0,0-1 0,-1 1 0,0 0 0,0 1 0,0-1 0,0 7 0,0 2 0,-1 0 0,0-1 0,0 1 0,-4 18 0,-12 19 0,13-40 0,-1 0 0,1 0 0,-3 16 0,6-26 0,0 0 0,0 0 0,1 0 0,-1 0 0,0-1 0,0 1 0,0 0 0,0 0 0,0 0 0,0 0 0,0 0 0,0 0 0,0 0 0,0 0 0,0 0 0,0 0 0,0 0 0,0 0 0,1 0 0,-1 0 0,0 0 0,0 0 0,0 0 0,0-1 0,0 1 0,0 0 0,0 0 0,0 0 0,0 0 0,0 0 0,1 0 0,-1 0 0,0 0 0,0 1 0,0-1 0,0 0 0,0 0 0,0 0 0,0 0 0,0 0 0,0 0 0,1 0 0,-1 0 0,0 0 0,0 0 0,0 0 0,0 0 0,0 0 0,0 0 0,0 0 0,0 0 0,0 0 0,0 1 0,0-1 0,0 0 0,0 0 0,0 0 0,0 0 0,0 0 0,12-13 0,18-30 0,-21 29 0,62-73 0,-71 86 0,1 0 0,-1 0 0,1 0 0,0 0 0,0 0 0,-1 0 0,1 0 0,0 0 0,0 0 0,0 0 0,0 0 0,0 1 0,0-1 0,0 0 0,1 1 0,-1-1 0,0 1 0,0-1 0,0 1 0,1-1 0,-1 1 0,0 0 0,0 0 0,1 0 0,-1 0 0,0 0 0,1 0 0,-1 0 0,0 0 0,0 0 0,1 0 0,-1 1 0,0-1 0,0 1 0,2 0 0,2 2 0,-1 0 0,1 1 0,-1 0 0,1 0 0,-1 0 0,5 7 0,1 1 0,1 1 0,0 1 0,-1 1 0,-1 0 0,-1 0 0,0 0 0,-1 1 0,7 23 0,-10-27 0,1-1 0,0 1 0,1-1 0,8 12 0,-12-20 0,0 0 0,0 0 0,1-1 0,-1 1 0,1 0 0,-1-1 0,1 0 0,0 0 0,0 0 0,0 0 0,0 0 0,0 0 0,1-1 0,-1 1 0,0-1 0,1 0 0,-1 0 0,1-1 0,3 2 0,4-2 0,0 0 0,-1-1 0,1 0 0,-1 0 0,1-1 0,-1 0 0,0-1 0,0 0 0,0-1 0,0 0 0,-1-1 0,1 0 0,-1 0 0,0-1 0,-1 0 0,1 0 0,-1-1 0,0-1 0,-1 1 0,0-1 0,0 0 0,7-12 0,-3 4 0,-1-1 0,0 0 0,-2 0 0,0-1 0,6-22 0,-11 32 0,-1-1 0,0 0 0,0 0 0,-1 1 0,-1-1 0,1 0 0,-1 0 0,-1 0 0,0 0 0,0 0 0,0 0 0,-1 1 0,-4-10 0,6 17 0,0-1 0,-1 1 0,1-1 0,-1 0 0,0 1 0,1-1 0,-1 1 0,0-1 0,0 1 0,0 0 0,0-1 0,0 1 0,0 0 0,-1 0 0,1 0 0,0-1 0,0 1 0,-1 1 0,1-1 0,-1 0 0,1 0 0,-1 0 0,1 1 0,-1-1 0,0 1 0,1-1 0,-1 1 0,0 0 0,1 0 0,-1 0 0,-2 0 0,0 1 0,1 0 0,-1 0 0,1 1 0,-1-1 0,1 1 0,-1 0 0,1 0 0,0 0 0,0 0 0,0 1 0,0 0 0,-4 4 0,2-1 0,-1 1 0,1-1 0,0 1 0,1 0 0,0 1 0,0-1 0,0 1 0,1 0 0,0 0 0,1 0 0,0 0 0,0 0 0,0 1 0,1-1 0,1 1 0,-1-1 0,1 1 0,1-1 0,0 0 0,0 1 0,4 14 0,-2-12 0,0-1 0,1 1 0,1-1 0,0 0 0,0 0 0,1 0 0,0 0 0,1-1 0,0 0 0,0-1 0,1 0 0,0 0 0,0 0 0,1-1 0,18 12 0,-12-10 0,1-1 0,0 0 0,0-1 0,1-1 0,0-1 0,0 0 0,19 3 0,-33-8 66,-1 0-1,1 0 1,-1 0-1,1 0 1,-1 0-1,1-1 1,-1 1 0,0-1-1,1 1 1,-1-1-1,0 0 1,1 0-1,-1 0 1,3-2 0,-4 2-271,0 0 0,0 0 0,0 0 0,0 0 0,0-1 0,0 1 0,-1 0 0,1 0 0,0 0 0,-1-1 0,1 1 1,-1 0-1,1-1 0,-1 1 0,0 0 0,1-1 0,-1 1 0,0-1 0,0 1 0,0-1 0,0 1 0,0 0 0,-1-3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2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103 824 11952,'0'0'7353,"12"-14"-6697,28-33-31,-2-2 1,37-63 0,160-296 2979,-234 407-3585,21-36 1082,-2-1 0,28-70-1,-46 98-157,-6 14 130,-8 16-296,-43 91-275,-42 90 189,-47 107-692,31-102 0,6-12 0,90-162 0,-30 43 0,96-122 0,-1-9 0,1 3 0,3 2 0,2 2 0,3 3 0,91-59 0,-116 85 0,-23 13 0,0 0 0,1 1 0,0 0 0,0 1 0,1 0 0,0 1 0,17-5 0,-28 9 0,1 0 0,-1 0 0,0 0 0,1 0 0,-1 0 0,0 0 0,0 0 0,1 1 0,-1-1 0,0 0 0,1 0 0,-1 0 0,0 1 0,0-1 0,1 0 0,-1 0 0,0 0 0,0 1 0,0-1 0,1 0 0,-1 1 0,0-1 0,0 0 0,0 0 0,0 1 0,0-1 0,0 0 0,0 1 0,1-1 0,-1 0 0,0 1 0,0-1 0,0 0 0,0 1 0,0-1 0,0 0 0,-1 1 0,1-1 0,0 0 0,0 1 0,0-1 0,-3 22 0,1-13 0,-3 31 0,2-26 0,0 0 0,2 1 0,0-1 0,1 1 0,0-1 0,1 1 0,0-1 0,7 25 0,-5-27 0,-1-6 0,-1 1 0,1-1 0,1 0 0,-1 0 0,1 0 0,4 6 0,-6-11 0,0 0 0,0 0 0,-1 0 0,1 0 0,0 0 0,0 0 0,0-1 0,0 1 0,0 0 0,1-1 0,-1 1 0,0-1 0,0 1 0,0-1 0,0 0 0,1 1 0,-1-1 0,0 0 0,0 0 0,1 0 0,-1 0 0,0 0 0,0 0 0,1 0 0,-1 0 0,0-1 0,0 1 0,0 0 0,1-1 0,-1 1 0,0-1 0,0 1 0,0-1 0,0 0 0,0 1 0,0-1 0,0 0 0,0 0 0,1-1 0,3-2 0,-1 0 0,1-1 0,-1 0 0,0 0 0,-1 0 0,1 0 0,-1 0 0,0-1 0,0 1 0,-1-1 0,1 0 0,2-11 0,-2 3 0,0-1 0,-1 0 0,0 0 0,0-17 0,-3 12 0,0-1 0,-6-31 0,6 45 0,-1 0 0,0 0 0,0 0 0,0 0 0,-1 1 0,0-1 0,-1 1 0,1 0 0,-1 0 0,-8-10 0,10 15 0,1-1 0,0 1 0,0 0 0,0 0 0,0-1 0,0 1 0,0-1 0,0 1 0,0-1 0,1 1 0,-1-1 0,0-3 0,1 4 0,0 1 0,0-1 0,0 0 0,0 0 0,0 0 0,0 0 0,0 1 0,0-1 0,1 0 0,-1 0 0,0 0 0,1 1 0,-1-1 0,1 0 0,-1 0 0,0 1 0,1-1 0,1-1 0,1-1 0,1 1 0,-1-1 0,1 1 0,0 0 0,0 0 0,0 0 0,0 1 0,7-3 0,0 2 0,-1 0 0,1 0 0,0 1 0,-1 0 0,1 1 0,0 0 0,-1 1 0,1 0 0,-1 1 0,1 0 0,-1 1 0,11 3 0,-5 0 0,-1 0 0,0 1 0,-1 0 0,0 1 0,0 1 0,-1 1 0,17 13 0,-11-3 0,-1 1 0,0 1 0,-2 1 0,25 43 0,1 3 0,-41-68 19,0 1 0,0 0-1,0-1 1,0 0 0,0 1 0,1-1 0,-1 0-1,0 1 1,1-1 0,-1 0 0,1 0 0,-1 0 0,1 0-1,-1 0 1,1-1 0,0 1 0,0 0 0,-1-1-1,1 1 1,0-1 0,0 0 0,-1 0 0,5 1 0,-3-2 21,0 0 0,0 0 0,0 0 1,0 0-1,0 0 0,0 0 0,0-1 1,0 0-1,-1 1 0,1-1 1,0 0-1,2-3 0,6-6-784,-1 0-1,0-1 1,-1 0 0,8-14-1,-14 22-443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3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6424,'0'0'8457,"10"-7"-7906,28-24-31,-37 30-442,0 1 1,0-1 0,1 0 0,-1 0 0,0 1 0,0-1 0,1 1 0,-1-1 0,0 1 0,0 0 0,1-1 0,-1 1 0,1 0-1,-1 0 1,0 0 0,3 0 0,3 0 410,-3-1-313,-1 0 0,1 1 1,0-1-1,0 1 0,0 0 0,-1 1 0,1-1 1,0 0-1,6 3 0,18 0 270,191-16 1117,-177 10-1261,-29 2-180,-1 0 0,0 1 0,14 1 0,-17 0 50,-1-1 0,0 0 0,0-1 1,14-1-1,16-2-2479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34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0 559 12664,'0'0'2890,"11"-8"-1893,14-11-74,-1-2-1,-1 0 0,40-48 1,-61 67-873,15-22 568,-1 0 1,0-1-1,-2-1 1,-1 0-1,12-34 1,-15 23 251,7-49 1,2-8 1852,-14 80-1621,-5 14-1056,0-1 0,0 1 0,1 0 0,-1 0-1,0 0 1,0 0 0,0 0 0,0-1 0,0 1 0,0 0 0,0 0-1,1 0 1,-1 0 0,0 0 0,0 0 0,0 0 0,0 0 0,0 0-1,1 0 1,-1-1 0,0 1 0,0 0 0,0 0 0,0 0 0,0 0-1,1 0 1,-1 0 0,0 0 0,0 0 0,0 0 0,0 0 0,1 0-1,-1 0 1,0 1 0,0-1 0,0 0 0,0 0 0,1 0-1,-1 0 1,0 0 0,1 2 72,1 1 0,-1-1 0,0 0-1,0 1 1,0-1 0,0 1 0,0-1 0,0 1 0,-1-1 0,1 4-1,20 108-109,11 180-1,-31-271-7,-3 32 0,1-49 0,0 0 0,0 0 0,0 0 0,0 0 0,-1 0 0,0-1 0,-1 1 0,1-1 0,-1 1 0,-6 8 0,8-13 0,0 0 0,0 0 0,0 0 0,0 0 0,-1 0 0,1-1 0,0 1 0,-1 0 0,1-1 0,0 1 0,-1-1 0,1 1 0,0-1 0,-1 0 0,1 0 0,-1 0 0,1 0 0,-1 0 0,1 0 0,-1 0 0,1 0 0,0 0 0,-1 0 0,1-1 0,-1 1 0,1-1 0,0 1 0,-1-1 0,-1-1 0,-6-2 0,0-1 0,1-1 0,-11-7 0,8 5 0,-23-17 0,1-2 0,1-2 0,-50-57 0,80 83 485,-3-5-578,-1 6-4234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3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1071 8936,'0'0'8575,"16"-14"-8048,-4 3-407,11-8 194,-2-1-1,37-45 0,-21 18 838,2 2 0,2 1 1,2 2-1,79-60 0,-121 101-1056,1 0 1,-1 0-1,0 0 0,0 0 1,1 0-1,-1 0 0,0 1 1,1-1-1,-1 0 0,0 1 1,1-1-1,-1 1 0,1 0 1,-1-1-1,1 1 0,0 0 1,-1 0-1,1 0 0,-1 0 0,1 0 1,-1 0-1,1 0 0,2 1 1,-3 1 2,1 0 0,-1-1 0,0 1 0,1 0-1,-1 0 1,0-1 0,0 1 0,0 0 0,0 0 0,-1 0 0,1 0 0,-1 0 0,1 0 0,-1 1 0,1-1 0,-1 0 0,0 3-1,1 15 223,0 1-1,-1-1 0,-1 1 0,-6 34 1,-26 75 889,16-69-359,15-50-763,4-11-30,8-15-7,-3 5-45,152-203-5,-148 198 0,22-22 0,-29 33 0,0 1 0,1-1 0,-1 1 0,0 0 0,1 0 0,0 1 0,0-1 0,-1 1 0,1 0 0,7-1 0,-11 2 0,-1 1 0,1 0 0,0 0 0,0 0 0,-1 0 0,1 0 0,0 0 0,0 1 0,-1-1 0,1 0 0,0 0 0,-1 0 0,1 1 0,0-1 0,-1 0 0,1 1 0,0-1 0,-1 1 0,1-1 0,0 0 0,-1 1 0,1-1 0,-1 1 0,1 0 0,-1-1 0,1 1 0,-1-1 0,0 1 0,1 1 0,9 25 0,-8-21 0,7 28 0,-2 0 0,5 58 0,-11-80 0,1 1 0,0-1 0,1 1 0,0-1 0,1 0 0,0 0 0,1-1 0,10 18 0,-12-24 0,1 1 0,-1-1 0,1 0 0,0 0 0,1-1 0,-1 1 0,1-1 0,0 0 0,0 0 0,0-1 0,0 1 0,1-1 0,-1 0 0,1-1 0,0 1 0,0-1 0,0 0 0,11 1 0,-4-2 0,0 0 0,1-1 0,-1-1 0,0 0 0,0-1 0,0 0 0,0-1 0,0-1 0,0 0 0,-1 0 0,1-1 0,-1-1 0,-1 0 0,17-11 0,-19 11 0,-1 0 0,0-1 0,0 0 0,0 0 0,-1 0 0,0-1 0,0 0 0,-1-1 0,0 1 0,-1-1 0,0 0 0,0 0 0,-1-1 0,0 0 0,-1 1 0,0-1 0,0-1 0,2-19 0,-5 29 0,0-1 0,1 1 0,-1-1 0,0 0 0,0 1 0,0-1 0,0 0 0,0 1 0,-1-1 0,1 0 0,0 1 0,-1-1 0,1 1 0,-1-1 0,0 1 0,0-1 0,1 1 0,-1-1 0,0 1 0,0-1 0,0 1 0,0 0 0,0 0 0,-1 0 0,1-1 0,0 1 0,-1 0 0,1 1 0,0-1 0,-1 0 0,1 0 0,-4 0 0,3 0 0,-1 1 0,0 0 0,0 0 0,0 1 0,0-1 0,0 1 0,0-1 0,0 1 0,0 0 0,0 0 0,1 0 0,-1 1 0,0-1 0,1 0 0,-1 1 0,1 0 0,0 0 0,-5 3 0,-3 6 0,0 0 0,1 0 0,0 1 0,0 0 0,1 0 0,1 1 0,0 0 0,1 1 0,0-1 0,1 1 0,1 0 0,0 1 0,1-1 0,1 0 0,0 1 0,1 0 0,0 15 0,1-26 0,1 1 0,0-1 0,0 1 0,0-1 0,1 1 0,-1-1 0,1 1 0,0-1 0,1 0 0,-1 0 0,0 0 0,1 0 0,0-1 0,0 1 0,0-1 0,1 1 0,-1-1 0,1 0 0,0-1 0,-1 1 0,1 0 0,0-1 0,6 3 0,-2-2 0,-1 0 0,1 0 0,0-1 0,0 0 0,0 0 0,0-1 0,0 0 0,0 0 0,0-1 0,0 0 0,1 0 0,13-3 0,-7-1 0,1-1 0,-1-1 0,0 0 0,0-1 0,0-1 0,-1 0 0,0-1 0,-1 0 0,0-1 0,-1-1 0,15-14 0,-5 0 0,-1 0 0,0-2 0,-2 0 0,23-46 0,-20 36 0,-14 25 0,-1-1 0,0 0 0,0 0 0,-2-1 0,8-21 0,-38 108 0,16-42 0,-6 51 0,14-72 0,0 1 0,0 0 0,2 0 0,-1-1 0,1 1 0,1 0 0,-1-1 0,8 21 0,-8-28 0,-1-1 0,1 0 0,0 0 0,0 0 0,0 0 0,1 0 0,-1 0 0,0 0 0,1 0 0,-1-1 0,1 1 0,-1 0 0,1-1 0,0 1 0,0-1 0,0 0 0,0 1 0,0-1 0,0 0 0,0 0 0,3 0 0,-2 0 0,0-1 0,1 0 0,-1 0 0,0 0 0,0 0 0,0-1 0,1 1 0,-1-1 0,0 0 0,0 0 0,0 0 0,0 0 0,4-3 0,5-3 0,0-1 0,0 0 0,-1-1 0,0 0 0,13-15 0,27-40 0,-36 43 0,28-30 0,-43 51 0,0-1 0,1 1 0,-1 0 0,0 0 0,0-1 0,0 1 0,0 0 0,0 0 0,0 0 0,1-1 0,-1 1 0,0 0 0,0 0 0,0 0 0,0-1 0,1 1 0,-1 0 0,0 0 0,0 0 0,1 0 0,-1 0 0,0 0 0,0-1 0,0 1 0,1 0 0,-1 0 0,0 0 0,0 0 0,1 0 0,-1 0 0,0 0 0,0 0 0,1 0 0,-1 0 0,0 0 0,0 0 0,1 0 0,-1 1 0,0-1 0,0 0 0,1 0 0,-1 0 0,0 0 0,0 0 0,0 0 0,1 1 0,-1-1 0,0 0 0,0 0 0,0 0 0,1 0 0,-1 1 0,0-1 0,0 0 0,0 0 0,0 0 0,0 1 0,2 17 0,-2-10 0,4 26 0,1 0 0,14 46 0,-18-78 0,0 1 0,-1-1 0,1-1 0,0 1 0,0 0 0,0 0 0,1 0 0,-1 0 0,0-1 0,1 1 0,-1-1 0,1 1 0,-1-1 0,1 1 0,0-1 0,0 0 0,-1 0 0,1 0 0,0 0 0,0 0 0,0 0 0,0-1 0,0 1 0,0 0 0,0-1 0,1 0 0,-1 1 0,0-1 0,0 0 0,0 0 0,0 0 0,0-1 0,0 1 0,1 0 0,-1-1 0,2-1 0,6 0 0,0-2 0,0 0 0,-1 0 0,0 0 0,0-1 0,13-9 0,-7 2 0,0-1 0,-1-1 0,0 0 0,-1 0 0,-1-2 0,0 1 0,-1-1 0,11-23 0,62-149 0,-79 175 0,30-71 0,42-117 0,-64 162 0,-2-1 0,-2 0 0,5-48 0,-9 43 0,-2 28 0,-1 0 0,0 0 0,-2-1 0,-2-29 0,2 48 0,0-1 0,0 0 0,0 0 0,0 0 0,0 0 0,0 0 0,0 1 0,0-1 0,0 0 0,0 0 0,0 0 0,0 0 0,0 0 0,0 1 0,0-1 0,0 0 0,0 0 0,-1 0 0,1 0 0,0 0 0,0 0 0,0 0 0,0 1 0,0-1 0,0 0 0,0 0 0,-1 0 0,1 0 0,0 0 0,0 0 0,0 0 0,0 0 0,0 0 0,-1 0 0,1 0 0,0 0 0,0 0 0,0 0 0,0 0 0,0 0 0,-1 0 0,1 0 0,0 0 0,0 0 0,0 0 0,0 0 0,0 0 0,-1 0 0,1 0 0,0 0 0,0-1 0,0 1 0,0 0 0,0 0 0,0 0 0,0 0 0,-1 0 0,1 0 0,0 0 0,0 0 0,0-1 0,0 1 0,0 0 0,0 0 0,0 0 0,0 0 0,0 0 0,0-1 0,0 1 0,-7 11 0,-13 40 0,-23 85 0,41-129 0,-13 53 0,-15 124 0,15 64 0,14-234 0,1 0 0,0 0 0,2-1 0,-1 1 0,2 0 0,0-1 0,0 1 0,9 20 0,-11-32 0,0-1 0,0 1 0,0 0 0,1-1 0,-1 1 0,0-1 0,1 1 0,-1-1 0,1 0 0,0 0 0,-1 0 0,1 0 0,0 0 0,-1 0 0,1 0 0,0 0 0,0 0 0,0-1 0,0 1 0,0-1 0,0 0 0,0 0 0,0 1 0,0-1 0,0 0 0,0 0 0,0-1 0,2 1 0,5-2 0,-1 1 0,0-2 0,0 1 0,0-1 0,9-4 0,-1-1 0,-1 0 0,0-1 0,0-1 0,-1 0 0,0-1 0,17-18 0,-12 8 0,-1 0 0,-1-2 0,19-31 0,-30 44 0,-1 4 0,-1-1 0,-1 0 0,1 0 0,-1 0 0,0 0 0,0 0 0,3-15 0,-4 14 0,-2 7 0,1 0 0,-1 0 0,1 0 0,-1 0 0,0 0 0,1 0 0,-1 0 0,0 0 0,0 0 0,0 0 0,0-1 0,0 1 0,0 0 0,0 0 0,0 0 0,0 0 0,0 0 0,-1 0 0,0-2 0,8 23 0,8-2 0,-1 1 0,-1 0 0,12 25 0,-14-22 0,-1 1 0,-1 0 0,-1 0 0,-2 1 0,0 0 0,3 27 0,-8-38 0,0-3 0,0 1 0,1-1 0,4 14 0,-5-22 0,-1 0 0,1-1 0,-1 1 0,1 0 0,0-1 0,0 1 0,0 0 0,0-1 0,0 1 0,0-1 0,0 0 0,0 1 0,1-1 0,-1 0 0,0 0 0,1 1 0,-1-1 0,1 0 0,-1-1 0,1 1 0,0 0 0,-1 0 0,1-1 0,0 1 0,3 0 0,6-1 0,-1 0 0,1-1 0,-1 0 0,1 0 0,-1-1 0,1-1 0,-1 0 0,0 0 0,0-1 0,0 0 0,10-7 0,11-7 0,55-44 0,-59 41 0,38-31 0,-28 21 0,66-41 0,-57 43 0,54-43 0,-97 69 0,1 0 0,-1 0 0,1 1 0,0-1 0,0 1 0,6-2 0,-17 8 0,1 0 0,0 0 0,1 1 0,-1 0 0,1 0 0,0 0 0,-6 9 0,1-3 0,-27 31 0,-39 57 0,61-76 0,1 0 0,1 1 0,1 0 0,-15 45 0,26-68 0,1 0 0,-1 0 0,1 0 0,-1 0 0,1 1 0,0-1 0,0 0 0,0 0 0,0 0 0,-1 0 0,1 0 0,1 0 0,-1 0 0,0 1 0,0-1 0,0 0 0,0 0 0,1 0 0,-1 0 0,1 0 0,-1 0 0,1 0 0,-1 0 0,1 0 0,1 1 0,-1-1 0,0 0 0,1 0 0,-1-1 0,0 1 0,1-1 0,-1 1 0,1-1 0,-1 0 0,1 0 0,-1 0 0,1 1 0,-1-1 0,1 0 0,-1-1 0,1 1 0,1 0 0,6-2 0,0-1 0,0 1 0,0-2 0,0 1 0,8-5 0,-4-1 0,-1 1 0,0-2 0,-1 1 0,1-2 0,-2 1 0,0-2 0,0 1 0,-1-1 0,0-1 0,-1 0 0,7-16 0,-11 19 0,0 0 0,-1-1 0,0 0 0,-1 1 0,0-1 0,-1 0 0,0 0 0,-2-20 0,-17 79 0,16-37 0,0 0 0,1 0 0,0-1 0,1 1 0,0 0 0,1 0 0,0 0 0,1 0 0,0-1 0,1 1 0,0-1 0,0 1 0,1-1 0,1 0 0,8 14 0,-11-21 0,1 1 0,0-1 0,0 0 0,1 0 0,-1-1 0,1 1 0,-1 0 0,1-1 0,0 0 0,0 0 0,0 0 0,0-1 0,0 1 0,0-1 0,0 0 0,1 0 0,-1 0 0,7 0 0,0-1 0,-1 1 0,1-2 0,0 1 0,-1-2 0,1 1 0,15-5 0,0-4 0,-1 0 0,-1-1 0,1-2 0,-2 0 0,0-1 0,-1-2 0,0 0 0,-1-2 0,-1 0 0,-1-1 0,29-37 0,-16 14 0,-2-2 0,-2-1 0,-1-2 0,-3 0 0,19-54 0,-31 68 0,-2 0 0,-1-2 0,-1 1 0,-2-1 0,-2 0 0,-1 0 0,-1 0 0,-5-49 0,-5 36 0,7 46 0,1 0 0,-1 0 0,0-1 0,0 1 0,1 0 0,-1 0 0,-1 0 0,1 0 0,0 0 0,0 1 0,-1-1 0,1 0 0,-1 1 0,1-1 0,-1 0 0,0 1 0,0 0 0,0 0 0,-2-2 0,3 3 0,1 0 0,-1 0 0,0 0 0,0 0 0,0 0 0,0 0 0,1 0 0,-1 0 0,0 1 0,0-1 0,0 0 0,1 0 0,-1 1 0,0-1 0,1 1 0,-1-1 0,0 1 0,0-1 0,1 1 0,-1-1 0,1 1 0,-1-1 0,1 1 0,-2 1 0,-11 20 0,3 3 0,2 0 0,1 0 0,1 1 0,1 0 0,2 0 0,-1 36 0,11 160 0,-3-174 0,2-1 0,2 0 0,2 0 0,2-1 0,31 76 0,-38-110 0,0 0 0,1-1 0,1 0 0,0-1 0,10 13 0,-14-20 0,-1 0 0,1 0 0,0-1 0,1 1 0,-1-1 0,0 1 0,1-1 0,-1 0 0,1 0 0,0-1 0,-1 1 0,1-1 0,0 1 0,0-1 0,0-1 0,0 1 0,0 0 0,0-1 0,0 0 0,7 0 0,-1-2 0,1 0 0,-1-1 0,1 0 0,-1 0 0,0-1 0,0-1 0,-1 0 0,1 0 0,-1-1 0,0 0 0,13-11 0,-5 1 0,0-1 0,-2 0 0,0-1 0,17-26 0,-14 19 0,1 1 0,37-37 0,-53 59 0,0-1 0,-1 1 0,1 0 0,0 0 0,0 0 0,0 0 0,0 0 0,0 1 0,0-1 0,1 1 0,-1 0 0,0 0 0,1 0 0,-1 1 0,1-1 0,-1 1 0,1 0 0,-1 0 0,1 0 0,-1 0 0,1 1 0,4 0 0,-4 0 0,0 1 0,0-1 0,0 1 0,-1 0 0,1 0 0,-1 0 0,1 0 0,-1 1 0,0 0 0,1-1 0,-1 1 0,-1 0 0,1 0 0,0 1 0,-1-1 0,0 1 0,1-1 0,2 8 0,-1-1 0,0 0 0,-1 1 0,0-1 0,0 1 0,-1 0 0,-1-1 0,0 1 0,0 0 0,-1 0 0,0 0 0,-1 0 0,0 0 0,-4 14 0,1-13 0,0 0 0,-1 0 0,0 0 0,-1 0 0,0-1 0,-1 0 0,0 0 0,-1-1 0,0 0 0,-1 0 0,-9 8 0,9-10 0,0 0 0,-1 0 0,1-1 0,-1-1 0,-1 0 0,1 0 0,-1-1 0,0 0 0,0-1 0,-21 6 0,26-9 0,0 0 0,0-1 0,-1 1 0,1-1 0,0-1 0,0 1 0,0-1 0,0 0 0,0 0 0,0-1 0,0 1 0,0-1 0,0-1 0,1 1 0,-1-1 0,1 0 0,-1 0 0,1-1 0,0 1 0,1-1 0,-1-1 0,-6-6 0,6 6 0,1 0 0,1 0 0,-1 0 0,1 0 0,-1 0 0,2-1 0,-5-9 0,7 14 0,-1-1 0,1 1 0,0-1 0,-1 1 0,1 0 0,0-1 0,0 1 0,0-1 0,0 1 0,0-1 0,0 1 0,1-1 0,-1 1 0,0-1 0,1 1 0,-1 0 0,1-1 0,-1 1 0,1 0 0,0-1 0,0 1 0,-1 0 0,1 0 0,0 0 0,0 0 0,0 0 0,0 0 0,1 0 0,-1 0 0,0 0 0,0 0 0,0 0 0,1 1 0,-1-1 0,0 1 0,1-1 0,1 0 0,7-2 0,1 1 0,0 0 0,-1 0 0,1 1 0,0 1 0,21 1 0,-5-1 0,125 4 0,135-5 0,-284 1 0,0 0 0,1-1 0,-1 1 0,0-1 0,0 0 0,1 0 0,4-2 0,-7 3 0,-1-1 0,0 1 0,1 0 0,-1 0 0,0-1 0,0 1 0,1 0 0,-1 0 0,0-1 0,0 1 0,1 0 0,-1-1 0,0 1 0,0-1 0,0 1 0,0 0 0,0-1 0,0 1 0,0 0 0,0-1 0,1 1 0,-1-1 0,0 1 0,-1 0 0,1-1 0,-8-15 0,3 11 0,0-1 0,0 1 0,-1 1 0,0-1 0,0 1 0,0 0 0,0 0 0,-13-5 0,-1-2 0,-109-53 850,61 32-5635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38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17287,'0'0'1248,"83"-6"-488,-4 10 16,29 2 120,19-3 8,18-6-128,-3-1 0,-14 2-216,-1-2 8,-6-4-184,-6-2 0,-8-8-128,-18-4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40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168 703 9648,'0'0'10638,"-8"12"-10091,-2 5-311,0-1 1,-2 0 0,0-1 0,-18 18 0,21-25-14,1 0 0,0 2 0,0-1 0,1 1 0,0 0 1,0 0-1,2 1 0,-1-1 0,1 1 0,-5 17 0,8-22-103,1 0-1,0 1 1,0-1 0,0 0-1,1 1 1,0-1-1,0 0 1,1 1-1,0-1 1,0 0 0,0 0-1,1 0 1,0 0-1,0 0 1,0 0-1,1 0 1,0 0 0,0-1-1,1 1 1,-1-1-1,7 7 1,-3-6 4,-1 1-1,1-2 1,0 1 0,1-1 0,-1 0 0,1 0-1,0-1 1,0 0 0,1 0 0,-1-1 0,1 0 0,0-1-1,-1 0 1,1 0 0,0-1 0,0 0 0,16-1-1,-15 0-5,0 0-1,0-1 0,0-1 0,0 0 0,0 0 0,-1-1 0,1 0 0,-1-1 1,1 0-1,-1 0 0,-1-1 0,1 0 0,-1-1 0,1 1 0,-2-2 1,9-6-1,-7 2-57,-1 1 0,0-1 1,0 0-1,-1-1 0,0 1 1,-1-1-1,-1-1 0,0 1 1,0-1-1,-1 0 0,-1 0 1,0 0-1,1-27 0,-3 30-30,-1 1 0,0-1-1,-1 0 1,0 0 0,-1 0-1,0 1 1,0-1-1,-1 1 1,0 0 0,-1-1-1,0 2 1,-1-1 0,1 0-1,-2 1 1,1 0-1,-1 0 1,0 0 0,-1 1-1,-11-10 1,14 14-30,-1 0 0,1 0 0,-1 1 0,0-1 0,0 1 0,0 0 0,0 1 0,0-1 0,0 1 0,0 0 0,-1 1 0,-8-1 0,7 1 0,0 0 0,-1 0 0,1 1 0,0 0 0,0 0 0,0 1 0,-1 0 0,-8 4 0,14-5 0,0 0 0,0 0 0,0 0 0,0 1 0,0-1 0,0 0 0,0 1 0,1-1 0,-1 1 0,-2 3 0,4-4 0,0-1 0,-1 1 0,1-1 0,0 1 0,0 0 0,0-1 0,0 1 0,0 0 0,-1-1 0,1 1 0,1 0 0,-1-1 0,0 1 0,0 0 0,0 0 0,0-1 0,0 1 0,1-1 0,-1 1 0,0 0 0,0-1 0,1 1 0,-1-1 0,1 1 0,-1 0 0,0-1 0,1 1 0,-1-1 0,1 1 0,-1-1 0,1 0 0,-1 1 0,1-1 0,0 0 0,-1 1 0,1-1 0,-1 0 0,2 1 0,4 2 0,0-1 0,0 0 0,0 0 0,0 0 0,0 0 0,0-1 0,0 0 0,1-1 0,-1 1 0,0-1 0,1 0 0,-1-1 0,0 1 0,1-1 0,-1-1 0,11-3 0,1-1 0,0-1 0,0-1 0,0 0 0,19-14 0,-10 4 0,-2-2 0,0 0 0,-1-2 0,-1-1 0,-1 0 0,-1-2 0,-1 0 0,-1-2 0,-2 0 0,17-34 0,-2-7 0,-3-1 0,-2-2 0,20-90 0,-42 144 0,-6 33 0,-3 16 0,-41 337 0,-24-4 0,-58 90 0,117-425 0,-1-1 0,-1 0 0,-2-1 0,-1 0 0,-1-1 0,-1-1 0,-41 47 0,57-71 0,-1-1 0,1 1 0,-1-1 0,0 1 0,1-1 0,-1 0 0,0 0 0,0 1 0,0-1 0,0 0 0,-3 0 0,4 0 0,1-1 0,-1 0 0,0 0 0,0 0 0,0 0 0,1 0 0,-1 0 0,0 0 0,0-1 0,0 1 0,1 0 0,-1 0 0,0 0 0,0-1 0,1 1 0,-1 0 0,0-1 0,1 1 0,-1-1 0,0 1 0,1-1 0,-1 0 0,-1-2 0,0 0 0,0 0 0,0 0 0,1 0 0,-1 0 0,1 0 0,0-1 0,0 1 0,0 0 0,1-1 0,-1 1 0,1-7 0,-1-3 0,1 0 0,0 0 0,1 1 0,0-1 0,1 0 0,1 0 0,0 1 0,8-23 0,-7 27 0,0-1 0,0 1 0,1 1 0,0-1 0,0 0 0,1 1 0,0 0 0,0 1 0,1-1 0,0 1 0,0 0 0,0 1 0,14-8 0,-3 4 0,1 1 0,0 0 0,0 2 0,1 0 0,0 1 0,0 1 0,25-2 0,17 2 0,64 5 0,-116 0 0,67-2 0,20 2 0,37 2 850,-53-11-5635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4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62 783 8744,'0'0'4234,"-10"2"-3342,-29 8-129,26-4 679,19-2-633,16-2 28,5-2-288,1-1 0,-1-1 1,33-7-1,-47 6-386,-1-1 0,1 0 0,-1-1 0,0 0 0,-1-1 0,1 0-1,-1-1 1,0 0 0,10-9 0,-3 1 236,0-1-1,-2-1 1,0 0 0,19-26-1,-31 37-237,-1 0 1,1 0-1,-1 0 0,0-1 1,0 0-1,-1 1 0,0-1 1,1-9-1,-2 12-68,-1 0 1,0-1-1,0 1 1,0 0-1,0 0 1,-1 0-1,0 0 1,0-1-1,0 1 0,0 0 1,-1 1-1,1-1 1,-1 0-1,0 0 1,-3-4-1,3 6-31,0-1-1,0 1 1,-1 0 0,1 0-1,0 0 1,-1 0 0,0 0-1,1 0 1,-1 1 0,0-1-1,0 1 1,0 0 0,0 0-1,0 0 1,0 0 0,0 1-1,0-1 1,0 1 0,0-1-1,0 1 1,0 0 0,-1 1-1,1-1 1,0 0-1,0 1 1,0 0 0,-4 1-1,-6 2 169,0 0-1,-1 1 1,2 1-1,-21 12 0,21-11-30,0 1 0,1 0-1,0 1 1,1 0-1,0 0 1,0 1-1,1 0 1,-8 12-1,11-14-85,2 0-1,-1 0 1,1 0-1,0 1 1,1 0-1,0-1 0,1 1 1,-1 0-1,2 0 1,-1 0-1,1 1 1,1-1-1,0 10 1,1-5-111,2 0 1,0 0-1,0 1 0,1-2 1,1 1-1,0 0 1,1-1-1,1 0 1,0-1-1,0 1 1,1-1-1,1-1 1,0 1-1,1-2 1,0 1-1,0-1 0,1-1 1,16 12-1,-16-14-2,0 0-1,0-1 1,1 0-1,-1-1 1,1 0 0,0-1-1,1 0 1,-1-1-1,17 2 1,-19-4-1,-1 0 1,1-1 0,0 0-1,-1-1 1,1 0 0,0-1-1,-1 0 1,1 0 0,-1-1-1,0 0 1,0-1 0,0 1-1,8-7 1,3-2 0,-1-2 0,0 0 0,-1-2 0,-1 0 0,0 0 0,-1-2 0,14-20 0,2-9 0,46-87 0,-71 122 0,0-1 0,0 1 0,1 1 0,0-1 0,15-13 0,-21 22 0,0 1 0,1 0 0,-1 0 0,1 0 0,-1 0 0,1 0 0,0 1 0,0-1 0,0 1 0,0 0 0,0-1 0,0 1 0,0 1 0,0-1 0,0 0 0,0 1 0,1 0 0,-1 0 0,0 0 0,0 0 0,1 0 0,-1 0 0,0 1 0,0 0 0,0-1 0,0 1 0,0 1 0,5 1 0,5 5 0,-1 0 0,0 1 0,16 15 0,-15-13 0,0 0 0,17 11 0,-28-21 0,20 12 0,0 1 0,33 28 0,-48-36 0,-4-3 0,0 0 0,0 0 0,0-1 0,1 1 0,-1-1 0,6 4 0,-8-6 0,-1 0 0,0 0 0,0 0 0,0 0 0,0 0 0,1 0 0,-1 0 0,0 0 0,0 0 0,0 0 0,1 0 0,-1 0 0,0 0 0,0 0 0,0 0 0,1 0 0,-1 0 0,0 0 0,0-1 0,0 1 0,1 0 0,-1 0 0,0 0 0,0 0 0,0 0 0,0 0 0,1-1 0,-1 1 0,0 0 0,0 0 0,0 0 0,0 0 0,0-1 0,0 1 0,0 0 0,1 0 0,-1 0 0,0 0 0,0-1 0,0 1 0,0 0 0,0 0 0,0 0 0,0-1 0,0 1 0,0 0 0,0 0 0,0 0 0,0-1 0,0 1 0,0 0 0,0 0 0,0 0 0,-1-1 0,1 1 0,0 0 0,-4-14 0,4 13 0,-6-15 0,-1 1 0,0 0 0,-1 1 0,-1-1 0,0 1 0,-1 1 0,0 0 0,-14-13 0,18 20 0,1 1 0,-1-1 0,-1 1 0,1 0 0,-1 1 0,0 0 0,0 0 0,0 0 0,0 1 0,-1 0 0,1 0 0,-1 1 0,0 0 0,0 0 0,0 1 0,0 0 0,0 0 0,-16 2 0,13 0 0,-1 1 0,1 1 0,0 0 0,0 1 0,0 0 0,0 0 0,1 1 0,0 1 0,0-1 0,0 2 0,1-1 0,-10 10 0,9-7 0,1 1 0,1 0 0,0 0 0,0 1 0,1 0 0,0 1 0,1-1 0,0 1 0,1 1 0,-5 17 0,6-16 0,0 0 0,1 1 0,1-1 0,1 1 0,0 0 0,0 0 0,4 29 0,-1-35 0,-1 0 0,1-1 0,1 1 0,-1-1 0,2 1 0,-1-1 0,1 0 0,0 0 0,1-1 0,0 1 0,0-1 0,0 0 0,1 0 0,9 8 0,-12-13 0,0 1 0,0-1 0,1 0 0,-1-1 0,0 1 0,1 0 0,0-1 0,-1 0 0,1 0 0,0 0 0,-1 0 0,1-1 0,0 1 0,0-1 0,-1 0 0,1 0 0,0-1 0,0 1 0,0-1 0,-1 1 0,1-1 0,0 0 0,-1-1 0,1 1 0,-1-1 0,1 1 0,4-5 0,3-1 0,0 0 0,0-1 0,-1 0 0,0-1 0,-1 0 0,14-17 0,-11 9 0,-1 1 0,-1-1 0,-1-1 0,0 0 0,-1 0 0,-1 0 0,9-37 0,-11 35 0,11-34 0,13 110 0,-22-41 0,0-1 0,2 0 0,-1 0 0,2-1 0,0 0 0,0-1 0,1 0 0,1 0 0,15 12 0,-18-18 0,-1-1 0,1 1 0,0-1 0,0-1 0,1 0 0,-1 0 0,1-1 0,0 0 0,0-1 0,0 0 0,0 0 0,0-1 0,1-1 0,-1 0 0,0 0 0,13-2 0,6-3 0,0-1 0,-1-2 0,0 0 0,0-2 0,-1-1 0,0-1 0,50-32 0,-21 12 0,-33 20 0,-1-1 0,-1-1 0,0-1 0,20-18 0,-37 28 0,1 0 0,-1 0 0,0 0 0,-1-1 0,1 1 0,-1-1 0,0 0 0,3-8 0,-6 13 0,0 1 0,0 0 0,0-1 0,0 1 0,0 0 0,0-1 0,0 1 0,0-1 0,0 1 0,0 0 0,-1-1 0,1 1 0,0 0 0,0-1 0,0 1 0,0 0 0,0-1 0,-1 1 0,1 0 0,0 0 0,0-1 0,0 1 0,-1 0 0,1-1 0,0 1 0,-1 0 0,1 0 0,0 0 0,0-1 0,-1 1 0,1 0 0,0 0 0,-1 0 0,1 0 0,-1 0 0,1-1 0,0 1 0,-1 0 0,1 0 0,0 0 0,-1 0 0,1 0 0,0 0 0,-1 0 0,1 0 0,0 0 0,-1 1 0,1-1 0,-1 0 0,1 0 0,0 0 0,-1 0 0,1 0 0,-1 1 0,-26 10 0,18-7 0,-10 4 0,1 1 0,0 0 0,0 2 0,0 0 0,1 1 0,1 0 0,-21 22 0,25-22 0,1 0 0,0 1 0,1 0 0,1 1 0,0 0 0,1 0 0,1 1 0,0 0 0,-10 31 0,16-42 0,0 0 0,1 0 0,-1 0 0,1 0 0,-1 1 0,1-1 0,0 0 0,1 0 0,-1 0 0,1 0 0,0 1 0,0-1 0,0 0 0,0 0 0,1 0 0,3 6 0,-1-5 0,-1 0 0,1 0 0,0-1 0,0 0 0,1 0 0,-1 0 0,1 0 0,0-1 0,0 1 0,0-1 0,8 3 0,-3-2 0,1-1 0,-1 0 0,1 0 0,0-1 0,-1 0 0,1-1 0,0-1 0,0 0 0,0 0 0,0-1 0,13-2 0,1-2 0,0 0 0,0-2 0,41-17 0,-33 9 0,-1-2 0,-1-1 0,0-1 0,34-30 0,-15 7 0,68-75 0,-88 82 0,-1-1 0,37-65 0,37-89 0,-81 148 0,-10 20 0,0-1 0,-2-1 0,-1 0 0,0 0 0,-2 0 0,-1-1 0,-1 0 0,3-44 0,-7 48 0,0 14 0,0 1 0,-1 0 0,0-1 0,0 1 0,-1 0 0,0 0 0,0-1 0,0 1 0,-3-8 0,4 14 0,0 0 0,-1-1 0,1 1 0,0 0 0,0 0 0,0 0 0,0 0 0,0 0 0,0 0 0,0 0 0,-1 0 0,1 0 0,0 0 0,0 0 0,0 0 0,0 0 0,0-1 0,0 1 0,-1 0 0,1 0 0,0 0 0,0 0 0,0 0 0,0 0 0,0 0 0,-1 1 0,1-1 0,0 0 0,0 0 0,0 0 0,0 0 0,0 0 0,0 0 0,-1 0 0,1 0 0,0 0 0,0 0 0,0 0 0,0 0 0,0 0 0,0 1 0,0-1 0,-1 0 0,1 0 0,0 0 0,0 0 0,0 0 0,0 0 0,0 1 0,-8 10 0,-7 16 0,-15 44 0,-38 127 0,-3 85 0,25-92 0,38-162 0,3-11 0,0-1 0,-3 38 0,7-55 0,1 1 0,0 0 0,0-1 0,0 1 0,0 0 0,0-1 0,0 1 0,0 0 0,0-1 0,0 1 0,1 0 0,-1-1 0,0 1 0,0 0 0,0-1 0,1 1 0,-1 0 0,0-1 0,1 1 0,-1-1 0,1 1 0,0 0 0,-1-1 0,1 0 0,-1 0 0,1 0 0,-1 0 0,1 0 0,-1 0 0,1 0 0,-1 0 0,0 0 0,1 0 0,-1-1 0,1 1 0,-1 0 0,1 0 0,-1 0 0,1 0 0,-1-1 0,0 1 0,1 0 0,-1-1 0,1 1 0,25-26 0,-24 24 0,28-36 0,-24 28 0,0 1 0,1 1 0,0-1 0,1 1 0,-1 1 0,2-1 0,17-11 0,-23 17 0,-1 1 0,1 0 0,0 1 0,0-1 0,0 0 0,0 1 0,1 0 0,-1-1 0,0 1 0,0 0 0,0 1 0,0-1 0,0 1 0,0-1 0,0 1 0,0 0 0,0 0 0,0 0 0,2 2 0,8 3 0,0 1 0,20 15 0,-25-16 0,8 5 0,103 68 0,-93-64 0,-1-2 0,55 21 0,-68-32 850,-5-3-5635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45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1006 9440,'0'0'4022,"-6"12"-3078,-15 39-65,21-50-819,-1 1 1,1-1-1,-1 1 1,1-1-1,0 1 1,0 0-1,0-1 1,0 1-1,0-1 0,0 1 1,0 0-1,0-1 1,1 1-1,-1-1 1,1 1-1,-1-1 1,1 1-1,0-1 1,-1 1-1,1-1 1,0 0-1,0 1 1,0-1-1,1 2 0,2 0 62,0 0-1,-1 0 0,1 0 0,0 0 0,7 3 1,-8-5-53,4 3 34,1-1 0,0 0 0,0-1 0,0 0 0,0 0 0,0-1 0,0 0-1,1 0 1,-1-1 0,0 0 0,1 0 0,7-2 0,9-2 264,-1-1 1,42-13-1,-46 10-135,1-1-1,-1-1 1,-1-1 0,0-1 0,0 0 0,-1-1 0,-1-1-1,31-32 1,-9 2 405,-3 0 0,40-63 0,-46 60-36,-2-2 0,-3 0-1,-1-1 1,20-66 0,-32 78 6,-2-1-1,-2 0 1,-1 0-1,-2-1 1,-2 1 0,-4-69-1,0 85-242,-3-33 399,3 51-724,0 0 0,0 1 0,0-1 1,-1 0-1,1 1 0,-1-1 0,0 1 0,-5-8 0,6 12-39,1-1 0,-1 0 0,1 1 0,0-1 0,-1 1 0,0-1 0,1 1 0,-1-1 0,1 1 0,-1-1 0,1 1 0,-1 0 0,0-1 0,1 1 0,-1 0 0,0 0 0,1-1 0,-1 1 0,0 0 0,0 0 0,1 0 0,-1 0 0,0 0 0,0 0 0,1 0 0,-2 0 0,0 1 0,1-1 0,-1 1 0,1 0 0,-1-1 0,1 1 0,0 0 0,0 0 0,-1 0 0,1 0 0,0 1 0,-2 1 0,-1 3 0,-1 1 0,2-1 0,-1 1 0,-3 8 0,-2 10 0,1 0 0,2 0 0,-5 30 0,-5 83 0,14-112 0,-10 289 0,19-244 0,-7-66 0,2 1 0,-1 0 0,1 0 0,0-1 0,0 1 0,0-1 0,1 1 0,0-1 0,5 7 0,0-1 0,-1 0 0,0 1 0,10 23 0,-6-12 0,-10-21 0,2 4 0,-1-1 0,1 1 0,1-1 0,-1 1 0,1-1 0,7 8 0,-9-12 0,0 0 0,0 1 0,0-1 0,0 0 0,0 0 0,0 0 0,0-1 0,0 1 0,0 0 0,0-1 0,0 1 0,1-1 0,-1 0 0,0 0 0,0 0 0,0 0 0,1 0 0,-1 0 0,0-1 0,0 1 0,0-1 0,0 0 0,4-1 0,6-3 0,0 0 0,0-1 0,-1-1 0,1 0 0,-2 0 0,1-1 0,-1 0 0,16-17 0,6-10 0,27-41 0,-55 72 0,26-54 0,-43 94 0,-9 9 0,9-18 0,-19 50 0,30-68 0,-1-1 0,1 1 0,1-1 0,0 1 0,0 0 0,0-1 0,1 1 0,1 0 0,-1-1 0,4 17 0,-3-23 0,0 1 0,0-1 0,-1 1 0,1-1 0,1 1 0,-1-1 0,0 0 0,1 0 0,-1 1 0,1-1 0,-1 0 0,1 0 0,0-1 0,0 1 0,0 0 0,0 0 0,0-1 0,0 0 0,1 1 0,-1-1 0,0 0 0,1 0 0,-1 0 0,1 0 0,-1-1 0,1 1 0,0-1 0,-1 1 0,1-1 0,-1 0 0,6 0 0,-1-1 0,1 0 0,-1 0 0,1-1 0,-1 0 0,0 0 0,0-1 0,0 0 0,0 0 0,12-8 0,16-15 0,-1-3 0,-2 0 0,50-58 0,-7 6 0,-67 72 0,6-7 0,-14 16 0,0 0 0,0 0 0,0 0 0,1 0 0,-1 0 0,0 0 0,0 0 0,0 0 0,0 0 0,1 0 0,-1 0 0,0 0 0,0 0 0,0 0 0,0 0 0,1 0 0,-1 0 0,0 0 0,0 1 0,0-1 0,0 0 0,1 0 0,-1 0 0,0 0 0,0 0 0,0 0 0,0 0 0,0 0 0,0 1 0,0-1 0,1 0 0,-1 0 0,0 0 0,0 0 0,0 1 0,0-1 0,0 0 0,0 0 0,0 0 0,0 0 0,0 1 0,0-1 0,0 0 0,0 0 0,0 0 0,0 0 0,0 1 0,-1 11 0,1-7 0,-2 24 0,0 0 0,-2 0 0,-1 0 0,-13 40 0,-4-3 0,-36 98 0,47-137 0,-2-1 0,-1 0 0,-33 46 0,40-65 0,0 1 0,0-1 0,0-1 0,-1 1 0,0-1 0,0 0 0,-1-1 0,-16 8 0,18-10 0,0 0 0,1-1 0,-1 1 0,0-1 0,0-1 0,0 0 0,-1 0 0,1 0 0,0-1 0,0 0 0,0 0 0,-15-3 0,15 2 0,0-1 0,-1 1 0,1 0 0,0 0 0,-9 1 0,16 0 0,0 0 0,-1-1 0,1 1 0,0 0 0,0-1 0,0 1 0,0 0 0,0-1 0,0 1 0,0 0 0,0-1 0,0 1 0,0 0 0,0-1 0,1 1 0,-1 0 0,0 0 0,0-1 0,0 1 0,0 0 0,0-1 0,0 1 0,1 0 0,-1 0 0,0-1 0,0 1 0,0 0 0,1 0 0,-1 0 0,0-1 0,0 1 0,1 0 0,0 0 0,-1-1 0,26-30 0,1 2 0,2 0 0,1 2 0,1 1 0,50-33 0,235-106 0,-251 137 0,-38 17 0,0-1 0,0-1 0,26-18 0,-10 9 0,-36 19 0,0 0 0,0 0 0,0-1 0,0 0 0,7-6 0,-3 2 0,1 0 0,1 0 0,19-8 0,-31 15 0,0 1 0,0-1 0,0 0 0,1 0 0,-1 1 0,0-1 0,1 1 0,-1-1 0,0 1 0,1 0 0,-1-1 0,1 1 0,-1 0 0,1 0 0,-1 0 0,0 0 0,1 0 0,-1 1 0,1-1 0,-1 0 0,1 1 0,-1-1 0,0 1 0,1-1 0,-1 1 0,0-1 0,3 3 0,-2 0 0,0 0 0,-1 1 0,1-1 0,-1 1 0,1-1 0,-1 1 0,0 0 0,0 0 0,-1-1 0,1 8 0,4 35 0,-3 0 0,-1 0 0,-3 1 0,-9 60 0,-50 182 0,58-277 0,0 1 0,-1-1 0,0 1 0,-1-1 0,0 0 0,-1-1 0,-14 23 0,13-30 0,5-9 0,3-19 0,0 16 0,4-67 0,0-4 0,2-1 0,27-110 0,-24 153 0,6-26 0,29-71 0,-39 117 0,2 0 0,0 1 0,1 0 0,1 1 0,0 0 0,1 0 0,0 1 0,1 0 0,15-12 0,-22 22 0,0 0 0,0 0 0,0 1 0,0-1 0,0 1 0,1 1 0,0-1 0,11-3 0,-15 6 0,0-1 0,1 1 0,-1 0 0,0 0 0,0 0 0,1 0 0,-1 1 0,0-1 0,0 1 0,1-1 0,-1 1 0,0 0 0,0 0 0,0 0 0,0 0 0,0 0 0,0 0 0,0 0 0,0 1 0,-1-1 0,1 1 0,0-1 0,-1 1 0,1 0 0,-1 0 0,0 0 0,2 2 0,2 6 0,0-1 0,0 1 0,-1-1 0,0 1 0,-1 0 0,0 1 0,-1-1 0,0 0 0,0 1 0,-1 0 0,-1-1 0,0 1 0,0-1 0,-1 1 0,-2 12 0,1-13 0,0-1 0,-1 1 0,0 0 0,0-1 0,-1 0 0,0 0 0,0 0 0,-1 0 0,-1-1 0,1 0 0,-1 0 0,-1 0 0,1-1 0,-1 1 0,-1-2 0,-9 8 0,15-12 0,-4 2 0,0 0 0,0 0 0,-1-1 0,1 0 0,-10 3 0,14-5 0,0-1 0,0 1 0,0-1 0,0 0 0,0 0 0,0 0 0,0 0 0,0 0 0,0 0 0,0-1 0,0 1 0,0-1 0,0 1 0,0-1 0,0 0 0,0 0 0,0 1 0,1-2 0,-1 1 0,0 0 0,1 0 0,-1 0 0,-2-3 0,-1 0 0,1-1 0,0 1 0,0 0 0,0-1 0,0 0 0,1 0 0,0 0 0,0 0 0,0-1 0,1 1 0,-1-1 0,1 0 0,1 0 0,-1 1 0,1-1 0,0 0 0,0 0 0,1 0 0,0-7 0,0 12 0,0 0 0,1-1 0,-1 1 0,1 0 0,-1 0 0,1 0 0,0-1 0,-1 1 0,1 0 0,0 0 0,0 0 0,-1 0 0,1 0 0,0 0 0,0 1 0,0-1 0,0 0 0,0 0 0,1 1 0,-1-1 0,0 1 0,0-1 0,0 1 0,1-1 0,-1 1 0,0 0 0,0-1 0,1 1 0,-1 0 0,0 0 0,1 0 0,-1 0 0,0 0 0,2 1 0,7-1 0,0 1 0,0 0 0,11 4 0,-19-5 0,85 24 0,-53-13 0,1-2 0,40 6 0,-63-14 0,1 0 0,-1-1 0,1 0 0,-1-1 0,1 0 0,-1-1 0,0-1 0,0 1 0,0-2 0,13-5 0,10-7 0,52-31 0,-73 38 0,0-1 0,0 0 0,-1-1 0,0 0 0,21-26 0,-31 33 0,-1 1 0,0-1 0,1 1 0,-1-1 0,-1 0 0,1 0 0,-1 0 0,1 0 0,-1 0 0,0 0 0,0-1 0,-1 1 0,0 0 0,1 0 0,-1-1 0,-1 1 0,1 0 0,0 0 0,-1-1 0,0 1 0,-3-8 0,3 9 0,-1-1 0,0 1 0,0 0 0,0 0 0,0 0 0,0 0 0,-1 1 0,1-1 0,-1 1 0,0-1 0,0 1 0,0 0 0,0 0 0,0 0 0,0 0 0,0 1 0,-1-1 0,1 1 0,0 0 0,-1 0 0,1 0 0,-1 0 0,0 1 0,1-1 0,-8 1 0,2 1 0,-1-1 0,1 2 0,0-1 0,-1 1 0,1 1 0,0-1 0,0 2 0,1-1 0,-12 7 0,15-8 0,0 1 0,0 1 0,0-1 0,0 1 0,1-1 0,0 1 0,0 1 0,0-1 0,0 0 0,0 1 0,1 0 0,0 0 0,0 0 0,0 0 0,1 1 0,-3 6 0,3-4 0,1-1 0,0 1 0,0 0 0,0 0 0,1 0 0,0 0 0,0 0 0,1-1 0,0 1 0,1 0 0,0 0 0,0-1 0,0 1 0,1-1 0,0 0 0,1 0 0,0 0 0,0 0 0,0 0 0,1-1 0,0 0 0,0 0 0,0 0 0,10 7 0,2 2 0,0-1 0,1 0 0,1-2 0,0 0 0,1-1 0,0-1 0,0-1 0,1 0 0,0-2 0,1 0 0,0-2 0,23 3 0,-16-5 0,0-2 0,0 0 0,1-2 0,48-9 0,-76 10 0,-1 0 0,1 0 0,0-1 0,0 1 0,-1-1 0,1 1 0,-1-1 0,1 0 0,-1 0 0,1 0 0,-1 0 0,1 0 0,-1 0 0,0 0 0,1 0 0,-1 0 0,0-1 0,0 1 0,0-1 0,0 1 0,0 0 0,0-1 0,0 0 0,-1 1 0,1-1 0,-1 1 0,1-1 0,-1 0 0,1 0 0,-1 1 0,0-1 0,0 0 0,0 1 0,0-1 0,0 0 0,0 0 0,-1-2 0,0-1 0,0-1 0,-1 1 0,0 0 0,0 0 0,0-1 0,0 1 0,-1 1 0,0-1 0,0 0 0,-5-5 0,1 3 221,0 0 0,0 1 1,-10-7-1,-4-1-4532,20 13 3802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4:4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13968,'0'0'7573,"11"9"-6955,-3-3-517,-1 0-1,1-1 0,1 1 0,-1-2 0,15 7 1,-5-6 58,1 0 1,0-1 0,32 1-1,555 20 2276,-408-22-1620,-173-2-661,67 2 1218,-1-4 0,93-14 0,-176 14-1194,-5 1-76,0 0 0,-1 0 0,1 0 0,0-1 0,0 0 0,-1 1 0,1-1 0,0 0 0,-1 0 0,1 0 0,-1-1 0,1 1 0,-1-1 1,0 1-1,4-3 0,-6 3-165,0 1 0,0 0 0,0-1 0,0 1 0,0 0 0,0 0 0,0-1 0,0 1 0,0 0 0,0 0 1,0-1-1,0 1 0,0 0 0,0 0 0,-1-1 0,1 1 0,0 0 0,0 0 0,0 0 0,0-1 0,0 1 1,0 0-1,-1 0 0,1 0 0,0-1 0,0 1 0,0 0 0,-1 0 0,1 0 0,0 0 0,0 0 0,-1-1 0,1 1 1,0 0-1,0 0 0,-1 0 0,1 0 0,0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5:2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624 157 8432,'0'0'10582,"-7"-11"-10270,-21-33-8,22 38-178,0-1 0,0 1-1,-1 0 1,0 0 0,0 0 0,0 1 0,-1 0-1,0 1 1,0 0 0,0 0 0,-15-5 0,5 2 119,7 2-92,-1 0 1,0 1-1,0 1 1,0 0-1,-1 1 1,1 0-1,-1 0 0,1 2 1,-1-1-1,-14 3 1,18-1-69,1 1 1,-1 0-1,1 0 0,0 1 1,0 0-1,0 0 1,0 1-1,0 0 0,1 1 1,0 0-1,0 0 1,0 0-1,1 1 0,-1 0 1,-8 11-1,6-7 117,1 0 1,1 1-1,-11 18 0,16-24-128,0 0 0,0-1-1,1 1 1,-1 0 0,1 0 0,1 0-1,-1 0 1,0 0 0,1 0 0,0 0 0,0 0-1,2 9 1,1 2 103,1 0 1,0 0-1,2 0 0,9 22 1,-11-30-76,1 0 1,0-1 0,0 1 0,0-1 0,1 0 0,0 0-1,0-1 1,1 0 0,14 11 0,-18-15-42,0 1 1,1-1-1,-1 0 1,1 0-1,-1 0 1,1 0-1,0-1 1,0 1 0,0-1-1,0 0 1,0 0-1,0-1 1,0 1-1,0-1 1,0 0-1,0 0 1,0 0-1,0-1 1,1 1-1,5-3 1,-9 3-30,13-3 328,-14 3-350,0 0-1,0 0 0,0 0 0,0 0 0,-1 0 1,1 0-1,0-1 0,0 1 0,0 0 0,0 0 1,-1 0-1,1 0 0,0 0 0,0 0 0,0 0 1,0 0-1,-1-1 0,1 1 0,0 0 0,0 0 1,0 0-1,0 0 0,0 0 0,0-1 1,0 1-1,0 0 0,0 0 0,-1 0 0,1 0 1,0-1-1,0 1 0,0 0 0,0 0 0,0 0 1,0 0-1,0-1 0,0 1 0,0 0 0,0 0 1,0 0-1,0-1 0,0 1 0,1 0 0,-1 0 1,0 0-1,0 0 0,0-1 0,0 1 0,0 0 1,0 0-1,0 0 0,0 0 0,1 0 0,-1-1 1,0 1-1,0 0 0,0 0 0,0 0 0,0 0 1,1 0-1,-1 0 0,0 0 0,0 0 1,0 0-1,0-1 0,1 1 0,-3 0 20,0 0-1,0 0 1,0 1-1,0-1 1,0 0-1,0 0 1,0 1 0,1 0-1,-1-1 1,0 1-1,0 0 1,-1 1-1,-6 1 42,-15 6 37,1 0-1,0 2 0,1 0 0,0 2 0,1 0 1,1 2-1,0 0 0,0 1 0,2 1 0,0 1 0,1 0 1,1 2-1,-16 24 0,30-41-97,0 1 0,1-1 0,-1 0 0,1 1 1,0-1-1,0 1 0,1-1 0,-1 1 0,1 0 0,-1-1 0,1 1 0,0-1 1,1 1-1,-1 0 0,1-1 0,-1 1 0,1-1 0,0 1 0,0-1 0,1 1 1,-1-1-1,1 0 0,-1 1 0,5 4 0,-2-1 7,1-1 1,0 1-1,0-1 0,1 0 1,-1 0-1,1-1 1,1 0-1,-1 0 0,1 0 1,8 4-1,-8-6-16,0-1 0,1 1 0,0-1 0,-1-1 0,1 1 0,0-1 0,0-1 0,0 1 0,11-2 0,10-1 0,32-8 0,-12 0 0,0-2 0,65-25 0,-37 18 0,-74 18 0,0 0 0,1 0 0,-1 1 0,1-1 0,-1 1 0,7 0 0,-7 10 852,2-2-5648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5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313 863 13264,'0'0'4150,"-12"-3"-3782,4 0-283,4 2-43,0-1 0,0 1 0,-1 0 1,1 1-1,0-1 0,0 1 1,0-1-1,-1 1 0,1 0 0,0 1 1,0-1-1,-1 1 0,1 0 1,0 0-1,0 0 0,0 1 1,0-1-1,-5 4 0,-17 12 609,1 2-1,1 1 1,-40 41 0,59-55-456,0 1 1,0 0-1,0 1 0,1-1 1,0 1-1,1 0 1,-1 0-1,2 0 1,-5 17-1,6-23-128,1 1-1,-1-1 1,1 0 0,0 1 0,0-1-1,0 1 1,0-1 0,0 0-1,0 1 1,0-1 0,1 1-1,-1-1 1,1 0 0,0 1 0,0-1-1,0 0 1,0 0 0,0 0-1,0 0 1,1 0 0,-1 0 0,1 0-1,-1 0 1,1 0 0,0-1-1,-1 1 1,1 0 0,0-1-1,0 0 1,0 1 0,0-1 0,1 0-1,-1 0 1,0 0 0,0 0-1,1-1 1,-1 1 0,0-1 0,5 1-1,-1-1 15,-1 0 0,1 0 1,-1-1-1,0 1 0,1-1 0,-1-1 0,0 1 0,1-1 0,-1 0 0,0 0 0,0 0 1,0-1-1,-1 0 0,1 0 0,-1 0 0,1 0 0,-1-1 0,0 0 0,0 1 0,5-9 1,5-5 129,-1 0 1,-1-1 0,18-34 0,46-108 1164,-71 147-1122,-3 5-80,-3 14 112,-102 274 618,36-111-334,-4 13-197,-20 57 3,88-228-376,8-17 0,7-11 0,173-226 0,-8 34 0,-1 2 0,-128 147 0,-35 46 0,0-2 0,-1 1 0,-1-2 0,16-29 0,-23 38 0,-3 7 0,0 1 0,-1-1 0,1 0 0,-1 0 0,0 0 0,1 0 0,-1 0 0,0 0 0,1 0 0,-1 0 0,0 0 0,0 0 0,0-1 0,-13 24 0,-3 9 0,0-1 0,-22 60 0,35-81 0,0 0 0,1 0 0,0 0 0,1 0 0,-1 0 0,2 1 0,-1-1 0,2 0 0,-1 1 0,1-1 0,4 16 0,-4-22 0,-1 0 0,1 0 0,0 0 0,1 0 0,-1-1 0,0 1 0,1 0 0,0-1 0,-1 1 0,1-1 0,0 0 0,0 1 0,0-1 0,1 0 0,-1 0 0,1 0 0,-1-1 0,1 1 0,-1-1 0,5 2 0,-4-2 0,-1 0 0,1-1 0,0 0 0,0 1 0,0-1 0,0 0 0,-1-1 0,1 1 0,0 0 0,0-1 0,0 0 0,-1 1 0,1-1 0,0 0 0,-1-1 0,1 1 0,-1 0 0,1-1 0,-1 1 0,0-1 0,4-3 0,16-15 0,-2-2 0,0 0 0,-1-1 0,-2 0 0,0-2 0,25-51 0,-40 74 0,7-19 0,-8 21 0,-1-1 0,0 0 0,1 1 0,-1-1 0,0 0 0,0 1 0,1-1 0,-1 0 0,0 1 0,0-1 0,0 0 0,0 1 0,0-1 0,0 0 0,0 0 0,0 1 0,0-1 0,0 0 0,-1 1 0,1-1 0,0 0 0,-1 0 0,1 1 0,-1 0 0,1 0 0,0 0 0,-1 0 0,1 0 0,-1 1 0,1-1 0,0 0 0,-1 0 0,1 1 0,0-1 0,-1 0 0,1 1 0,0-1 0,-1 0 0,1 1 0,0-1 0,0 0 0,0 1 0,-1-1 0,1 1 0,0-1 0,0 0 0,0 1 0,0-1 0,0 1 0,0-1 0,0 1 0,-1-1 0,2 1 0,-6 16 0,3-3 0,1 0 0,0 1 0,1-1 0,0 0 0,1 0 0,3 16 0,-2-21 0,0 0 0,0 0 0,1-1 0,1 1 0,-1-1 0,1 0 0,1 0 0,-1 0 0,2 0 0,9 11 0,-13-16 0,1 0 0,0 0 0,0 0 0,1 0 0,-1 0 0,1-1 0,-1 0 0,8 4 0,-9-6 0,-1 1 0,1-1 0,0 1 0,0-1 0,0 0 0,-1 0 0,1 0 0,0 0 0,0 0 0,-1-1 0,1 1 0,0 0 0,0-1 0,-1 1 0,1-1 0,0 0 0,-1 0 0,1 1 0,0-1 0,-1 0 0,0 0 0,1 0 0,2-3 0,4-3 0,-1-1 0,0 0 0,0 0 0,-1-1 0,0 0 0,0 0 0,5-12 0,26-74 0,-30 72 0,1 1 0,1 0 0,23-39 0,-28 55 0,0-1 0,0 1 0,1 1 0,0-1 0,0 1 0,1-1 0,5-3 0,-8 7 0,0 0 0,0 1 0,0 0 0,0-1 0,0 1 0,1 0 0,-1 1 0,0-1 0,0 0 0,1 1 0,-1 0 0,0 0 0,0 0 0,1 0 0,-1 0 0,0 1 0,1 0 0,3 0 0,5 4 0,0-1 0,-1 2 0,0-1 0,16 11 0,17 9 0,-7-1 0,-31-19 0,1-1 0,0 0 0,0 1 0,0-2 0,0 1 0,8 2 0,-15-6 0,0 0 0,1 0 0,-1 0 0,0 0 0,0 0 0,0 0 0,0 0 0,0 0 0,0 0 0,0 0 0,0 0 0,0 0 0,0 0 0,1 0 0,-1 0 0,0 0 0,0 0 0,0 0 0,0 0 0,0 0 0,0 0 0,0 0 0,0 0 0,0 0 0,1 0 0,-1 0 0,0 0 0,0 0 0,0 0 0,0 0 0,0 0 0,0 0 0,0 0 0,0 0 0,0 0 0,0 0 0,0 0 0,0 0 0,1 0 0,-1 0 0,0-1 0,0 1 0,0 0 0,0 0 0,0 0 0,0 0 0,0 0 0,0 0 0,0 0 0,0 0 0,0 0 0,0 0 0,0-1 0,0 1 0,0 0 0,0 0 0,0 0 0,0 0 0,0 0 0,0 0 0,0 0 0,0 0 0,0 0 0,0-1 0,0 1 0,0 0 0,0 0 0,-7-9 0,-12-9 0,12 16 0,1 0 0,-1 0 0,0 0 0,0 1 0,0-1 0,0 2 0,0-1 0,0 1 0,0 0 0,0 1 0,0-1 0,0 1 0,-12 4 0,8-2 0,-1 0 0,1 1 0,0 0 0,0 1 0,1 0 0,-1 1 0,-12 9 0,15-8 0,0-1 0,1 1 0,0 0 0,1 0 0,0 1 0,0 0 0,0 0 0,1 1 0,0-1 0,1 1 0,0 0 0,0 0 0,1 1 0,0-1 0,1 1 0,0 0 0,0-1 0,1 1 0,1 0 0,-1 0 0,2 0 0,-1 0 0,1-1 0,3 14 0,-2-18 0,-1-1 0,1 0 0,0 0 0,0 0 0,0 0 0,0 0 0,1 0 0,0-1 0,-1 1 0,7 5 0,-7-8 0,-1 0 0,0 0 0,0 0 0,1 0 0,-1 0 0,1 0 0,-1-1 0,1 1 0,-1-1 0,1 1 0,0-1 0,-1 1 0,1-1 0,0 0 0,-1 0 0,1 0 0,-1 0 0,1 0 0,0 0 0,-1 0 0,1 0 0,0-1 0,-1 1 0,1-1 0,-1 1 0,1-1 0,-1 0 0,1 1 0,-1-1 0,1 0 0,-1 0 0,0 0 0,2-1 0,4-5 0,0 1 0,-1-1 0,0 0 0,0 0 0,0 0 0,-1-1 0,0 0 0,5-12 0,1-6 0,10-39 0,-13 39 0,21-48 0,-29 74 0,0 0 0,0-1 0,0 1 0,0 0 0,0 0 0,0 0 0,0 0 0,0 0 0,0-1 0,0 1 0,0 0 0,0 0 0,0 0 0,0 0 0,0 0 0,1 0 0,-1-1 0,0 1 0,0 0 0,0 0 0,0 0 0,0 0 0,0 0 0,1 0 0,-1 0 0,0 0 0,0 0 0,0 0 0,0 0 0,0 0 0,1 0 0,-1 0 0,0 0 0,0 0 0,0 0 0,0 0 0,0 0 0,1 0 0,-1 0 0,0 0 0,0 0 0,0 0 0,5 7 0,1 16 0,-5-20 0,4 19 0,0 0 0,2-1 0,16 36 0,-20-51 0,0-1 0,0 1 0,1-1 0,-1 0 0,1 0 0,0 0 0,1-1 0,-1 1 0,1-1 0,0 0 0,0-1 0,0 1 0,0-1 0,1 0 0,-1 0 0,1 0 0,0-1 0,9 3 0,-10-5 0,-1 1 0,1-1 0,-1 0 0,1 0 0,-1-1 0,0 1 0,1-1 0,-1 0 0,0 0 0,1 0 0,-1-1 0,0 0 0,0 1 0,0-2 0,0 1 0,-1 0 0,8-6 0,0-1 0,-1 0 0,0-1 0,0-1 0,9-12 0,-5 4 0,-2-2 0,0 1 0,-1-1 0,-1-1 0,-1 0 0,12-41 0,19-145 0,-34 169 0,-4 28 0,39-291 0,-36 244 0,-3 0 0,-3 0 0,-9-71 0,9 119 0,1 7 0,0 0 0,0 1 0,-1-1 0,1 1 0,-1-1 0,0 1 0,1-1 0,-1 1 0,0-1 0,-2-1 0,2 4 0,1 1 0,-1 0 0,0-1 0,0 1 0,0 0 0,1-1 0,-1 1 0,0 0 0,1 0 0,-1 0 0,1 0 0,-1 0 0,1 0 0,-1 0 0,1 0 0,0 0 0,-1 1 0,-9 23 0,3 7 0,-4 60 0,6-46 0,-2 45 0,3 94 0,17 91 0,-9-202 0,10 76 0,-10-121 0,2-2 0,1 1 0,13 34 0,-19-58 0,1 0 0,0 0 0,-1 0 0,2 0 0,-1-1 0,0 1 0,5 5 0,-6-8 0,0 0 0,1-1 0,-1 1 0,0 0 0,0-1 0,0 1 0,0-1 0,0 0 0,1 1 0,-1-1 0,0 0 0,0 1 0,1-1 0,-1 0 0,0 0 0,0 0 0,1 0 0,-1 0 0,0-1 0,1 1 0,-1 0 0,0-1 0,0 1 0,0 0 0,1-1 0,-1 0 0,0 1 0,0-1 0,2-1 0,5-4 0,0 1 0,0-1 0,0-1 0,-1 0 0,0 0 0,-1 0 0,6-9 0,40-64 0,-19 27 0,27-39 0,-60 92 0,0 0 0,0 0 0,0 0 0,0-1 0,0 1 0,0 0 0,0 0 0,0 0 0,1 0 0,-1 0 0,0 0 0,0 0 0,0 0 0,0-1 0,0 1 0,0 0 0,0 0 0,0 0 0,0 0 0,0 0 0,1 0 0,-1 0 0,0 0 0,0 0 0,0 0 0,0 0 0,0 0 0,0 0 0,0 0 0,1 0 0,-1 0 0,0 0 0,0 0 0,0 0 0,0 0 0,0 0 0,0 0 0,1 0 0,-1 0 0,0 0 0,0 0 0,0 0 0,0 0 0,0 0 0,0 0 0,0 0 0,1 0 0,-1 0 0,0 0 0,0 0 0,3 9 0,-2 10 0,-1 2 0,-1-7 0,0 0 0,2 0 0,0-1 0,0 1 0,1 0 0,1-1 0,0 1 0,6 14 0,-8-26 0,0 0 0,0 0 0,0 0 0,1-1 0,-1 1 0,0 0 0,1-1 0,-1 0 0,1 1 0,-1-1 0,1 0 0,0 1 0,0-1 0,0 0 0,-1 0 0,1-1 0,0 1 0,2 0 0,1 0 0,-1 0 0,0-1 0,0 1 0,0-1 0,0 0 0,1-1 0,-1 1 0,6-2 0,2-1 0,0-1 0,0 0 0,-1 0 0,0-1 0,13-8 0,5-7 0,52-45 0,-32 24 0,-46 42 0,-3 6 0,-4 14 0,3-15 0,-2 9 0,1-4 0,0 0 0,0 0 0,1 14 0,1-22 0,0-1 0,0 1 0,0 0 0,1-1 0,-1 1 0,1 0 0,0-1 0,0 1 0,0-1 0,0 0 0,0 1 0,0-1 0,0 0 0,1 1 0,0-1 0,-1 0 0,1 0 0,0 0 0,3 2 0,-3-2 0,1 0 0,0 0 0,0-1 0,0 0 0,-1 1 0,1-1 0,0 0 0,1 0 0,-1-1 0,0 1 0,0-1 0,0 1 0,0-1 0,1 0 0,-1 0 0,0 0 0,0-1 0,0 1 0,0-1 0,0 0 0,0 0 0,0 0 0,0 0 0,0 0 0,4-3 0,-4 2 0,1-1 0,0 1 0,-1-1 0,1 0 0,-1 0 0,0-1 0,0 1 0,0-1 0,0 1 0,-1-1 0,1 0 0,-1 0 0,0 0 0,0 0 0,-1-1 0,1 1 0,1-7 0,-3 7 0,1 1 0,-1 0 0,0-1 0,0 1 0,0-1 0,0 1 0,-1 0 0,1-1 0,-1 1 0,0 0 0,0-1 0,0 1 0,0 0 0,0 0 0,-1 0 0,0 0 0,1 0 0,-1 0 0,-3-2 0,2 1 0,0 1 0,-1 0 0,1 0 0,-1 0 0,0 0 0,0 1 0,0 0 0,0 0 0,0 0 0,-1 0 0,1 0 0,-1 1 0,-4-1 0,3 1 0,-22-6 0,27 7 0,-1 0 0,1-1 0,0 1 0,0-1 0,0 1 0,-1-1 0,1 1 0,0-1 0,0 0 0,0 0 0,0 1 0,0-1 0,0 0 0,0 0 0,0 0 0,1 0 0,-2-2 0,3 1 0,0 1 0,0-1 0,0 0 0,0 0 0,0 1 0,0-1 0,0 1 0,1-1 0,-1 1 0,3-3 0,-1 2 0,5-6 0,0 1 0,0 1 0,1 0 0,0 0 0,0 0 0,0 1 0,1 1 0,16-6 0,-8 4 0,1 0 0,0 2 0,36-4 0,-50 7 0,-1 1 0,1 0 0,0 0 0,-1 0 0,1 1 0,0 0 0,-1-1 0,1 2 0,-1-1 0,1 0 0,-1 1 0,0 0 0,1 0 0,-1 0 0,0 1 0,0-1 0,-1 1 0,1 0 0,-1 0 0,6 6 0,-5-4 0,0 1 0,0 0 0,-1 0 0,0 0 0,0 1 0,0-1 0,-1 1 0,0 0 0,0 0 0,-1-1 0,0 1 0,0 0 0,0 8 0,-1 6 0,-1-16 0,1 1 0,0 0 0,1-1 0,-1 1 0,1-1 0,2 9 0,-3-14 0,0 1 0,1-1 0,-1 0 0,0 0 0,1 0 0,-1 1 0,0-1 0,1 0 0,-1 0 0,1 0 0,-1 0 0,0 1 0,1-1 0,-1 0 0,1 0 0,-1 0 0,0 0 0,1 0 0,-1 0 0,1 0 0,-1 0 0,0 0 0,1 0 0,-1-1 0,1 1 0,-1 0 0,0 0 0,1 0 0,-1 0 0,0-1 0,1 1 0,-1 0 0,0 0 0,1-1 0,-1 1 0,0 0 0,1 0 0,-1-1 0,0 1 0,0 0 0,1-1 0,18-17 0,-15 15 0,42-46 0,-30 31 0,1 1 0,0 0 0,20-14 0,-36 30 0,0 0 0,0 0 0,0 0 0,1 0 0,-1 0 0,0 1 0,0-1 0,1 0 0,-1 1 0,0-1 0,1 1 0,-1 0 0,0-1 0,1 1 0,-1 0 0,1 0 0,-1 0 0,1 0 0,-1 0 0,0 0 0,1 0 0,-1 0 0,1 1 0,-1-1 0,0 0 0,1 1 0,-1-1 0,0 1 0,1 0 0,-1-1 0,0 1 0,0 0 0,0 0 0,0 0 0,1 0 0,-1 0 0,0 0 0,-1 0 0,1 0 0,1 2 0,3 5 0,-1 1 0,0-1 0,-1 1 0,0-1 0,2 13 0,0-4 0,2 4 0,17 48 0,-20-62 0,-1 0 0,1-1 0,0 1 0,0-1 0,1 0 0,0 0 0,8 8 0,-7-8 0,14 13 0,-20-19 0,1 1 0,0 0 0,-1-1 0,1 1 0,0-1 0,0 1 0,-1-1 0,1 0 0,0 1 0,0-1 0,0 0 0,0 1 0,-1-1 0,1 0 0,0 0 0,0 0 0,0 0 0,0 0 0,0 0 0,0 0 0,-1 0 0,2 0 0,1-6 973,-3 2-3562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5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18191,'0'0'3224,"20"-67"-3184,-4 47 0,-8 8-104,-2 4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3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5720,'0'0'18598,"2"11"-18466,27 226 427,-18-39-38,-9-171-402,-1-22-50,0-1 0,-1 1 1,0 0-1,0-1 0,0 1 0,-1 0 0,-1 8 0,2-13-48,0 1 0,0-1 0,0 0 0,0 0 0,0 1 0,0-1-1,0 0 1,0 0 0,0 1 0,0-1 0,-1 0 0,1 0 0,0 1 0,0-1 0,0 0 0,0 0 0,0 1 0,-1-1 0,1 0 0,0 0 0,0 0 0,0 1 0,0-1-1,-1 0 1,1 0 0,0 0 0,0 0 0,-1 0 0,1 1 0,0-1 0,0 0 0,-1 0 0,1 0 0,0 0 0,-1 0 0,-4-10 214,-2-26-311,6 33 94,-6-39-88,1 4-3608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5:3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13264,'0'0'609,"11"-4"32,44-16-8,114-42 1069,200-45 0,-208 76-460,193-13 0,-208 38 326,-86 4-781,-46 1-301,1 1 0,-1 1-1,23 2 1,-34-2-397,1 0 1,-1 0-1,1 0 0,-1 0 0,0 0 1,1 1-1,-1 0 0,0-1 0,0 1 0,0 0 1,0 0-1,-1 1 0,1-1 0,0 1 1,-1-1-1,0 1 0,1 0 0,1 4 0,7 13 214,-3-4-3823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5:3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258 741 9648,'0'0'9275,"-13"-6"-8720,-44-17 22,53 22-500,0 1 1,1 0-1,-1-1 0,0 1 0,1 1 0,-1-1 0,0 0 0,1 1 0,-1 0 0,1 0 0,-1 0 0,1 0 1,-1 1-1,1-1 0,0 1 0,-1 0 0,-2 2 0,-15 7 545,13-9-292,0 1 0,1 0-1,-1 1 1,1 0 0,0 0 0,0 0 0,0 1 0,1 0 0,0 0 0,0 1 0,0 0 0,-6 8 0,11-13-266,0 0 1,1 0 0,-1 0-1,1 0 1,0 0-1,-1 0 1,1 1-1,0-1 1,0 0-1,-1 0 1,1 0-1,0 1 1,0-1 0,0 0-1,1 0 1,-1 0-1,0 1 1,0-1-1,1 0 1,-1 0-1,0 0 1,1 0-1,-1 0 1,1 0 0,0 0-1,-1 0 1,1 0-1,0 0 1,-1 0-1,1 0 1,0 0-1,0 0 1,0-1-1,0 1 1,0 0 0,0 0-1,0-1 1,2 1-1,1 2 80,1 0 1,0-1-1,0 0 0,0 0 0,0 0 0,0-1 0,7 2 0,-9-3-62,1 0 0,-1-1 0,1 1 0,0-1 0,-1 1 0,1-1 0,-1 0 0,0 0 0,1-1-1,-1 1 1,0-1 0,0 0 0,0 0 0,0 0 0,0 0 0,0 0 0,3-4 0,-5 5-40,1 0 0,-1-1 0,1 1 0,-1-1 0,1 0 0,-1 1 0,0-1 0,0 0 0,0 0 0,0 0 0,0 0 0,0 0 0,-1 0 0,1 0 0,-1 0 0,1 0 0,-1 0 0,0 0 0,0 0 0,0 0 0,0 0 0,0-1 0,0 1 0,0 0 0,-1 0 0,1 0 0,-1 0 0,0 0 0,-1-3 0,2 5-42,0-1 0,-1 0 0,1 1 0,-1-1 0,1 1 0,-1-1 0,1 1 0,-1 0 0,1-1 0,-1 1 0,1-1 0,-1 1 0,0 0 0,1-1 0,-1 1 0,1 0 0,-1 0 0,0 0 0,1-1 0,-1 1 0,0 0 0,1 0 0,-1 0 0,0 0 0,1 0 0,-1 0 0,0 0 0,0 0 0,1 1 0,-1-1 0,1 0 0,-1 0 0,0 1 0,1-1 0,-1 0 0,0 1 0,1-1 0,-1 0 0,1 1 0,-1-1 0,1 1 0,-1-1 0,1 1 0,-1-1 0,1 1 0,-4 2 0,1 1 0,0-1 0,1 1 0,-1-1 0,-4 8 0,7-10 0,1-1 0,-1 0 0,0 0 0,0 1 0,1-1 0,-1 0 0,0 0 0,0 0 0,1 0 0,-1 1 0,0-1 0,0 0 0,1 0 0,-1 0 0,0 0 0,1 0 0,-1 0 0,0 0 0,1 0 0,-1 0 0,0 0 0,1 0 0,-1 0 0,0 0 0,1 0 0,-1 0 0,0 0 0,0 0 0,1 0 0,-1 0 0,0 0 0,1-1 0,14-1 0,-4-4 0,0 1 0,0-2 0,-1 1 0,0-2 0,0 1 0,-1-1 0,0-1 0,8-9 0,0-1 0,-2 0 0,25-42 0,-20 25 0,-3-2 0,0 0 0,11-45 0,25-122 0,-49 187 0,14-54 0,10-48 0,-25 102 0,-6 36 0,-2 49 0,8 128 0,1-69 0,-7 60 0,-8 0 0,-47 255 0,48-388 0,-2 1 0,-2-1 0,-34 80 0,46-126 0,-1-1 0,0 0 0,0 0 0,0 0 0,-1-1 0,0 1 0,0-1 0,0 0 0,-1 0 0,0 0 0,-8 6 0,12-11 0,0 1 0,0-1 0,0 0 0,-1 1 0,1-1 0,0 0 0,0 0 0,0 0 0,-1 0 0,1 0 0,0 0 0,0 0 0,0 0 0,-1-1 0,1 1 0,0 0 0,0-1 0,0 1 0,0-1 0,0 1 0,-1-1 0,1 1 0,0-1 0,0 0 0,0 0 0,1 1 0,-1-1 0,0 0 0,0 0 0,0 0 0,1 0 0,-1 0 0,0-1 0,-4-5 0,0 0 0,0-1 0,-5-11 0,3 1 0,1 0 0,0 0 0,1 0 0,1 0 0,1-1 0,0 0 0,1 1 0,1-1 0,1 0 0,1 0 0,1 0 0,4-19 0,-5 31 0,1 1 0,0 0 0,1-1 0,-1 1 0,1 0 0,1 0 0,-1 1 0,1-1 0,0 1 0,0-1 0,0 1 0,7-5 0,-4 4 0,1 0 0,0 1 0,0 0 0,0 0 0,0 1 0,1 0 0,16-4 0,3 1 0,1 2 0,-1 1 0,1 1 0,46 1 0,-38 4 0,0 0 0,0 3 0,-1 1 0,1 1 0,-1 3 0,-1 0 0,53 24 0,-80-30 170,1-1 0,0 0 0,0-1 0,15 3 0,-21-5-702,1 0 1,-1 1-1,0-1 0,1-1 1,-1 1-1,1 0 1,-1-1-1,4-1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5:3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1099 11952,'0'0'8458,"11"4"-7715,-5-1-606,-3-1-91,-1-1 1,1 1 0,0-1-1,-1 0 1,1 0 0,0 0-1,-1 0 1,1-1 0,0 1-1,0-1 1,0 0 0,0 0 0,0 0-1,0 0 1,-1 0 0,1 0-1,0-1 1,0 0 0,0 1-1,-1-1 1,1 0 0,0 0-1,-1-1 1,1 1 0,0 0-1,-1-1 1,4-2 0,10-13 288,-1-1 0,-1-1 0,-1 0 1,0-1-1,-2 0 0,13-30 0,45-134 1443,-36 77-796,-19 55-320,2 2 0,25-52-1,-35 89-500,5-10 550,1 0 1,0 0 0,30-37 0,-42 59-710,1 1 1,-1-1-1,1 1 0,-1-1 0,1 1 0,-1-1 0,1 1 1,-1-1-1,1 1 0,0 0 0,-1-1 0,1 1 0,0 0 1,-1-1-1,1 1 0,0 0 0,-1 0 0,1 0 0,0 0 1,-1 0-1,1 0 0,0 0 0,0 0 0,-1 0 0,1 0 1,0 0-1,0 1 0,1-1 0,0 1-1,0 0 1,-1 0-1,1 0 1,-1 1 0,1-1-1,-1 0 1,0 1-1,1-1 1,1 3 0,3 5-7,0 1 0,8 18 0,-12-24 4,12 29 1,-1 1 0,-1 1 0,-2 0 0,8 55 0,-11-40 0,-3 0 0,-3 89 0,-3-110 0,-2-1 0,0 0 0,-9 29 0,8-43 0,1 1 0,-2-1 0,0 0 0,0 0 0,-2-1 0,1 0 0,-14 17 0,17-25 0,0-1 0,-1 1 0,0-1 0,1 0 0,-2 0 0,1 0 0,0-1 0,-1 0 0,1 0 0,-1 0 0,0 0 0,0-1 0,0 0 0,0-1 0,0 1 0,-1-1 0,1 0 0,0-1 0,-1 1 0,1-1 0,0-1 0,-1 1 0,1-1 0,-11-3 0,-4-2 0,0-1 0,0-1 0,1-1 0,0-1 0,-31-21 0,43 28 0,-2 0 0,10 3 0,0 0 0,0 0 0,0 0 0,0 0 0,0 0 0,0 0 0,-1 0 0,1 0 0,0 0 0,0 0 0,0 0 0,0 0 0,0 0 0,0 0 0,0 0 0,0 0 0,0 0 0,0 0 0,0 0 0,0-1 0,0 1 0,0 0 0,-1 0 0,1 0 0,0 0 0,0 0 0,0 0 0,0 0 0,0 0 0,0 0 0,0 0 0,0 0 0,0 0 0,0-1 0,0 1 0,0 0 0,0 0 0,0 0 0,0 0 0,0 0 0,0 0 0,0 0 0,0 0 0,0 0 0,0 0 0,0 0 0,0-1 0,0 1 0,0 0 0,0 0 0,1 0 0,-1 0 0,0 0 0,0 0 0,0 0 0,0 0 0,0 0 0,0 0 0,0 0 0,0 0 0,0 0 0,0 0 0,0 0 0,0 0 0,0 0 0,0 0 0,1 0 0,-1 0 0,0-1 0,2 2 0,0-1 0,0 0 0,0 0 0,0 1 0,0-1 0,0 1 0,0 0 0,0-1 0,0 1 0,0 0 0,-1 0 0,1 0 0,2 2 0,9 4 0,7 0 0,0-1 0,1-1 0,0 0 0,0-2 0,0 0 0,25-1 0,-18-2 0,1-2 0,0 0 0,-1-2 0,31-8 0,-33 3 0,-1 0 0,-1-2 0,0 0 0,0-2 0,-1-1 0,-1 0 0,35-31 0,-41 30 0,0 0 0,-1-2 0,-1 0 0,-1 0 0,0-2 0,-1 1 0,18-41 0,-10 11 0,-2-1 0,15-64 0,-21 60 0,-1-1 0,-4-1 0,-1 0 0,-3 1 0,-3-2 0,-11-96 0,11 148 0,-7-31 0,6 34 0,1 0 0,0 0 0,0 0 0,-1 0 0,1 0 0,0 0 0,-1 0 0,1 0 0,-1 0 0,0 0 0,1 0 0,-1 0 0,0 0 0,1 1 0,-1-1 0,0 0 0,0 0 0,0 1 0,0-1 0,1 1 0,-1-1 0,0 1 0,0-1 0,0 1 0,0-1 0,-2 1 0,2 0 0,1 0 0,-1 0 0,0 1 0,0-1 0,0 0 0,0 1 0,0-1 0,1 0 0,-1 1 0,0-1 0,0 1 0,1 0 0,-1-1 0,0 1 0,1-1 0,-1 1 0,1 0 0,-1 0 0,1-1 0,-1 1 0,0 1 0,-9 21 0,7-16 0,-8 25 0,1 0 0,1 0 0,2 1 0,1 0 0,-2 49 0,9 170 0,3-191 0,12 65 0,-9-94 0,0-1 0,2 0 0,23 53 0,-31-82 0,-1 0 0,1 0 0,0 0 0,0 0 0,0 0 0,1 0 0,-1 0 0,0-1 0,1 1 0,-1 0 0,1-1 0,-1 1 0,1-1 0,0 0 0,3 3 0,-3-4 0,-1 0 0,1 0 0,-1 0 0,1-1 0,-1 1 0,1 0 0,-1 0 0,1-1 0,-1 1 0,1-1 0,-1 0 0,1 1 0,-1-1 0,0 0 0,1 0 0,-1 1 0,0-1 0,0 0 0,1-1 0,-1 1 0,0 0 0,1-2 0,16-17 0,-2-1 0,0 0 0,14-26 0,10-16 0,-27 46 0,-3 2 0,1 1 0,22-24 0,-29 34 0,1 0 0,0 1 0,0-1 0,0 1 0,0 0 0,0 0 0,0 1 0,1-1 0,0 1 0,-1 1 0,1-1 0,9-1 0,1 2 0,-1 1 0,1 0 0,-1 1 0,1 0 0,-1 2 0,1-1 0,-1 2 0,0 0 0,0 1 0,-1 1 0,1 0 0,-1 1 0,-1 0 0,23 16 0,-13-11 0,-32-17 0,0-1 0,-15-12 0,0 1 0,17 12 0,-1 0 0,0 1 0,0 0 0,0 1 0,0-1 0,-1 1 0,1 1 0,-18-3 0,21 4 0,1 1 0,-1 0 0,1 0 0,-1 0 0,1 1 0,0-1 0,-1 1 0,1 0 0,-1 1 0,1-1 0,0 1 0,0 0 0,0 0 0,0 0 0,0 0 0,0 1 0,1-1 0,-1 1 0,-5 6 0,3-2 0,0 0 0,1 0 0,0 1 0,0 0 0,1 0 0,0 0 0,0 0 0,1 1 0,0-1 0,0 1 0,1 0 0,0 0 0,0 11 0,1-13 0,1 1 0,0 0 0,0-1 0,1 1 0,0-1 0,0 1 0,0-1 0,1 1 0,1-1 0,-1 0 0,1 0 0,0 0 0,1 0 0,0-1 0,0 1 0,6 6 0,-9-11 0,0-1 0,0 0 0,0 0 0,0 0 0,0 0 0,1 0 0,-1 0 0,0 0 0,1 0 0,-1 0 0,0-1 0,1 1 0,-1 0 0,1-1 0,-1 0 0,1 1 0,0-1 0,-1 0 0,1 1 0,-1-1 0,1 0 0,0 0 0,1-1 0,0 0 0,0 0 0,0 0 0,0 0 0,0 0 0,0-1 0,0 0 0,0 1 0,-1-1 0,1 0 0,-1 0 0,3-3 0,5-6 0,0 0 0,-1-1 0,13-24 0,7-23 0,-22 44 0,0 0 0,1 0 0,14-21 0,-22 36 0,0 0 0,0-1 0,1 1 0,-1 0 0,0 0 0,0-1 0,1 1 0,-1 0 0,0 0 0,0 0 0,1-1 0,-1 1 0,0 0 0,1 0 0,-1 0 0,0 0 0,0 0 0,1 0 0,-1-1 0,0 1 0,1 0 0,-1 0 0,0 0 0,1 0 0,-1 0 0,0 0 0,1 0 0,-1 0 0,0 1 0,1-1 0,-1 0 0,0 0 0,1 0 0,-1 0 0,11 12 0,6 27 0,-13-29 0,1 1 0,0-1 0,0 1 0,1-1 0,0 0 0,1-1 0,0 1 0,15 15 0,-18-22 0,0 0 0,0 0 0,0 0 0,0 0 0,0-1 0,1 0 0,-1 0 0,1 0 0,-1 0 0,1-1 0,0 1 0,0-1 0,0 0 0,0-1 0,-1 1 0,1-1 0,0 0 0,0 0 0,0-1 0,0 0 0,5-1 0,-3 0 0,0 0 0,-1-1 0,0 0 0,1-1 0,-1 1 0,0-1 0,-1 0 0,1 0 0,-1-1 0,1 0 0,-1 0 0,-1 0 0,5-7 0,6-8 0,-1-1 0,14-27 0,0-12 0,-2 0 0,-2-2 0,-4-1 0,-2-1 0,-3 0 0,13-125 0,-26 164 0,0-1 0,-2 1 0,0-1 0,-2 1 0,-8-40 0,10 64 0,0 1 0,0-1 0,0 1 0,0-1 0,0 1 0,0 0 0,0-1 0,0 1 0,0-1 0,-1 1 0,1 0 0,0-1 0,0 1 0,0-1 0,0 1 0,-1 0 0,1-1 0,0 1 0,0 0 0,-1-1 0,1 1 0,0 0 0,-1-1 0,1 1 0,0 0 0,-1 0 0,1 0 0,0-1 0,-1 1 0,1 0 0,-1 0 0,1 0 0,0 0 0,-1 0 0,1-1 0,-1 1 0,1 0 0,0 0 0,-1 0 0,1 0 0,-1 0 0,1 0 0,-1 0 0,1 1 0,0-1 0,-1 0 0,1 0 0,-1 0 0,1 0 0,0 0 0,-1 1 0,1-1 0,0 0 0,-1 0 0,1 1 0,0-1 0,-1 0 0,1 1 0,0-1 0,0 0 0,-1 1 0,-17 23 0,17-23 0,-6 13 0,-1 1 0,2 0 0,0 0 0,0 1 0,2 0 0,0 0 0,1 0 0,0 0 0,2 1 0,-1 16 0,2 8 0,3 0 0,13 76 0,-10-85 0,2 1 0,2-2 0,22 53 0,-23-66 0,0 0 0,1 0 0,1-2 0,0 1 0,2-1 0,-1-1 0,22 19 0,-30-30 0,1 0 0,-1 0 0,1-1 0,0 0 0,1 0 0,-1 0 0,0 0 0,1-1 0,-1 0 0,1 0 0,0-1 0,0 1 0,-1-1 0,8 0 0,-8-1 0,1 0 0,-1-1 0,0 0 0,1 0 0,-1 0 0,0-1 0,0 0 0,0 0 0,0 0 0,0 0 0,0-1 0,-1 0 0,1 0 0,-1 0 0,6-6 0,0 0 0,-1-2 0,0 1 0,0-2 0,-1 1 0,-1-1 0,0 0 0,0 0 0,-1-1 0,-1 0 0,0 0 0,-1 0 0,-1-1 0,0 0 0,0 1 0,-1-1 0,0-23 0,-2 36 0,0 0 0,0 0 0,0 0 0,0-1 0,0 1 0,0 0 0,-1 0 0,1 0 0,0 0 0,0 0 0,-1 0 0,1 0 0,0 0 0,-1 0 0,1 0 0,-1 1 0,0-1 0,1 0 0,-1 0 0,0 0 0,1 0 0,-1 1 0,0-1 0,0 0 0,0 1 0,1-1 0,-1 1 0,0-1 0,0 1 0,0-1 0,0 1 0,0 0 0,0-1 0,0 1 0,0 0 0,0 0 0,0 0 0,0-1 0,0 1 0,0 0 0,0 1 0,-1-1 0,1 0 0,-1 1 0,-3 0 0,1 0 0,1 1 0,-1-1 0,0 1 0,0 0 0,1 0 0,-1 1 0,1-1 0,-7 6 0,5-2 0,0 0 0,0 1 0,0 0 0,1-1 0,0 1 0,0 0 0,1 1 0,0-1 0,0 1 0,0 0 0,1-1 0,1 1 0,-1 0 0,1 0 0,1 0 0,-1 0 0,1 0 0,1 0 0,-1 0 0,1 0 0,1 0 0,-1 0 0,2 0 0,2 9 0,0-5 0,0 1 0,0-1 0,1-1 0,1 1 0,0-1 0,1 0 0,0-1 0,0 1 0,1-2 0,0 1 0,1-1 0,0-1 0,1 0 0,12 8 0,-11-10 0,1 0 0,0 0 0,-1-2 0,2 1 0,-1-2 0,0 0 0,1 0 0,15 0 0,-22-3 0,1 1 0,-1-1 0,1-1 0,-1 1 0,1-1 0,-1 0 0,0-1 0,1 0 0,-1 0 0,0-1 0,0 0 0,0 0 0,-1 0 0,1-1 0,-1 0 0,9-7 0,0-8 850,-10 8-5635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5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14568,'0'0'1585,"10"-2"-1003,305-33 3771,-227 29-3611,477-24 5408,-529 33-4962,-9 0-4225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7:30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389 313 8136,'0'0'7945,"-4"-11"-7669,-21-58 249,23 61-139,-6-16 236,8 23-564,0 1 0,0-1 0,0 1-1,-1-1 1,1 1 0,0-1 0,0 1 0,-1-1 0,1 1 0,0-1 0,-1 1 0,1-1 0,-1 1 0,1-1 0,0 1 0,-1 0 0,1-1 0,-1 1-1,1 0 1,-1 0 0,1-1 0,-1 1 0,1 0 0,-1 0 0,1 0 0,-1-1 0,1 1 0,-1 0 0,0 0 0,1 0 0,-1 0 0,1 0-1,-2 0 1,0 2-8,0 1-1,1-1 1,-1 0-1,0 0 0,1 1 1,-1-1-1,1 1 0,0 0 1,-2 4-1,0 0 29,-6 9 72,0 0-1,-1-1 1,0-1 0,-2 1-1,1-2 1,-2 0-1,-15 13 1,25-23-114,-1 0 0,0 0 0,0 0 0,0-1 0,0 1 0,0-1 0,-1 0 0,1-1 0,-1 1 0,1-1 0,-1 1 1,0-1-1,0-1 0,1 1 0,-1-1 0,0 0 0,0 0 0,0 0 0,0-1 0,1 1 0,-1-1 0,0 0 0,1-1 0,-1 1 0,1-1 1,-1 0-1,1 0 0,0 0 0,-1-1 0,1 1 0,-4-5 0,0 1 33,1 0 1,0 0-1,0-1 1,0 0-1,-5-9 0,9 13-41,1-1 0,0 0 0,0 1 0,0-1-1,1 0 1,-1 0 0,1 0 0,0 0 0,0-1-1,1 1 1,-1 0 0,1 0 0,0 0-1,0-6 1,2-2-2,-1 0 0,2 0-1,0 1 1,0-1-1,1 1 1,1 0 0,-1 0-1,2 0 1,0 0-1,0 1 1,1 0 0,0 0-1,1 1 1,0 0-1,0 0 1,1 1 0,0 0-1,14-9 1,-21 16-25,0 0-1,0 0 1,-1 1-1,1-1 1,0 1 0,0 0-1,0-1 1,0 1 0,0 0-1,-1 0 1,1 0 0,0 0-1,0 1 1,0-1-1,0 0 1,-1 1 0,1-1-1,0 1 1,0 0 0,-1 0-1,1 0 1,0-1 0,2 4-1,7 2 7,-1 2-1,13 12 1,-11-10 9,26 23 23,53 40 112,-81-66-120,0-1 1,0 0-1,1 0 0,0-1 1,0-1-1,0 0 1,18 4-1,-19-7-2,1 0 0,0 0 1,-1-1-1,1-1 0,0 0 0,12-2 0,65-20 147,-41 9-65,-22 8 55,-1-2 1,0 0-1,0-2 1,-1-1-1,0-1 1,-1-1-1,0 0 1,-1-2 0,-1 0-1,0-2 1,-1 0-1,21-25 1,-35 29 288,-7 12-180,-4 7-104,-6 8-213,8-9-3608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7:31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 12160,'0'0'7261,"-3"10"-6889,0-2-262,1 1 1,0 0-1,1 0 1,0 0-1,0 0 1,1 0 0,0 0-1,1 0 1,-1 0-1,2 0 1,3 13-1,99 378 2378,-104-398-2477,17 101 487,-15-91-398,-2 0 0,1 0 1,-1-1-1,-1 1 0,0 0 1,-6 21-1,6-29-61,-1 1-1,0-1 1,0 0 0,0 0 0,-1 0-1,1 0 1,-1 0 0,0 0 0,0-1-1,0 1 1,-1-1 0,1 0 0,-1 0-1,0 0 1,0 0 0,0-1 0,0 0-1,0 0 1,0 0 0,-1 0 0,1 0-1,-1-1 1,-5 1 0,-9 1 77,-1 0-1,0-2 1,0 0 0,-24-3 0,6 1 190,18 0-34,-30-5 0,31 3 62,-30-1-1,48 5-336,1 0-1,0 1 0,0-1 0,0 0 0,0 0 1,1 0-1,-1 1 0,0-1 0,0 0 0,1 0 1,-1 0-1,1 0 0,0 2 0,20-1-1759,-18-2-119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7:3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9744,'0'0'7023,"-11"14"-6629,1-1-298,0-1-5,1 0-1,1 1 0,0 0 1,0 0-1,1 1 1,-6 18-1,-24 109 782,19-61-393,-66 377 2113,78-422-2282,-7 62 2634,15-115-2772,0 0 0,1 0 0,0 0 0,12-33 0,-1 4 20,-6 24-99,1 1 0,1 1 0,1-1 0,0 2 0,21-28 0,-31 47-91,1-2 9,0 0 0,0 0-1,1 1 1,0-1 0,-1 1 0,1-1-1,0 1 1,0 0 0,7-4 0,-9 6-10,0-1 0,0 1 0,0-1 0,0 1 0,0 0 0,0-1 0,0 1 0,0 0 0,0 0 1,0 0-1,0 0 0,1 0 0,-1 0 0,0 0 0,0 0 0,0 0 0,0 1 0,0-1 0,0 0 0,0 1 1,0-1-1,0 1 0,0-1 0,0 1 0,0-1 0,0 1 0,0 0 0,0-1 0,0 1 0,0 0 0,-1 0 1,1 0-1,0 0 0,-1 0 0,2 1 0,2 6 9,0 0 0,0 0 1,-1 0-1,0 1 0,-1 0 1,3 17-1,1 56 50,-4-32 1,0-12 8,-1-21 29,5 33 0,-5-44-73,1 1 0,0-1 0,0 0 0,1 0 0,-1 0 0,1 0 0,1 0 0,6 8 0,-8-11-16,1 0 1,0-1 0,-1 1 0,1-1 0,1 0-1,-1 0 1,0 0 0,0-1 0,1 1 0,4 1-1,40 11 57,-24-9-28,-14-3-25,0 0-1,0-1 0,0 0 0,0 0 0,0-2 1,0 1-1,0-1 0,0 0 0,0-1 0,17-6 0,-5 1 24,0-1-1,-1-2 1,32-18-1,-40 19-3,-1 1 0,0-1 0,0-1 0,-1 0 0,19-23 0,-25 27-16,0 0-1,-1 0 0,1-1 0,-2 0 0,1 0 0,-1 0 0,0 0 1,0 0-1,-1-1 0,0 1 0,0-1 0,-1 1 0,1-10 0,-2 15-11,0-8 18,0 0 0,0 0 0,-1 0-1,-1 0 1,-3-12 0,5 21-21,-1-1 0,1 1 0,-1-1-1,1 1 1,-1-1 0,0 1 0,0-1 0,0 1 0,0 0 0,0-1-1,0 1 1,0 0 0,0 0 0,0 0 0,-1 0 0,1 0 0,0 0-1,-1 0 1,1 0 0,-1 1 0,1-1 0,-1 0 0,1 1 0,-1-1-1,1 1 1,-1 0 0,1-1 0,-1 1 0,0 0 0,1 0 0,-1 0-1,0 0 1,1 0 0,-1 1 0,1-1 0,-1 0 0,0 1 0,1-1 0,-1 1-1,1 0 1,-2 0 0,-7 4-1,0-1 0,0 2 0,1-1 0,0 2 0,0-1 0,0 1 0,1 0 0,0 1 0,1 0-1,-1 0 1,2 1 0,-1 0 0,1 0 0,-7 15 0,6-12-16,1 1-1,1 1 1,0-1 0,1 1-1,0 0 1,1 0-1,1 0 1,0 0 0,1 1-1,1 22 1,1-29 11,1-1 0,-1 0-1,2 0 1,-1 0 0,1 0 0,0 0 0,0 0 0,1-1-1,0 0 1,0 0 0,0 0 0,1 0 0,0 0 0,0-1 0,0 0-1,12 9 1,-10-9 22,0 0 0,1 0 0,0-1 0,-1 1 0,2-2 0,-1 1 0,0-1 0,1 0 0,-1-1-1,1 0 1,0-1 0,0 1 0,15-1 0,-16-2 7,0-1 0,0 1 0,-1-1 0,1-1 0,0 0 0,-1 0 0,0 0 0,0-1 0,0 0 0,0 0 0,0-1 0,-1 0 0,0 0 0,0 0 0,0-1 0,7-9 0,7-11 77,-1-1 1,26-47 0,-43 71-94,29-51 242,73-93-1,-103 145-246,0 1 1,0-1-1,0 1 1,1 0-1,-1 0 1,0-1-1,1 1 0,-1 0 1,1 0-1,-1 1 1,1-1-1,-1 0 0,1 0 1,0 1-1,-1-1 1,1 1-1,0-1 0,0 1 1,3 0-1,-4 0-2,1 0 0,-1 1 0,0-1 0,1 1 0,-1-1 0,0 1-1,1-1 1,-1 1 0,0 0 0,0 0 0,1 0 0,-1 0 0,0 0 0,0 0 0,0 0 0,0 0 0,0 0-1,-1 0 1,1 1 0,0-1 0,0 0 0,-1 1 0,1-1 0,0 2 0,3 8-1,-1-1 0,0 1 0,-1-1 0,0 1 0,0 0 0,-1 0 1,-1 12-1,-2 8 3,-6 38-1,6-45 74,6-20-7,6-12-28,55-85 162,-49 68-167,0 1-1,1 1 1,33-34-1,-41 47-23,20-17 2,-28 26-14,0 0 1,0 0-1,0 0 1,0 1 0,0-1-1,0 0 1,0 1-1,1-1 1,-1 0 0,0 1-1,0 0 1,1-1-1,-1 1 1,0 0 0,1-1-1,-1 1 1,0 0-1,1 0 1,-1 0 0,1 0-1,0 1 1,0 0-1,-2-1 0,1 1 0,0 0 0,0 0 0,0 0 0,0 0 0,0 0 0,-1-1 0,1 2 0,0-1 1,-1 0-1,1 0 0,-1 0 0,1 0 0,-1 0 0,1 0 0,-1 1 0,0-1 0,0 0 0,0 0 0,1 3 0,-2 30 0,1-26 0,-6 129 25,6-136-22,0-1 0,0 0 0,0 1-1,0-1 1,0 1 0,0-1-1,0 1 1,0-1 0,0 0 0,0 1-1,0-1 1,0 1 0,0-1-1,0 1 1,0-1 0,1 0 0,-1 1-1,0-1 1,0 1 0,1-1-1,-1 0 1,0 1 0,1-1 0,-1 0-1,0 0 1,1 1 0,-1-1-1,0 0 1,1 0 0,-1 1 0,1-1-1,13-4 57,13-20 11,19-37 53,-33 43-50,0 0 0,1 1 0,18-17 0,-31 33-69,-1 1 0,1-1 0,-1 0 0,1 1 0,0-1-1,-1 1 1,1-1 0,-1 1 0,1 0 0,0-1 0,-1 1 0,1 0 0,0-1 0,-1 1-1,1 0 1,0 0 0,0-1 0,-1 1 0,1 0 0,0 0 0,0 0 0,0 0 0,-1 0 0,1 0-1,0 0 1,0 1 0,-1-1 0,1 0 0,1 1 0,-1 0-1,0 0 1,0 0-1,0 0 0,0 0 1,-1 0-1,1 1 1,0-1-1,-1 0 0,1 1 1,-1-1-1,1 0 0,-1 1 1,1-1-1,-1 3 1,2 9-5,-1 1 0,-1 21 1,-1-27-5,2 22-21,3 30 0,-3-52 20,0 0-1,1 0 0,0 0 0,0 0 0,0 0 0,1-1 1,1 1-1,7 13 0,-9-19 3,-1 0 0,1 0 0,0 0 0,0-1 0,0 1 0,0-1 0,0 1-1,0-1 1,0 1 0,0-1 0,0 0 0,1 0 0,-1 0 0,0 0 0,1-1 0,-1 1 0,5 0 0,-2-1 3,0 0 0,1 0 0,-1 0 0,0-1-1,0 0 1,0 0 0,0 0 0,6-3 0,4-2 21,0-1 0,-1 0 0,0-1 0,21-16 0,-11 4 74,29-31 0,-34 31-4,-4 1 120,-17 21-204,0 0 0,0 1-1,1-1 1,-1 1 0,1 0-1,-1-1 1,-1 6-1,0-1 0,0 0-13,0 1 1,0 0 0,1-1 0,0 1 0,0 0-1,1 0 1,0 0 0,0 0 0,1 0 0,0 0-1,0 1 1,1-1 0,0 0 0,1 0 0,2 9-1,-3-13 6,1 0 0,-1 0 0,1 0 0,0-1 0,0 1 0,0 0 0,0-1 0,1 0 0,-1 1 0,1-1 0,0 0 0,0 0 0,0 0 0,1-1 0,-1 1 0,1-1 0,-1 0 0,1 0 0,0 0 0,0 0 0,0-1 0,0 1 0,0-1 0,0 0 0,0 0 0,0-1 0,0 1 0,1-1 0,-1 0 0,6-1 0,-7 1 12,-1 0-1,1 0 1,0-1-1,-1 1 1,1-1-1,0 0 1,-1 0-1,1 0 1,-1 0-1,0-1 1,1 1-1,-1 0 1,0-1-1,1 0 1,-1 1-1,0-1 1,2-3-1,-2 2 13,1-1 0,-1 0 0,0 1 0,0-1 0,0 0 0,0 0 0,-1 0 0,0-1-1,2-7 1,-2 3 20,0-1 0,0 1 0,-1 0 0,-1 0-1,0-1 1,0 1 0,0 0 0,-1 0 0,-4-12-1,2 13-36,1 1 0,-1 0-1,0 0 1,0 0 0,-1 0 0,0 1-1,0 0 1,-1 0 0,0 0-1,0 1 1,0-1 0,0 1-1,-1 1 1,0 0 0,0 0 0,0 0-1,0 0 1,-1 1 0,0 1-1,-12-4 1,9 4-46,-1 0 1,1 1-1,-21 0 0,31 1 44,14 6-54,12-1 15,0 0-1,0-2 1,0-1-1,0 0 1,27-3-1,-34-1 81,0 0-1,0-1 0,0-1 1,0 0-1,-1-1 1,1-1-1,28-15 0,-28 10 170,-9 5-4614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7:4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295 863 8336,'0'0'5598,"1"-11"-5452,2-33 0,-3 43-129,0 0-1,0-1 1,-1 1-1,1 0 0,0-1 1,-1 1-1,1 0 1,-1 0-1,0-1 1,1 1-1,-1 0 0,0 0 1,0 0-1,1 0 1,-1 0-1,0 0 1,0 0-1,0 0 0,0 0 1,0 0-1,-1 0 1,1 1-1,0-1 1,0 0-1,0 1 0,-1-1 1,1 1-1,0 0 1,-1-1-1,1 1 1,0 0-1,-1 0 1,1 0-1,0 0 0,-1 0 1,1 0-1,-1 0 1,1 0-1,-3 1 1,-11 4 85,0 0 1,0 1 0,0 1 0,1 0-1,0 1 1,0 1 0,1 0 0,0 1 0,1 0-1,0 1 1,1 0 0,0 1 0,1 1 0,0-1-1,0 2 1,2-1 0,0 1 0,0 0-1,1 1 1,1 0 0,-8 27 0,14-38-17,-1 1 1,0 0 0,1-1-1,0 1 1,0 0 0,0-1-1,1 1 1,-1-1-1,1 1 1,3 7 0,-4-11-66,1 1-1,-1-1 1,1 0 0,-1 0 0,1 0 0,0 1 0,0-1 0,-1 0-1,1 0 1,0 0 0,0 0 0,0 0 0,0 0 0,0-1 0,0 1-1,0 0 1,1 0 0,-1-1 0,0 1 0,0-1 0,1 1 0,-1-1 0,0 1-1,1-1 1,-1 0 0,0 0 0,1 0 0,-1 1 0,0-1 0,1-1-1,-1 1 1,0 0 0,1 0 0,-1 0 0,0-1 0,1 1 0,-1-1 0,2 0-1,11-5 43,0-1-1,-1-1 0,0 0 1,0 0-1,-1-1 0,-1-1 0,1 0 1,-1 0-1,-1-2 0,0 1 1,16-26-1,3-9 93,44-101 0,-55 108-83,146-379 661,-157 394-660,-1 0-1,-1 0 0,4-38 1,-8 46-30,-1 0 0,0 0 0,-1 0 0,0 0 0,-2 0 0,-6-23 0,7 33-31,0 0 0,0 0 1,-1 0-1,0 0 1,-1 0-1,1 1 1,-5-6-1,7 10-16,0 0 1,1 0-1,-1 0 1,0 0-1,0 1 1,1-1-1,-1 0 1,0 1-1,0-1 0,0 1 1,0-1-1,0 1 1,0-1-1,0 1 1,0 0-1,0-1 1,0 1-1,0 0 0,0 0 1,-1 0-1,1 0 1,0 0-1,0 0 1,0 0-1,0 0 1,0 0-1,0 0 1,0 1-1,0-1 0,0 0 1,0 1-1,0-1 1,0 1-1,0-1 1,0 1-1,0 0 1,0-1-1,0 1 1,1 0-1,-1-1 0,0 1 1,0 0-1,1 0 1,-1 0-1,0 0 1,1 0-1,-1 0 1,0 1-1,-11 15-18,1 1 0,1 0 0,0 0 0,1 1 0,1 1 0,1-1 0,1 1 0,0 0-1,2 1 1,-3 25 0,5-2 52,2 1-1,1 0 0,3-1 1,10 48-1,-12-84-23,3 21 50,1 1 0,16 46 1,34 99 365,-28-71 85,-27-102-496,0-1 0,-1 1 0,1 0 0,0-1 0,0 0 0,0 1 0,1-1 1,-1 1-1,0-1 0,1 0 0,-1 0 0,0 0 0,1 0 0,-1 0 0,1 0 0,0 0 0,-1-1 0,1 1 0,0 0 0,-1-1 0,1 1 0,0-1 1,0 0-1,-1 0 0,1 1 0,0-1 0,0 0 0,-1-1 0,1 1 0,0 0 0,0 0 0,2-1 0,0 0 11,0 0 1,1-1-1,-1 1 0,0-1 0,0 0 0,0 0 0,0 0 1,0 0-1,0-1 0,0 1 0,-1-1 0,4-4 0,2-4 24,0 0 1,0-1-1,-1 0 0,0-1 0,-2 0 0,1 0 1,-1 0-1,-1-1 0,-1 0 0,5-21 0,-6 19 46,-2 0-1,1-27 1,-2 42-51,-6 12 5,3-1-56,0 1 0,0 0 1,1 1-1,1-1 0,-1 0 1,2 21-1,11 69 3,-8-80 30,-2-13-16,1-1 1,-1 0-1,1 1 1,1-1 0,-1 0-1,1 0 1,0-1-1,7 11 1,-8-14-2,-1-2-1,0 1 1,1 0-1,0 0 1,-1 0-1,1-1 1,0 1-1,0-1 1,0 1-1,0-1 1,0 0-1,1 0 0,-1 0 1,0 0-1,0 0 1,1 0-1,-1-1 1,0 1-1,1-1 1,-1 0-1,1 0 1,-1 1-1,1-1 1,-1-1-1,0 1 1,1 0-1,-1-1 1,1 1-1,3-2 1,3-2 19,1-1 0,-1 1 0,0-2 0,-1 1 0,1-1 0,12-12 0,-3 2 39,26-32 1,-25 24 95,-1 0 0,30-53 0,-48 76-140,1 0-1,-1 0 1,1 0 0,-1-1 0,0 1 0,1 0-1,-1 0 1,0 0 0,0 0 0,1 0-1,-1-1 1,0 1 0,0 0 0,-1 0 0,1 0-1,0 0 1,0-1 0,0 1 0,-1 0-1,1 0 1,0 0 0,-1 0 0,0-1 0,0 1 14,-13-8 281,-2 26-38,-5 26-242,-18 57 0,22-54-58,3-11 0,-15 64 1,-70 327 105,96-417-80,2-4-2,-1 4 14,0-1 1,-1 1 0,0-1 0,0 0-1,-5 9 1,7-16-9,0 0 0,1 1 1,-1-1-1,0 0 0,0 0 0,0 0 0,0 0 0,0 0 1,-1 0-1,1 0 0,0 0 0,0 0 0,-1 0 0,1-1 1,0 1-1,-1 0 0,1-1 0,0 0 0,-1 1 0,1-1 1,-1 0-1,1 1 0,-1-1 0,1 0 0,-1 0 0,1 0 1,-1 0-1,1-1 0,-1 1 0,1 0 0,-1-1 0,1 1 1,0-1-1,-1 1 0,1-1 0,-3-1 0,3 1 3,-1 0-1,1 0 1,0-1 0,0 1-1,-1 0 1,1-1 0,0 1-1,0-1 1,0 0 0,0 1-1,1-1 1,-1 0 0,0 1-1,1-1 1,-1 0 0,1 0-1,-1 0 1,1 1 0,0-4-1,-1-36 96,1 39-95,2-13 19,0 1 0,2-1 0,-1 1 0,2 0 0,0 0 0,1 0 0,0 0 0,1 1 0,0 0 0,12-15 0,-5 8 11,1 0 0,1 0 0,0 2 0,28-24 0,127-95 76,-121 93-113,-2-3 0,82-102 0,-56 46 23,-19 26 1,-43 61-2,2 0 0,20-17 0,-33 32-26,-1 0-1,1 1 1,0-1-1,-1 0 1,1 0-1,0 1 1,0-1-1,0 0 0,-1 1 1,1-1-1,0 1 1,0-1-1,0 1 1,0-1-1,0 1 1,0 0-1,0 0 1,0-1-1,0 1 1,0 0-1,0 0 1,0 0-1,0 0 1,1 0-1,-1 0 1,0 0-1,0 1 1,0-1-1,0 0 1,0 1-1,0-1 1,0 0-1,0 1 1,-1-1-1,1 1 0,0 0 1,0-1-1,0 1 1,0 0-1,-1-1 1,1 1-1,0 0 1,-1 0-1,1-1 1,0 1-1,-1 0 1,1 0-1,0 1 1,1 3-3,0 0 0,0 0 0,-1 0 0,0 0 0,1 0 0,-2 0 0,1 0 0,0 8 0,-3 41-22,-2-1 1,-2 1 0,-2-1-1,-18 58 1,20-74 136,31-73-27,-2 0 0,-1-2 1,18-43-1,-23 44-42,1 2-1,2 0 1,1 1-1,27-33 1,-31 47-5,-13 13-23,1 1-1,0 0 0,1 0 0,-1 0 1,8-5-1,-12 11-12,-1-1 0,1 1-1,-1-1 1,1 1 0,-1-1 0,1 1 0,0-1-1,-1 1 1,1 0 0,0-1 0,-1 1 0,1 0-1,0 0 1,-1-1 0,1 1 0,0 0-1,0 0 1,-1 0 0,1 0 0,0 0 0,0 0-1,-1 0 1,1 0 0,0 0 0,-1 0 0,1 1-1,0-1 1,0 0 0,-1 0 0,1 1-1,0-1 1,-1 0 0,1 1 0,-1-1 0,1 1-1,0-1 1,-1 1 0,1-1 0,-1 1-1,1-1 1,-1 1 0,1-1 0,-1 1 0,0 0-1,1-1 1,-1 1 0,0 0 0,1-1 0,-1 1-1,0 0 1,0-1 0,0 1 0,1 1-1,0 5 3,-1 0-1,1 0 0,-1-1 0,0 11 1,-1-14-2,-1 27 0,-11 45-1,7-46 2,-5 51-1,11-71 9,0 0-1,0 0 1,1 1-1,0-1 0,1 0 1,0 0-1,0 0 1,1 0-1,7 14 0,-9-21-3,0 0-1,1 1 0,-1-1 0,1 0 1,-1 0-1,1 0 0,0 0 0,0 0 0,0-1 1,0 1-1,0-1 0,0 1 0,0-1 1,1 0-1,-1 0 0,0 0 0,1 0 0,-1 0 1,1 0-1,-1 0 0,1-1 0,-1 0 1,1 1-1,0-1 0,-1 0 0,1 0 0,-1-1 1,1 1-1,0 0 0,-1-1 0,4-1 0,5-1 23,-1 0-1,0-1 0,-1 0 0,1-1 0,-1 0 1,14-11-1,7-7 65,-1-2 0,27-30 0,20-19 96,-48 49-112,-20 16-42,0 1-1,0 1 0,1 0 1,0 0-1,0 0 1,1 1-1,0 1 1,0-1-1,1 2 0,14-6 1,-22 10-31,0 0 0,0 0-1,0 1 1,0-1 0,0 1 0,0-1 0,0 1 0,-1 0 0,1 0 0,0 0 0,0 1-1,-1-1 1,1 0 0,-1 1 0,1 0 0,-1 0 0,0-1 0,0 1 0,0 1 0,0-1-1,0 0 1,0 0 0,3 6 0,-5-8-3,0 1 0,0-1 0,0 1 0,0-1 1,1 1-1,-1-1 0,0 1 0,0 0 0,0-1 0,0 1 0,0-1 0,0 1 0,-1-1 0,1 1 0,0-1 0,0 1 0,0-1 1,0 1-1,-1-1 0,1 1 0,0-1 0,0 1 0,-1-1 0,1 1 0,0-1 0,-1 1 0,1-1 0,-1 0 0,1 1 1,-1-1-1,1 0 0,0 1 0,-1-1 0,1 0 0,-1 0 0,1 1 0,-2-1 0,-25 8 30,10-4-8,-17 7-2,0 2 0,1 2 0,-54 31 0,71-35-20,1-2 12,0 0-1,1 2 0,-23 21 0,34-30-11,0 1 0,1 0-1,-1 0 1,1 1 0,0-1 0,0 0-1,0 1 1,0-1 0,0 1-1,1 0 1,0 0 0,0-1-1,0 1 1,0 0 0,0 0 0,1 0-1,0 0 1,-1 0 0,2 0-1,-1 0 1,0 0 0,2 4-1,-1-5 0,0 0 0,1 0 0,-1-1 0,1 1 0,0 0 0,0-1 0,0 0-1,0 1 1,0-1 0,0 0 0,1 0 0,-1 0 0,1 0 0,0-1 0,-1 1-1,1-1 1,0 0 0,0 1 0,0-1 0,5 1 0,1 0-7,0 0 1,0 0-1,0-1 0,0 0 1,17 0-1,-17-2 4,-1 0 0,0-1 1,0 0-1,0 0 0,0 0 0,0-1 0,-1-1 0,1 1 1,-1-1-1,0 0 0,0-1 0,0 0 0,-1 0 0,1 0 1,-1-1-1,0 0 0,-1 0 0,0 0 0,0-1 0,0 0 1,-1 0-1,0 0 0,5-12 0,-1 2 66,0 0 0,-2 0 0,0 0 0,-1-1 0,5-26 0,-11 56-83,1 0 0,1 1 1,0-1-1,1 0 0,0 0 0,0-1 0,2 1 1,-1 0-1,11 20 0,-13-29 11,0 0-1,1-1 0,-1 1 1,1-1-1,0 0 1,0 1-1,3 2 1,-3-4 7,0 0 0,-1 0 0,1-1 0,0 1 1,-1 0-1,1-1 0,0 0 0,0 1 0,-1-1 0,1 0 1,0 0-1,0 0 0,0 0 0,2 0 0,1-1 3,1 0 0,0-1-1,-1 1 1,0-1 0,1 0-1,-1 0 1,0 0 0,0-1-1,0 0 1,6-5 0,8-7 18,20-19 0,-19 15-7,9-8 4,33-29 8,-56 52-21,0 0-1,0 0 0,0 0 1,1 1-1,-1 0 1,1 0-1,0 0 1,13-2-1,-19 5-1,1-1 0,0 1 0,0 0 0,0 0 0,0 0 0,0 1 0,-1-1 1,1 0-1,0 1 0,0-1 0,0 1 0,-1 0 0,1-1 0,0 1 0,-1 0 0,1 0 0,-1 0 0,1 0 0,-1 0 0,1 0 0,-1 1 0,0-1 0,1 1 0,-1-1 0,0 0 1,0 1-1,0 0 0,0-1 0,0 1 0,-1 0 0,1-1 0,0 1 0,-1 0 0,1 0 0,-1 0 0,1 3 0,1 7-5,-1 0 0,0 0 0,0 1 0,-2 13 0,1-25 4,-12 106 65,12-107-61,0 0 0,0 0-1,0 0 1,0 1 0,-1-1 0,1 0-1,0 0 1,0 1 0,0-1 0,0 0 0,0 0-1,1 0 1,-1 1 0,0-1 0,0 0-1,0 0 1,0 1 0,0-1 0,0 0-1,0 0 1,0 0 0,0 1 0,0-1-1,1 0 1,-1 0 0,0 0 0,0 0 0,0 1-1,0-1 1,1 0 0,-1 0 0,0 0-1,0 0 1,0 0 0,1 0 0,-1 0-1,0 1 1,0-1 0,1 0 0,9-6 54,12-20-4,-18 20-26,109-134 341,-112 139-364,0 0 1,-1 0-1,1 0 1,0 0-1,0 0 1,0 1-1,-1-1 0,1 0 1,0 1-1,0-1 1,0 0-1,0 1 0,0-1 1,1 1-1,-1-1 1,0 1-1,0 0 0,2-1 1,-3 1-1,1 0-1,0 1 1,-1-1 0,1 0 0,0 0-1,-1 1 1,1-1 0,0 0-1,-1 1 1,1-1 0,-1 0 0,1 1-1,-1-1 1,1 1 0,-1-1 0,1 1-1,-1-1 1,1 1 0,-1 0 0,0-1-1,1 1 1,-1 0 0,2 3 6,-1 0-1,0-1 1,0 1 0,0 0 0,0 0 0,-1 0 0,1 0-1,-1 0 1,0 4 0,-5 25 17,3-26-24,1 0-1,0 0 1,0 1 0,1-1 0,-1 0-1,2 0 1,-1 0 0,1 1 0,0-1 0,4 13-1,-5-20-1,0 1 1,1-1-1,-1 0 0,0 1 0,1-1 0,-1 1 0,1-1 0,-1 0 0,0 1 0,1-1 0,-1 0 1,1 0-1,-1 1 0,1-1 0,-1 0 0,1 0 0,0 0 0,-1 1 0,1-1 0,-1 0 0,1 0 1,-1 0-1,1 0 0,-1 0 0,1 0 0,0 0 0,-1 0 0,1-1 0,-1 1 0,1 0 0,-1 0 0,1 0 1,-1-1-1,1 1 0,-1 0 0,1 0 0,-1-1 0,1 1 0,-1 0 0,1-1 0,0 0 0,23-19 44,-21 17-45,12-12 38,0-1-1,-2 0 1,0-2 0,-1 1-1,14-27 1,22-33 164,-48 76-200,0 1-1,0-1 1,1 1-1,-1-1 1,0 1 0,0-1-1,1 1 1,-1 0-1,0-1 1,0 1-1,1 0 1,-1-1 0,0 1-1,1 0 1,-1-1-1,1 1 1,-1 0 0,0 0-1,1-1 1,-1 1-1,1 0 1,-1 0 0,1 0-1,-1 0 1,0 0-1,1-1 1,-1 1-1,1 0 1,-1 0 0,1 0-1,-1 0 1,1 0-1,-1 0 1,1 1 0,-1-1-1,1 0 1,0 1-1,0 0 1,0 1-1,0-1 0,-1 0 1,1 0-1,0 1 1,-1-1-1,1 0 1,-1 1-1,0-1 0,1 1 1,-1 1-1,3 54-2,-3-49 8,1 18-7,1 0 0,2 0 1,0 0-1,15 49 0,-18-72 0,0 0 0,1-1 0,-1 1 0,0 0 0,1-1 0,-1 1 0,1-1 0,0 0 0,0 1 0,0-1 0,0 0 0,0 0 0,0 0 0,0 0 0,1-1 0,-1 1 0,1-1 0,0 1 0,-1-1 0,1 0 0,0 0 0,2 1 0,-1-2 0,1 1 0,-1-1 0,0 0 0,0 0 0,0 0 0,0 0 0,0-1 0,0 0 0,0 0 0,0 0 0,0 0 0,0 0 0,0-1 0,7-4 0,-3 1 5,0-1-1,0 0 1,0 0 0,-1-1-1,1 0 1,-2 0-1,1-1 1,-1 0 0,6-10-1,4-10 38,19-45-1,-4 8-9,-1 13 155,-43 111-41,5-21-160,5-22-2,0 1 0,1-1 0,0 1 1,2 0-1,0-1 0,1 1 0,0 0 0,1-1 0,7 25 0,-8-39 18,-1 0-1,1 0 0,0 1 0,0-1 0,0 0 0,0 0 0,0 0 0,0-1 1,1 1-1,-1 0 0,1 0 0,-1-1 0,1 1 0,0-1 0,0 1 1,-1-1-1,1 0 0,0 0 0,0 0 0,3 1 0,-2-1 12,0 0 0,0-1 0,0 0 0,1 1 1,-1-1-1,0 0 0,0-1 0,0 1 0,1 0 0,-1-1 0,0 0 0,5-1 0,6-4 62,0-1 1,0 0 0,0-1-1,18-15 1,-30 22-68,181-118 664,-113 86-659,-53 26-11,-1-1-1,1 0 0,-1-1 0,24-18 0,-67 53-15,1 1-1,2 2 1,-37 55 0,57-79 15,1 0 1,0 0 0,1 1-1,-1 0 1,1-1 0,1 1-1,-1 0 1,1 0 0,-1 0-1,2 0 1,-1 0 0,1 10-1,0-13 0,1 1 0,0-1 0,0 0-1,0 1 1,0-1 0,0 0 0,1 0 0,0 0-1,-1 0 1,1 0 0,0-1 0,0 1 0,1 0-1,-1-1 1,0 1 0,1-1 0,0 0-1,-1 0 1,1 0 0,0 0 0,0-1 0,0 1-1,0-1 1,4 2 0,0-1-1,0 0 1,0-1-1,0 1 1,1-1-1,-1-1 1,0 1-1,1-1 1,-1-1-1,0 1 1,1-1-1,-1 0 1,0-1-1,0 0 1,0 0-1,0-1 1,10-4-1,9-6 3,-1-1-1,43-32 1,-36 21-3,-1-1 0,-2-2 0,36-42 0,-25 13 0,-31 42 0,1 0 0,23-26 0,-32 40 0,0 0 0,0-1 0,1 1 0,-1 0 0,0 0 0,1 0 0,-1 0 0,1 0 0,-1 0 0,1 1 0,0-1 0,1 0 0,-2 1 0,0 0 0,-1 0 0,1 0 0,0 0 0,-1 1 0,1-1 0,-1 0 0,1 0 0,-1 1 0,1-1 0,-1 0 0,1 1 0,-1-1 0,1 0 0,-1 1 0,1-1 0,-1 1 0,0-1 0,1 1 0,-1-1 0,0 1 0,1-1 0,-1 1 0,0 0 0,0-1 0,1 1 0,-1-1 0,0 1 0,0 0 0,0-1 0,0 1 0,0-1 0,0 2 0,3 28 0,-1 0 0,-1 0 0,-2 0 0,-1 0 0,-7 38 0,3-24 0,6-39 0,-1 7 0,-1 0 0,0 0 0,-1 0 0,0 0 0,-7 18 0,9-27 0,-1-1 0,1 0 0,0 0 0,-1 0 0,1 0 0,-1 0 0,0 0 0,0 0 0,0 0 0,0 0 0,0-1 0,0 1 0,0-1 0,0 0 0,0 0 0,-1 0 0,1 0 0,0 0 0,-1 0 0,1 0 0,-1-1 0,1 1 0,-1-1 0,0 0 0,1 0 0,-1 0 0,1 0 0,-1 0 0,1 0 0,-1-1 0,1 1 0,-5-2 0,-17-6 0,19 6 0,0 0 0,-1 0 0,0 0 0,1 1 0,-1 0 0,0 0 0,1 0 0,-1 1 0,0 0 0,0 0 0,-11 2 0,17-2 0,0 0 0,0 0 0,-1 0 0,1 0 0,0 0 0,0 0 0,0 0 0,-1 0 0,1 0 0,0 0 0,0 0 0,0 0 0,-1 1 0,1-1 0,0 0 0,0 0 0,0 0 0,0 0 0,-1 0 0,1 1 0,0-1 0,0 0 0,0 0 0,0 0 0,0 1 0,0-1 0,-1 0 0,1 0 0,0 0 0,0 1 0,0-1 0,0 0 0,0 0 0,0 1 0,0-1 0,0 0 0,0 0 0,0 0 0,0 1 0,0-1 0,9 7 0,14 1 0,-7-5 0,5 3 0,-1-2 0,1 0 0,-1-2 0,1 0 0,0-1 0,0-1 0,23-3 0,-12-5 0,1 0 0,-1-2 0,60-28 0,-85 35 884,-2 1-1819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7:4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48 9440,'0'0'6122,"-10"-7"-5694,-35-22-36,41 27-319,0 0 0,0 1-1,0-1 1,-1 1 0,1 0 0,-1 0-1,1 0 1,-1 1 0,1 0-1,-1-1 1,1 2 0,-1-1 0,1 0-1,-1 1 1,1 0 0,-1 0 0,1 0-1,-6 3 1,-10 1 337,-15 8 399,15-4 122,36-16 616,13-5-827,-9 9-3047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7:5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84 8136,'0'0'19798,"-1"18"-19604,0-8-160,-5 121 339,22 127 850,-5-135-511,10 60 796,-14-128-1118,1 83 1,-17-174-391,-66-473 0,60 410 0,10 53 0,-20-75 0,20 86 0,5 30 0,0 1 0,-1 0 0,1-1 0,-1 1 0,0-1 0,0 1 0,0 0 0,-1-1 0,1 1 0,-1 0 0,0 0 0,0 0 0,-4-4 0,5 7 0,1 1 0,-1-1 0,1 0 0,-1 0 0,0 0 0,1 0 0,0 0 0,-1 0 0,1 0 0,-1 0 0,1 0 0,0 0 0,0 0 0,0 0 0,0 0 0,-1 0 0,1 0 0,1 0 0,-1-1 0,0 1 0,0 0 0,0 0 0,0 0 0,1 0 0,-1 0 0,1 0 0,-1 0 0,1 0 0,-1 0 0,1 1 0,-1-1 0,1 0 0,1-2 0,0 1 0,0-1 0,1 1 0,-1 0 0,1 0 0,-1 0 0,1 0 0,0 0 0,0 0 0,0 1 0,4-3 0,17-3 0,0 0 0,1 1 0,31-2 0,-45 7 0,0 0 0,1 1 0,-1 0 0,1 1 0,-1 0 0,0 1 0,1 1 0,-1-1 0,17 8 0,-19-5 0,1 1 0,-1 1 0,-1-1 0,1 2 0,-1-1 0,0 1 0,-1 0 0,0 0 0,0 1 0,-1 0 0,0 0 0,5 11 0,-9-16 0,0 0 0,-1 0 0,1 0 0,-1 0 0,0 1 0,0-1 0,-1 0 0,1 0 0,-1 1 0,0-1 0,0 0 0,0 1 0,-1-1 0,1 0 0,-1 1 0,0-1 0,0 0 0,-1 0 0,1 0 0,-1 0 0,0 0 0,0 0 0,0 0 0,-1-1 0,1 1 0,-4 3 0,-2 1 0,0 0 0,0 0 0,-1-1 0,1-1 0,-2 1 0,1-1 0,-1-1 0,1 0 0,-14 5 0,6-3 0,-59 19 0,61-18 856,15-8-1017,0 0 1,0 0-1,0 1 0,-1-1 1,1 0-1,0 0 1,0 0-1,0 1 0,0-1 1,-1 0-1,1 1 1,0-1-1,0 0 0,0 0 1,0 1-1,0-1 0,0 0 1,0 1-1,0-1 1,0 0-1,0 0 0,0 1 1,0-1-1,0 0 1,0 1-1,0-1 0,0 0 1,0 0-1,1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3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7136,'0'0'10153,"11"-2"-9596,-5 0-482,3 1 102,0-2 1,0 0 0,0 0 0,0 0 0,0-1 0,-1 0 0,13-9-1,23-25 908,-21 18-518,1 1 0,0 0-1,30-15 1,-52 32-506,1 1 0,1-1 0,-1 1 0,0 0-1,0 0 1,0 0 0,1 0 0,-1 0 0,0 1 0,1 0-1,-1-1 1,1 1 0,-1 0 0,0 1 0,1-1-1,-1 1 1,1-1 0,-1 1 0,0 0 0,0 0 0,0 1-1,6 2 1,0 3 54,1 0 0,-2 0 0,1 1 0,-1 0 0,10 12 0,-15-17-101,3 5 49,1-2-1,1 1 1,-1-1 0,1 0 0,0 0-1,1-1 1,-1 0 0,1-1 0,0 0-1,0 0 1,1-1 0,-1 0 0,0 0-1,1-1 1,15 1 0,-18-3-30,-1 1 0,1-1 0,0-1-1,0 1 1,0-1 0,0-1 0,-1 1 0,1-1 0,-1 0 0,1-1 0,-1 1 0,0-1 0,0 0 0,0-1 0,0 0 0,0 0 0,-1 0 0,0 0-1,0-1 1,0 0 0,0 0 0,6-9 0,-2 1 109,13-28 0,-20 36-99,0 1 1,0 0 0,-1-1-1,1 1 1,-1-1-1,0 1 1,-1-1-1,1 0 1,-1 1 0,0-1-1,0-5 1,-8-1 116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7:59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8032,'0'0'16185,"13"2"-15812,-11-1-363,52 8 686,0-2-1,94-1 0,-64-9-88,-55 3-331,-1-1 0,1-1 0,-1-1 0,54-14-1,-74 15-42,0 0-1,0 1 0,1 0 0,12 0 1,-21 3-183,-1-1 0,1 0 0,0 1 0,0-1 0,-1 0 0,1 1 0,-1-1 0,1 0 1,-1 0-1,1 0 0,-1 1 0,0-1 0,1 0 0,-2 1 0,2-2-68,-8 8-813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00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10344,'0'0'13227,"11"0"-12823,28-1-77,88 1 1393,-98 2-1148,33-2 0,-46-2-339,0 2 0,1 0 0,-1 1 0,0 0 0,0 1 0,0 1 0,27 9 0,-37-10-76,0 1 1,-1 0 0,1 0 0,-1 0-1,0 1 1,7 6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03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741 168 8432,'0'0'9143,"-6"-11"-8732,1 3-308,2 2 42,-1-1-1,0 1 1,0 0 0,-1 0-1,0 0 1,0 0-1,0 1 1,-1 0-1,0 0 1,-10-7-1,-34-18 1407,42 24-1338,1 1-1,-1 0 0,-1 0 0,1 1 0,0 0 0,-1 0 1,0 1-1,0 0 0,0 1 0,0 0 0,-18-2 1,-5 4 395,17-1-319,1 1 0,-1 0 0,0 1 0,-23 5 0,23-2-139,0 0-1,1 1 1,-1 0 0,1 1-1,0 1 1,0 0 0,1 1 0,0 0-1,0 1 1,1 1 0,0 0 0,1 0-1,0 1 1,0 1 0,1 0-1,-12 20 1,0 0 30,5-6 62,0 0 0,-20 46-1,28-51-125,1 0-1,1 1 1,1 0-1,1 0 0,1 0 1,1 1-1,1-1 1,0 34-1,3-34 32,1 1 0,1-1 0,1 0 0,1 0 0,1 0 0,1-1 1,1 0-1,0 0 0,18 30 0,-19-43-89,0 0 1,0 0 0,0 0-1,1-1 1,0 0-1,0-1 1,1 0 0,15 9-1,-3-5 90,0 0-1,41 14 0,107 19-147,-143-39 0,1 0 0,-1-2 0,1-1 0,40-3 0,-10-3 0,-28 4 0,1-2 0,0-1 0,-1-1 0,53-17 0,-72 17 234,0 0 0,0-1 0,12-8 0,8-9-3924,-26 20 2469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05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1056 9536,'0'0'10018,"5"-11"-9635,39-85 822,40-64 1173,-71 135-2081,36-61 700,66-133 1348,-99 188-1936,1 1 1,1 1-1,1 1 0,31-36 0,0 1 289,-40 50-468,1 2 1,1-1-1,0 2 1,0-1-1,16-9 0,27-23 655,-38 30-749,0 0 1,1 0 0,37-17 0,-24 13-95,-29 16-42,0 0 0,0 0 0,0 0 0,0 0 0,0 1 0,0-1 0,0 0 0,0 1 0,1 0 0,-1-1 0,0 1 0,0 0 0,0 0 0,1 1 0,-1-1 0,0 0 0,0 1 0,0-1 0,0 1 0,1 0 0,-1-1 0,0 1 0,0 0 0,0 0 0,-1 1 0,1-1 0,0 0 0,0 1 0,-1-1 0,1 1 0,2 2 0,13 18 0,-14-19 0,0 1 0,0 0 0,0-1 0,0 1 0,3 8 0,5 14 0,-3-9 0,-1 1 0,-1-1 0,5 25 0,-10-37 0,0-1 0,-1 1 0,1 0 0,-1 0 0,0 0 0,-1 0 0,1-1 0,-1 1 0,0 0 0,0 0 0,0-1 0,-1 1 0,0-1 0,1 1 0,-2-1 0,1 1 0,-5 6 0,2-7 0,0 0 0,0 0 0,-1 0 0,1-1 0,-1 0 0,1 0 0,-1 0 0,-8 2 0,3-1 0,-18 6 0,0-2 0,-1 0 0,0-2 0,-55 4 0,2 0 0,82-10 0,0 0 0,0 0 0,0 1 0,0-1 0,0 0 0,0 0 0,0 0 0,1 0 0,-1 0 0,0 0 0,0-1 0,0 1 0,0 0 0,0 0 0,0-1 0,0 1 0,-1-1 0,2 0 0,-1 1 0,1 0 0,0-1 0,0 1 0,0-1 0,0 1 0,0-1 0,-1 1 0,1 0 0,0-1 0,0 1 0,0-1 0,0 1 0,0-1 0,0 1 0,0-1 0,1 1 0,-1-1 0,0 1 0,0 0 0,0-1 0,0 1 0,1-1 0,-1 1 0,0-1 0,26-32 0,-20 26 0,39-47 859,-23 26-5694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0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9944,'0'0'16698,"8"13"-16259,53 93 931,1 12 1237,-55-104-2470,-1 0 0,0 0 0,-1 1 1,-1-1-1,0 1 0,2 19 0,-3-7 110,-1 1 0,-3 44 0,0-63-247,-1 1 0,0-1 0,0 0 0,-1 0 0,-1 0 0,1 0 0,-1 0 0,-1-1 0,0 0 0,0 0 0,0 0 0,-1 0 0,-12 11 0,17-18 0,-1 0 0,1 0 0,-1 0 0,1-1 0,-1 1 0,1-1 0,-1 1 0,1-1 0,-1 1 0,0-1 0,1 0 0,-1 0 0,1 0 0,-1 0 0,0 0 0,1 0 0,-1 0 0,0 0 0,1-1 0,-1 1 0,1 0 0,-1-1 0,1 0 0,-1 1 0,1-1 0,-1 0 0,1 0 0,0 0 0,-1 0 0,1 0 0,-2-2 0,0 1 0,0 0 0,1-1 0,-1 0 0,0 1 0,1-1 0,0 0 0,0 0 0,0-1 0,0 1 0,0 0 0,0-1 0,-1-6 0,1-4 0,0 0 0,1 0 0,1 0 0,0-1 0,1 1 0,1 0 0,0 0 0,1 0 0,0 0 0,1 0 0,1 1 0,11-24 0,-4 13 0,1 1 0,2 0 0,0 1 0,1 1 0,27-26 0,103-86 0,-86 86 0,-38 31 0,-1 0 0,-1-2 0,0 0 0,33-41 0,-49 51 850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28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37 369 8640,'0'0'8833,"11"-13"-8483,-9 11-330,23-27 449,40-61 1,-53 66-140,-1 0-1,-1-1 1,7-28 0,0 3 367,-16 46-646,1-2 135,1 0-1,-2-1 1,1 1-1,1-11 1,1 8 548,-3 5-466,-4 9-121,0 1-104,1 1-1,0 0 1,0 0 0,0 0-1,0 10 1,-3 11-2,-72 369 349,53-256-324,10-43-8,-12 59 46,21-138-74,2-4 39,-2 0 1,-8 24-1,12-37-40,1-1 0,-1 1 0,0-1 0,0 1 0,1-1 0,-1 0 0,0 1 0,0-1 0,0 0-1,-1 1 1,1-1 0,0 0 0,0 0 0,-1 0 0,0 1 0,1-2-18,1 0 1,0 0-1,-1 0 1,1 0-1,0 0 1,-1 0-1,1 0 0,0 0 1,-1 0-1,1 0 1,0-1-1,0 1 0,-1 0 1,1 0-1,0 0 1,-1 0-1,1 0 1,0-1-1,0 1 0,-1 0 1,1 0-1,0 0 1,0-1-1,0 1 0,-1 0 1,1 0-1,0-1 1,0 1-1,-6-20 171,4 4-106,0 0-1,2 0 1,0 0-1,3-23 1,16-66 161,-10 57-117,30-136 233,-29 150-271,1 0 0,2 2-1,22-44 1,-13 36 46,32-43 0,-44 68-108,2 1-1,0 1 0,0 0 0,2 0 1,28-20-1,-20 16 19,-18 13-39,0 1 1,0-1-1,1 1 1,0 0-1,-1 0 1,1 0-1,0 1 0,0 0 1,0 0-1,0 0 1,1 1-1,8-2 1,-2 2-8,-10 1 7,0 0 0,-1 0 0,1 0 0,0 0 0,0 0-1,-1 0 1,1 0 0,0 0 0,-1 1 0,1-1 0,0 1 0,-1-1 0,1 1 0,-1 0 0,1 0 0,-1 0 0,1-1-1,-1 1 1,1 1 0,-1-1 0,0 0 0,0 0 0,0 0 0,2 3 0,3 2-6,0 0 0,-1 0 0,1 0 1,-1 1-1,-1 0 0,1 0 0,-1 0 0,-1 1 0,1-1 1,-1 1-1,-1 0 0,1 0 0,-1 0 0,-1 0 0,2 15 1,-3-9 4,-1 0 0,0 1 0,0-1 1,-2 0-1,0 0 0,0-1 0,-1 1 1,-9 18-1,9-23 7,0 0 1,-1-1-1,0 1 1,0-1-1,-1 0 0,0-1 1,-1 1-1,0-1 1,0-1-1,0 1 0,-1-1 1,-16 10-1,18-13 8,0-1 1,0 0-1,-1 0 0,1-1 0,-1 1 0,1-1 1,-1-1-1,0 1 0,-12-2 0,-5-1 74,-30-6 1,51 7-75,-29-6 91,30 7-96,1-1 0,0 1 0,0 0 0,0 0 0,0-1 1,0 1-1,0-1 0,0 1 0,0-1 0,0 1 0,0-1 0,0 0 0,0 1 0,0-1 0,1 0 0,-1 0 0,0 0 0,0 0 0,1 0 0,-1 0 0,1 0 0,-2-1 1,4 1-6,-1 0 0,0 0 0,1 0 0,-1 0 1,1 1-1,-1-1 0,1 0 0,0 1 0,-1-1 1,1 1-1,0 0 0,-1 0 0,1-1 1,3 1-1,-2 0 2,46-9 22,-1-2 0,0-2 0,0-3 0,-2-1 0,0-2 0,-1-3 1,-1-1-1,54-38 0,-91 55-11,0 1 1,0-1-1,-1 0 0,0 0 1,0-1-1,0 1 1,-1-1-1,0-1 0,0 1 1,-1-1-1,0 0 1,0 0-1,-1 0 0,0 0 1,-1-1-1,3-12 0,-5 16 22,0 1 0,-1-1 0,0 1-1,0-1 1,0 1 0,-1 0 0,1 0-1,-1 0 1,0 0 0,0 0 0,0 0-1,-4-4 1,6 8-35,0 0-1,0 0 1,0 0-1,0 0 1,-1 0-1,1 0 1,0-1-1,0 1 1,0 0-1,0 0 1,0 0-1,0 0 1,0 0-1,0 0 1,0-1-1,0 1 1,0 0-1,-1 0 1,1 0-1,0 0 1,0 0-1,0-1 1,0 1-1,0 0 1,0 0-1,0 0 1,0 0-1,0 0 1,0-1-1,0 1 1,0 0-1,1 0 1,-1 0-1,0 0 1,0 0-1,0 0 1,0-1-1,0 1 1,0 0-1,0 0 1,0 0-1,0 0 1,0 0-1,0 0 1,1 0-1,-1-1 1,0 1-1,0 0 1,0 0-1,0 0 1,0 0-1,0 0 1,1 0-1,-1 0 1,0 0-1,0 0 1,0 0-1,0 0 1,1 0-1,16-6 51,21 0-24,-25 4-10,1 0 1,0 1-1,-1 1 0,1 0 0,15 3 0,-26-3-17,0 1-1,-1-1 1,1 1-1,0 0 1,-1 0-1,1 0 1,0 0-1,-1 0 1,1 0-1,-1 1 1,1-1-1,-1 1 1,0 0-1,0 0 1,0 0-1,0 0 1,0 0-1,0 0 1,-1 1-1,1-1 0,-1 0 1,1 1-1,-1-1 1,0 1-1,0 0 1,0-1-1,0 1 1,0 0-1,-1 0 1,1-1-1,-1 6 1,0 6 4,-1 0 0,-1-1 1,0 1-1,-1-1 0,0 1 0,-8 19 1,-9 37 63,19-64-65,0 1-1,0-1 0,1 1 0,0-1 1,0 1-1,0-1 0,3 13 1,-1-15-5,-1 0 1,1 0 0,-1 0-1,1 0 1,0-1 0,1 1-1,-1 0 1,1-1 0,-1 0 0,1 0-1,0 1 1,0-2 0,5 5-1,-1-2 11,0 0 0,0-1 0,0 0-1,0 0 1,1 0 0,0-1-1,0 0 1,0-1 0,0 0 0,0 0-1,0 0 1,1-1 0,-1-1-1,11 1 1,-8-2 0,0-1 1,0 1-1,0-2 0,0 1 0,0-2 0,0 1 1,-1-1-1,1-1 0,-1 0 0,11-7 0,2-3 25,-1 0-1,-1-1 1,0-1-1,19-21 0,-34 32-29,0 0 0,-1-1 1,1 0-1,-2 0 0,1 0 0,-1-1 0,0 1 0,0-1 0,-1 0 0,0 0 0,-1 0 0,0 0 0,0-1 0,-1 1 0,1-1 0,-2-16 0,0 23-2,0 0 0,0 1-1,0-1 1,0 0 0,-1 1-1,1-1 1,-1 1-1,1-1 1,-1 0 0,0 1-1,1-1 1,-1 1 0,0-1-1,0 1 1,0 0-1,0-1 1,0 1 0,-1 0-1,1 0 1,0 0 0,0 0-1,-3-1 1,2 1 3,-1 0 1,0 0-1,1 0 0,-1 0 1,0 1-1,0-1 1,0 1-1,0 0 0,0 0 1,0 0-1,-5 1 1,-4 1 7,1 1 0,-1 0 1,1 1-1,0 0 0,-12 6 0,17-6-13,-1 0-1,1 0 1,0 0 0,0 1-1,1 0 1,-1 0-1,1 0 1,0 1-1,1-1 1,-1 1-1,-6 13 1,8-14-2,1 0 1,-1 0 0,1 0 0,1 0-1,-1 1 1,1-1 0,0 1 0,0-1-1,0 1 1,1-1 0,0 1-1,0-1 1,1 1 0,-1-1 0,1 1-1,2 5 1,-1-3-4,1-1 1,0 1-1,0-1 0,1 0 0,-1-1 1,2 1-1,-1 0 0,1-1 1,0 0-1,0 0 0,1-1 0,-1 1 1,1-1-1,1-1 0,7 6 0,-9-7 2,1 0-1,0-1 0,0 1 0,0-1 0,0-1 0,0 1 0,0-1 0,1 0 0,-1 0 1,0-1-1,1 0 0,-1 0 0,1 0 0,-1-1 0,0 0 0,0 0 0,1-1 1,-1 0-1,6-2 0,11-7 33,1-1 1,-2-1-1,1-1 0,-2-2 1,0 0-1,-1 0 1,-1-2-1,0-1 0,-1 0 1,15-22-1,-17 18 148,23-46 0,-13 22 139,-20 32-199,5-7 205,-11 21-319,0 1 1,1 0-1,-1-1 1,1 1-1,-1 0 1,1-1-1,-1 1 1,1 0-1,-1 0 1,1-1-1,0 1 1,-1 0-1,1 0 1,-1 0-1,1 0 1,-1 0-1,1 0 1,0 0-1,-1 0 1,1 0-1,-1 0 1,1 0-1,-1 0 1,1 1-1,0-1 1,-1 0-1,1 0 1,-1 0-1,1 1 1,-1-1-1,1 0 1,-1 1-1,1-1 1,-1 0 0,0 1-1,1-1 1,0 1-1,7 8 18,0 0 0,0 0 0,-1 1 0,0 0 0,10 20 0,-4-8-1,-7-10-17,1 1-1,-2 0 1,1 1-1,-2-1 1,0 1-1,-1 0 1,0 0-1,1 22 1,-3-17 12,0-1 1,-2 1-1,0 0 0,-1 0 1,-1-1-1,-6 20 1,8-35-12,0 0 1,0 0 0,0 0 0,0 0-1,-1 0 1,1 0 0,-1 0 0,0-1-1,1 1 1,-1 0 0,-1-1 0,1 0-1,0 0 1,-1 1 0,1-1-1,-1 0 1,1-1 0,-1 1 0,0-1-1,-6 3 1,3-2 14,-1 0 0,0-1-1,0 0 1,1-1 0,-1 1-1,0-1 1,0 0 0,-12-3 0,1 1 10,11 1-7,-1 1-1,0-2 1,1 1 0,-1-1 0,1 0-1,-1-1 1,-8-4 0,0 0 24,13 5-33,0 1 1,0-1-1,-1 1 0,1-1 0,0 0 0,0 0 1,0 0-1,1 0 0,-1-1 0,0 1 0,-3-6 1,-1 2 81,4 2-17,13 3-65,37 3-18,-29-1-33,0 0 0,34-4 0,-38 1 37,-1 0 0,1-1-1,-1 0 1,0-1 0,0 0 0,0-1 0,23-13 0,-22 9 7,0 0 0,-1-1 0,0 0 0,-1-1 0,0-1 0,-1 0 0,0 0 0,-1-1 1,0 0-1,-1-1 0,-1 0 0,13-28 0,-12 19-8,-6 14 0,1-1 0,-1 1 0,2 0 0,0 0 0,0 1 0,11-15 0,-15 22 0,-1 0 0,1 1 0,0-1 0,-1 1 0,1 0 0,-1-1 0,1 1 0,0-1 0,-1 1 0,1 0 0,0 0 0,-1-1 0,1 1 0,0 0 0,0 0 0,-1 0 0,1 0 0,0 0 0,0 0 0,-1 0 0,1 0 0,0 0 0,0 0 0,-1 0 0,1 0 0,0 0 0,-1 1 0,1-1 0,1 1 0,0 0 0,1 1 0,-1 0 0,0-1 0,0 1 0,0 0 0,0 0 0,0 0 0,2 4 0,2 4 0,0 0 0,-1 0 0,5 13 0,-2-1 0,-1-1 0,-1 1 0,3 25 0,-7-34 0,-1-1 0,-1 1 0,0-1 0,-1 1 0,0 0 0,0-1 0,-5 15 0,5-24 0,0-1 0,1 1 0,-1-1 0,0 0 0,-1 1 0,1-1 0,0 0 0,-1 0 0,1 0 0,-1 1 0,0-2 0,1 1 0,-1 0 0,0 0 0,0-1 0,0 1 0,-1-1 0,1 1 0,0-1 0,0 0 0,-1 0 0,1 0 0,-1 0 0,1 0 0,-1-1 0,1 1 0,-1-1 0,0 0 0,1 1 0,-1-1 0,1 0 0,-4-1 0,-4 0 0,1 0 0,1-1 0,-1 0 0,0-1 0,0 0 0,1 0 0,-16-9 0,-7-9 0,23 16 0,-1-1 0,1 1 0,-1 0 0,-10-4 0,59 19 0,0-1 0,50 4 0,-76-12 0,-1 0 0,0-1 0,1-1 0,-1 0 0,0-1 0,0-1 0,0 0 0,0 0 0,0-2 0,-1 1 0,0-2 0,0 1 0,0-2 0,-1 0 0,16-11 0,-12 6 0,-1-1 0,-1 0 0,0-1 0,0-1 0,18-29 0,-29 41 0,0 0 0,0 0 0,-1 0 0,0 0 0,1 0 0,-1 0 0,0 0 0,0-1 0,-1 1 0,1 0 0,-1-5 0,-12 74 0,12-46 0,1-1 0,5 33 0,-4-47 0,-1 1 0,0 0 0,1-1 0,0 1 0,0-1 0,1 1 0,-1-1 0,1 0 0,0 0 0,1 0 0,-1 0 0,1-1 0,6 6 0,-9-9 0,0-1 0,0 1 0,0-1 0,1 1 0,-1-1 0,0 1 0,0-1 0,1 0 0,-1 1 0,0-1 0,0 0 0,1 0 0,-1 0 0,0 0 0,1 0 0,-1 0 0,0-1 0,1 1 0,-1 0 0,0-1 0,0 1 0,0-1 0,1 1 0,-1-1 0,0 0 0,0 1 0,2-2 0,29-25 0,-27 22 0,11-12 0,0-1 0,-2-1 0,22-37 0,-12 19 0,-10 16 0,-8 56 0,0 7 0,-5-26 0,1-1 0,1 1 0,0-1 0,1 0 0,1 0 0,0 0 0,1-1 0,8 15 0,-14-29 0,0 1 0,1 0 0,-1-1 0,1 1 0,-1-1 0,1 1 0,-1-1 0,1 1 0,-1-1 0,1 1 0,0-1 0,-1 1 0,1-1 0,0 0 0,-1 1 0,1-1 0,0 0 0,-1 0 0,1 1 0,0-1 0,0 0 0,-1 0 0,1 0 0,0 0 0,0 0 0,1-1 0,0 1 0,-1 0 0,1-1 0,-1 0 0,1 1 0,-1-1 0,1 0 0,-1 0 0,1 0 0,-1 0 0,2-1 0,4-6 0,0 0 0,0 0 0,6-10 0,-5 8 0,6-10 0,0-2 0,13-27 0,-21 33 0,-6 13 0,1 0 0,0 0 0,1 0 0,-1 0 0,0 1 0,1-1 0,-1 0 0,1 0 0,0 1 0,2-3 0,0 4 0,0 0 0,-1 0 0,1 1 0,0-1 0,-1 1 0,1 0 0,0 1 0,0-1 0,-1 0 0,1 1 0,4 1 0,-5-1 0,-1 0 0,1 1 0,0-1 0,-1 1 0,1 0 0,-1 0 0,1-1 0,-1 1 0,0 1 0,0-1 0,0 0 0,0 1 0,0-1 0,-1 1 0,1-1 0,-1 1 0,0 0 0,1-1 0,-1 1 0,0 0 0,0 5 0,2 7 0,0 0 0,-2 0 0,0 19 0,1 2 0,-1-24 0,1 0 0,0 0 0,1-1 0,0 1 0,7 17 0,-8-26 0,0 1 0,0-1 0,0 0 0,0 1 0,0-1 0,1 0 0,-1 0 0,1-1 0,0 1 0,0 0 0,0-1 0,0 0 0,0 0 0,0 0 0,1 0 0,-1 0 0,1-1 0,0 1 0,-1-1 0,9 2 0,3-1 0,0-1 0,0-1 0,0 0 0,0-1 0,0 0 0,0-1 0,0-1 0,19-6 0,-6 0 0,-1-1 0,0-1 0,34-21 0,-50 26 0,-1-1 0,1 0 0,-1 0 0,-1-1 0,0-1 0,0 1 0,0-2 0,-1 1 0,0-1 0,8-14 0,-14 20 0,0 0 0,0 0 0,0 0 0,-1 0 0,1 0 0,-1 0 0,0-1 0,0 1 0,-1-1 0,1 1 0,-1-7 0,0 9 0,0 1 0,-1-1 0,1 0 0,0 1 0,-1-1 0,0 1 0,1-1 0,-1 1 0,0-1 0,1 1 0,-1 0 0,0-1 0,0 1 0,0 0 0,0 0 0,-1 0 0,1-1 0,0 1 0,0 0 0,-1 1 0,1-1 0,0 0 0,-1 0 0,1 0 0,-1 1 0,1-1 0,-1 1 0,0-1 0,1 1 0,-1 0 0,1 0 0,-1-1 0,0 1 0,-2 1 0,-8-2 0,0 1 0,0 0 0,0 1 0,0 0 0,0 1 0,0 1 0,-16 5 0,24-7 0,-1 1 0,1 0 0,-1 1 0,1-1 0,0 1 0,0 0 0,0 0 0,0 0 0,0 1 0,1-1 0,-1 1 0,1 0 0,0 0 0,0 0 0,1 0 0,-1 0 0,1 1 0,0-1 0,0 1 0,-2 8 0,3-9 0,0 0 0,1 0 0,-1 0 0,1-1 0,0 1 0,0 0 0,0 0 0,0 0 0,1 0 0,0 0 0,-1-1 0,1 1 0,1 0 0,-1-1 0,2 5 0,0-3 0,1 0 0,-1 0 0,1 0 0,0-1 0,0 1 0,0-1 0,0 0 0,1 0 0,5 3 0,2 1 0,1-1 0,0 0 0,1-1 0,0 0 0,0-1 0,0 0 0,15 2 0,-10-5 0,1 0 0,-1-1 0,0 0 0,0-2 0,1 0 0,-1-2 0,31-7 0,128-47 0,-172 55 0,65-30 850,-37 14-5635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33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1264 9144,'0'0'11038,"12"8"-10741,41 24-1,-48-30-244,0-1-1,0 0 1,0 0-1,0 0 0,0 0 1,1-1-1,-1 0 1,0 0-1,0 0 0,0-1 1,1 1-1,-1-1 1,6-3-1,5 1 111,138-25 1117,213-66 0,-177 42-810,-131 37-335,4-2 93,-1-3 0,89-41 0,20-23 150,128-59 93,-230 113-271,-3-3-1,82-54 1,-76 43 116,136-60-1,-61 34-30,-67 35-152,-55 26-66,-1-1 0,35-21-1,16-11 111,-52 30-132,0 0 0,0-2 0,28-23 0,38-34 91,-55 41-64,7-4 9,-22 15-61,-17 16-17,0 1 0,0 0 0,1-1 1,-1 1-1,1 0 0,-1 0 0,1 0 1,-1 1-1,6-4 0,-7 5 2,0 0-1,0-1 1,0 1-1,0-1 1,0 1-1,0-1 1,-1 1-1,1-1 1,0 0-1,0 1 1,-1-1-1,1 0 1,0 1 0,-1-1-1,1-1 1,0 1-2,-1 0 1,1 1 0,-1-1 0,0 1 0,1-1 0,-1 1 0,1-1 0,-1 1 0,1-1 0,0 1-1,-1-1 1,1 1 0,-1 0 0,1-1 0,0 1 0,-1 0 0,1-1 0,0 1 0,-1 0 0,1 0-1,0 0 1,0 0 0,-1 0 0,1 0 0,0 0 0,0 0 0,0 0-6,0-1 0,0 1 0,0-1-1,0 1 1,-1-1 0,1 1 0,0-1 0,0 1 0,-1-1 0,1 0 0,0 1 0,-1-1 0,1 0 0,-1 0 0,1 1-1,0-2 1,-1 2 5,0 0 0,0-1-1,1 1 1,-1 0-1,0 0 1,0 0-1,0 0 1,0-1-1,1 1 1,-1 0 0,0 0-1,0 0 1,0 0-1,0-1 1,0 1-1,0 0 1,0 0 0,0 0-1,0-1 1,0 1-1,0 0 1,0 0-1,0-1 1,0 1 0,0 0-1,0 0 1,0 0-1,0-1 1,0 1-1,0 0 1,0 0 0,0 0-1,0-1 1,0 1-1,0 0 1,0 0-1,0 0 1,-1-1-1,1 1 1,0 0 0,0 0-1,0 0 1,0 0-1,0 0 1,-1-1-1,1 1 1,0 0 0,0 0-1,0 0 1,-1 0-1,1 0 1,0 0-1,0 0 1,0 0 0,-1 0-1,1 0 1,0 0-1,0-1 1,0 1-1,-1 0 1,1 0 0,0 1-1,0-1 1,0 0-1,-1 0 1,1 0-1,0 0 1,0 0-1,-1 0 1,-12 4 21,-1 1 0,1 0 0,0 1 0,-17 11 0,20-12-19,-59 36-8,-42 22 1,58-38 30,-16 8 135,-103 34 0,135-56-22,0-3 0,-71 8 0,48-10 216,77 0-259,63-1-23,94-8 1,-135 0 10,0-2 1,-1-1 0,1-2 0,56-21-1,-79 24-72,8-4 31,0 0-1,0-2 1,26-16-1,130-84 388,-168 106-345,1-2-39,-7 3-42,-4 6-28,-7 10-8,-143 172 95,71-93 30,49-59 6,17-21 31,0 1 0,-15 24-1,22-31-458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36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553 0 8032,'0'0'17109,"-10"12"-16737,-115 147 684,93-116-774,-180 265 1877,208-301-2028,2-6-68,1 1 1,-1 0-1,1 0 1,0 0-1,-1 0 1,1 0-1,0 0 1,1 1-1,-1-1 1,0 0-1,1 0 1,-1 1-1,0 3 1,4-7 3,0 1 0,0-1 0,0 1 0,-1-1 0,1 0 0,0 0 0,0 0 0,-1 0 0,1-1 0,-1 1 0,3-3 1,4-1 48,44-20 220,80-35 254,-109 51-388,0 1 1,1 1-1,43-7 1,-67 14-201,0 0-1,1-1 1,-1 1 0,0 0-1,1 0 1,-1 0 0,0 0 0,1 1-1,-1-1 1,0 0 0,1 1-1,-1-1 1,0 0 0,0 1-1,0-1 1,1 1 0,-1 0-1,0-1 1,0 1 0,0 0 0,0 0-1,0 0 1,0 0 0,0 0-1,0 0 1,0 0 0,-1 0-1,1 0 1,0 0 0,-1 0-1,1 0 1,-1 1 0,1-1 0,-1 0-1,1 0 1,-1 1 0,0-1-1,0 3 1,1 2-1,-1 0 0,0 0-1,0 0 1,-1 0 0,0 0 0,0 0-1,-3 7 1,-3 8-1,-1-1 0,-1 0 0,0-1 0,-2 0 0,-23 31 0,-76 81 0,74-91 0,-81 101 0,-38 42 0,149-177 0,4-3 0,0 0 0,-1 0 0,1 0 0,-1-1 0,1 1 0,-1-1 0,0 0 0,0 0 0,0 0 0,0 0 0,-1 0 0,1-1 0,0 1 0,-1-1 0,-5 1 0,9-2 0,0 0 0,-1 0 0,1 0 0,0 0 0,0 0 0,0 0 0,0 0 0,0 0 0,-1-1 0,1 1 0,0 0 0,0 0 0,0 0 0,0 0 0,0 0 0,0 0 0,0-1 0,-1 1 0,1 0 0,0 0 0,0 0 0,0 0 0,0-1 0,0 1 0,0 0 0,0 0 0,0 0 0,0 0 0,0-1 0,0 1 0,0 0 0,0 0 0,0 0 0,0 0 0,0-1 0,0 1 0,0 0 0,0 0 0,0 0 0,0 0 0,1-1 0,-1 1 0,0 0 0,0 0 0,0 0 0,0 0 0,0 0 0,1-1 0,6-12 0,-4 7 0,6-14-4024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38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576 0 9040,'0'0'10903,"-11"11"-10437,-35 33-28,-3-8 798,40-28-983,0-1 0,0 0 0,-1-1 0,-13 7 0,-22 15 294,-110 84 1055,-18 14 877,168-122-2274,4-2-74,-1-1 0,1 1-1,-1-1 1,0 1 0,1-1-1,-1 0 1,0 0 0,0 0 0,0 0-1,0 0 1,0 0 0,0 0-1,-1-1 1,-3 1 0,20-14 825,39-38-306,-5 5-210,78-58 0,-92 79-382,-17 12-44,0 1 1,1 1 0,0 0-1,25-10 1,6-2-15,-49 23 0,0 0 0,1 0 0,-1 0 0,1 0 0,-1 1 0,0-1 0,1 0 0,-1 0 0,0 0 0,1 1 0,-1-1 0,0 0 0,0 0 0,1 1 0,-1-1 0,0 0 0,0 1 0,1-1 0,-1 0 0,0 1 0,0-1 0,0 0 0,0 1 0,0-1 0,1 0 0,-1 1 0,0-1 0,0 1 0,0-1 0,0 0 0,0 1 0,0 0 0,2 15 0,17 169 0,-17-102 0,-2-83 0,-1 0 0,0 0 0,1 0 0,-1 1 0,0-1 0,0 0 0,1 0 0,-1 0 0,0 0 0,1 0 0,-1 0 0,0-1 0,1 1 0,-1 0 0,0 0 0,1 0 0,-1-1 0,0 1 0,1 0 0,-1-1 0,0 0 0,-3 0 0,-53-19 0,28 9 0,-36-8 0,60 18 0,-3-1 0,1 1 0,0-1 0,-1 1 0,1 1 0,-9 0 0,14 0 0,-1 0 0,1 1 0,0-1 0,-1 1 0,1 0 0,0 0 0,-1 0 0,1 0 0,0 0 0,0 0 0,0 1 0,0-1 0,0 1 0,0-1 0,0 1 0,1 0 0,-1 0 0,0 0 0,-1 3 0,-3 5 154,1-1-1,1 1 1,0 0-1,0 0 1,-3 17 0,-2 18-4080,9-41 2957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42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421 553 9240,'0'0'9709,"-1"-12"-9316,-8-38 4,9 48-356,-1-1-1,0 1 0,0 0 1,-1 0-1,1 0 1,0 0-1,-1 0 0,1 0 1,-1 0-1,0 0 0,0 0 1,1 1-1,-1-1 0,0 1 1,0-1-1,-1 1 1,1 0-1,-4-2 0,-2 0 140,0 1-1,0-1 1,-16-1-1,16 3-45,-7-1 39,1 1 1,-1 0-1,1 1 1,-1 0-1,0 1 1,1 1-1,-1 0 0,-17 6 1,22-5-65,0 0 0,1 1 0,-1 1 0,1 0 0,0 0 0,0 0 0,0 1 0,1 0 0,0 1 0,0 0 0,1 0 1,-10 13-1,11-13-35,1 1 0,0-1-1,0 1 1,1 0 0,0 0 0,0 0 0,1 1 0,0-1 0,1 1 0,-1 0 0,2 0 0,-1 0 0,1 0 0,1 0 0,0 0 0,0 0 0,1 0 0,0 0 0,0 0 0,1 0 0,0 0 0,6 13 0,-4-14-23,0-1-1,0 1 1,1-1-1,0-1 1,1 1 0,0-1-1,0 0 1,0 0 0,0-1-1,1 1 1,0-1 0,0-1-1,1 1 1,-1-2-1,1 1 1,0-1 0,0 0-1,0 0 1,10 1 0,-1 0 40,0 0 0,1-2 1,0 0-1,-1-1 0,1-1 1,0-1-1,-1 0 0,24-6 0,-19 3 35,0-1 0,-1-1 0,0-1 0,-1-1 0,1-1-1,-2-1 1,22-13 0,-19 8 129,0-1 0,0-1 0,-2-1 0,0-1 0,23-28-1,-46 52-36,-7 7-45,2 0 0,0 0 0,1 1 0,-9 18 0,15-29-161,0 1-1,-1 1 0,1-1 0,0 0 0,1 0 0,-1 0 1,0 0-1,1 1 0,0-1 0,0 0 0,0 0 0,0 1 0,0-1 1,1 0-1,0 0 0,-1 0 0,1 1 0,0-1 0,0 0 1,1 0-1,-1 0 0,1-1 0,-1 1 0,1 0 0,0 0 1,0-1-1,0 1 0,3 2 0,-1-2 4,0 0 0,-1-1-1,1 1 1,0-1 0,0 0-1,0 0 1,0 0 0,1 0 0,-1-1-1,1 1 1,-1-1 0,1 0 0,-1-1-1,1 1 1,-1-1 0,1 0-1,0 0 1,-1 0 0,6-2 0,-7 1-7,1 0 0,0 0 1,-1 0-1,1-1 0,-1 0 1,0 0-1,1 0 0,-1 0 1,0 0-1,0 0 0,0-1 1,-1 0-1,1 1 0,0-1 1,-1 0-1,0 0 0,0-1 1,0 1-1,0 0 0,0-1 1,-1 1-1,0-1 0,2-5 1,-2 4-3,0 0 1,0 0 0,-1 0 0,0 0-1,0 1 1,0-1 0,-1 0-1,0 0 1,0 0 0,0 0-1,0 1 1,-1-1 0,1 1 0,-1-1-1,0 1 1,-1-1 0,1 1-1,-4-4 1,-1-2 30,0 1 0,-1 0 0,0 1 0,0 0 0,-1 0 0,-13-9 0,15 14-31,0 0-1,-1 0 0,1 0 0,-1 1 0,0 0 1,1 1-1,-1 0 0,0 0 0,0 0 0,0 1 1,-14 2-1,5-2-5,37-2 0,-1 0 0,1-1 0,22-7 0,31-6 0,-44 12 0,-20 2 0,1 0 0,-1 1 0,0 0 0,1 1 0,-1-1 0,1 2 0,15 2 0,-16-1 0,-3-1 0,0 1 0,0-1 0,0 1 0,0 0 0,10 6 0,-14-7 0,0 1 0,0-1 0,-1 0 0,1 1 0,-1 0 0,1-1 0,-1 1 0,0 0 0,0 0 0,0-1 0,1 1 0,-2 0 0,1 0 0,0 0 0,0 0 0,-1 1 0,1-1 0,-1 0 0,0 0 0,1 0 0,-1 3 0,0 9 0,-1 1 0,0-1 0,-1 0 0,0 0 0,-1 0 0,-1 0 0,0 0 0,-8 16 0,12-30 0,0 0 0,0 0 0,0 0 0,0 0 0,0 0 0,0 0 0,0 0 0,0 0 0,0 0 0,0 0 0,0 0 0,0 0 0,0 1 0,0-1 0,0 0 0,0 0 0,0 0 0,0 0 0,0 0 0,0 0 0,0 0 0,0 0 0,0 0 0,0 0 0,0 0 0,0 0 0,0 0 0,0 0 0,0 0 0,0 0 0,0 0 0,0 0 0,0 0 0,0 0 0,0 0 0,0 1 0,0-1 0,0 0 0,7-7 0,12-17 0,-15 19 0,62-66 0,-21 24 0,-44 46 0,0 0 0,-1 0 0,1 1 0,0-1 0,0 0 0,0 0 0,0 0 0,0 1 0,0-1 0,0 0 0,0 1 0,0-1 0,0 1 0,0-1 0,0 1 0,0-1 0,1 1 0,-1 0 0,0 0 0,0 0 0,0-1 0,1 1 0,-1 0 0,0 1 0,0-1 0,0 0 0,1 0 0,-1 0 0,1 1 0,0 0 0,0 1 0,0-1 0,-1 0 0,1 1 0,0-1 0,-1 1 0,0 0 0,1-1 0,-1 1 0,0 0 0,0 0 0,0 0 0,0 0 0,0 0 0,0 3 0,11 35 0,4 17 0,-14-52 0,-1-1 0,1 0 0,0 0 0,1 0 0,-1 0 0,1 0 0,0 0 0,0 0 0,5 4 0,-7-8 0,0 1 0,1-1 0,-1 1 0,1-1 0,-1 1 0,0-1 0,1 0 0,-1 0 0,1 0 0,-1 0 0,0 0 0,1 0 0,-1 0 0,1-1 0,-1 1 0,0 0 0,1-1 0,-1 1 0,0-1 0,1 0 0,-1 1 0,0-1 0,0 0 0,0 0 0,1 1 0,-1-1 0,0 0 0,0 0 0,1-2 0,31-33 0,-32 35 0,13-18 0,0-1 0,-2 0 0,-1-1 0,11-26 0,15-29 0,-37 74 0,1 1 0,0 0 0,-1 0 0,1-1 0,0 1 0,0 0 0,0 0 0,0 0 0,0 0 0,0 0 0,0 0 0,0 0 0,1 1 0,-1-1 0,0 0 0,0 1 0,1-1 0,-1 1 0,2-1 0,-2 1 0,0 0 0,0 0 0,0 0 0,0 0 0,-1 1 0,1-1 0,0 0 0,0 1 0,0-1 0,0 1 0,-1-1 0,1 1 0,0-1 0,0 1 0,-1 0 0,1-1 0,0 1 0,-1 0 0,1-1 0,-1 1 0,1 0 0,-1 0 0,1 0 0,-1-1 0,0 1 0,1 0 0,-1 0 0,0 0 0,0 0 0,1 1 0,5 21 0,0 0 0,-1 1 0,-1-1 0,-2 1 0,0-1 0,-1 1 0,-2 0 0,0 0 0,-8 36 0,9-59 0,0 1 0,-1-1 0,1 0 0,-1 1 0,1-1 0,-1 1 0,1-1 0,-1 0 0,0 0 0,0 1 0,0-1 0,0 0 0,0 0 0,0 0 0,0 0 0,0 0 0,0 0 0,0 0 0,0 0 0,-1-1 0,1 1 0,0 0 0,-1-1 0,1 1 0,0-1 0,-1 1 0,1-1 0,-1 0 0,1 0 0,-1 0 0,1 1 0,-1-1 0,1-1 0,0 1 0,-1 0 0,1 0 0,-1 0 0,1-1 0,-1 1 0,1-1 0,-3 0 0,-2-2 0,0 1 0,0-1 0,0 0 0,0 0 0,0-1 0,1 1 0,0-1 0,-6-6 0,-9-1 0,39 17 0,-7-2 0,0 0 0,1-1 0,0 0 0,-1-1 0,19 1 0,-24-3 0,0-1 0,0 0 0,-1 0 0,1 0 0,0-1 0,0 0 0,-1 0 0,1 0 0,-1-1 0,1 0 0,11-8 0,-4 0 0,-1 0 0,1-2 0,-2 1 0,0-1 0,0-1 0,-2 0 0,1-1 0,-2 0 0,0 0 0,-1-1 0,8-21 0,5-20 0,27-115 0,-46 162 0,12-47 0,-2-1 0,-3 0 0,2-70 0,-11 128 0,1-3 0,-1-1 0,0 1 0,0 0 0,-1-1 0,1 1 0,-1 0 0,1-1 0,-1 1 0,0 0 0,0 0 0,0 0 0,-4-6 0,5 9 0,0 0 0,-1 0 0,1 0 0,-1 0 0,1 0 0,0 0 0,-1 0 0,1 0 0,-1 0 0,1 0 0,0 0 0,-1 0 0,1 0 0,-1 1 0,1-1 0,0 0 0,-1 0 0,1 0 0,0 0 0,-1 1 0,1-1 0,0 0 0,-1 1 0,1-1 0,0 0 0,-1 0 0,1 1 0,0-1 0,0 0 0,-1 1 0,1-1 0,0 1 0,0-1 0,0 1 0,-10 14 0,-2 13 0,2 1 0,0 1 0,2-1 0,1 1 0,-4 37 0,-2 157 0,12-192 0,1 1 0,1-1 0,3 1 0,10 47 0,-14-76 0,2 0 0,-1-1 0,0 1 0,1-1 0,0 1 0,-1-1 0,1 0 0,5 6 0,-6-8 0,0 0 0,0 0 0,0-1 0,0 1 0,0 0 0,0-1 0,0 1 0,0-1 0,0 1 0,0-1 0,0 1 0,1-1 0,-1 0 0,0 1 0,0-1 0,0 0 0,1 0 0,-1 0 0,0 0 0,0 0 0,1-1 0,-1 1 0,0 0 0,0 0 0,0-1 0,0 1 0,1-1 0,-1 1 0,0-1 0,1 0 0,9-6 0,0 0 0,0-1 0,17-17 0,-22 19 0,0 0 0,0 0 0,0 1 0,1 0 0,0 0 0,0 0 0,1 1 0,-1 0 0,1 1 0,0 0 0,14-4 0,-11 5 0,-1 1 0,0 1 0,1 0 0,-1 0 0,1 1 0,-1 0 0,0 1 0,0 0 0,19 7 0,-12-5 0,-13-3 0,0 0 0,1 0 0,-2 0 0,1 0 0,0 0 0,0 1 0,0 0 0,-1 0 0,1 0 0,5 4 0,-14-8 0,0 0 0,0 0 0,-1 1 0,1 0 0,0 0 0,-1 0 0,-6 0 0,1 0 0,1 0 0,0 0 0,0 1 0,0 0 0,0 1 0,0 0 0,0 1 0,0 0 0,-15 5 0,18-5 0,0 1 0,0 0 0,1 0 0,-1 1 0,1-1 0,0 2 0,0-1 0,0 1 0,0-1 0,1 2 0,0-1 0,-6 8 0,9-11 0,1-1 0,0 1 0,0 0 0,0 0 0,0 0 0,1 0 0,-1 0 0,0 0 0,1 0 0,-1 0 0,1 0 0,0 0 0,-1 0 0,1 0 0,0 0 0,1 0 0,-1 0 0,0 0 0,1 4 0,0-3 0,1 0 0,-1-1 0,1 1 0,-1 0 0,1 0 0,0-1 0,0 1 0,0-1 0,0 0 0,1 1 0,3 2 0,1 0 0,-1-1 0,1 0 0,0 0 0,0-1 0,0 0 0,1 0 0,-1 0 0,1-1 0,13 2 0,-18-4 0,1 1 0,0-1 0,-1 0 0,1 0 0,0-1 0,-1 1 0,1-1 0,0 0 0,-1 0 0,1 0 0,-1 0 0,1-1 0,-1 1 0,0-1 0,0 0 0,0 0 0,0 0 0,0 0 0,0-1 0,0 1 0,3-4 0,1-4 0,-1 1 0,0-2 0,0 1 0,-1 0 0,5-15 0,3-5 0,-10 22 0,0 0 0,0 0 0,2-16 0,-6 33 0,1-1 0,0 1 0,0 0 0,0 0 0,1-1 0,1 1 0,2 10 0,-3-15 0,0 0 0,0 0 0,0 0 0,1 0 0,0-1 0,0 1 0,0 0 0,0-1 0,0 0 0,0 1 0,1-1 0,0 0 0,0 0 0,0-1 0,0 1 0,0 0 0,0-1 0,6 4 0,-6-6 0,0 1 0,-1-1 0,1 1 0,0-1 0,-1 0 0,1 0 0,0 0 0,-1 0 0,1 0 0,0-1 0,0 1 0,-1-1 0,1 0 0,-1 1 0,1-1 0,2-2 0,38-22 0,-36 20 0,137-100 0,-143 103 0,0 1 0,1 0 0,-1 0 0,0 0 0,1 1 0,-1-1 0,1 0 0,-1 0 0,1 1 0,0-1 0,-1 1 0,1 0 0,0-1 0,-1 1 0,1 0 0,0 0 0,-1 0 0,1 0 0,3 0 0,-4 1 0,0 0 0,0 0 0,0-1 0,0 1 0,0 0 0,0 0 0,0 0 0,0 0 0,0 0 0,0 0 0,0 1 0,0-1 0,-1 0 0,1 0 0,-1 1 0,1-1 0,-1 0 0,1 0 0,-1 1 0,0-1 0,1 1 0,-1-1 0,0 2 0,2 18 0,-1 37 0,-2-31 0,1-27 0,0 1 0,0-1 0,0 1 0,0 0 0,0-1 0,0 1 0,0-1 0,0 1 0,0-1 0,0 1 0,1 0 0,-1-1 0,0 1 0,0-1 0,0 1 0,1-1 0,-1 1 0,0-1 0,1 1 0,-1-1 0,0 1 0,1-1 0,-1 0 0,1 1 0,-1-1 0,1 0 0,-1 1 0,1-1 0,-1 0 0,1 1 0,-1-1 0,1 0 0,-1 0 0,1 0 0,-1 0 0,1 1 0,-1-1 0,1 0 0,0 0 0,-1 0 0,1 0 0,-1 0 0,1 0 0,-1 0 0,1-1 0,0 1 0,-1 0 0,1 0 0,-1 0 0,1-1 0,-1 1 0,1 0 0,-1 0 0,1-1 0,-1 1 0,1 0 0,-1-1 0,34-21 0,-31 19 0,16-13 0,-13 10 0,0 1 0,1-1 0,-1 1 0,1 1 0,10-6 0,-15 9 0,0 0 0,-1 1 0,1-1 0,0 1 0,0-1 0,0 1 0,0 0 0,0 0 0,0 0 0,0 0 0,0 0 0,0 0 0,-1 0 0,1 1 0,0-1 0,0 1 0,0-1 0,0 1 0,0 0 0,-1-1 0,1 1 0,0 0 0,-1 0 0,1 1 0,-1-1 0,1 0 0,2 3 0,1 1 0,3 4 0,0-1 0,1 0 0,0-1 0,17 11 0,-24-17 0,1 1 0,0-1 0,0 0 0,-1 0 0,1 0 0,0 0 0,0-1 0,0 1 0,0-1 0,0 0 0,0 0 0,0 0 0,0 0 0,0 0 0,0-1 0,-1 1 0,1-1 0,0 0 0,0 0 0,0 0 0,0 0 0,-1 0 0,5-3 0,3-3 0,0-1 0,-1 0 0,0 0 0,-1-1 0,0 0 0,0-1 0,0 0 0,-2 0 0,1-1 0,-1 1 0,-1-1 0,5-13 0,6-19 0,18-80 0,-34 122 0,12-55 0,-2-1 0,-2 0 0,-1-75 0,-7 121 0,0-1 0,-1 1 0,0 0 0,-1-1 0,-4-14 0,6 26 0,0 0 0,0-1 0,0 1 0,0 0 0,0 0 0,0 0 0,0 0 0,0-1 0,0 1 0,0 0 0,0 0 0,0 0 0,0 0 0,0-1 0,0 1 0,0 0 0,-1 0 0,1 0 0,0 0 0,0 0 0,0 0 0,0-1 0,0 1 0,0 0 0,-1 0 0,1 0 0,0 0 0,0 0 0,0 0 0,0 0 0,-1 0 0,1 0 0,0 0 0,0 0 0,0 0 0,0 0 0,-1 0 0,1 0 0,0 0 0,0 0 0,0 0 0,0 0 0,-1 0 0,1 0 0,0 0 0,0 0 0,0 0 0,-1 0 0,-6 10 0,-4 15 0,3 8 0,1 0 0,1 1 0,2-1 0,2 1 0,0 0 0,3 0 0,1-1 0,7 42 0,3-11 0,2-1 0,3-1 0,36 85 0,-46-133 0,16 27 0,0-1 0,-19-31 999,-10-17-5993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4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355 618 4008,'0'0'10432,"-9"-1"-10202,-3 0-224,-7-2 313,-2 2 0,1 0 1,0 1-1,-28 3 1,41-2-245,-1 1 1,0-1-1,0 1 1,0 1-1,1-1 1,-1 1-1,1 1 1,0-1 0,0 1-1,0 1 1,1-1-1,-1 1 1,-5 6-1,8-7-18,-1 0-1,0 0 1,0 0 0,0-1-1,-6 4 1,8-6-27,0 1 0,0 0 0,-1 0 0,2 0 0,-1 0 0,0 1 0,0-1 0,1 1 0,-1 0 0,1-1 0,0 1 0,-1 0 0,2 1 0,-1-1 0,-2 5 0,-4 12 98,6-16-92,0 0 0,0 1 0,1-1 0,-1 1 0,1-1 0,0 1 0,1-1 0,-1 1 0,1 0 0,-1-1 0,1 1 0,1 0 0,-1-1 0,2 8 0,2-1 55,0 0 0,1-1-1,0 0 1,0 1 0,1-2 0,0 1-1,1-1 1,0 0 0,1 0 0,0-1 0,0 0-1,16 12 1,-20-18-66,0 0-1,0 1 1,1-1 0,-1-1 0,1 1-1,-1-1 1,1 0 0,-1 0-1,1 0 1,0 0 0,0-1 0,-1 0-1,1 0 1,0 0 0,-1-1-1,8-1 1,2 0 60,-1-1 0,1 0 0,0-1 0,18-9 0,-17 4 4,1 0-1,-1-2 0,0 0 1,-1-1-1,-1 0 0,23-26 1,-18 19 31,1 0 1,23-17-1,-5 3 84,-28 25-136,1 0-1,0 0 1,21-13 0,-8 7 8,-19 11-72,-1 1 0,1-1 0,0 1-1,0 0 1,0 0 0,0 1 0,0-1 0,0 1 0,1 0 0,-1 0 0,0 0 0,10 0 0,-6 1-13,0 0 0,0 1 0,1 0 0,-1 0 1,0 1-1,0-1 0,0 2 0,0-1 0,0 1 0,-1 1 1,1-1-1,7 6 0,-19-7 36,0 0-1,0-1 1,0 1 0,0-1-1,0 0 1,-7 1-1,-18 6 36,25-6-55,-44 20 75,46-21-80,0 0 0,-1 1 0,1 0 0,0-1 0,0 1 0,0 0 0,0 0 0,0 0 0,0 0 0,1 1 0,-1-1 0,1 0 0,-1 1 0,1-1 0,0 1 0,-1 2 0,-1 7-16,1 1 1,0-1 0,1 1 0,0-1-1,1 1 1,2 16 0,-1-24 8,-1-1 1,1 1 0,0-1-1,0 1 1,1-1-1,0 1 1,-1-1 0,1 0-1,1 0 1,-1 0-1,0 0 1,1 0 0,0-1-1,0 1 1,0-1-1,1 0 1,-1 0 0,1 0-1,-1 0 1,8 4-1,-8-6 10,-1 0 0,1 0 0,0 0-1,0 0 1,-1 0 0,1-1-1,0 1 1,0-1 0,0 0 0,0 0-1,-1 0 1,1 0 0,0-1 0,0 1-1,0-1 1,-1 1 0,1-1 0,0 0-1,-1 0 1,1 0 0,0-1 0,-1 1-1,0-1 1,1 1 0,-1-1-1,0 0 1,0 0 0,3-3 0,-1 1 10,0-1-1,0 0 1,-1 1 0,1-1 0,-1-1 0,-1 1 0,1 0 0,-1-1-1,0 1 1,0-1 0,0 0 0,1-10 0,-2 4 12,0 1-1,-1-1 1,0 0 0,-1 1-1,-3-17 1,3 22-12,-1 1 0,1 0 0,-1 0 0,0 0 0,-1 0 0,1 0 0,-1 0 0,0 1-1,0-1 1,-1 1 0,1 0 0,-1-1 0,0 2 0,-5-5 0,3 4 26,0 0-1,-1 0 1,0 1-1,0 0 1,0 0-1,-9-2 1,15 5-40,1 0 0,0 0 0,0 0 0,-1 0 0,1 0 1,0 0-1,-1 0 0,1 0 0,0 0 0,-1 0 0,1 0 0,0 0 0,0 0 0,-1-1 0,1 1 1,0 0-1,-1 0 0,1 0 0,0 0 0,0 0 0,-1-1 0,1 1 0,0 0 0,0 0 0,0-1 1,-1 1-1,1 0 0,0 0 0,0-1 0,0 1 0,0 0 0,0 0 0,-1-1 0,1 1 1,0 0-1,0-1 0,0 1 0,0 0 0,0 0 0,0-1 0,0 1 0,0 0 0,0-1 0,0 1 1,0 0-1,0-1 0,0 1 0,0 0 0,1 0 0,-1-1 0,0 1 0,27-6-54,4 0 38,0-2 0,-1 0 0,1-2 0,-2-2 0,1 0 0,-2-2 0,0-1 0,0-1 0,-2-2 0,0 0 0,-1-2 0,25-25 0,-29 23 51,-2-1 0,0-1 0,-1 0 0,-2-1 0,0-1-1,-2 0 1,-1-1 0,-1-1 0,9-33 0,-19 53-12,0 0 0,-1 0 0,0 0 0,0 0 0,-1-1 1,0 1-1,0 0 0,-1 0 0,-1-1 0,1 1 0,-1 0 0,-5-12 0,7 19-22,0 1 0,0 0 0,0-1-1,0 1 1,0-1 0,0 1 0,-1-1-1,1 1 1,0 0 0,0-1 0,-1 1-1,1 0 1,0-1 0,0 1 0,-1 0-1,1-1 1,0 1 0,-1 0 0,1 0-1,0-1 1,-1 1 0,1 0 0,-1 0-1,1 0 1,0-1 0,-1 1 0,1 0-1,-1 0 1,1 0 0,-1 0 0,1 0-1,-1 0 1,1 0 0,0 0 0,-1 0-1,1 0 1,-1 0 0,1 0 0,-1 0-1,1 1 1,0-1 0,-1 0 0,1 0-1,-1 0 1,1 1 0,0-1 0,-1 0-1,1 0 1,0 1 0,-1-1 0,1 0-1,0 1 1,-1-1 0,1 0 0,0 1-1,0-1 1,0 0 0,-1 1 0,1-1-1,0 1 1,-18 32 21,13-23-17,-9 16-20,2 1 0,1 1 0,-13 51 0,-11 92-100,23-109 60,6-25 20,1 1 0,1-1-1,3 45 1,2-61 35,0 0 0,2 0-1,1-1 1,0 1 0,2-1 0,0 0 0,11 24 0,-16-42 1,0-1 0,-1 1 0,1 0 0,0-1 0,0 1 0,0-1 0,0 1 0,0-1 0,0 1 0,0-1 1,1 0-1,-1 0 0,0 0 0,1 1 0,-1-1 0,1 0 0,-1-1 0,1 1 0,-1 0 0,1 0 0,0-1 0,-1 1 1,1-1-1,0 1 0,0-1 0,-1 0 0,1 0 0,0 0 0,0 0 0,0 0 0,-1 0 0,1 0 0,0 0 0,0-1 1,-1 1-1,1-1 0,0 1 0,-1-1 0,1 0 0,0 0 0,-1 0 0,1 1 0,-1-1 0,1-1 0,-1 1 0,0 0 1,2-2-1,17-16 42,-2 0 1,25-34-1,-16 19 21,12-16 28,-3-1 0,33-60 0,44-118 52,-105 213-131,-1 0 0,-1-1 0,-1 0 0,0-1-1,-1 1 1,-1-1 0,-1 0 0,0 1 0,-1-1-1,-3-24 1,2 33 2,-1-3 4,-1 1 0,0 0 0,-5-21-1,6 30-13,0 0 0,1 0 0,-1 0 0,0 0 0,0 1-1,0-1 1,0 0 0,0 0 0,0 1 0,-1-1 0,1 0-1,-1 1 1,1-1 0,-1 1 0,1 0 0,-1-1 0,0 1-1,0 0 1,1 0 0,-1 0 0,0 1 0,0-1 0,0 0 0,0 1-1,0-1 1,0 1 0,-4-1 0,4 1-5,0 1 0,1-1 0,-1 1 1,1-1-1,-1 1 0,0 0 0,1 0 0,0 0 0,-1 0 1,1 0-1,-1 0 0,1 0 0,0 0 0,-2 3 0,-16 20-21,10-9 1,1 0-1,0 0 0,1 1 1,1 0-1,1 0 1,-5 20-1,-12 103-149,18-110 147,-2 22-10,1 0 0,3 1 0,2 0 0,3-1 0,1 1 0,15 62 0,-18-107 20,11 35-8,-11-39 25,0-1-1,1 1 0,-1-1 1,0 0-1,0 0 0,1 1 1,0-1-1,-1 0 0,1 0 1,0-1-1,0 1 1,0 0-1,0 0 0,3 1 1,-2-4 4,-1 0 0,1 1 0,0-1 1,-1 0-1,1-1 0,-1 1 0,1 0 1,-1-1-1,0 1 0,1-1 0,2-3 1,4-1 7,5-3 3,-1 0 0,-1-1 0,0 0 0,0-1 0,-1-1 1,16-21-1,-9 8 28,0-2 0,17-37 0,-20 26 29,-13 31-42,1-1 0,0 1 0,0 0 0,6-10 0,-8 19-29,0 0 0,0 0 0,0 0 1,-1 1-1,1-1 0,0 0 0,-1 0 0,0 1 0,0-1 0,1 0 1,-1 1-1,-1 3 0,-1 16 14,1 1 1,2-1-1,0 1 1,1-1-1,1 1 1,1-1-1,13 39 1,-13-50 10,0 0-1,1 0 1,1-1 0,10 16-1,-15-25-26,-1 0 0,1 0 1,-1 0-1,1 0 0,-1 0 0,1 0 0,0 0 0,-1-1 0,1 1 0,0 0 1,0 0-1,0-1 0,0 1 0,0-1 0,-1 1 0,1-1 0,0 1 0,0-1 1,0 1-1,0-1 0,1 0 0,-1 0 0,0 1 0,0-1 0,0 0 0,0 0 1,0 0-1,0 0 0,0 0 0,0 0 0,0-1 0,0 1 0,0 0 0,0 0 1,0-1-1,0 1 0,0-1 0,0 1 0,0-1 0,0 1 0,0-1 0,1-1 1,8-4 11,-1-2 1,0 1-1,0-1 0,-1 0 1,0-1-1,0 1 1,11-20-1,-3 7 13,3-3 9,-8 12-11,0 0 0,-2-1 0,0 0 0,0-1 0,-1 0 0,-1-1 0,9-22 0,-15 35-5,-1 0-1,1 1 0,0-1 1,-1 1-1,1-1 1,0 1-1,0 0 1,0-1-1,0 1 0,0 0 1,1 0-1,-1-1 1,0 1-1,0 0 0,3-1 1,6 15-13,-1 0-1,-1 1 1,0 0 0,-1 1 0,-1 0 0,6 18-1,-5-6-7,-2 1-1,5 47 1,-10-66 15,0-1 1,0 0 0,-4 17-1,4-25-14,0 1 0,0-1 1,0 0-1,0 1 0,0-1 0,0 1 0,-1-1 0,1 1 0,0-1 1,0 0-1,-1 1 0,1-1 0,0 1 0,0-1 0,-1 0 1,1 1-1,0-1 0,-1 0 0,1 1 0,-1-1 0,1 0 0,0 0 1,-1 1-1,1-1 0,-1 0 0,1 0 0,-1 0 0,1 0 0,-1 0 1,1 0-1,-1 1 0,1-1 0,0 0 0,-1 0 0,1 0 0,-1-1 1,1 1-1,-1 0 0,1 0 0,-1 0 0,1 0 0,-1 0 0,1 0 1,0-1-1,-1 1 0,1 0 0,-1-1 0,-21-13 50,1-5 18,-23-28 0,5 5 43,27 26 18,11 16-129,1 0-1,0 0 1,0 0-1,0-1 1,-1 1 0,1 0-1,0 0 1,0 0-1,0-1 1,-1 1-1,1 0 1,0 0 0,0-1-1,0 1 1,0 0-1,0 0 1,0-1 0,0 1-1,-1 0 1,1-1-1,0 1 1,0 0 0,0 0-1,0-1 1,0 1-1,0 0 1,0 0-1,1-1 1,-1 1 0,0 0-1,0-1 1,0 1-1,0 0 1,0 0 0,0-1-1,0 1 1,0 0-1,1 0 1,-1 0 0,0-1-1,0 1 1,0 0-1,1 0 1,-1 0-1,0-1 1,0 1 0,0 0-1,1 0 1,-1 0-1,0 0 1,0 0 0,1-1-1,-1 1 1,0 0-1,1 0 1,-1 0-1,20 15 12,-1-5-23,-5-2-7,0-2 1,1 1 0,18 4-1,-27-9 7,0-1 0,1 0-1,-1 0 1,0-1 0,0 0 0,1 0-1,-1-1 1,0 1 0,0-1-1,0-1 1,11-3 0,-4 1-4,-4 1 15,0 1 0,0-2 0,0 0 1,0 0-1,0 0 0,-1-1 0,0 0 0,0-1 0,0 0 0,7-7 1,-4 1 6,1 0 1,-1-1 0,-1 0 0,-1-1 0,13-23 0,5-19 0,-15 159-9,-10-87 17,0-1-1,1 1 1,8 22 0,-10-34-14,1 0 1,-1 0 0,1 0 0,0 0-1,0-1 1,0 1 0,1-1 0,-1 1 0,1-1-1,0 0 1,0 0 0,0 0 0,1 0 0,-1-1-1,0 1 1,1-1 0,5 3 0,-8-5-4,1 1 0,0-1 1,0 0-1,0 0 0,0 0 0,-1 0 1,1 0-1,0 0 0,0 0 1,0-1-1,0 1 0,-1-1 0,1 1 1,0-1-1,-1 0 0,1 1 0,2-2 1,28-20 3,-25 17-4,26-21 50,50-51-1,-79 72-37,0 2 10,-3 14-11,-1-4-10,-1 4 4,2 0 1,-1 0 0,1-1-1,1 1 1,3 13 0,-5-22-5,1-1 0,-1 1 0,1 0 0,0 0 0,0-1 0,0 1-1,0-1 1,0 1 0,0-1 0,0 1 0,0-1 0,0 1 0,1-1 0,-1 0 0,1 0 0,-1 0 0,1 0 0,-1 0 0,1 0 0,-1 0 0,1 0 0,0-1 0,0 1 0,-1 0 0,1-1 0,0 0 0,0 1 0,0-1 0,0 0 0,-1 0-1,1 0 1,0 0 0,0 0 0,0-1 0,0 1 0,-1-1 0,1 1 0,3-2 0,-2 1 6,1 0-1,-1 0 1,0 0 0,0 0-1,0-1 1,6-3-1,-8 4-4,0 0-1,0-1 0,0 1 1,0 0-1,0-1 1,0 1-1,0-1 0,0 1 1,-1-1-1,1 1 0,-1-1 1,1 1-1,-1-1 0,0 1 1,1-1-1,-1 0 0,0-2 1,0 0-2,1 0 1,0-1-1,-1 1 0,1-1 1,-1 0-1,-1 1 0,1-1 0,0 1 1,-1-1-1,0 1 0,0 0 0,0-1 1,-1 1-1,0 0 0,1 0 1,-2-1-1,-3-5 0,4 7 13,-1-1-1,0 1 1,0 0 0,0 0-1,0 1 1,-1-1-1,1 0 1,-5-1-1,-2-3 3,8 5-34,7 4-22,5-11-7,0 5 46,-1 0 0,1 1 0,0 0 0,0 0 0,1 1 0,-1 0 0,20 0 0,5-2 2,-30 3 0,0 1 0,1 0 0,-1 0 0,0 0 0,0 0 0,0 1 0,1 0 0,-1 0 0,0 0 0,0 0 0,0 1 0,8 4 0,-10-4 0,-1-1 0,1 1 0,0 0 0,-1 0 0,0 0 0,1 1 0,-1-1 0,0 0 0,0 1 0,0 0 0,-1-1 0,1 1 0,-1 0 0,1 0 0,-1 0 0,0 0 0,0 0 0,0 0 0,-1 0 0,1 0 0,0 6 0,-1 101 0,4-113 0,1 0 0,-1 0 0,0 0 0,-1-1 0,1 1 0,3-5 0,-4 4 0,7-6 0,1 1 0,-1 0 0,2 0 0,-1 1 0,1 0 0,1 1 0,22-10 0,-34 17 0,1-1 0,0 0 0,0 0 0,0 0 0,1 0 0,-1 0 0,0 0 0,1 0 0,-1 1 0,0-1 0,1 1 0,-1 0 0,0 0 0,1 0 0,-1 0 0,1 0 0,-1 0 0,0 1 0,1-1 0,-1 1 0,0 0 0,1 0 0,-1 0 0,0 0 0,0 0 0,4 2 0,15 12 3,-13-9 17,0 0 0,1 0 0,11 5 0,16 7 87,-21-10-25,0 0 1,32 10 0,-44-16-60,1-1 0,0 0-1,-1-1 1,1 1-1,0-1 1,0 0 0,0 0-1,-1 0 1,1 0 0,0 0-1,0-1 1,-1 0-1,1 0 1,0 0 0,-1 0-1,1 0 1,-1-1 0,5-2-1,-8 4-26,1 0-1,-1 0 0,0 0 1,0-1-1,0 1 0,0 0 1,0 0-1,0 0 1,0 0-1,0 0 0,0 0 1,0 0-1,1 0 0,-1 0 1,0 0-1,0-1 1,0 1-1,0 0 0,0 0 1,0 0-1,0 0 0,0 0 1,0 0-1,0 0 1,0-1-1,0 1 0,0 0 1,0 0-1,0 0 0,0 0 1,0 0-1,0 0 1,0 0-1,0-1 0,0 1 1,0 0-1,0 0 0,0 0 1,-1 0-1,1 0 1,0 0-1,0 0 0,0 0 1,0-1-1,0 1 0,0 0 1,0 0-1,0 0 1,-8-5-42,-5 1-3734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42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16983,'0'0'2547,"17"-1"-1934,243-3 1443,-58-2 776,-196 9-2690,-12 2 181,-11 4-2487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43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15544,'0'0'712,"69"-16"-449,-3 8 17,15-4-144,16 2 0,6 6 232,1 4 8,5-2 72,-8-4 0,-8 0-160,-15-7 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44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10728,'0'0'5532,"3"10"-5031,22 90 1713,-19-77-1068,1-1 0,19 40 0,-4-9-354,22 66 772,72 138 0,-97-221-1331,3 0 0,1-1 0,1-2 0,2 0 0,1-2 0,1-1 0,59 48-1,-25-32 272,3-3-1,1-3 0,1-2 1,2-4-1,89 31 0,-145-61-282,1 0 1,-1-1-1,23 3 0,-29-5-155,0-1-1,0 0 1,0 0 0,0-1 0,0 0 0,0 0-1,0 0 1,-1-1 0,9-3 0,-8 1 814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45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31 102 11768,'0'0'7198,"-2"11"-6666,-3 36-62,-18 238 2593,29-156 9,-1-181-2052,0-393 1688,-17 370-513,12 74-1914,8 15 171,25 51-452,-25-48 0,0 0 0,21 32 0,10 2 0,54 54 0,-93-105 0,0 1 0,1-1 0,-1 0 0,0 0 0,0 0 0,1 1 0,-1-1 0,0 0 0,0 0 0,1 1 0,-1-1 0,0 0 0,0 0 0,0 1 0,0-1 0,1 0 0,-1 1 0,0-1 0,0 0 0,0 1 0,0-1 0,0 0 0,0 1 0,0-1 0,0 0 0,0 1 0,0-1 0,0 0 0,0 1 0,0-1 0,0 0 0,0 1 0,-1-1 0,1 0 0,0 0 0,0 1 0,0-1 0,0 0 0,0 1 0,-1-1 0,1 0 0,0 0 0,0 0 0,-1 1 0,1-1 0,0 0 0,0 0 0,-1 0 0,1 1 0,0-1 0,-1 0 0,1 0 0,0 0 0,-1 0 0,-21 6 0,16-5 0,-11 3 0,1 1 0,0 1 0,0 1 0,1 0 0,0 1 0,-17 11 0,31-19 17,0 1 0,0-1 0,0 1 0,0 0 1,0-1-1,1 1 0,-1 0 0,0-1 0,0 1 0,1 0 0,-1 0 0,1-1 0,-1 1 0,1 0 1,-1 0-1,1 0 0,-1 0 0,1 0 0,0 0 0,-1 0 0,1 0 0,0 0 0,0 0 1,0 0-1,0 0 0,0 1 0,0 0 20,1-1 0,0 1 0,-1 0 0,1-1 0,0 1-1,0-1 1,0 0 0,0 1 0,0-1 0,0 0 0,1 1 0,-1-1 0,3 2 0,4 2-1040,0 0 0,0 0-1,17 7 1,-23-12 102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49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149 464 8240,'0'0'5136,"-7"11"-4947,-54 82 768,57-88-734,0 0 0,0 0 0,0-1 0,-8 8 0,10-10-112,1-1-1,-1 0 0,0 0 1,0 1-1,0-1 0,0 0 1,0 0-1,0-1 0,0 1 1,0 0-1,0-1 0,0 1 1,0-1-1,-1 0 0,1 0 0,-2 1 1,3-2-51,0 1 0,0 0 0,0-1 1,0 1-1,1-1 0,-1 1 0,0-1 0,0 0 0,0 1 1,1-1-1,-1 0 0,0 1 0,1-1 0,-1 0 0,1 0 1,-1 1-1,1-1 0,-1 0 0,1 0 0,-1 0 1,1 0-1,0 0 0,0 0 0,-1 0 0,1 0 0,0 0 1,0 0-1,0 0 0,0 1 0,0-1 0,0 0 0,1-2 1,4-36 577,-4 33-518,7-23 203,0 0-1,2 0 1,1 0 0,1 2 0,1-1 0,18-26-1,-5 15 233,1 2 1,1 0-1,44-41 0,-28 39 267,-30 28-255,0-1 1,17-21 0,-27 30-382,-1 0 1,1 0-1,-1 0 1,1 0-1,0 1 1,0-1-1,0 1 1,5-2-1,-3 1 161,-5 3-329,-1 0 1,0 0-1,0 0 0,1 0 0,-1 0 1,0 0-1,0 0 0,0 0 0,1 0 0,-1 0 1,0 0-1,0 0 0,1 0 0,-1 0 1,0 1-1,0-1 0,0 0 0,0 0 1,1 0-1,-1 0 0,0 0 0,0 1 0,0-1 1,0 0-1,1 0 0,-1 0 0,0 1 1,0-1-1,0 0 0,0 0 0,0 0 1,0 1-1,0-1 0,0 0 0,0 0 1,0 1-1,0-1 0,3 12 197,-3-11-140,3 14 94,-2 0 0,0-1 0,-1 1 0,-3 27 0,-13 55 227,15-94-381,-29 107 438,0-5 158,27-93-470,15-45-132,2 2 0,1 0-1,19-30 1,65-87-16,-93 138 7,1 0 0,1 0 0,0 1 0,0 0 0,0 1 0,1 0 0,1 0 0,-1 1 0,17-10 0,-25 17 0,-1-1 0,1 1 0,0 0 0,-1 0 0,1 0 0,-1-1 0,1 1 0,0 0 0,-1 0 0,1 0 0,-1 0 0,1 0 0,0 0 0,-1 0 0,1 0 0,-1 0 0,1 1 0,0-1 0,-1 0 0,1 0 0,-1 0 0,1 1 0,0-1 0,-1 0 0,1 1 0,-1-1 0,1 1 0,1 1 0,-1-1 0,0 1 0,0-1 0,0 1 0,0 0 0,0 0 0,-1-1 0,1 1 0,0 2 0,2 6 0,-2-1 0,2 20 0,-3-4 0,-1 1 0,-6 33 0,2-28 0,1 36 0,38-123 0,51-73 0,-71 112 0,1-1 0,0 2 0,1 0 0,36-27 0,-51 43 0,-1-1 0,1 1 0,0-1 0,-1 1 0,1-1 0,0 1 0,0 0 0,-1-1 0,1 1 0,0 0 0,0-1 0,-1 1 0,1 0 0,0 0 0,0 0 0,0 0 0,0 0 0,-1 0 0,1 0 0,0 0 0,0 0 0,0 0 0,0 0 0,-1 0 0,1 1 0,0-1 0,1 1 0,-1 0 0,0 0 0,0 0 0,0 0 0,0 1 0,0-1 0,0 0 0,-1 1 0,1-1 0,0 0 0,-1 1 0,1-1 0,-1 1 0,0-1 0,1 2 0,0 7 0,0 1 0,0-1 0,-2 15 0,-4 48 0,-1 74 0,6-143 0,0 1 0,1-1 0,0 1 0,0-1 0,0 1 0,0-1 0,0 0 0,4 7 0,-4-10 0,0 1 0,0 0 0,0-1 0,0 0 0,0 1 0,1-1 0,-1 1 0,0-1 0,1 0 0,-1 0 0,1 0 0,-1 0 0,1 0 0,0 0 0,-1 0 0,1-1 0,0 1 0,0-1 0,-1 1 0,1-1 0,0 0 0,0 1 0,3-1 0,7-1 0,1 0 0,-1-1 0,0 0 0,0-1 0,0-1 0,0 0 0,0 0 0,15-9 0,87-56 0,-108 65 0,27-20 0,53-52 0,9-7 0,-82 74 0,-10 8 0,-1 0 0,0-1 0,0 1 0,0-1 0,0 0 0,0 0 0,0 0 0,0 0 0,0 0 0,1-3 0,-16 12 0,-38 40 0,2 1 0,-72 91 0,112-126 0,-1 0 0,-12 24 0,20-32 0,0-1 0,0 1 0,0 0 0,0-1 0,1 1 0,0 0 0,0 0 0,0 0 0,1 0 0,0 0 0,0 0 0,1 9 0,-1-13 0,0 1 0,1-1 0,-1 1 0,1-1 0,0 0 0,-1 1 0,1-1 0,0 0 0,0 1 0,0-1 0,0 0 0,0 0 0,0 0 0,0 0 0,1 0 0,-1 0 0,0 0 0,0 0 0,1 0 0,-1-1 0,1 1 0,-1 0 0,1-1 0,-1 1 0,1-1 0,-1 0 0,1 1 0,-1-1 0,1 0 0,-1 0 0,1 0 0,-1 0 0,1 0 0,1-1 0,4 0 0,-1 0 0,0 0 0,1-1 0,-1 1 0,0-1 0,10-6 0,-4 2 0,-1-2 0,0 0 0,0 0 0,-1-1 0,0 0 0,-1 0 0,0-1 0,12-18 0,3-8 0,24-50 0,-40 70 0,-6 11 0,0 0 0,1 0 0,-1 1 0,1-1 0,5-6 0,-8 11 0,1 0 0,-1 0 0,0 0 0,0 0 0,0 0 0,1 0 0,-1 0 0,0 0 0,0 0 0,0 0 0,1 0 0,-1 0 0,0 0 0,0 0 0,0 0 0,1 0 0,-1 0 0,0 0 0,0 0 0,0 1 0,0-1 0,1 0 0,-1 0 0,0 0 0,0 0 0,0 0 0,0 0 0,1 1 0,-1-1 0,0 0 0,0 0 0,0 0 0,0 0 0,0 1 0,0-1 0,0 0 0,0 0 0,0 0 0,0 0 0,1 1 0,-1-1 0,0 0 0,0 0 0,0 0 0,0 1 0,0-1 0,0 0 0,0 0 0,0 0 0,-1 1 0,1-1 0,3 15 0,-3-14 0,3 15 0,1 15 0,12 42 0,-14-65 0,1 0 0,0 0 0,0 0 0,1 0 0,0-1 0,1 1 0,-1-1 0,1 0 0,12 12 0,-15-17 0,0 0 0,0-1 0,0 1 0,0-1 0,0 0 0,0 1 0,1-1 0,-1 0 0,1 0 0,-1 0 0,0-1 0,1 1 0,-1-1 0,1 1 0,0-1 0,-1 0 0,6 0 0,-4-1 0,1 0 0,0 0 0,0 0 0,-1-1 0,1 1 0,-1-1 0,1 0 0,7-5 0,1-3 0,0 0 0,0-1 0,-1 0 0,16-19 0,13-24 0,-3-2 0,47-88 0,-76 125 0,-8 16 0,0-1 0,1 1 0,-1 0 0,0 0 0,1-1 0,0 1 0,0 1 0,0-1 0,0 0 0,0 0 0,1 1 0,-1-1 0,1 1 0,0 0 0,4-4 0,-6 6 0,0 0 0,0 0 0,-1 0 0,1 0 0,0 0 0,-1 1 0,1-1 0,0 0 0,-1 0 0,1 1 0,0-1 0,-1 0 0,1 1 0,-1-1 0,1 0 0,0 1 0,-1-1 0,1 1 0,-1-1 0,1 1 0,-1-1 0,0 1 0,1-1 0,-1 1 0,1 0 0,-1-1 0,0 1 0,0 0 0,1-1 0,-1 1 0,0 0 0,0-1 0,0 2 0,7 25 0,-4 1 0,-2 1 0,0 0 0,-3-1 0,-4 35 0,1-20 0,4-30 0,-1-1 0,0 0 0,-5 17 0,5-25 0,1-1 0,0 1 0,0-1 0,-1 0 0,0 0 0,0 0 0,0 0 0,0 0 0,0 0 0,0 0 0,-1-1 0,1 1 0,-1-1 0,0 0 0,0 0 0,-4 3 0,5-5 0,1 1 0,-1-1 0,0 1 0,0-1 0,1 0 0,-1 0 0,0 0 0,0 0 0,1 0 0,-1 0 0,0-1 0,1 1 0,-1 0 0,0-1 0,1 1 0,-1-1 0,0 0 0,1 0 0,-1 0 0,1 1 0,-2-3 0,-31-26 0,25 21 0,-8-8 0,11 12 0,0-1 0,1 0 0,0 0 0,0 0 0,-7-10 0,12 15 0,0 0 0,0 0 0,0 0 0,0 0 0,0 0 0,0 0 0,0 0 0,1 0 0,-1 0 0,0 0 0,0 0 0,0 0 0,0 0 0,0 0 0,0 0 0,0 0 0,0 0 0,0-1 0,0 1 0,0 0 0,1 0 0,-1 0 0,0 0 0,0 0 0,0 0 0,0 0 0,0 0 0,0 0 0,0 0 0,0 0 0,0 0 0,0-1 0,0 1 0,0 0 0,0 0 0,0 0 0,0 0 0,0 0 0,0 0 0,0 0 0,0 0 0,0 0 0,0 0 0,0-1 0,0 1 0,0 0 0,0 0 0,0 0 0,0 0 0,0 0 0,0 0 0,0 0 0,0 0 0,0 0 0,0 0 0,0 0 0,-1 0 0,1-1 0,0 1 0,0 0 0,0 0 0,0 0 0,11 6 0,14 12 0,11 18 0,-28-26 0,2 0 0,0 0 0,0-1 0,0-1 0,1 1 0,1-2 0,17 10 0,-25-16 0,-1 0 0,0 0 0,0-1 0,0 0 0,0 1 0,1-1 0,-1 0 0,0-1 0,0 1 0,0 0 0,1-1 0,-1 0 0,0 0 0,0 0 0,0 0 0,0 0 0,0 0 0,-1-1 0,1 0 0,0 1 0,-1-1 0,1 0 0,-1 0 0,1-1 0,2-2 0,7-8 0,0-1 0,-1 0 0,11-19 0,-19 29 0,119-206 0,-119 205 0,1 1 0,-1-1 0,1 0 0,0 1 0,0 0 0,4-4 0,-7 7 0,0 1 0,0-1 0,-1 1 0,1-1 0,0 1 0,0-1 0,0 1 0,0-1 0,0 1 0,0 0 0,0-1 0,0 1 0,0 0 0,0 0 0,-1 0 0,1 0 0,0 0 0,0 0 0,0 0 0,0 0 0,0 0 0,0 0 0,0 1 0,0-1 0,0 0 0,0 1 0,0-1 0,0 0 0,0 1 0,0-1 0,-1 1 0,1 0 0,0-1 0,0 1 0,-1 0 0,1-1 0,0 1 0,-1 0 0,1 0 0,-1 0 0,1-1 0,-1 1 0,1 1 0,4 7 0,-1 1 0,0-1 0,-1 1 0,0-1 0,-1 1 0,2 11 0,5 62 0,-10-51 0,0 1 0,-9 49 0,10-80 0,-1 0 0,1 1 0,-1-1 0,1 0 0,-1 1 0,0-1 0,1 0 0,-1 0 0,-1 0 0,1 0 0,0 0 0,0 0 0,-1 0 0,1 0 0,-1 0 0,1 0 0,-1-1 0,-2 3 0,2-4 0,0 1 0,1 0 0,-1-1 0,0 0 0,0 1 0,1-1 0,-1 0 0,0 0 0,0 0 0,0 0 0,1 0 0,-1 0 0,0 0 0,0-1 0,0 1 0,1-1 0,-1 1 0,0-1 0,1 0 0,-1 0 0,1 1 0,-1-1 0,1 0 0,-3-2 0,-8-6 0,0 0 0,1 0 0,-20-22 0,24 21 0,7 10 0,0 0 0,0 0 0,0 0 0,0 0 0,0 0 0,0 0 0,0 0 0,0 0 0,0 0 0,0 0 0,0 0 0,0 0 0,0 0 0,0 0 0,0 0 0,0 0 0,0 0 0,1 0 0,-1 0 0,0 0 0,0 0 0,0 0 0,0 0 0,0 0 0,0 0 0,0 0 0,0 0 0,0 0 0,0 0 0,0 0 0,0 0 0,0 0 0,0 0 0,0 0 0,0 0 0,0-1 0,0 1 0,0 0 0,0 0 0,0 0 0,0 0 0,0 0 0,0 0 0,0 0 0,0 0 0,0 0 0,0 0 0,0 0 0,0 0 0,0 0 0,0 0 0,0 0 0,0 0 0,0 0 0,0 0 0,19 12 0,-4-1 0,14 2 0,0-2 0,1-1 0,1-2 0,46 8 0,-41-11 478,57 2 0,-7-6-3552,-65-1 1257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53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501 794 9040,'0'0'8233,"-15"1"-7923,4-1-241,-8 1 89,0 0 1,0 1-1,-35 9 1,23-2 127,-1 1 0,2 2 0,0 1-1,0 1 1,2 2 0,0 0 0,-29 23 0,48-31-154,0 1 1,0 0 0,1 0-1,0 0 1,0 1-1,1 0 1,1 1 0,0-1-1,0 1 1,1 0-1,1 1 1,-7 22 0,10-28-71,1-1 1,-1 0-1,1 0 0,0 1 1,1-1-1,-1 0 1,1 0-1,0 1 1,0-1-1,1 0 0,-1 0 1,1 0-1,1 0 1,-1-1-1,0 1 1,1 0-1,0-1 0,0 0 1,1 0-1,-1 0 1,1 0-1,6 5 1,-6-5-11,0-1 1,1 1 0,0-1 0,0 0 0,0 0 0,0-1 0,0 1 0,1-1 0,-1-1-1,1 1 1,-1-1 0,1 1 0,0-2 0,0 1 0,-1-1 0,1 0 0,0 0 0,0 0-1,-1-1 1,10-2 0,-3 0 23,0-2 0,-1 1 0,0-1 0,0-1 0,0 0 0,-1-1 0,0 0 1,0 0-1,0-1 0,8-10 0,-6 4 44,0 0 0,0-1 0,-2-1 0,0 0 0,15-32 0,-6-3 200,-2-1 0,-2-1 0,12-81 0,18-238 1063,-43 349-1276,0 8 6,0 0 0,-1 0 0,-1 0-1,-1 0 1,0 0 0,0 0 0,-5-15-1,6 29-104,0 1 0,0 0 0,0-1-1,0 1 1,0 0 0,0 0-1,-1-1 1,1 1 0,0 0 0,0-1-1,0 1 1,0 0 0,0 0-1,-1-1 1,1 1 0,0 0 0,0 0-1,-1-1 1,1 1 0,0 0-1,0 0 1,-1 0 0,1 0 0,0-1-1,0 1 1,-1 0 0,1 0-1,0 0 1,-1 0 0,1 0 0,0 0-1,-1 0 1,-8 7 127,-4 17-23,-3 29-51,3 0 0,2 1 0,2 1 0,-3 67 0,10-60-7,2 0 1,3 0-1,3-1 1,17 81-1,-21-135-45,4 26 84,21 60-1,-23-84-66,-1-1 1,1 1-1,0-1 0,1 0 1,0 0-1,0-1 0,1 0 0,0 1 1,0-2-1,1 1 0,14 10 0,-17-14-3,0-1 0,0 0 0,1-1 0,-1 1 0,1-1 0,0 0 0,-1 0 1,1-1-1,0 1 0,-1-1 0,1 0 0,0 0 0,0 0 0,-1-1 0,1 0 0,0 0 0,-1 0 0,1 0 0,-1-1 0,8-3 0,1-2 32,0 1 1,0-2 0,-1 1-1,0-2 1,17-15 0,-9 5-13,-1-1 1,0-1-1,22-32 0,-34 42-31,1-1 0,-2 0 0,1 0 0,-2-1 0,0 0 0,0 0 0,-1 0 0,4-27 0,-7 34-12,-1 1 0,0-1 0,0 0 0,0 0 0,-1 1 0,0-1 0,0 0 0,0 1 0,-1-1 0,-3-6 0,5 10 0,-1 0 0,0 1 0,-1-1 0,1 0 0,0 0 0,-1 0 0,1 1 0,0-1 0,-1 1 0,0-1 0,1 1 0,-1 0 0,0 0 0,0-1 0,0 1 0,0 0 0,0 1 0,0-1 0,0 0 0,0 1 0,0-1 0,0 1 0,0-1 0,0 1 0,-1 0 0,1 0 0,0 0 0,0 0 0,-4 1 0,1 0 0,1 0 0,-1 0 0,1 1 0,-1-1 0,1 1 0,-1 0 0,1 0 0,0 1 0,0-1 0,0 1 0,0 0 0,1 0 0,-5 5 0,3-2 0,0 0 0,0 0 0,1 0 0,0 1 0,0 0 0,1 0 0,-6 13 0,6-11 0,1 0 0,-1 0 0,2 1 0,-1-1 0,1 0 0,0 1 0,1-1 0,0 0 0,1 1 0,0-1 0,0 0 0,1 1 0,0-1 0,4 11 0,-3-15 0,-1 0 0,1 0 0,0 0 0,0 0 0,0 0 0,1 0 0,-1-1 0,1 0 0,0 1 0,1-2 0,-1 1 0,1 0 0,8 4 0,-10-6 0,1-1 0,0 1 0,0-1 0,0 0 0,0 0 0,0-1 0,0 1 0,0-1 0,1 0 0,-1 0 0,0 0 0,0 0 0,0-1 0,0 0 0,0 1 0,0-2 0,0 1 0,0 0 0,7-5 0,10-5 0,0-1 0,-1-1 0,25-22 0,54-55 0,-45 40 0,-29 26 0,-13 12 0,0 0 0,1 1 0,1 0 0,-1 1 0,2 1 0,-1 0 0,30-13 0,-43 22 0,0-1 0,1 1 0,-1-1 0,0 1 0,1 0 0,-1 0 0,0 0 0,1-1 0,-1 1 0,0 0 0,1 1 0,-1-1 0,0 0 0,1 0 0,2 1 0,-4 0 0,1-1 0,0 1 0,0-1 0,-1 1 0,1 0 0,-1-1 0,1 1 0,0 0 0,-1-1 0,1 1 0,-1 0 0,0 0 0,1-1 0,-1 1 0,0 0 0,1 0 0,-1 0 0,0 1 0,1 5 0,-1-1 0,0 0 0,0 1 0,0-1 0,-3 11 0,0 1 0,-1 21 0,-1 0 0,-21 74 0,25-112 0,1 0 0,0 0 0,-1 0 0,1 0 0,0 0 0,0 0 0,0 0 0,0 0 0,0 0 0,0 0 0,0 0 0,0 0 0,0 0 0,0 0 0,1 0 0,-1 0 0,1 2 0,5-3 0,3-10 0,30-49 0,89-106 0,-126 163 0,0 0 0,-1 1 0,1-1 0,0 1 0,0-1 0,0 1 0,0-1 0,4-1 0,-6 3 0,1 0 0,-1 0 0,1 0 0,-1 0 0,1-1 0,0 1 0,-1 0 0,1 0 0,-1 0 0,1 0 0,-1 0 0,1 1 0,-1-1 0,1 0 0,-1 0 0,1 0 0,-1 0 0,1 1 0,-1-1 0,1 0 0,-1 0 0,0 1 0,1-1 0,-1 0 0,1 1 0,2 3 0,-1 0 0,-1 0 0,1-1 0,0 1 0,-1 0 0,0 1 0,0-1 0,1 6 0,7 43 0,-5-24 0,10 33 0,-12-55 0,0-1 0,0 1 0,1-1 0,0 1 0,0-1 0,1 0 0,0 0 0,0-1 0,0 1 0,7 6 0,-9-10 0,0-1 0,0 1 0,0-1 0,0 0 0,0 0 0,1 0 0,-1 0 0,1 0 0,-1 0 0,1 0 0,-1-1 0,1 0 0,-1 1 0,1-1 0,-1 0 0,1 0 0,0 0 0,-1 0 0,1-1 0,-1 1 0,1-1 0,-1 1 0,1-1 0,-1 0 0,0 0 0,1 0 0,-1-1 0,0 1 0,3-2 0,7-5 0,-2 0 0,1-1 0,-1 0 0,10-11 0,5-10 0,0 0 0,36-64 0,-1 4 0,-51 74 0,-8 12 0,1 1 0,-1 0 0,1 0 0,-1 0 0,1 1 0,0-1 0,0 0 0,1 1 0,-1-1 0,0 1 0,1 0 0,-1-1 0,1 1 0,4-2 0,-6 4 0,0 0 0,-1 0 0,1 0 0,0 0 0,0 0 0,-1 1 0,1-1 0,0 0 0,-1 0 0,1 1 0,0-1 0,-1 0 0,1 1 0,-1-1 0,1 1 0,-1-1 0,1 1 0,0-1 0,-1 1 0,0-1 0,1 1 0,-1 0 0,1-1 0,-1 1 0,0-1 0,1 1 0,-1 0 0,0 0 0,1 0 0,6 25 0,-7-22 0,6 23 0,-2 0 0,-1 1 0,-2-1 0,0 1 0,-2-1 0,-1 1 0,-9 48 0,11-74 0,-1 0 0,1-1 0,0 1 0,0-1 0,-1 1 0,1 0 0,-1-1 0,0 1 0,1-1 0,-1 1 0,0-1 0,0 0 0,0 1 0,0-1 0,0 0 0,0 0 0,-1 1 0,1-1 0,0 0 0,0 0 0,-1 0 0,1 0 0,-1-1 0,1 1 0,-1 0 0,1-1 0,-1 1 0,1-1 0,-1 1 0,0-1 0,1 0 0,-1 1 0,0-1 0,1 0 0,-1 0 0,0 0 0,1-1 0,-1 1 0,1 0 0,-4-2 0,-5-1 0,-1-1 0,1 0 0,1-1 0,-1 0 0,-9-8 0,4 4 0,1-1 0,11 8 0,0 0 0,1 0 0,-1 0 0,0 0 0,0 0 0,-1 1 0,-4-2 0,28 15 0,-9-8 0,1 0 0,0 0 0,0-1 0,0-1 0,1 0 0,-1-1 0,0 0 0,1-1 0,-1 0 0,1-1 0,-1 0 0,0-1 0,16-5 0,-11 2 0,0-2 0,0 0 0,0 0 0,-1-2 0,0 0 0,-1-1 0,0 0 0,20-19 0,-9 3 0,-1 0 0,25-36 0,-10 13 0,-34 42 0,-7 10 0,-6 18 0,6-16 0,-10 83 0,10-79 0,1-1 0,0 1 0,1-1 0,0 1 0,0-1 0,1 1 0,0-1 0,4 10 0,-5-16 0,0 0 0,0-1 0,0 1 0,0 0 0,0-1 0,0 1 0,0-1 0,0 1 0,1-1 0,-1 0 0,1 1 0,-1-1 0,1 0 0,-1 0 0,1 0 0,0 0 0,-1 0 0,1 0 0,0-1 0,0 1 0,0-1 0,-1 1 0,1-1 0,0 0 0,0 1 0,0-1 0,0 0 0,0 0 0,0 0 0,0-1 0,0 1 0,0 0 0,-1-1 0,1 1 0,0-1 0,0 0 0,3-1 0,3-2 0,0 0 0,1-1 0,-1 0 0,-1 0 0,1-1 0,8-7 0,22-22 0,-1-2 0,-2-1 0,-2-2 0,36-54 0,-41 45 0,-2-2 0,-2-1 0,-2 0 0,18-68 0,-17 30 0,21-166 0,-43 254 0,-1 1 0,0-1 0,1 0 0,-1 1 0,0-1 0,0 1 0,0-1 0,-1 1 0,1-1 0,0 1 0,0-1 0,-1 1 0,1-1 0,-1 1 0,1-1 0,-1 1 0,0-1 0,-1-1 0,1 3 0,1-1 0,0 1 0,-1 0 0,1 0 0,0 0 0,-1 0 0,1 0 0,0 0 0,-1 0 0,1-1 0,0 1 0,-1 0 0,1 0 0,0 0 0,-1 1 0,1-1 0,0 0 0,-1 0 0,1 0 0,-1 0 0,1 0 0,0 0 0,0 0 0,-1 1 0,1-1 0,0 0 0,-1 0 0,-12 15 0,0 10 0,1 0 0,1 0 0,2 1 0,0 0 0,1 0 0,-4 35 0,-13 167 0,24-205 0,-3 154 0,6-152 0,1 1 0,1-1 0,1 0 0,15 46 0,-17-65 0,-1 2 0,1-1 0,0 0 0,0 0 0,1-1 0,6 11 0,-9-16 0,0 1 0,0-1 0,1 0 0,-1 0 0,0 0 0,0 0 0,0 0 0,1-1 0,-1 1 0,0 0 0,1-1 0,-1 1 0,1-1 0,-1 1 0,1-1 0,-1 1 0,1-1 0,-1 0 0,1 0 0,-1 0 0,1 0 0,-1 0 0,1 0 0,-1 0 0,1-1 0,-1 1 0,1 0 0,-1-1 0,1 1 0,-1-1 0,0 0 0,1 1 0,-1-1 0,2-1 0,12-8 0,0-1 0,0 0 0,13-14 0,-15 12 0,0 2 0,2-1 0,19-11 0,-34 23 0,1 0 0,0-1 0,0 1 0,0 0 0,-1-1 0,1 1 0,0 0 0,0 0 0,0 0 0,-1 0 0,1 0 0,0 0 0,0 0 0,0 0 0,0 0 0,-1 0 0,1 1 0,0-1 0,0 0 0,-1 1 0,1-1 0,0 0 0,0 1 0,-1-1 0,1 1 0,0-1 0,-1 1 0,1-1 0,-1 1 0,1-1 0,0 1 0,-1 0 0,1-1 0,-1 1 0,0 0 0,1-1 0,-1 1 0,0 0 0,1 0 0,-1 0 0,0-1 0,0 1 0,0 0 0,1 1 0,7 40 0,-8-40 0,3 34 0,-3-24 0,1 0 0,0 0 0,1 1 0,0-1 0,1 0 0,0-1 0,7 16 0,-10-26 0,0 0 0,1 0 0,-1 0 0,1 0 0,0-1 0,-1 1 0,1 0 0,-1 0 0,1-1 0,0 1 0,0 0 0,0-1 0,-1 1 0,1-1 0,0 1 0,0-1 0,0 1 0,0-1 0,0 0 0,0 0 0,0 1 0,0-1 0,0 0 0,1 0 0,1 0 0,-1 0 0,0-1 0,0 1 0,0-1 0,0 0 0,0 0 0,0 1 0,-1-1 0,1 0 0,0-1 0,2-1 0,6-5 0,0-1 0,-1 0 0,9-13 0,-10 14 0,5-7 0,0 1 0,1 1 0,1 1 0,23-17 0,-37 29 0,-1-1 0,1 1 0,-1 0 0,1-1 0,-1 1 0,1 0 0,-1-1 0,1 1 0,-1 0 0,1 0 0,-1-1 0,1 1 0,0 0 0,-1 0 0,1 0 0,-1 0 0,1 0 0,-1 0 0,1 0 0,0 0 0,-1 0 0,1 0 0,-1 0 0,1 0 0,0 1 0,-1-1 0,1 0 0,-1 0 0,2 1 0,-2 0 0,1 0 0,-1 0 0,1 0 0,-1 0 0,0 0 0,1 0 0,-1 0 0,0 0 0,0 0 0,1 0 0,-1 0 0,0 0 0,0 0 0,0 0 0,-1 2 0,0 5 0,0 0 0,-1 1 0,-4 10 0,-23 55 0,-40 73 0,34-77 0,-27 49 0,49-99 0,0 0 0,-1 0 0,-27 27 0,41-47 0,0 1 0,-1-1 0,1 1 0,0-1 0,-1 1 0,1-1 0,-1 1 0,1-1 0,-1 0 0,1 1 0,-1-1 0,1 0 0,-1 1 0,1-1 0,-1 0 0,1 0 0,-1 0 0,1 1 0,-1-1 0,0 0 0,1 0 0,-1 0 0,0 0 0,-1-11 0,11-21 0,2 13 0,1 0 0,1 1 0,1 0 0,0 1 0,1 1 0,1 0 0,31-23 0,9-2 0,71-38 0,94-37 0,-211 112 0,14-10 0,-24 13 0,1 1 0,0-1 0,-1 0 0,1 1 0,-1-1 0,1 0 0,-1 1 0,1-1 0,-1 0 0,1 1 0,-1-1 0,0 0 0,0 0 0,1 1 0,-1-1 0,0 0 0,0 0 0,0 0 0,0 0 0,0 1 0,0-1 0,0 0 0,0 0 0,0 0 0,0 1 0,0-1 0,0 0 0,-1 0 0,1 0 0,-7-11-3944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53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0 161 19895,'0'0'1100,"15"0"-240,32-3 89,-1-1 0,81-18 0,213-73 1813,-312 86-2294,0 2-1,0 0 1,1 2-1,39-2 1,-68 7-463,1-1-1,-1 1 1,0 0 0,0 0 0,0 0 0,0 0 0,0 0 0,1 0 0,-1 0-1,0 0 1,0 0 0,0 0 0,0 0 0,0 0 0,1 0 0,-1 0 0,0 0-1,0 0 1,0 0 0,0 0 0,1 0 0,-1 0 0,0 0 0,0 0-1,0 0 1,0 0 0,0 0 0,1 0 0,-1 1 0,0-1 0,0 0 0,0 0-1,0 0 1,0 0 0,0 0 0,1 0 0,-1 0 0,0 1 0,0-1 0,0 0-1,0 0 1,0 0 0,0 0 0,0 0 0,0 1 0,0-1 0,0 0-1,0 0 1,0 0 0,0 0 0,0 1 0,0-1 0,0 0 0,0 0 0,-5 6-2052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53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18087,'0'0'5584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58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83 8536,'0'0'15482,"4"14"-15013,69 214 1749,21 192 724,-92-410-2768,-1 0 0,0 0 0,0 1 0,-1-1 0,0 0 0,-1 0 0,-1 1 1,1-1-1,-1 0 0,-5 12 0,7-21-165,0 0 1,-1-1-1,1 1 1,0 0 0,-1 0-1,1-1 1,-1 1-1,1 0 1,-1-1 0,0 1-1,1-1 1,-1 1-1,1-1 1,-1 1-1,0-1 1,1 1 0,-1-1-1,0 0 1,0 1-1,1-1 1,-1 0 0,0 0-1,0 1 1,0-1-1,1 0 1,-2 0-1,-1 0 29,1 0 0,0-1-1,0 1 1,-1-1-1,1 1 1,0-1-1,0 0 1,0 0-1,-4-2 1,-3-3 147,0-1-1,-17-15 1,23 20-176,-11-11-9,1 0 0,0 0 0,1-2 0,1 1 0,0-1 0,1-1 0,1 0 0,0-1 0,1 0 0,-8-25 0,15 35 0,0 0 0,1-1 0,0 1 0,1 0 0,0 0 0,0-1 0,0 1 0,1 0 0,0 0 0,4-9 0,-2 4 0,1 0 0,0 0 0,0 0 0,2 0 0,-1 1 0,1 0 0,1 0 0,0 1 0,15-15 0,9-6 0,43-31 0,-44 40 0,2 1 0,57-26 0,-5 3 0,9-7 0,-46 26 0,0-1 0,48-38 0,-41 28 0,-54 36 49,0 0 0,0 0 0,0 0 0,0 1 0,-1-1 0,1 0 1,0 1-1,0-1 0,0 0 0,-1 1 0,1-1 0,0 1 0,0-1 0,-1 1 0,1-1 0,0 1 0,-1 0 0,1-1 0,0 2 0,10 9-2250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59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89 133 11760,'0'0'5194,"-11"-2"-4530,-4-2-364,7 2 64,1 1-1,-1-1 0,1 1 0,-1 1 1,-11 0-1,19 0-313,0 0 0,1-1-1,-1 1 1,0 0 0,0 0 0,0 0 0,1 0-1,-1-1 1,0 1 0,0 0 0,0 0-1,0 0 1,1-1 0,-1 1 0,0 0 0,0 0-1,0-1 1,0 1 0,0 0 0,0 0 0,0-1-1,0 1 1,0 0 0,0 0 0,0-1-1,0 1 1,0 0 0,0 0 0,0-1 0,0 1-1,0 0 1,0 0 0,0-1 0,0 1 0,0 0-1,-1 0 1,1-1 0,0 1 0,0 0-1,0 0 1,0 0 0,0-1 0,-1 1 0,1 0-1,0 0 1,0 0 0,0 0 0,-1 0 0,1-1-1,0 1 1,0 0 0,-1 0 0,1 0-1,0 0 1,0 0 0,-1 0 0,1 0 0,0 0-1,0 0 1,-1 0 0,1 0 0,0 0 0,0 0-1,-1 0 1,1 0 0,0 0 0,0 0-1,-1 0 1,1 0 0,16-14 1472,3 3-1088,0 1 0,1 1 0,0 1 0,0 1 0,0 1 1,34-6-1,130-8 2348,-83 11-1030,-79 7-1725,0 1 0,32 2 0,-50-1-27,0 1 0,0-1 0,0 1 0,0 0 0,0 0 0,-1 0 0,1 1 0,6 2 0,-10-3 0,5-5 0,-6 2 1011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4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14368,'0'0'1960,"57"4"-2512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8:5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 14776,'0'0'4091,"14"-7"-3552,7-3-338,68-29 673,-55 28-306,0 1-1,0 2 1,1 2 0,46-4 0,143 7 3242,-180 6-2919,-31-1-534,1-1 0,-1-1 0,0 0 0,0-1 0,18-2 0,-15 1-441,-11 1-3496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9:53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512 17 9440,'0'0'11082,"-11"-1"-10770,-77-3 1257,64-1-761,-10-1 223,14 7-574,1 1 0,-1 1 0,1 0 0,-22 8 0,1-1 130,35-8-520,1-1 1,0 1-1,0 0 1,-1 0-1,1 1 1,1-1-1,-1 1 0,0 0 1,0 0-1,-4 5 1,-33 42 442,20-23-234,9-13-130,2 0 0,0 0 0,0 1 0,-10 23 1,16-29-61,0 0 1,1 1 0,0 0 0,0-1-1,1 1 1,1 0 0,-1 0 0,2 0 0,-1 12-1,2-18-32,0 1 1,1-1-1,-1 1 0,1-1 0,0 0 0,0 0 0,0 0 0,0 0 0,1 0 0,-1 0 0,1 0 0,0-1 0,1 0 0,5 6 0,0-1 67,0-1 0,1 0 0,0 0 0,16 8 0,-10-8-52,0-1 0,0 0 0,0-1 0,1-1 0,0-1 0,0 0 0,0-1 0,0-1 0,0-1 0,0 0-1,0-1 1,0-1 0,0 0 0,0-2 0,20-6 0,-11 4-69,33-12 0,-54 16 0,0 0 0,-1 0 0,1-1 0,0 1 0,-1-1 0,0 0 0,0-1 0,0 1 0,4-5 0,-7 6 332,3-1-119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9:54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1 166 13264,'0'0'3830,"3"10"-3154,11 45 767,11 90-1,-22-85-565,5 40 624,-6-80-1121,-2-16-227,0 0 1,1 0 0,-1 0-1,1 0 1,-1 0-1,1 0 1,0 0 0,1-1-1,-1 1 1,1 0 0,0-1-1,3 7 1,8-36 1178,-8 0-1075,-2 0 0,0 0 1,-2-1-1,-4-43 0,2 43-62,-5-52 982,-24-113 1,29 186-1051,0 0 0,0 0-1,1-1 1,-1 1 0,1 0 0,1-1 0,-1 1 0,1 0 0,3-12 0,-3 15-95,0 1 1,0 0-1,1-1 1,-1 1-1,1 0 1,-1 0-1,1 0 1,0 0-1,-1 0 1,1 0-1,0 1 1,0-1-1,0 1 1,1-1-1,-1 1 1,0 0-1,1 0 1,-1 0-1,0 0 1,1 0-1,-1 0 0,1 1 1,-1-1-1,1 1 1,0 0-1,-1 0 1,4 0-1,7 0-31,1 0-1,0 1 0,-1 1 1,1 0-1,-1 1 0,0 1 1,0 0-1,0 1 0,14 7 1,-11-4-1,-1 0-1,0 2 1,0 0 0,-1 0 0,0 2 0,20 21 0,-33-32 0,0 0 0,0 0 0,0 0 0,-1 0 0,1 0 0,0 0 0,-1 0 0,1 0 0,0 0 0,-1 1 0,1-1 0,-1 0 0,0 0 0,1 1 0,-1-1 0,0 0 0,0 1 0,0-1 0,0 0 0,0 0 0,0 1 0,0-1 0,0 0 0,-1 2 0,0-1 0,0 0 0,0 0 0,0 0 0,0-1 0,-1 1 0,1 0 0,-1-1 0,1 1 0,-1-1 0,1 1 0,-1-1 0,0 0 0,-2 2 0,-3 0 0,1 1 0,-1-1 0,0-1 0,0 0 0,0 0 0,0 0 0,-14 1 0,-26-3 0,36-1 0,-1 0 0,1 1 0,0 0 0,0 1 0,0 1 0,0 0 0,0 0 0,-12 4 0,21-5 84,0 1-1,0-1 1,0 0-1,-1 1 1,2 0 0,-1-1-1,0 1 1,0 0-1,0 0 1,1 0 0,-2 3-1,-7 12-2608,7-12 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9:55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8640,'0'0'12593,"16"-3"-12059,304-34 1553,23 20-354,-227 12-1199,21-2 71,230-6 927,0 27 869,-178 8-301,-188-22-2059,0 1-1,1-1 1,-1 0 0,0 1 0,0-1-1,1 0 1,-1 1 0,0 0 0,0-1-1,0 1 1,0 0 0,1-1 0,-1 1-1,0 0 1,0 0 0,-1 0 0,1 0-1,0 0 1,0 0 0,1 2 0,-2-2-325,1 0 1,-1-1 0,0 1-1,0 0 1,1 0 0,-1 0-1,0 0 1,0 0 0,0 0-1,0 0 1,0 0 0,0 0-1,0 0 1,0 0-1,0 0 1,-1 1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9:56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356 142 9240,'0'0'10193,"2"-12"-9691,5-37 2,-7 46-418,0 0 0,0 0 0,-1 1-1,0-1 1,1 0 0,-1 0 0,0 0-1,0 0 1,0 1 0,-1-1 0,1 1-1,-1-1 1,1 1 0,-1-1 0,0 1-1,0 0 1,0 0 0,0 0 0,0 0-1,-1 0 1,1 0 0,-5-2 0,4 1 69,-2 1 7,1-1-1,-1 1 1,0 0 0,1 0-1,-1 0 1,0 1-1,0 0 1,0 0 0,0 0-1,0 0 1,0 1-1,0 0 1,-1 0 0,1 0-1,0 1 1,0-1-1,0 1 1,0 1 0,0-1-1,-6 3 1,-4 2 257,0 0-1,0 2 1,1-1 0,0 2 0,-15 11 0,19-12-168,1 0 0,-1 1 0,2 0-1,-1 1 1,1 0 0,1 0 0,-1 1 0,2 0 0,0 0 0,0 0 0,1 1 0,0 0 0,1 0 0,0 0-1,-2 16 1,5-16-214,0 0 0,0 1 1,2-1-1,-1 0 0,5 23 0,-3-29-34,-1-1 0,1 1 0,0-1 0,0 0 0,1 1 0,-1-1 0,1 0 0,0-1 0,1 1 0,-1 0 0,1-1 0,0 0 0,0 0 0,0 0 0,5 3 0,3 1-3,1 0 0,-1-2 0,1 1 0,1-2 0,-1 1 0,1-2 0,0 0 0,0-1 0,0 0 0,0-1 0,16 0 0,4-1 0,0-3 0,0 0 0,53-12 0,-57 9 0,37-1 0,-63 6 77,0 0 1,0-1-1,0 0 0,0 0 0,0 0 1,-1 0-1,1 0 0,0-1 0,0 1 1,6-5-1,15-16-4862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29:57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10544,'0'0'20843,"11"14"-20407,32 46 4,-35-48-373,-1 0-1,0 1 1,-1 0-1,-1 1 1,0-1-1,6 25 1,-3-5-37,3 6-30,-2 1 0,-2 1 0,2 52 0,-3-43 0,2-47 0,-4-3 0,-3-1 0,-1 1 0,1 0 0,-1-1 0,1 1 0,-1-1 0,1 1 0,-1-1 0,1 1 0,-1-1 0,1 0 0,-1 1 0,0-1 0,1 1 0,-1-1 0,0 0 0,0 1 0,1-1 0,-1 0 0,0 1 0,0-2 0,5-21 0,-3 15 0,18-59 0,3 2 0,3 0 0,37-66 0,7-9 0,-68 134 0,0 0 0,0-1 0,-1 1 0,0-1 0,1-8 0,1-10 0,-3 24 322,1-2-108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00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15024,'0'0'11297,"10"1"-11092,85 5 311,-65-5-204,1 0 0,-1 2 1,0 2-1,32 8 0,27 16 635,-75-24-738,0-1 1,0-1 0,0-1-1,15 1 1,-15 0 61,10 0 886,-24-3-1145,1 0 0,-1 0-1,0 0 1,0 0 0,0 0 0,1 0 0,-1 0 0,0 0 0,0 0 0,0 0 0,1 0 0,-1 0 0,0 0-1,0 0 1,0 0 0,1 0 0,-1 0 0,0 0 0,0-1 0,0 1 0,0 0 0,0 0 0,1 0 0,-1 0-1,0 0 1,0-1 0,0 1 0,0 0 0,0 0 0,0 0 0,1 0 0,-1-1 0,0 1 0,0 0 0,0 0 0,0-1-1,-5-5 526,-11-5-4533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01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11352,'0'0'7479,"10"-4"-7017,44-17 448,-49 18-229,-5 3-659,0 0-1,0 0 0,0 0 1,1 0-1,-1-1 0,0 1 0,0 0 1,0 0-1,0 0 0,0 0 1,1 0-1,-1 0 0,0 0 0,0 0 1,0 0-1,0 0 0,1 0 1,-1 0-1,0 0 0,0 0 0,0 0 1,1 0-1,-1 0 0,0 0 1,0 0-1,0 0 0,0 0 0,1 0 1,-1 0-1,0 0 0,0 0 0,0 0 1,0 0-1,1 0 0,-1 0 1,0 1-1,0-1 0,0 0 0,0 0 1,0 0-1,0 0 0,1 0 1,-1 0-1,0 1 0,0-1 0,0 0 1,0 0-1,1 1 32,0-1 0,0 0 0,0 0-1,0 1 1,0-1 0,0 0 0,0 0 0,0 0 0,0 0-1,0 0 1,0 0 0,0-1 0,0 1 0,0 0 0,0 0 0,0-1-1,2 0 1,5-1 160,38-4 376,1 2 0,46 3 0,93 11 825,-135-6-916,59 2 649,-85-8-1277,-12 0-3224,-13 2 3240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05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0 926 8432,'0'0'4281,"1"13"-3785,1 39-89,-1-46-307,0 0 1,0 0-1,1 0 1,-1 0-1,2 0 1,-1 0 0,1-1-1,-1 1 1,1-1-1,1 0 1,-1 0-1,1 0 1,8 9 0,-9-12-34,0 1-1,0-1 1,1 1 0,-1-1 0,0 0 0,1 0 0,0-1 0,-1 1 0,1-1 0,0 0 0,0 1 0,-1-2 0,1 1 0,0 0 0,0-1 0,0 0 0,0 0 0,0 0 0,0 0 0,0-1 0,0 1 0,0-1 0,0 0 0,6-3 0,-2 1 53,0 0 1,0-1-1,0 0 1,0 0-1,-1 0 1,0-1-1,0-1 1,0 1-1,-1-1 1,8-8-1,-5 2 132,1-1 0,-2-1 0,0 1 0,0-2 0,-1 1-1,-1-1 1,0 0 0,5-25 0,-8 27 59,-1 0 0,0-1 1,-1 1-1,0 0 0,-1-1 1,-1 1-1,0-1 0,-1 1 0,0 0 1,-8-23-1,-17-38 1537,26 73-1771,1-1 0,-1 1 1,1-1-1,0 1 0,-1-1 0,1 1 1,0-1-1,0 1 0,0-1 0,0 1 1,0-1-1,1 1 0,-1-1 0,0 1 1,1 0-1,-1-1 0,1 1 0,-1-1 1,1 1-1,0 0 0,-1-1 1,2-1-1,1 0 6,0 0 0,0 0 1,0 1-1,0-1 0,0 1 0,0-1 1,1 1-1,4-2 0,4-2 37,-1 1 0,1 1 0,0 0-1,21-3 1,-8 3 95,28-3 350,-51 7-546,-1 0-1,0 0 1,1 0-1,-1 0 1,0 1 0,1-1-1,-1 0 1,0 1-1,0-1 1,1 1-1,-1-1 1,0 1 0,0 0-1,0 0 1,0-1-1,0 1 1,0 0 0,0 0-1,0 0 1,0 0-1,0 0 1,-1 0-1,1 0 1,0 1 0,-1-1-1,1 0 1,-1 0-1,1 0 1,-1 1 0,1-1-1,-1 0 1,0 1-1,0-1 1,0 0-1,0 3 1,1 5 46,-2 0 0,1 0 1,-1-1-1,-2 11 0,1-10 1,-4 21 148,-14 40-1,-5 24 174,23-83-296,1-1 1,0 1 0,0 0 0,1-1 0,1 1 0,3 21-1,-4-29-72,1 1-1,0-1 1,0 1-1,0-1 1,0 1-1,1-1 0,0 0 1,-1 1-1,1-1 1,0 0-1,0 0 1,1 0-1,-1-1 1,1 1-1,-1 0 0,1-1 1,0 0-1,0 1 1,0-1-1,0-1 1,0 1-1,0 0 1,1-1-1,-1 1 0,1-1 1,-1 0-1,1 0 1,-1 0-1,1-1 1,0 1-1,-1-1 1,1 0-1,0 0 0,-1 0 1,1-1-1,0 1 1,-1-1-1,1 0 1,-1 0-1,1 0 1,5-3-1,2-1-18,0 0 0,0 0 0,-1-1 0,0-1 0,0 0 0,0 0 0,-1-1 0,0 0 0,0 0 0,-1-1 0,0 0 0,-1-1 0,0 0 0,0 0 0,-1 0 0,7-17 0,0-4 0,-7 15 0,1 1 0,11-20 0,-15 31 0,0 0 0,0 0 0,0 0 0,0 1 0,1-1 0,-1 1 0,1 0 0,0 0 0,0 0 0,0 0 0,0 1 0,7-4 0,-1 3 0,0 0 0,0 0 0,0 1 0,0 0 0,0 0 0,1 1 0,-1 1 0,0 0 0,1 0 0,14 3 0,5 3 0,-1 1 0,37 15 0,-66-22 0,30 10 0,35 6 0,-61-17 0,-10-5 0,-15-6 0,13 8 0,-1 1 0,1 0 0,-1 1 0,0 0 0,0 0 0,0 1 0,0 0 0,0 1 0,0 0 0,0 0 0,0 1 0,0 0 0,0 0 0,0 1 0,0 1 0,0-1 0,1 1 0,-1 1 0,1 0 0,0 0 0,0 0 0,-11 9 0,8-4 0,-1 0 0,1 1 0,1 0 0,0 1 0,-13 18 0,21-25 0,-1-1 0,0 1 0,1 0 0,0 1 0,0-1 0,0 0 0,1 1 0,-1-1 0,1 0 0,0 1 0,0 0 0,1-1 0,-1 1 0,1 0 0,0-1 0,0 1 0,1 0 0,-1-1 0,1 1 0,0-1 0,2 7 0,-2-9 0,0 0 0,1 0 0,-1 0 0,0 0 0,1 0 0,-1 0 0,1 0 0,0 0 0,0-1 0,0 1 0,0-1 0,0 1 0,0-1 0,0 0 0,0 1 0,0-1 0,1 0 0,-1-1 0,0 1 0,1 0 0,-1-1 0,0 1 0,1-1 0,-1 0 0,1 0 0,4 0 0,-2 0 0,0-1 0,0 1 0,0-1 0,-1-1 0,1 1 0,0-1 0,-1 1 0,1-1 0,-1-1 0,1 1 0,-1-1 0,7-5 0,3-4 0,-1-1 0,-1-1 0,0 0 0,-1-1 0,0 0 0,-1 0 0,-1-1 0,0-1 0,8-22 0,-17 39 0,0-1 0,1 1 0,-1-1 0,0 1 0,0-1 0,1 1 0,-1-1 0,0 0 0,0 1 0,0-1 0,0 1 0,0-1 0,0 0 0,0 1 0,0-1 0,0 1 0,0-1 0,0 0 0,0 1 0,0-1 0,0 1 0,-1-1 0,1 1 0,0-1 0,-1 0 0,0 1 0,1 0 0,-1 0 0,0 0 0,1 0 0,-1 0 0,1 1 0,-1-1 0,1 0 0,-1 1 0,0-1 0,1 0 0,-1 1 0,1-1 0,0 1 0,-1-1 0,1 0 0,-1 1 0,1-1 0,-1 1 0,1-1 0,0 1 0,0 0 0,-1-1 0,1 1 0,0 0 0,-4 5 0,1 0 0,1 0 0,-1 1 0,1-1 0,0 1 0,1 0 0,0-1 0,0 1 0,0 0 0,1 0 0,0 0 0,0-1 0,0 1 0,1 0 0,3 10 0,-3-13 0,0 0 0,0 0 0,0 0 0,1 0 0,-1 0 0,1-1 0,0 1 0,0-1 0,1 0 0,-1 1 0,1-1 0,-1 0 0,1 0 0,0-1 0,0 1 0,0 0 0,1-1 0,-1 0 0,1 0 0,-1 0 0,1 0 0,-1 0 0,1-1 0,0 0 0,0 0 0,0 0 0,6 1 0,-3-2 0,0-1 0,0 1 0,0-1 0,0 0 0,0-1 0,0 0 0,-1 0 0,1 0 0,-1-1 0,1 0 0,-1 0 0,0-1 0,0 0 0,-1 0 0,9-7 0,2-4 0,0 0 0,-1-1 0,23-31 0,-18 17 0,-1-1 0,-1 0 0,14-39 0,33-105 0,-37 83 0,16-103 0,-42 188 0,3-18 0,0-1 0,-2-1 0,0 1 0,-3-49 0,0 75 0,0-1 0,0 0 0,0 0 0,0 1 0,0-1 0,0 0 0,-1 1 0,1-1 0,0 0 0,0 1 0,-1-1 0,1 0 0,0 1 0,-1-1 0,1 0 0,0 1 0,-1-1 0,0 0 0,0 1 0,1 0 0,0 0 0,-1 0 0,1 0 0,0 0 0,-1 0 0,1 0 0,0 0 0,-1 0 0,1 1 0,0-1 0,-1 0 0,1 0 0,0 0 0,0 1 0,-1-1 0,1 0 0,0 0 0,0 1 0,-1-1 0,1 0 0,0 0 0,0 1 0,0-1 0,-1 1 0,-12 25 0,-13 70 0,3 0 0,-18 187 0,37-219 0,6 77 0,0-113 0,1 0 0,11 47 0,-14-74 0,0-1 0,0 1 0,1 0 0,-1-1 0,0 1 0,0 0 0,0-1 0,1 1 0,-1 0 0,0-1 0,0 1 0,1 0 0,-1-1 0,1 1 0,-1-1 0,1 1 0,-1-1 0,0 1 0,1-1 0,0 1 0,-1-1 0,1 1 0,-1-1 0,1 0 0,0 1 0,-1-1 0,1 0 0,0 1 0,-1-1 0,1 0 0,0 0 0,-1 0 0,1 0 0,0 0 0,-1 0 0,1 0 0,0 0 0,0 0 0,-1 0 0,1 0 0,0 0 0,-1 0 0,1 0 0,0-1 0,-1 1 0,1 0 0,0-1 0,-1 1 0,1 0 0,-1-1 0,1 1 0,0-1 0,0 0 0,3-2 0,0 0 0,0-1 0,-1 1 0,1-1 0,-1 0 0,3-5 0,47-84 0,-37 62 0,36-53 0,-53 99 0,0-1 0,1 20 0,2-12 0,1 0 0,0 0 0,2 0 0,1-1 0,11 30 0,-15-47 0,0 1 0,0-1 0,0 0 0,1 1 0,-1-1 0,1 0 0,0-1 0,0 1 0,0 0 0,1-1 0,-1 0 0,1 0 0,0 0 0,0 0 0,0 0 0,0-1 0,0 0 0,1 0 0,-1 0 0,1 0 0,5 1 0,-1-2 0,-1 0 0,0 0 0,0-1 0,0 0 0,0-1 0,0 0 0,0 0 0,0 0 0,0-1 0,0-1 0,14-5 0,-2 0 0,0-2 0,-1 0 0,0-1 0,-1 0 0,-1-2 0,0 0 0,0-1 0,27-30 0,-40 38 0,0 0 0,-1 1 0,1-1 0,2-8 0,-5 12 0,0 1 0,-1-1 0,1 0 0,0 0 0,-1 0 0,1 0 0,-1 1 0,0-1 0,1 0 0,-1 0 0,0 0 0,0 0 0,0 0 0,-1 0 0,1 0 0,0 0 0,-1 1 0,1-1 0,-2-2 0,2 4 0,0 0 0,-1-1 0,1 1 0,0 0 0,-1 0 0,1 0 0,0-1 0,-1 1 0,1 0 0,-1 0 0,1 0 0,0 0 0,-1 0 0,1 0 0,-1 0 0,1 0 0,0 0 0,-1 0 0,1 0 0,-1 0 0,1 0 0,0 0 0,-1 0 0,1 1 0,0-1 0,-1 0 0,1 0 0,-1 0 0,1 1 0,-1-1 0,-12 10 0,9-8 0,-1 3 0,0-1 0,0 1 0,0-1 0,1 1 0,-1 1 0,1-1 0,0 1 0,1-1 0,-1 1 0,1 0 0,0 0 0,1 1 0,0-1 0,0 0 0,0 1 0,0 0 0,1-1 0,0 1 0,1 0 0,0 0 0,0-1 0,0 1 0,1 0 0,0 0 0,2 9 0,-2-13 0,1 1 0,-1-1 0,1 0 0,0 0 0,0 0 0,0 0 0,0 0 0,0 0 0,1-1 0,-1 1 0,6 3 0,-7-5 0,0 0 0,0 0 0,0-1 0,0 1 0,0 0 0,0-1 0,0 1 0,1-1 0,-1 1 0,0-1 0,0 0 0,0 1 0,0-1 0,1 0 0,-1 0 0,0 0 0,0 0 0,1 0 0,-1 0 0,0 0 0,0 0 0,0-1 0,1 1 0,-1 0 0,0-1 0,0 1 0,0-1 0,0 1 0,0-1 0,0 1 0,0-1 0,0 0 0,0 0 0,0 1 0,0-1 0,0 0 0,1-1 0,0-4 0,0 1 0,0-1 0,-1 1 0,1-1 0,-1 0 0,-1 0 0,1 0 0,-1 0 0,0 0 0,0 0 0,-2-7 0,2 12 0,0-14 0,-2 0 0,1 1 0,-2 0 0,0-1 0,-1 1 0,0 0 0,-9-18 0,5 15 0,6 10 0,-1 0 0,0 0 0,-1 1 0,0-1 0,0 1 0,0 0 0,0 0 0,-1 1 0,0-1 0,-8-6 0,13 12 0,-1 0 0,1 0 0,0 0 0,0 0 0,0 0 0,0 0 0,-1 0 0,1 0 0,0 0 0,0 0 0,0 0 0,0-1 0,0 1 0,-1 0 0,1 0 0,0 0 0,0 0 0,0 0 0,0 0 0,0 0 0,0 0 0,0-1 0,-1 1 0,1 0 0,0 0 0,0 0 0,0 0 0,0 0 0,0-1 0,0 1 0,0 0 0,0 0 0,0 0 0,0 0 0,0-1 0,0 1 0,0 0 0,0 0 0,0 0 0,0 0 0,0 0 0,0-1 0,0 1 0,0 0 0,9-2 0,13 3 0,47 9 0,1-4 0,102-4 0,-110-2 0,-44-1 982,-2 0-5899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05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15376,'0'0'4295,"61"-30"-4247,-57 30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8336,'0'0'3152,"12"3"-2627,37 7 146,90 7-1,-45-16 213,175-21 1,88-45 1109,-303 53-2535,67-6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4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9944,'0'0'1280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06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13056,'0'0'1384,"77"-4"-744,2 0-104,23-2 0,19 0-105,14-2 9,2 2 176,-8 0 0,-12 0-32,-18 0 8,-10 2-96,-17-2-8,-11 0-120,-17 4 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07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310 681 8936,'0'0'6360,"-13"0"-6048,-12 1-63,0 1 1,1 1 0,-44 10-1,57-10-152,-62 21 744,66-21-698,0 0 0,0 0 0,1 1 0,-1 0 0,1 0 0,0 1 1,-11 9-1,17-13-111,-1 0 1,0 0 0,1 0-1,-1 0 1,0 0-1,1 0 1,-1 0-1,1 0 1,-1 0 0,1 0-1,0 1 1,-1-1-1,1 0 1,0 0-1,0 0 1,0 0 0,0 0-1,0 1 1,0-1-1,0 0 1,0 0 0,0 0-1,1 0 1,-1 0-1,0 1 1,1-1-1,-1 0 1,1 0 0,-1 0-1,1 0 1,0 0-1,-1 0 1,1 0 0,0-1-1,0 1 1,0 0-1,0 0 1,-1 0-1,3 0 1,1 2 71,0 1-1,1-1 1,-1-1 0,1 1 0,0-1-1,9 4 1,-6-4-9,1-1 0,-1 1 0,0-2 0,1 1-1,-1-1 1,1 0 0,-1-1 0,1 0 0,-1 0 0,0-1 0,9-3 0,-11 4 8,0-1 1,-1 0-1,1-1 1,-1 1 0,1-1-1,-1 0 1,0 0-1,0-1 1,0 0 0,0 0-1,-1 0 1,0 0 0,0-1-1,0 1 1,0-1-1,3-5 1,-7 9-74,1 0 0,-1 1 0,1-1 0,-1 0 0,1 0 1,-1 1-1,0-1 0,1 0 0,-1 0 0,0 0 0,0 0 0,0 0 0,1 0 0,-1 1 0,0-1 1,0 0-1,0 0 0,0 0 0,-1 0 0,1 0 0,0 0 0,0 1 0,0-1 0,-1 0 0,1 0 1,0 0-1,-1 0 0,1 1 0,-1-1 0,1 0 0,-1 0 0,1 1 0,-1-1 0,0 0 1,1 1-1,-1-1 0,0 1 0,1-1 0,-1 1 0,0-1 0,0 1 0,0-1 0,1 1 0,-1 0 1,0 0-1,0-1 0,0 1 0,0 0 0,0 0 0,0 0 0,1 0 0,-3 0 0,-3-1 58,-1 1-1,1 0 0,-1 1 0,1-1 0,-11 3 1,11-1-33,-7 0 65,0 1 0,0 1 0,1 0 0,-1 0-1,1 1 1,-22 14 0,34-19-116,0 0 0,0 0 0,0 0 0,-1 0 1,1 0-1,0 0 0,0 0 0,0 0 0,0 1 0,0-1 0,0 0 0,-1 0 0,1 0 0,0 0 0,0 0 0,0 1 0,0-1 1,0 0-1,0 0 0,0 0 0,0 0 0,0 1 0,0-1 0,0 0 0,0 0 0,0 0 0,0 0 0,0 1 0,0-1 0,0 0 1,0 0-1,0 0 0,0 1 0,0-1 0,0 0 0,0 0 0,0 0 0,0 0 0,0 1 0,0-1 0,0 0 0,1 0 0,-1 0 1,0 0-1,0 0 0,0 1 0,0-1 0,0 0 0,0 0 0,1 0 0,-1 0 0,0 0 0,0 0 0,0 0 0,0 0 0,1 0 1,12 4 108,1-4-50,0 0 1,1-1 0,-1-1 0,0 0-1,0-1 1,-1 0 0,1-2 0,0 1-1,-1-1 1,0-1 0,-1-1 0,23-14-1,-11 4 107,-2 0-1,0-2 1,-1 0-1,-1-2 0,26-33 1,17-35 799,85-163 1,-61 95 52,-78 142-778,1 0 0,1 0 0,21-23 0,-31 38-244,-1 0 0,0 0 0,0 0 0,0 0 0,0 0 0,1 0 0,-1-1 0,0 1 0,0 0 0,0 0 0,1 0 0,-1 0 0,0 0 0,0 0 0,0 0 0,0 0 0,1 1 0,-1-1 0,0 0 0,0 0 0,0 0 0,1 0 0,-1 0 0,0 0 0,0 0 0,0 0 0,0 0 0,0 0 0,1 1 0,-1-1 0,0 0 0,0 0 0,0 0 0,0 0 0,0 0 0,0 1 0,0-1 0,1 0 0,-1 0 0,0 0 0,0 0 0,0 1 0,0-1 0,0 0 0,0 0 0,0 0 0,0 1 0,0-1 0,0 0 0,0 0 0,0 0 0,0 0 0,0 1 0,2 14 0,-1-14 0,3 65 0,-2 0 0,-10 102 0,3-115 0,-3 0 0,-3-1 0,-2 0 0,-31 83 0,13-62 0,-3-1 0,-61 97 0,38-88 0,50-72 0,-1 0 0,0-1 0,-1 0 0,0-1 0,0 1 0,-14 7 0,22-14 0,0-1 0,0 1 0,0 0 0,0-1 0,0 1 0,0-1 0,0 0 0,-1 1 0,1-1 0,0 0 0,0 0 0,0 0 0,0 0 0,-2 0 0,2 0 0,1 0 0,-1 0 0,1-1 0,-1 1 0,1 0 0,-1 0 0,1-1 0,-1 1 0,1 0 0,0-1 0,-1 1 0,1 0 0,0-1 0,-1 1 0,1-1 0,0 1 0,-1 0 0,1-1 0,0 1 0,0-1 0,0 1 0,-1-1 0,1 0 0,0-2 0,-1 0 0,1 1 0,0-1 0,0 0 0,0 0 0,1 0 0,-1 0 0,1 0 0,-1 0 0,2-3 0,6-14 0,0 0 0,1 1 0,1 0 0,1 0 0,0 1 0,2 1 0,0 0 0,1 0 0,0 2 0,1-1 0,1 2 0,1 0 0,0 1 0,0 1 0,1 1 0,1 0 0,0 1 0,1 1 0,31-10 0,-15 7 0,1 2 0,0 2 0,0 1 0,1 2 0,0 1 0,0 3 0,72 5 0,-108-4 0,18 5 0,-19-4 0,0-1 0,-1 0 0,1 1 0,-1-1 0,1 1 0,-1-1 0,1 1 0,-1-1 0,0 1 0,1 0 0,-1-1 0,0 1 0,1-1 0,-1 1 0,0 0 0,0-1 0,0 1 0,1 0 0,-1-1 0,0 1 0,0 0 0,0 0 0,0-1 0,0 1 0,0 0 0,0-1 0,0 1 0,-1 0 0,1 0 0,-7 19-3935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12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1110 9744,'0'0'6136,"13"3"-5742,0 0-278,-7-1-64,0 0 1,0-1-1,1 1 0,-1-2 1,0 1-1,1-1 0,-1 0 1,0 0-1,1-1 0,-1 1 1,8-3-1,0-2 140,1 0 0,-1-1 0,0-1 0,-1 0 0,1 0 0,-2-2 0,1 1 0,-1-2 0,0 0 0,-1 0 0,0-1 0,-1 0 1,15-22-1,5-12 638,-2-1 0,33-72 0,-60 115-802,120-276 5677,-120 276-5605,-1 1 0,1 0-1,0 0 1,0 0 0,0 0 0,0 0 0,0 0 0,1 0 0,-1 0 0,0 0 0,1 1-1,0-1 1,-1 1 0,1-1 0,0 1 0,0-1 0,-1 1 0,1 0 0,3-1-1,-3 1-44,-1 1-1,1 0 1,0 0-1,0 0 0,-1 1 1,1-1-1,0 0 1,0 1-1,-1-1 0,1 1 1,0-1-1,-1 1 1,1 0-1,-1 0 0,1-1 1,-1 1-1,1 0 1,-1 0-1,0 1 0,1-1 1,-1 0-1,0 0 1,0 1-1,0-1 0,2 3 1,3 5 0,0 1 1,-1-1 0,1 1-1,-2 0 1,0 1 0,0-1 0,0 1-1,-2 0 1,1-1 0,-1 1-1,-1 0 1,0 1 0,-1 15-1,-1-9 25,0-1 0,-1 1-1,-1-1 1,-1 0 0,0 1 0,-2-1-1,-12 28 1,15-38-80,-1 0 0,-1 0 0,1-1 0,-1 0 0,0 1 0,0-2 0,0 1 0,-1-1 0,-6 5 0,10-8 0,0-1 0,0 1 0,0-1 0,0 0 0,0 0 0,0 0 0,0 0 0,-1 0 0,1 0 0,0-1 0,0 1 0,-1-1 0,1 1 0,0-1 0,-1 0 0,1 0 0,0 0 0,-1 0 0,1-1 0,0 1 0,-1-1 0,1 1 0,0-1 0,0 0 0,-1 0 0,1 0 0,0 0 0,0 0 0,0 0 0,0-1 0,0 1 0,1 0 0,-3-3 0,-3-4 0,0 0 0,1 0 0,0-1 0,1 0 0,0 0 0,0 0 0,1-1 0,1 1 0,-1-1 0,-1-11 0,5 21 0,-1 0 0,1-1 0,0 1 0,0 0 0,0-1 0,0 1 0,0 0 0,0 0 0,0-1 0,0 1 0,0 0 0,0 0 0,0-1 0,0 1 0,0 0 0,0-1 0,0 1 0,0 0 0,0 0 0,0-1 0,0 1 0,0 0 0,1 0 0,-1-1 0,0 1 0,0 0 0,0 0 0,0-1 0,1 1 0,-1 0 0,0 0 0,0 0 0,0-1 0,1 1 0,-1 0 0,0 0 0,1 0 0,12 0 0,16 11 0,-28-10 0,62 32 0,-48-23 0,0-2 0,1 1 0,0-2 0,0 0 0,1-1 0,21 4 0,-31-8 0,0-1 0,-1-1 0,1 0 0,0 0 0,0 0 0,-1 0 0,1-1 0,0 0 0,-1-1 0,1 0 0,-1 0 0,0 0 0,1 0 0,-1-1 0,8-5 0,-13 7 0,0 0 0,-1 1 0,1-1 0,0 1 0,0-1 0,0 0 0,0 1 0,0 0 0,0-1 0,0 1 0,0-1 0,0 1 0,0 0 0,0 0 0,0 0 0,2 0 0,-3 0 0,1 0 0,-1 0 0,1 0 0,-1 0 0,1 1 0,-1-1 0,1 0 0,-1 1 0,1-1 0,-1 0 0,1 1 0,-1-1 0,1 1 0,-1-1 0,0 0 0,1 1 0,-1-1 0,0 1 0,0-1 0,1 1 0,-1 1 0,2 3 0,-1 0 0,0 0 0,0 0 0,-1 0 0,1 8 0,-3 75 0,-4-1 0,-22 119 0,13-128 0,15-78 0,0 1 0,0 0 0,-1-1 0,1 1 0,0 0 0,0-1 0,-1 1 0,1-1 0,0 1 0,-1 0 0,1-1 0,-1 1 0,1-1 0,0 1 0,-1-1 0,1 1 0,-1-1 0,0 1 0,-7-4 0,-5-21 0,6 0 0,2 0 0,0 0 0,1-1 0,2 1 0,1-1 0,2-41 0,29-148 0,-26 191 0,1 0 0,1 0 0,1 1 0,1 0 0,1 0 0,1 1 0,1 0 0,17-25 0,-20 36 0,1 0 0,-1 1 0,1 0 0,1 1 0,0 0 0,0 0 0,14-7 0,-16 10 0,1 1 0,0-1 0,0 1 0,0 1 0,1 0 0,-1 0 0,1 1 0,-1 0 0,19-1 0,-22 3 0,-1 1 0,1 0 0,0 0 0,-1 0 0,1 1 0,0-1 0,-1 1 0,0 1 0,1-1 0,-1 1 0,0 0 0,0 0 0,-1 0 0,1 1 0,-1-1 0,1 1 0,3 6 0,-5-8 0,-1 1 0,0 0 0,0 0 0,0 0 0,0 1 0,0-1 0,-1 1 0,1-1 0,-1 1 0,0-1 0,0 1 0,0-1 0,-1 1 0,1 0 0,-1 0 0,0-1 0,0 1 0,0 0 0,0-1 0,-1 1 0,0 0 0,0-1 0,0 1 0,0 0 0,0-1 0,-1 1 0,-2 4 0,1-3 0,-1 0 0,1 0 0,-1 0 0,0-1 0,0 1 0,-1-1 0,1 0 0,-1-1 0,0 1 0,0-1 0,0 0 0,-1 0 0,1 0 0,-1-1 0,0 0 0,-7 2 0,5-2 0,0 0 0,0-1 0,-1 0 0,1-1 0,0 0 0,-1 0 0,1-1 0,0 0 0,-1 0 0,1-1 0,-9-3 0,-2 1 0,17 4 0,6 0 0,1 1 0,116 28 0,-92-20 0,0-2 0,0 0 0,1-2 0,60 2 0,-69-8 0,0-1 0,-1-1 0,1 0 0,36-12 0,-44 10 0,0 0 0,-1-1 0,0 0 0,0 0 0,0-2 0,-1 1 0,0-1 0,14-15 0,-20 19 0,-1-2 0,-1 1 0,1 0 0,-1-1 0,1 0 0,-2 0 0,1 0 0,-1 0 0,0 0 0,0 0 0,0-1 0,-1 1 0,0 0 0,0-1 0,-1 1 0,0-1 0,0 0 0,-2-10 0,1 15 0,0-1 0,1 1 0,-1 0 0,0 0 0,-1 0 0,1 0 0,0 0 0,0 0 0,-1 0 0,0 0 0,1 0 0,-1 0 0,0 1 0,0-1 0,1 1 0,-1 0 0,0-1 0,-1 1 0,1 0 0,0 0 0,0 0 0,0 0 0,-1 1 0,1-1 0,0 1 0,-1-1 0,1 1 0,-1 0 0,1 0 0,0 0 0,-1 0 0,1 0 0,0 1 0,-1-1 0,1 1 0,0-1 0,-1 1 0,1 0 0,0 0 0,0 0 0,0 0 0,0 0 0,0 1 0,0-1 0,0 0 0,0 1 0,0 0 0,0-1 0,1 1 0,-1 0 0,1 0 0,0 0 0,-1 0 0,1 0 0,0 0 0,0 0 0,0 1 0,0-1 0,1 0 0,-2 5 0,1 1 0,0 0 0,1 0 0,0 1 0,0-1 0,0 0 0,1 1 0,0-1 0,1 0 0,5 15 0,3 5 0,18 36 0,-23-54 0,36 63 0,-32-58 0,-9-14 0,0-1 0,0 0 0,1 1 0,-1-1 0,0 0 0,0 1 0,0-1 0,0 0 0,1 0 0,-1 1 0,0-1 0,0 0 0,1 0 0,-1 0 0,0 1 0,0-1 0,1 0 0,-1 0 0,0 0 0,0 0 0,1 1 0,-1-1 0,0 0 0,1 0 0,-1 0 0,0 0 0,1 0 0,-1 0 0,0 0 0,1 0 0,-1 0 0,0 0 0,1 0 0,-1 0 0,0 0 0,1 0 0,-1-1 0,10-11 0,0-19 0,-4-1 0,-5 23 0,0 1 0,0 0 0,1-1 0,0 1 0,1 0 0,-1 0 0,2 0 0,-1 1 0,9-15 0,8-1 0,-16 16 0,2 1 0,-1-1 0,1 2 0,-1-1 0,2 0 0,9-6 0,-4 5 0,-1 1 0,1 0 0,0 1 0,0 0 0,1 1 0,-1 0 0,1 1 0,0 1 0,0 0 0,17 0 0,139-4 0,-169 4 0,-6-2 0,-6-3 0,5 6 0,0 0 0,1 0 0,-1 1 0,0 0 0,0 0 0,1 0 0,-1 1 0,-12 3 0,-53 18 0,70-21 0,-2 0 0,1 1 0,0-1 0,0 1 0,0 0 0,0 0 0,0 0 0,0 0 0,0 0 0,1 1 0,-1-1 0,1 1 0,0 0 0,0 0 0,0 0 0,0 0 0,0 0 0,1 0 0,-1 0 0,1 1 0,0-1 0,0 0 0,0 1 0,0-1 0,0 5 0,1-3 0,-1 1 0,1-1 0,0 0 0,1 1 0,0-1 0,-1 0 0,2 1 0,-1-1 0,0 0 0,1 0 0,0 0 0,0 0 0,1 0 0,0 0 0,4 6 0,-1-4 0,-1 0 0,1-1 0,1 1 0,-1-1 0,1-1 0,0 1 0,1-1 0,-1 0 0,1-1 0,9 4 0,-11-5 0,0-1 0,0-1 0,0 1 0,0-1 0,0 0 0,0-1 0,0 1 0,0-1 0,1-1 0,-1 1 0,0-1 0,0 0 0,0 0 0,0-1 0,8-2 0,-1-1 0,-1-1 0,0 0 0,0 0 0,-1-1 0,1-1 0,-1 0 0,-1 0 0,0-1 0,0 0 0,-1-1 0,14-18 0,13-17 0,-22 86 0,-11-34 0,0 0 0,1-1 0,0 1 0,0-1 0,0 0 0,8 8 0,-11-13 0,1 1 0,0-1 0,0 1 0,0-1 0,0 0 0,0 0 0,0 0 0,0 0 0,1 0 0,-1 0 0,0 0 0,1-1 0,-1 1 0,0-1 0,1 0 0,-1 0 0,0 0 0,1 0 0,-1 0 0,1 0 0,-1-1 0,0 1 0,1-1 0,2 0 0,4-3 0,-1 0 0,1 0 0,-1-1 0,0 0 0,0 0 0,-1 0 0,1-1 0,-1-1 0,-1 1 0,1-1 0,-1 0 0,6-9 0,4-8 0,0 0 0,19-44 0,-13 14 0,-2 0 0,17-78 0,-34 118 0,46-218 0,-45 215 0,-1-1 0,0 1 0,-1-32 0,-2 42 0,-3 6 0,-3 14 0,-6 23 0,-30 219 0,31-163 0,-28 104 0,-6-39 0,-80 183 0,101-297 0,23-41 0,0 0 0,0-1 0,0 1 0,0-1 0,0 1 0,0-1 0,-1 1 0,1-1 0,-1 0 0,1 0 0,-1 0 0,1 0 0,-1 0 0,0 0 0,1 0 0,-1 0 0,0-1 0,0 1 0,0-1 0,1 1 0,-1-1 0,-3 0 0,4 0 0,1 0 0,-1-1 0,0 1 0,1 0 0,-1-1 0,0 1 0,1-1 0,-1 1 0,1-1 0,-1 0 0,1 1 0,-1-1 0,1 1 0,0-1 0,-1 0 0,1 1 0,0-1 0,-1 0 0,1 0 0,0 1 0,0-1 0,0 0 0,-1 0 0,1 1 0,0-1 0,0 0 0,0 0 0,0 1 0,0-1 0,1 0 0,-1 0 0,0 1 0,0-1 0,0 0 0,1 1 0,-1-1 0,1-1 0,11-27 0,-2 15 0,1 1 0,0 0 0,1 0 0,0 1 0,1 1 0,0 0 0,20-12 0,15-8 0,-2-2 0,70-63 0,-78 55 0,60-83 0,-87 109 0,0 0 0,-1-1 0,0-1 0,11-27 0,-21 42 0,1 2 0,-1-1 0,0 0 0,1 0 0,-1 0 0,0 1 0,0-1 0,1 0 0,-1 0 0,0 0 0,0 0 0,0 0 0,0 0 0,0 0 0,0 0 0,0 1 0,-1-1 0,1 0 0,0-1 0,-2 3 0,1 0 0,0 0 0,0 0 0,0 0 0,0 1 0,0-1 0,0 0 0,0 1 0,0-1 0,-1 3 0,-3 8 0,-1 1 0,1 0 0,1 0 0,0 1 0,1-1 0,1 1 0,0-1 0,0 25 0,2-36 0,0 1 0,0-1 0,0 0 0,1 0 0,-1 0 0,1 0 0,-1 0 0,1 0 0,0 0 0,0 0 0,0 0 0,0 0 0,0-1 0,0 1 0,0 0 0,1-1 0,-1 1 0,0-1 0,1 1 0,2 1 0,-2-2 0,0 0 0,1 0 0,-1 0 0,1 0 0,-1-1 0,1 1 0,-1-1 0,1 1 0,-1-1 0,1 0 0,-1 0 0,1 0 0,-1-1 0,1 1 0,-1 0 0,4-2 0,14-5 0,-1 0 0,1-1 0,-2-1 0,0-1 0,27-19 0,-17 11 0,37-18 0,35-19 0,-99 59 0,-8 9 0,-9 16 0,15-27 0,-1 1 0,0 1 0,0-1 0,1 1 0,0-1 0,-1 1 0,1 0 0,0-1 0,1 1 0,-1 0 0,0 0 0,1-1 0,0 1 0,0 0 0,0 0 0,1 0 0,-1 0 0,1-1 0,0 1 0,0 0 0,0-1 0,1 1 0,-1 0 0,1-1 0,0 0 0,0 1 0,0-1 0,0 0 0,1 0 0,-1 0 0,1 0 0,0-1 0,-1 1 0,1-1 0,1 1 0,-1-1 0,4 2 0,10 4 0,-7-2 0,1-1 0,-1 0 0,1-1 0,1 0 0,-1 0 0,0-2 0,22 4 0,-30-7 988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12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17983,'0'0'2456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12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13672,'0'0'912,"79"-21"-464,-19 15 8,7 4-264,7 2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16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0 9744,'0'0'7713,"-1"19"-7085,-21 226 1366,0-100 62,-48 162-1,24-102 1415,43-190-2895,2-10 1161,11-17-692,-8 9-1056,74-110 586,3-6 213,-63 99-688,1 0-1,0 1 1,31-27 0,-47 46-99,-1-1 0,1 0 0,0 1 0,-1-1 0,1 1 0,0-1 0,0 1 0,0-1 0,-1 1 0,1-1 0,0 1 0,0 0 0,0 0 0,0-1 0,0 1 0,0 0 0,-1 0 0,1 0 0,0 0 0,0 0 0,0 0 0,0 0 0,2 0 0,-2 1 0,-1 0 0,1-1 0,0 1 0,0 0 0,0 0 0,-1 0 0,1-1 0,-1 1 0,1 0 0,-1 0 0,1 0 0,-1 0 0,1 0 0,-1 0 0,0 0 0,1 0 0,-1 2 0,2 7 0,-1 0 0,-1 0 0,0 16 0,0-17 0,-1 23 0,0-7 0,1 1 0,1-1 0,2 0 0,5 28 0,-7-48 0,0 1 0,1-1 0,0 0 0,0 0 0,0 0 0,0 0 0,1 0 0,0 0 0,0 0 0,0-1 0,1 0 0,-1 1 0,1-1 0,0-1 0,0 1 0,0 0 0,1-1 0,-1 0 0,1 0 0,0 0 0,0-1 0,0 0 0,0 0 0,9 3 0,-9-4 0,0-1 0,0 1 0,-1-1 0,1 0 0,0 0 0,0 0 0,0-1 0,-1 1 0,1-1 0,0 0 0,0-1 0,7-2 0,-4 0 0,0 0 0,-1-1 0,1 0 0,-1 0 0,0 0 0,9-10 0,1-4 0,-1 0 0,-1-1 0,-1 0 0,12-23 0,-22 35 0,28-52 0,-30 54 0,0 0 0,0 0 0,0-1 0,-1 1 0,1 0 0,-2-1 0,1 1 0,-1-10 0,0 14 0,0 0 0,0 1 0,0-1 0,0 1 0,-1-1 0,1 1 0,-1-1 0,1 1 0,-1-1 0,1 1 0,-1-1 0,0 1 0,0 0 0,0-1 0,0 1 0,0 0 0,0 0 0,0 0 0,0-1 0,0 1 0,0 0 0,-1 1 0,1-1 0,0 0 0,-1 0 0,1 0 0,-1 1 0,1-1 0,-1 1 0,1-1 0,-1 1 0,1 0 0,-1 0 0,1-1 0,-1 1 0,1 0 0,-1 0 0,0 0 0,1 1 0,-3-1 0,-2 1 0,0 1 0,0-1 0,0 1 0,0 0 0,0 0 0,0 1 0,1-1 0,-11 8 0,11-6 0,0 0 0,0 1 0,1-1 0,0 1 0,0 0 0,0 0 0,0 1 0,1-1 0,0 1 0,0 0 0,0 0 0,1 0 0,0 0 0,0 0 0,1 0 0,-1 1 0,1-1 0,0 9 0,1-11 0,0 0 0,0 0 0,0 0 0,1 0 0,-1 0 0,1 0 0,0 0 0,0 0 0,1 0 0,-1-1 0,1 1 0,0-1 0,-1 1 0,2-1 0,-1 1 0,0-1 0,1 0 0,-1 0 0,1 0 0,0-1 0,0 1 0,0-1 0,0 1 0,1-1 0,-1 0 0,1 0 0,-1 0 0,1-1 0,0 1 0,6 1 0,6 0 0,-1-1 0,0 0 0,0-1 0,0-1 0,1 0 0,-1-1 0,0-1 0,0 0 0,0-1 0,16-6 0,11-5 0,0-2 0,45-23 0,60-44 0,-132 76 0,-13 6 0,1 0 0,-1 0 0,1 0 0,-1-1 0,0 1 0,0 0 0,0-1 0,0 1 0,0-1 0,0 0 0,3-4 0,-6 3 0,-7 4 0,-10 5 0,0 4 0,0 0 0,1 1 0,0 1 0,1 1 0,-21 20 0,25-22 0,1 1 0,1 0 0,0 1 0,0 1 0,2-1 0,-1 1 0,-9 23 0,18-36 0,-1 0 0,1 0 0,-1 1 0,1-1 0,-1 0 0,1 0 0,0 0 0,-1 0 0,1 0 0,0 1 0,0-1 0,0 0 0,0 0 0,0 0 0,0 1 0,0-1 0,1 0 0,-1 0 0,0 0 0,1 0 0,-1 0 0,0 1 0,1-1 0,1 2 0,-1-3 0,0 1 0,0 0 0,0-1 0,1 1 0,-1-1 0,0 1 0,0-1 0,1 0 0,-1 0 0,0 1 0,1-1 0,-1 0 0,0 0 0,1 0 0,-1 0 0,0 0 0,3-1 0,5-1 0,-1 0 0,1-1 0,-1 0 0,0 0 0,11-7 0,-5 1 0,-1-1 0,0 0 0,-1-1 0,0-1 0,15-18 0,-14 15 0,1 1 0,22-17 0,-28 22 0,-3 4 0,-3 15 0,-2-3 0,1 0 0,-1 0 0,1 0 0,1-1 0,-1 1 0,1-1 0,0 1 0,1-1 0,3 8 0,-5-12 0,0 0 0,0 0 0,1 0 0,-1 0 0,1 0 0,-1-1 0,1 1 0,-1 0 0,1-1 0,0 1 0,0-1 0,0 1 0,0-1 0,0 0 0,0 0 0,0 0 0,0 0 0,1 0 0,-1-1 0,0 1 0,0-1 0,1 1 0,-1-1 0,0 0 0,1 0 0,-1 0 0,0 0 0,1 0 0,-1-1 0,4 0 0,4-2 0,-1-1 0,0 0 0,0-1 0,0 1 0,-1-2 0,0 1 0,0-1 0,0 0 0,-1-1 0,1 0 0,-2 0 0,1 0 0,10-17 0,0-2 0,-1-1 0,-2 0 0,15-38 0,-4-5 0,-3-1 0,-3-1 0,-3 0 0,9-105 0,-24 169 0,1-9 0,0 1 0,-1-1 0,-1 0 0,-1 0 0,-3-21 0,4 38 0,0 0 0,0-1 0,0 1 0,0-1 0,0 1 0,0 0 0,0-1 0,-1 1 0,1-1 0,0 1 0,0-1 0,0 1 0,0 0 0,-1-1 0,1 1 0,0 0 0,0-1 0,-1 1 0,1 0 0,0-1 0,0 1 0,-1 0 0,1 0 0,0-1 0,-1 1 0,1 0 0,-1 0 0,1-1 0,0 1 0,-1 0 0,1 0 0,0 0 0,-1 0 0,1 0 0,-1 0 0,1 0 0,-1 0 0,0 0 0,0 0 0,0 1 0,0 0 0,-1 0 0,1 0 0,0 0 0,0 0 0,0 0 0,0 0 0,0 0 0,0 0 0,-1 2 0,-21 40 0,22-42 0,-10 25 0,2 1 0,0 0 0,1 0 0,2 1 0,-5 49 0,8-23 0,1 0 0,8 60 0,-4-89 0,1 0 0,1 0 0,1-1 0,1 1 0,2-1 0,20 45 0,-26-65 0,0-1 0,0 1 0,0-1 0,1 0 0,-1 0 0,1 0 0,0 0 0,0 0 0,0 0 0,0-1 0,0 1 0,7 2 0,-5-3 0,1 0 0,-1 0 0,1-1 0,0 1 0,0-1 0,-1-1 0,1 1 0,8-1 0,3-8 0,-1-1 0,-8 7 0,-1-1 0,1 0 0,-1 0 0,0 0 0,0-1 0,0-1 0,9-7 0,41-40 0,-49 43 0,-4 5 0,0-1 0,-1 1 0,1-1 0,3-9 0,-4 9 0,-1 0 0,1 1 0,1-1 0,5-6 0,-9 10 0,1 0 0,-1 1 0,1-1 0,-1 0 0,1 0 0,-1 0 0,0 0 0,1 1 0,-1-1 0,0 0 0,0 0 0,1 0 0,-1 0 0,0-2 0,1-6 0,19-10 0,-9 5 0,26-26 0,-33 36 0,-4 4 0,1 0 0,-1 0 0,0-1 0,0 1 0,1 0 0,-1 0 0,0 0 0,0 0 0,1 0 0,-1 0 0,0 0 0,0 0 0,1 0 0,-1 0 0,0 0 0,1 0 0,-1 0 0,0 0 0,0 0 0,1 0 0,-1 0 0,0 0 0,0 0 0,1 0 0,-1 0 0,0 0 0,0 1 0,1-1 0,-1 0 0,0 0 0,0 0 0,0 0 0,1 1 0,-1-1 0,0 0 0,0 0 0,0 0 0,0 1 0,1-1 0,-1 0 0,0 0 0,0 1 0,0-1 0,0 0 0,0 0 0,0 1 0,4 15 0,-5 10 0,-1 0 0,-2-1 0,-1 1 0,-12 38 0,14-56 0,0-1 0,0 0 0,-1 0 0,0 0 0,0-1 0,-1 0 0,0 1 0,-9 8 0,10-12 0,0 0 0,0 0 0,0 0 0,-1 0 0,1-1 0,-1 1 0,0-1 0,1 0 0,-1-1 0,0 1 0,0-1 0,-1 0 0,1 0 0,-7 0 0,6-1 0,1 1 0,-1-1 0,1 0 0,-1-1 0,1 1 0,-1-1 0,1 0 0,-1-1 0,1 1 0,0-1 0,-1 0 0,1 0 0,0-1 0,0 1 0,1-1 0,-1 0 0,1-1 0,-1 1 0,1-1 0,-6-6 0,8 13 0,2-3 0,0 0 0,0 0 0,0 1 0,0-1 0,0 0 0,0 1 0,0-1 0,0 0 0,1 1 0,-1-1 0,0 0 0,0 0 0,0 1 0,1-1 0,-1 0 0,0 0 0,0 0 0,1 1 0,-1-1 0,0 0 0,0 0 0,1 0 0,-1 0 0,0 1 0,0-1 0,1 0 0,-1 0 0,1 0 0,15 4 0,1-1 0,0 0 0,1-2 0,-1 0 0,31-2 0,32 2 0,-52 0 0,1-1 0,46-7 0,-32 5 0,-65 26 0,-1-1 850,9-9-5635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16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12456,'0'0'9823,"14"-5"-9096,-7 3-623,17-6 366,1 1 0,38-5-1,-16 7 1049,88 3-1,-125 2-1077,0 0 0,0 0 0,0-1 0,19-4 1,-6-6-3451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31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470 74 9040,'0'0'14378,"-12"-8"-14094,-37-24-1,46 30-203,-1 0 1,1 0 0,-1 0 0,1 0-1,-1 1 1,0 0 0,0-1 0,1 1-1,-1 0 1,0 1 0,-4-1 0,-13-3 598,11 1-470,0 1 0,0-1 0,0 2 0,0-1 0,0 1 0,0 1 0,0 0 0,-1 0 0,1 1 0,0 1 0,0-1 0,0 2 0,0-1 0,0 1 0,1 1 1,-1 0-1,1 0 0,0 1 0,-14 9 0,16-8-96,1 0 0,0 1 1,-7 9-1,-13 14 236,19-21-236,-1 0-1,2 1 0,-1 0 0,1 1 0,1-1 0,0 1 0,-6 19 0,4-11 66,5-11-75,0 0 0,0 0 0,0 12 0,1-9 28,1-7-105,1 0 1,-1 0-1,1 0 1,0 0 0,-1 0-1,2-1 1,-1 1 0,0 0-1,1-1 1,2 5-1,21 31 207,-21-36-233,0 1 0,0-1 0,0 0 0,0 0 0,0-1 0,1 1 0,-1-1 0,1 0 0,7 2 0,26 14 0,-27-11 0,0-1 0,1 0 0,0-1 0,0 0 0,1-1 0,-1 0 0,17 2 0,91 8 0,-116-14 0,18 1 0,0-2 0,-1-1 0,24-4 0,-30 4 0,-1-1 0,-1-1 0,0 0 0,0 0 0,0-2 0,-1 1 0,20-13 0,-27 15 0,4-1 0,-8 3 0,1 1 0,-1-1 0,0 1 0,0-1 0,0 0 0,0 1 0,0-1 0,1 0 0,-1 0 0,0 1 0,-1-1 0,1 0 0,0 0 0,0 0 0,0 0 0,0-1 0,-1 1 0,1 0 0,-1 0 0,1 0 0,-1 0 0,1-1 0,-1 1 0,1 0 0,-1 0 0,0-2 0,6-14 868,-1 8-5756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33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 10752,'0'0'10071,"3"10"-9648,41 145 1805,-40-138-1963,3 15 590,0 0 0,-2 0 0,2 45 0,-7-75-775,-1-1 0,1 1-1,0 0 1,-1-1 0,1 1 0,-1-1-1,1 1 1,-1-1 0,0 1 0,1-1-1,-1 1 1,0-1 0,0 0 0,0 1-1,0-1 1,0 0 0,-1 0 0,1 0-1,0 0 1,-2 1 0,3-2 180,-1 0-229,0 0 0,1 0 1,-1 0-1,1 1 0,-1-1 1,1 0-1,-1 0 0,0 0 1,1 0-1,-1 1 0,1-1 1,-1 0-1,1 1 0,-1-1 1,1 0-1,-1 1 0,1 0 1,-4 17 328,4-17-337,-1 1-1,0-1 1,1 1 0,-1 0 0,1-1-1,-1 1 1,1-1 0,0 1 0,0 0-1,0-1 1,0 1 0,0 0 0,0-1 0,0 1-1,1 0 1,-1-1 0,0 1 0,1-1-1,-1 1 1,1 0 0,0-1 0,0 0-1,-1 1 1,1-1 0,0 1 0,0-1-1,2 2 1,-3-3-13,1 1 0,-1-1 0,0 0-1,1 0 1,-1 0 0,0 0 0,1 1 0,-1-1-1,0 0 1,1 0 0,-1 0 0,0 0 0,1 0 0,-1 0-1,0 0 1,1 0 0,-1 0 0,0 0 0,1 0-1,-1 0 1,1 0 0,-1 0 0,0 0 0,1 0 0,-1 0-1,0 0 1,1-1 0,-1 1 0,0 0 0,1-1-1,5-11 187,-2-22 14,-4 27-159,9-53 196,-5 43-147,-1-1 0,-1 1 0,-1 0 0,-2-34 0,-11-84 483,11 121-578,0 0 0,2-17 0,0 5-7,-1 25 2,0-1 0,0 0 0,0 1 0,0-1 0,1 1 0,-1-1 0,1 1 0,-1-1 0,1 1 0,0-1 0,-1 1 0,1-1 0,0 1 0,0 0 0,0-1 0,0 1 0,0 0 0,0 0 0,0 0 0,1 0 0,-1 0 0,0 0 0,1 0 0,-1 0 0,0 1 0,1-1 0,-1 0 0,1 1 0,-1-1 0,1 1 0,-1-1 0,1 1 0,0 0 0,-1 0 0,1 0 0,-1 0 0,3 0 0,2 0 0,-1 0 0,0 1 0,1 0 0,-1-1 0,0 2 0,1-1 0,-1 1 0,0 0 0,0 0 0,5 3 0,7 5-2,-7-4 0,1 0 0,-1 1-1,0 0 1,0 1 0,-1 0 0,9 9 0,-18-16 2,1 0 0,-1-1 1,1 1-1,-1 0 0,1 0 1,-1-1-1,0 1 0,1 0 1,-1 0-1,0 0 0,0-1 1,0 1-1,1 0 0,-1 0 1,0 0-1,0 0 0,0-1 1,0 1-1,0 0 0,-1 0 1,1 0-1,0 0 0,-1 1 1,1 0-1,-1-1 1,-1 1-1,1 0 1,0-1-1,0 1 1,0 0-1,-1-1 1,1 0-1,-4 3 1,-3 2 0,0-1 0,0-1 0,-12 6 0,17-9-1,-5 3 142,-1-1 0,0-1 0,1 1 1,-1-1-1,0-1 0,-14 1 0,-29-1-3334,40-1 1294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36.8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 9440,'0'0'15209,"9"7"-15052,31 21-4,-37-26-125,0-1-1,0 0 1,0 1-1,0-1 1,0-1-1,1 1 1,-1 0-1,0-1 1,0 0-1,0 0 0,1 0 1,-1 0-1,0 0 1,0-1-1,1 1 1,-1-1-1,5-2 1,4 0 47,10 1 52,1 0 1,-1 1 0,27 3-1,40-2 184,-14-5-88,51-5 250,-70-5-176,-42 11-124,0 0 1,17-3-1,-15 8 507,-23 4-293,-24 7-321,12-10-196,0-1-663,9 2-2834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1037 7024,'0'0'6020,"13"-13"-5424,0 0-426,-5 5-53,1-1 0,-1 0 0,-1 0 0,0 0 0,0-1-1,-1 0 1,0 0 0,6-14 0,18-46 1130,31-81 2055,-61 150-3299,5-11 1123,1 13-136,-5 0-807,-1 1-120,0 0 0,0 0 0,0 1 0,1-1 1,-1 0-1,0 0 0,1 1 0,0-1 0,-1 0 1,1 0-1,0 0 0,0 0 0,3 3 0,0 3 70,-2-2-90,0-1 0,-1 1 0,0 0 0,0 0 0,0 0 0,-1 0 0,0 6 0,2 10 72,3 44 203,2 19 13,-6-76-284,1 1 1,0-1 0,1 0 0,0 1 0,0-1 0,8 12 0,-9-18-31,-1 0 1,1 0-1,0 0 1,1 0 0,-1-1-1,0 1 1,1-1 0,0 0-1,-1 0 1,1 0-1,0 0 1,0 0 0,0 0-1,0-1 1,1 1-1,3 0 1,-2-1 2,0 0 0,0 0 1,0-1-1,0 0 0,0 0 0,0 0 0,0 0 0,0-1 1,0 0-1,6-2 0,3-2 8,-1 0 0,0-1 0,0 0 0,0-1 0,-1-1 0,0 0 0,11-9 0,-6 3-6,114-99 165,-116 100-164,1 1-1,25-15 0,-26 18 22,1-2-1,-2 1 0,17-16 0,-25 21 0,-6 7-4,-10 15 29,-20 27 22,24-35-74,-13 16 38,1 1 1,1 1-1,-16 35 1,32-59-45,0 0 0,0 0 0,0 0 0,0 1 1,1-1-1,-1 0 0,1 1 0,0-1 0,0 0 1,0 1-1,0-1 0,1 0 0,-1 1 0,1-1 1,0 0-1,0 0 0,0 1 0,0-1 0,1 0 1,-1 0-1,1 0 0,0-1 0,0 1 0,0 0 1,0-1-1,0 1 0,4 2 0,-3-2-1,1 0 1,-1-1-1,0 1 0,1-1 0,0 0 0,0 0 1,-1 0-1,1-1 0,0 1 0,0-1 0,0 0 1,1 0-1,-1 0 0,0-1 0,0 0 0,0 1 1,1-2-1,-1 1 0,0 0 0,0-1 0,5-1 1,1-1 8,0-1 1,-1-1-1,0 0 1,0 0-1,0-1 1,0 0-1,-1-1 1,0 0-1,0 0 1,-1 0 0,0-1-1,12-17 1,-4 2 34,-1-1 0,-1 0 1,18-45-1,-27 58-23,0 0 1,-1 0-1,2-15 0,-5 22-16,1-1 0,-1 1 0,0-1 0,0 1 0,0-1 0,-1 1-1,1-1 1,-1 1 0,0-1 0,0 1 0,-3-5 0,4 8-10,0 1-1,0 0 1,0-1 0,0 1-1,-1-1 1,1 1-1,0 0 1,0-1-1,0 1 1,-1 0 0,1 0-1,0-1 1,0 1-1,-1 0 1,1 0 0,0-1-1,-1 1 1,1 0-1,0 0 1,-1 0-1,1-1 1,0 1 0,-1 0-1,1 0 1,0 0-1,-1 0 1,1 0 0,0 0-1,-1 0 1,1 0-1,-1 0 1,1 0-1,0 0 1,-1 0 0,1 0-1,-1 0 1,1 0-1,0 0 1,-1 0 0,-13 15 42,-5 24-35,16-32-10,1 0 0,-1 0-1,2 0 1,-1 0 0,1 1-1,0-1 1,0 0 0,0 1-1,1-1 1,1 1 0,-1-1-1,1 0 1,0 1 0,1-1 0,0 0-1,0 0 1,1 0 0,-1 0-1,1 0 1,1-1 0,5 9-1,-7-11 3,0-1 1,0 0-1,1 0 0,-1 0 0,1-1 1,0 1-1,0-1 0,0 1 0,0-1 1,0 0-1,0 0 0,1 0 0,4 2 1,-5-4-2,0 1 1,-1-1-1,1 0 1,0 0 0,0 0-1,0 0 1,-1 0 0,1-1-1,0 1 1,0-1 0,-1 1-1,1-1 1,0 0 0,-1 0-1,1-1 1,-1 1 0,1 0-1,-1-1 1,3-2 0,12-9 21,-1-2 1,0 0-1,26-34 0,-20 23 8,-4 6 30,-8 10-37,-1-1-1,0 0 1,-1-1 0,11-19-1,51-85-5,-6 10 29,-55 89-49,-2 4-4,0 0 1,-1 0 0,0-1 0,6-25-1,-10 31 6,7-27 14,-2 0-1,-2-1 1,-1 0-1,-1 0 1,-3-38-1,-2 50-2,0-7-1,-12-57 1,13 86-10,1 1 1,-1-1-1,1 1 1,-1 0-1,0-1 0,1 1 1,-1 0-1,0 0 0,0-1 1,0 1-1,0 0 0,0 0 1,-2-2-1,3 3-2,-1 0-1,1 0 1,-1 0-1,1-1 1,-1 1-1,1 0 1,-1 0 0,1 0-1,-1 0 1,0 0-1,1 0 1,-1 0-1,1 0 1,-1 0-1,1 0 1,-1 1 0,1-1-1,-1 0 1,1 0-1,-1 0 1,1 1-1,0-1 1,-1 0-1,1 1 1,-1-1 0,1 0-1,0 1 1,-1-1-1,1 0 1,0 1-1,-1-1 1,1 1-1,0-1 1,-1 0 0,1 1-1,0-1 1,0 1-1,0-1 1,-1 1-1,1-1 1,0 1-1,0-1 1,0 2-1,-6 20-5,0 1-1,2 0 1,1 0-1,-1 40 1,4-60 4,9 317-152,-6-288 134,27 224-93,-28-245 135,0 1-1,2-1 1,-1 1 0,1-1-1,1 0 1,0-1-1,0 1 1,1-1 0,0 0-1,1 0 1,0-1-1,1 0 1,0 0 0,12 10-1,-15-16-8,-1 0 0,1 0 0,-1 0 0,1-1 0,0 1 0,0-1 0,0 0 0,1-1 0,-1 1 0,0-1 0,1 0 0,-1 0 0,1-1 0,-1 0 0,0 0 0,1 0 0,-1-1 0,1 1 0,-1-1 0,0 0 0,1-1 0,5-2 0,0 0 5,0 0 1,0-1-1,0 0 0,-1-1 0,0-1 1,0 1-1,0-1 0,-1-1 0,10-10 0,-15 13-12,0 0-1,-1 0 0,0 0 0,0-1 1,0 1-1,0-1 0,-1 0 0,0 1 1,0-1-1,-1 0 0,2-8 0,-3 9 2,1 0 0,-1 0 0,0 0-1,0-1 1,0 1 0,0 0 0,-1 0-1,0 0 1,0 1 0,-1-1 0,1 0-1,-1 0 1,0 1 0,-3-6-1,4 8-3,0 1-1,0-1 1,0 1-1,0-1 0,0 1 1,0 0-1,-1 0 1,1-1-1,0 1 0,-1 0 1,-1-1-1,2 2-1,0 0-1,0 0 1,0 0-1,0 0 1,0 0-1,0 0 1,0 0-1,0 0 1,0 0-1,0 0 1,0 1-1,0-1 1,0 0 0,0 1-1,0-1 1,0 1-1,0-1 1,1 1-1,-1-1 1,0 1-1,0-1 1,0 1-1,0 1 1,-3 1 0,0 0-1,0 1 1,1-1 0,0 1 0,-1 0 0,1 0 0,1 0 0,-1 1-1,0-1 1,1 1 0,0-1 0,0 1 0,1 0 0,-1 0 0,1 0-1,-1 8 1,2-5-1,-1-1 0,2 1 0,-1-1 0,1 1 0,1-1 0,-1 0 0,1 1-1,0-1 1,1 0 0,6 13 0,-3-10 10,1-1 0,0 0-1,1 0 1,0-1 0,0 0 0,1 0-1,0-1 1,0 0 0,1-1 0,-1 0-1,1 0 1,19 7 0,-23-12 2,0 1 1,0-1 0,0 0-1,-1 0 1,1-1 0,0 0-1,0 0 1,0 0 0,0-1-1,0 0 1,10-3 0,-1 0 47,-1-1 0,0 0 1,18-11-1,0-4 68,13-5-113,-32 17-344,-12 5-959,-8 1-2655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37.6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0 118 9240,'0'0'12155,"9"-5"-11829,9-3-25,0 1 0,0 1 1,24-5-1,93-8 1028,26-5-415,-55 3 108,-57 8 225,-40 10-749,-12 5-778,-2 1-3121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54.7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398 444 8432,'0'0'12018,"-10"-3"-11733,6 3-294,-10-4 347,0 2 0,0-1 0,-1 2 1,-19 0-1,30 2-252,0-1 0,0 1 1,0 0-1,0 1 0,-7 2 0,-20 5 506,25-8-347,-1 0 1,1 1-1,-1-1 1,1 1-1,0 1 1,0-1-1,0 1 1,0 0-1,0 0 1,1 1-1,-8 6 0,5-3 112,0 0 0,0 1 0,1 0-1,0 1 1,0-1 0,-5 11-1,12-19-331,0 1 0,0-1 0,-1 1-1,1-1 1,0 1 0,0-1-1,0 1 1,0-1 0,0 1 0,0-1-1,0 1 1,0-1 0,0 1-1,0-1 1,0 1 0,0-1 0,0 1-1,0-1 1,0 0 0,0 1-1,1 0 1,0 9 382,-2-9-381,1 1 1,0 0-1,0 0 0,0-1 1,1 1-1,-1 0 0,0-1 1,1 1-1,-1 0 0,1-1 1,-1 1-1,2 2 0,3 15 331,-5-18-341,1 0 0,0 0 0,-1 0 1,1 0-1,0-1 0,0 1 0,0 0 0,-1 0 1,1-1-1,0 1 0,0 0 0,0-1 1,0 1-1,0-1 0,0 1 0,1-1 0,-1 1 1,0-1-1,0 0 0,2 1 0,1 0 25,-1 0 0,1-1 0,-1 1 1,1-1-1,-1 1 0,7-1 0,4-3 16,1 1 56,0-1 0,20-8 0,-30 10-76,0-1-1,-1-1 0,1 1 1,-1-1-1,1 0 1,-1 0-1,0 0 0,0 0 1,0-1-1,-1 1 1,5-6-1,-4 3-1,-1 0 0,1-1 0,-1 1 0,0-1 0,-1 0 0,0 0 0,3-10 0,5-55 324,-7 48-318,0-5-41,-2 1 0,-1-1 0,-1 0 0,-1 1 0,-2-1 0,-1 1 0,-9-31 0,12 52 0,0 0 0,-1 1 0,0-1 0,0 0 0,-1 1 0,0 0 0,0 0 0,0 0 0,-1 0 0,1 1 0,-1 0 0,-1 0 0,1 0 0,-8-5 0,-11-10 0,19 16 0,1-1 0,-1 2 0,0-1 0,0 0 0,0 1 0,0 0 0,-1 0 0,-9-3 0,9 5 0,0 0 0,0 0 0,0 0 0,-10 1 0,-5-1 0,15 1 0,0 0 0,0 1 0,0 0 0,0 0 0,0 0 0,0 1 0,1 0 0,-1 0 0,0 0 0,1 1 0,-8 5 0,-2 0 0,15-8 19,0 0 0,-1 0-1,1 0 1,0 0 0,0 0 0,0 0-1,0 1 1,-1-1 0,1 0 0,0 0-1,0 0 1,0 0 0,-1 0 0,1 0-1,0 0 1,0 0 0,0 0 0,-1 0-1,1 0 1,0 0 0,0 0 0,0 0-1,0 0 1,-1 0 0,1 0 0,0 0-1,0-1 1,0 1 0,-1 0 0,1 0-1,0 0 1,0 0 0,0 0 0,0 0 0,0 0-1,-1-1 1,1 1 0,0 0 0,0 0-1,0 0 1,0 0 0,0-1 0,0 1-1,0 0 1,-1-1 0,7-1-4877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56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17 9344,'0'0'10881,"-10"-1"-10444,-3-1-144,1 2 0,-1-1 1,1 1-1,-1 1 0,1 1 0,0-1 0,0 2 0,-15 4 1,19-4-7,0 1 0,1 0 0,-1 0 1,1 0-1,0 1 0,-9 7 0,-3 3 166,13-10-225,1-1 0,-1 0 0,1 1 0,0 0 0,0 0 0,0 1 0,1-1 0,-5 10 0,1 0 127,4-10-210,1 2 0,0-1 1,0 0-1,1 1 0,-1-1 1,2 1-1,-1 0 1,1 0-1,0 0 0,-1 8 1,2-2 68,0 0 1,1 1 0,1-1-1,0 0 1,5 19 0,14 29 423,-19-58-599,1 1 0,0-1 0,-1 0 0,1 0-1,1 0 1,-1 0 0,0 0 0,1-1 0,-1 0-1,1 1 1,0-1 0,7 2 0,13 10 135,-15-6-119,1-2 0,0 1 0,1-1-1,0-1 1,-1 0 0,23 7 0,-24-10-55,0-1 0,0 0 0,1 0 0,-1-1 0,0 0 0,1 0 0,-1-1 0,0 0 0,0-1 0,16-5 0,-10 2 0,-1-1 0,0 0 0,0-1 0,-1-1 0,22-15 0,-9 5 0,-20 15 0,-1 0 0,1-1 0,-1 0 0,0 0 0,0 0 0,0-1 0,-1 1 0,1-1 0,5-9 0,-2 1 0,0-1 0,-1 1 0,-1-1 0,0 0 0,-1-1 0,6-28 0,-8 21 0,-2 0 0,0-22 0,-2 34 0,0 0 0,0 1 0,0-1 0,-1 1 0,-1 0 0,0-1 0,-5-10 0,6 16 0,-1 0 0,0 0 0,0 0 0,0 1 0,-1-1 0,1 1 0,-1 0 0,0 0 0,0 0 0,0 0 0,-1 1 0,1 0 0,0 0 0,-1 0 0,1 0 0,-1 0 0,0 1 0,0 0 0,1 0 0,-9 0 0,-6-1 0,0 1 0,0 1 0,-36 5 0,42-2 0,0 1 0,0 0 0,0 0 0,1 2 0,0-1 0,-22 15 0,27-16 0,1 1 0,0 0 0,1 0 0,-1 0 0,1 1 0,0 0 0,0 0 0,1 0 0,0 0 0,-4 8 0,8-13 49,-1 0 0,1 0 0,0 0-1,0 0 1,-1 0 0,1 0 0,0 0 0,0 1 0,0-1 0,0 0-1,0 0 1,0 0 0,0 0 0,1 0 0,-1 0 0,0 0 0,1 0 0,-1 0-1,1 1 1,7 9-3433,-7-9 1728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57.1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9848,'0'0'9505,"6"10"-9012,35 69 938,-27-47-656,-7-15-315,0-1 0,2 0 0,-1-1-1,19 24 1,-12-16-28,-14-20-341,1 1 0,0-1 0,0 0 0,0 1 0,1-1 0,-1 0 0,1 0 0,0 0 0,-1-1 0,1 1 0,0-1 0,1 1 0,3 1 0,-7-4-88,1 1 51,0-1-1,0 0 0,0 0 1,0 1-1,0-1 0,0 1 0,-1-1 1,1 0-1,0 1 0,0 0 0,0-1 1,-1 1-1,1-1 0,0 1 1,-1 0-1,1 0 0,-1-1 0,1 1 1,0 1-1,-1-2 165,-6-5-393,1 0-3101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0:58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9040,'0'0'14159,"11"2"-13788,86 18 917,-41-11-759,-25-3-303,1-2 1,31 1-1,371-33 1354,-396 25-1363,56 2 0,21-1 138,-108 1-316,0 1 0,-1-1 0,1 1 0,0 0 0,0 1 0,-1-1 0,1 1 0,0 1 0,-1-1 0,1 1 0,-1 0 0,1 1-1,11 6 1,-18-9-30,1 0-1,-1 0 0,1 1 0,-1-1 0,1 0 0,-1 0 0,1 1 0,-1-1 0,1 1 0,-1-1 0,1 0 1,-1 1-1,1-1 0,-1 1 0,0-1 0,1 1 0,-1-1 0,0 1 0,1-1 0,-1 1 0,0-1 0,0 1 1,1 0-1,-1-1 0,0 1 0,0-1 0,0 1 0,0 0 0,0-1 0,0 1 0,0-1 0,0 1 0,0 0 1,0-1-1,0 1 0,0-1 0,-1 1 0,1 0 0,0-1 0,0 1 0,-1-1 0,1 1 0,0-1 0,-1 1 1,1-1-1,0 1 0,-1-1 0,1 1 0,-1-1 0,1 0 0,-1 1 0,1-1 0,-1 0 0,1 1 0,-1-1 1,1 0-1,-1 1 0,-20-8-705,16 5-3335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00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324 427 9536,'0'0'11810,"-10"-9"-11435,-33-26 2,39 32-267,0 0 0,0 0-1,-1 1 1,1 0 0,0 0 0,-1 0 0,1 0-1,-1 1 1,0 0 0,0 0 0,1 0-1,-1 1 1,0-1 0,0 1 0,0 0 0,0 0-1,1 1 1,-10 1 0,4 1 253,-1 1 0,0 0 0,1 0 0,0 1 0,-18 12 0,15-8 160,1 1 0,1-1 1,0 2-1,0 0 0,1 0 0,-13 20 0,22-29-485,0-1-1,1 1 1,-1-1-1,1 1 0,0-1 1,0 1-1,-1 0 1,1-1-1,0 1 0,0-1 1,1 1-1,-1 0 1,0-1-1,0 1 1,1-1-1,-1 1 0,1-1 1,0 3-1,15 25 386,-13-25-402,0 0 1,0 0-1,1-1 0,0 0 1,-1 1-1,1-1 1,1-1-1,-1 1 0,0-1 1,1 1-1,-1-1 1,1-1-1,-1 1 1,6 1-1,-3-2-9,1 0 1,-1 0 0,0-1-1,0 0 1,1 0-1,-1-1 1,0 0-1,14-3 1,-9 0-4,0 0-1,-1-1 1,1 0 0,-1-1 0,0 0-1,0 0 1,0-1 0,-1-1 0,-1 0 0,16-15-1,-16 12 31,-1 0-1,0-1 1,-1 0-1,0 0 1,-1-1-1,0 1 1,-1-1-1,0-1 0,-1 1 1,-1-1-1,0 1 1,-1-1-1,1-23 1,-3 17 14,0 0 0,-1 0 0,-2 1 1,0-1-1,-1 1 0,0-1 0,-2 1 1,-1 0-1,-8-18 0,10 28-53,1-1 0,-2 1 0,-9-14 0,12 19 0,0 1 0,0 0 0,0 0 0,0 0 0,-1 1 0,1-1 0,-1 1 0,0 0 0,1 0 0,-1 0 0,-7-2 0,-2-1 0,11 4 0,-1 0 0,1 0 0,0 0 0,-1 1 0,1-1 0,-1 1 0,1-1 0,-1 1 0,1 0 0,-1 0 0,1 0 0,-1 0 0,0 0 0,1 1 0,-1-1 0,1 1 0,-3 1 0,-2 0 0,4-1 0,-1 0 0,1 0 0,0 1 0,-1-1 0,1 1 0,0-1 0,0 1 0,0 0 0,0 0 0,0 1 0,1-1 0,-1 1 0,1-1 0,-1 1 0,1 0 0,0 0 0,-2 3 0,2-3 0,-9 23 0,11-25 0,0 1 0,0-1 0,0 0 0,0 0 0,0 1 0,0-1 0,0 0 0,0 0 0,1 1 0,-1-1 0,1 0 0,-1 0 0,1 0 0,-1 0 0,1 0 0,-1 0 0,1 0 0,0 0 0,0 0 0,-1 0 0,1 0 0,2 1 0,9 8-4096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01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0 9944,'0'0'13126,"-8"11"-12579,-24 32-29,31-40-438,-1-1 0,1 1-1,-1-1 1,1 1 0,0-1-1,0 1 1,0 0 0,1 0 0,-1-1-1,1 1 1,-1 0 0,1 0-1,0 0 1,0 4 0,0 6 184,-1 20 350,1-1 1,1 0-1,10 58 0,-6-58-67,-1 17 538,-2 50-1,-5-114-1372,-2-11-643,3 14-2757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01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13264,'0'0'4693,"16"-5"-4276,-2 0-308,0 1 12,-1 0 0,2 0 0,-1 1 0,0 1 0,22-1 0,6 2 258,11-1 346,58 6 0,11 1 373,-64-4-569,-54 0-466,0-1 0,0 0 0,0-1 0,-1 1 0,1-1 0,0 0 0,0 1 0,-1-2 0,1 1 0,6-3 0,4-10-2828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02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334 1 9344,'0'0'7338,"-7"11"-6930,-65 107 1375,-68 148-1,124-224-1460,2-1 0,2 2 0,-6 44 0,3-20 32,0 20 227,3 0 1,0 99 0,13-84 16,20 144-1,-10-154-297,39 211 1057,-19-113-331,2 11 236,-25-177-891,0 1 1,14 27 0,-9-24 91,-12-25-398,0 0 0,0-1 0,1 1 0,-1-1 0,1 1 0,0-1 0,0 1 0,0-1 0,0 0 0,0 0 0,0 0 0,5 4 0,-5-6-45,0 1 0,0 0-1,0-1 1,0 1 0,0-1 0,0 1-1,-1-1 1,1 0 0,0 0-1,0 0 1,0 0 0,0 0-1,0 0 1,0 0 0,0-1 0,0 1-1,0-1 1,0 0 0,0 1-1,3-3 1,53-30-1288,-47 26-1707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03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10040,'0'0'6718,"8"10"-6267,3 2-282,-7-8-89,0 1-1,0 0 1,0 0 0,-1 0 0,1 0-1,-1 0 1,0 0 0,-1 1 0,5 11-1,131 329 4113,-105-263-2976,40 154-1,-44-134-646,-1-6 113,-5 1 1,21 194-1,-37-204-412,5 92 235,-12-138-350,-1 0 1,-9 54-1,0-35 49,-2 0-1,-3 0 1,-2-2-1,-27 63 0,27-81-68,11-25-27,-1 1 0,-13 22 0,18-35-67,-1 1-1,0-1 1,-1 0 0,1 0 0,-1 0 0,1-1 0,-1 1 0,0-1 0,-1 0 0,1 0 0,-1 0 0,-8 3 0,12-6-134,1 1 97,-1-1 0,0 1 0,0-1 0,0 1 0,0-1-1,0 0 1,0 1 0,0-1 0,1 0 0,-1 0 0,0 0 0,0 0 0,0 0 0,0 0 0,0 0 0,0 0 0,-1-1 0,-4-4-4019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8840,'0'0'1996,"11"2"-1424,227 33 1628,-197-27-1527,-1 1 0,66 25 1,-95-30-494,25 2 580,-8-2 329,-20 2-466,-7-2-2742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06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8936,'0'0'7705,"1"11"-7312,4 180 1600,2 54-165,-4-86-1210,9 482 1038,-3-448-1275,0 45 102,-7 96 234,3-97-232,-3-41 71,3-125-311,0 48 313,-1-49-15,-1-11 826,-7-63-1353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08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47 143 8936,'0'0'18338,"-5"13"-18162,1-3-141,1-1 0,-1 0-1,1 1 0,1-1 0,-1 1 0,2 0 0,-1-1 0,1 1 0,1 16 0,19 277 854,-10-243-714,-7-47-83,1 1 0,0 21 0,-2-28 19,-1 1 0,1-1 0,1 0 0,0 1 0,3 9-1,-4-15-60,0-5 40,0-1 0,-1 1 0,1 0 0,-1-1 0,1 1 0,-1-7 0,-15-161 294,2 7-72,6 59-138,6 73-92,-1-1 0,-2 1 1,-9-37-1,5 48 40,7 20-110,0-1 0,1 0 0,-1 0-1,0 1 1,0-1 0,1 0 0,-1 0 0,1 0-1,-1 0 1,1 0 0,0 0 0,0 0-1,0 0 1,0 1 0,0-1 0,0 0 0,1 0-1,-1 0 1,0 0 0,2-3 0,2 1-10,0 0 1,0 0 0,0 1-1,0-1 1,1 1 0,-1 0-1,1 0 1,0 0-1,0 1 1,0 0 0,0 0-1,8-2 1,-3 1-8,0 1 0,-1 1 0,1 0 0,0 0 0,0 1 0,-1 0 0,1 0 1,0 1-1,0 1 0,-1 0 0,1 0 0,-1 1 0,0 0 0,1 0 0,13 8 0,-11-4-5,-1 0 0,1 0-1,-1 1 1,-1 0 0,0 1 0,0 0-1,0 1 1,-1 0 0,-1 0 0,14 22-1,-3 11-9,-7-14 34,-12-27-11,0-1 0,0 0 0,0 1 0,0-1 0,0 1 0,0-1 0,0 0 0,-1 1 0,1-1 0,0 0 0,-1 0 0,1 1 0,-1-1 0,0 0 0,1 0 0,-1 0 0,0 1 0,0-1 0,0 0 0,0 0 0,0 0 0,0-1 0,-2 3 0,-27 20 74,23-19-39,0-1 0,0 0-1,-1 0 1,1-1 0,0 0-1,-1 0 1,1-1-1,-1 0 1,0 0 0,0 0-1,1-1 1,-1-1 0,0 1-1,1-1 1,-1 0 0,0-1-1,1 0 1,0 0-1,-1-1 1,1 0 0,0 0-1,-11-7 1,18 10-21,0-1-1,0 1 1,-1 0 0,1 0-1,0 0 1,0-1 0,0 1 0,0 0-1,-1 0 1,1 0 0,0 0-1,0 0 1,0 0 0,0-1-1,-1 1 1,1 0 0,0 0 0,0 0-1,-1 0 1,1 0 0,0 0-1,0 0 1,0 0 0,-1 0-1,1 0 1,0 0 0,0 0-1,-1 0 1,1 0 0,0 0 0,0 0-1,-1 0 1,1 0 0,0 0-1,0 0 1,0 1 0,-1-1-1,1 0 1,0 0 0,0 0-1,0 0 1,0 0 0,-1 0 0,1 1-1,3 6-5442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23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597 0 8936,'0'0'5710,"-5"10"-5391,-2 2-219,4-6-12,-1 0 0,1 0 0,1 0 0,-13 15 7977,12-21-8248,1-1 386,0 0 0,0 0 0,1 0 0,-1 0 0,0 0 0,1 0 0,-1 0 0,0-1 1,-1-1-1,-14-11 556,-1 6-241,13 6-407,0-1 0,-1 1 0,1 0-1,0 0 1,-1 0 0,0 1 0,1 0-1,-1 0 1,0 0 0,0 1 0,-11 0-1,-7 3 184,0 2 0,0 0-1,0 1 1,0 2-1,-38 18 1,50-20-191,1 0 0,0 2 0,1-1-1,0 1 1,0 1 0,-14 15 0,-46 64 631,53-65-535,-13 24 0,25-38-133,1-1 1,0 1-1,1 0 1,0 0-1,0 0 1,-2 17-1,2-9-13,1-4 33,0 0 1,1 0-1,0 0 0,1 0 1,1 0-1,0 0 1,3 18-1,-1-20-86,1 1 0,0-1 0,0 0 0,1-1 0,13 21 0,-15-26 0,1 0 0,0 0 0,1 0 0,-1-1 0,1 1 0,0-1 0,0 0 0,0-1 0,0 1 0,1-1 0,-1 0 0,1 0 0,6 1 0,0 0 0,1-1 0,-1 0 0,1-2 0,-1 1 0,1-1 0,0-1 0,19-2 0,6-3 0,43-11 0,-21 2 0,55-5 0,-96 16 504,-16 3-520,0-1-1,0 1 1,-1-1 0,1 0 0,0 0 0,-1 0 0,6-2 0,6-13-4294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24.6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79 10344,'0'0'10815,"7"10"-10288,53 75 2013,-50-72-2029,-1 1 0,-1 0 0,0 0 0,9 22 0,18 65 1272,-24-65-819,31 66 0,-23-58-293,-15-34-472,0-1 1,0 0-1,0 0 1,1 0-1,0-1 1,1 1-1,10 11 1,-16-20-200,1 1 0,-1-1 0,1 0 0,-1 1 0,1-1 0,-1 0 0,1 1 0,-1-1 0,1 0 0,-1 0 0,1 1 0,-1-1 0,1 0 0,-1 0 0,1 0 0,0 0 0,-1 0 0,1 1 0,-1-1 0,1 0 0,-1-1 0,1 1 0,0 0 0,-1 0 0,1 0 0,-1 0 0,1 0 0,-1 0 0,1-1 0,-1 1 0,1 0 0,-1-1 0,1 1 0,-1 0 0,1-1 0,-1 1 0,1 0 0,-1-1 0,1 1 0,-1-1 0,0 1 0,1-1 0,-1 1 0,0-1 0,0 1 0,1-1 0,-1 1 0,0-1 0,0 1 0,0-1 0,1 1 0,-1-2 0,13-42 0,-10 30 0,3-5 0,72-243 0,-72 248 0,1 0 0,0 0 0,15-21 0,-16 25 0,1 1 0,-1-1 0,-1 0 0,0 0 0,0-1 0,-1 1 0,-1-1 0,4-14 0,2-25 222,-1 0-6088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25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 8640,'0'0'8881,"-5"10"-8459,-25 44 433,30-53-799,0-1 0,0 1 0,0-1 0,0 1 0,0-1 0,0 1 0,0-1 0,0 1 0,1-1 0,-1 0 0,0 1 0,0-1 0,1 1 0,-1-1 0,0 1 0,0-1 0,1 0 0,-1 1 0,0-1 0,1 0 0,-1 1 0,1-1 0,-1 0 0,0 1 0,1-1 0,-1 0 0,1 0 0,-1 0 0,1 1 0,-1-1 0,1 0 0,-1 0 0,1 0 0,0 0 0,18 6 688,6-1-312,0-1 1,1-1-1,-1-1 0,50-3 0,299-28 2651,-352 25-2746,-19 3-264,0 1 1,-1-1 0,1 1-1,0-1 1,0 1 0,-1 0 0,1 0-1,0 0 1,0 0 0,0 1-1,2 0 1,8-2 599,-10 0 38,-10 0-652,-29 2-1174,24 0-2518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26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 10544,'0'0'6713,"11"4"-6209,8 2-179,1-2-1,-1 0 1,1-1 0,35 1 0,280-18 2296,-63 3-528,-238 10-1767,-18 0-62,0 0 0,0-1 0,0-1 0,31-9 0,-37 6 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28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485 462 8432,'0'0'8735,"-12"0"-8303,-13 1 155,0 0 0,-26 6-1,8 1 647,0 3-1,-72 27 1,36-11-332,75-25-811,0 0 0,1 0 0,-1 0 0,0 1 0,1-1 0,0 1 0,0 0 0,0 0 0,0 0 0,0 0 0,0 0 0,1 1 0,0-1 0,-1 1 0,1 0 0,1-1 0,-1 1 0,0 0 0,1 0 0,0 0 0,0 0 0,0 1 0,1-1 0,-1 0 0,1 0 0,0 1 0,0-1 0,0 0 0,2 6 0,-2-7-43,0 1 1,1-1-1,0 0 0,0 0 1,0 0-1,0 0 0,0 0 1,0 0-1,1 0 0,-1-1 1,1 1-1,0 0 0,0-1 1,0 1-1,0-1 0,0 0 1,1 1-1,-1-1 0,1 0 1,-1-1-1,1 1 0,0 0 0,0-1 1,0 1-1,-1-1 0,2 0 1,-1 0-1,0 0 0,5 0 1,8 2 46,1-2 1,-1 0-1,1 0 1,-1-2-1,0 0 0,1-1 1,-1 0-1,0-2 1,0 0-1,0 0 1,-1-2-1,16-7 0,-12 5 49,0-2 0,-1-1 0,0 0 0,-1-1 0,0-1 0,-1 0 0,0-2 0,-1 0 0,14-17 0,-22 21-70,0 0-1,0 0 1,-1-1 0,-1 0-1,0 0 1,0 0 0,-1 0-1,-1-1 1,0 0 0,-1 1-1,0-1 1,-1 0 0,-1 0-1,-1-20 1,0 15 20,-2-1 1,0 1-1,-1 1 1,0-1-1,-2 0 0,0 1 1,-1 0-1,0 1 1,-18-28-1,18 33-93,-1-1 0,-1 1 0,1 1 0,-2-1 0,0 2 0,0-1 0,-1 1 0,0 1 0,0 0 0,-1 1 0,0 0 0,0 0 0,0 1 0,-1 1 0,0 0 0,-1 1 0,1 1 0,0 0 0,-15-2 0,3 3 0,1 0 0,-1 2 0,1 0 0,0 2 0,-1 1 0,-32 8 0,53-10 0,-1 1 0,1 0 0,0 0 0,0 0 0,0 0 0,0 1 0,0 0 0,1 0 0,-1 0 0,-3 4 0,6-6 0,0 0 0,1 0 0,-1 0 0,0 0 0,0 0 0,1 0 0,-1 0 0,1 0 0,-1 0 0,1 0 0,-1 0 0,1 1 0,-1-1 0,1 0 0,0 0 0,0 0 0,0 1 0,0-1 0,0 0 0,0 0 0,0 1 0,0-1 0,0 0 0,1 0 0,-1 1 0,0-1 0,1 0 0,-1 0 0,1 0 0,-1 0 0,1 0 0,0 0 0,-1 0 0,1 0 0,0 0 0,0 0 0,0 0 0,0 0 0,0 0 0,0-1 0,1 2 0,14 7-4069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29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294 0 9440,'0'0'8474,"-13"1"-8035,-1 0-285,8-1-81,0 0 0,0 0 0,0 1 0,0 0 1,0 0-1,0 1 0,0-1 0,0 1 0,0 1 0,-7 3 0,-2 2 271,1 1 0,0 0-1,0 1 1,1 1-1,0 0 1,1 0 0,1 1-1,-20 26 1,24-27-102,0 0-1,0 0 1,1 1 0,1 0-1,0 0 1,0 0 0,2 1-1,-1-1 1,1 1 0,1 0 0,1 0-1,-1 14 1,3-17-89,0 0 0,1 0 0,0-1 0,0 1 1,1-1-1,1 1 0,-1-1 0,1 0 0,1-1 0,0 1 0,0-1 0,1 0 1,0 0-1,0 0 0,1-1 0,0 0 0,0 0 0,0-1 0,17 11 0,-11-10-56,0-1-1,0-1 1,0 0-1,1 0 1,0-2-1,0 1 0,0-2 1,1 0-1,-1-1 1,0 0-1,1-1 0,-1-1 1,0 0-1,1-1 1,24-6-1,-14 2 125,-1-2 0,1 0-1,-2-2 1,44-24 0,-34 14-11,-18 12 60,1-2-1,21-18 1,-33 24-230,1 0 1,-1-1-1,0 0 1,0 0-1,0 0 0,-1-1 1,1 1-1,-1-1 1,-1 0-1,1 1 1,1-8-1,0-2-40,-1 1 0,0-1 0,-1 0 0,1-25 0,-3 35 0,0 0 0,-1 0 0,1 0 0,-1 0 0,0 0 0,0 0 0,0 0 0,-1 0 0,0 0 0,0 1 0,0-1 0,0 0 0,-1 1 0,1 0 0,-1 0 0,-7-8 0,4 7 0,-9-8 0,-28-20 0,37 29 0,0 1 0,-1-1 0,1 1 0,-1 1 0,0-1 0,0 1 0,0 0 0,-9-1 0,-11 1 0,0 2 0,-44 3 0,26 0 0,40-3 0,0 1 0,-1 0 0,1 0 0,1 0 0,-1 0 0,0 1 0,0 0 0,0 0 0,1 0 0,-7 5 0,10-6 0,-1 0 0,1 0 0,-1 0 0,1 0 0,0 0 0,0 0 0,0 0 0,0 1 0,0-1 0,0 1 0,0-1 0,0 0 0,1 1 0,-1 0 0,0-1 0,1 1 0,-1-1 0,1 1 0,0 0 0,-1-1 0,1 1 0,0 0 0,0-1 0,0 1 0,0 0 0,1-1 0,-1 1 0,0 0 0,1-1 0,-1 1 0,1-1 0,-1 1 0,1-1 0,1 3 0,6 10-4009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29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12864,'0'0'5583,"9"12"-4923,126 159 2058,-44-45 1084,-85-119-2971,-5-10 2,-4-9-4254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30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 10344,'0'0'7783,"16"1"-7284,214 22 900,199 2 216,-421-25-1589,380-9 1068,-103-3-216,-129 12 463,162-21 1,-300 16-665,-38 1-321,17 4-398,-44-7 21,27 5-3617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5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 4816,'0'0'3969,"-13"2"-3589,-13 3-207,3 0 252,0-2 0,-31 2 0,48-5-210,0 0 1,0 0-1,0 0 0,0-1 0,-1 0 0,1 0 0,1-1 0,-1 0 0,0 0 0,0 0 0,1-1 0,-1 0 0,1 0 0,-9-6 1,0 0 462,5 2 707,10 6-1459,-1 1 1,0-1 0,1 0-1,-1 1 1,1-1-1,-1 1 1,1-1-1,-1 1 1,1 0 0,-1-1-1,1 1 1,0-1-1,-1 1 1,1 0-1,-1 0 1,1-1 0,0 1-1,-1 0 1,1 0-1,0-1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31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350 370 9648,'0'0'6930,"-11"-6"-6458,5 2-380,2 1-49,1 1 0,0 0 0,-1 0 0,1 0 0,-1 0 0,0 1 0,0-1 0,1 1-1,-1 0 1,0 0 0,0 0 0,0 1 0,0 0 0,0-1 0,0 1 0,0 1 0,0-1 0,0 0 0,0 1 0,-6 1-1,-22 10 543,1 0 0,0 2-1,-41 24 1,66-34-410,0 2-1,-1-1 1,1 0 0,1 1-1,-1 0 1,1 1-1,0-1 1,1 1 0,-1 0-1,2 0 1,-1 0-1,1 1 1,0-1 0,0 1-1,-3 12 1,5-15-61,0 0 1,1 0-1,-1 0 0,1 0 0,0 0 1,0 0-1,0-1 0,1 1 1,-1 0-1,1 0 0,0 0 0,1 0 1,-1 0-1,1-1 0,0 1 1,0-1-1,1 1 0,-1-1 1,1 0-1,0 0 0,0 0 0,0 0 1,1-1-1,-1 1 0,1-1 1,5 4-1,-5-5-30,0-1-1,0 1 1,0 0 0,0-1 0,0 0 0,0 0-1,0 0 1,0-1 0,1 1 0,-1-1 0,0 0-1,8-1 1,3-1 90,0 0 0,17-5-1,-21 3-92,0 0 0,0 0 0,0-1 0,-1 0 0,0-1-1,0 0 1,0-1 0,-1 0 0,0 0 0,0-1 0,-1 0-1,0-1 1,13-18 0,-5 4 100,-2-1 0,-1-1 0,-1 0 1,15-46-1,-21 54-80,-2-1 1,0 1-1,-1-1 1,0 0-1,-2 0 1,0 0-1,-3-32 1,1 38-24,-1 0 1,0 0 0,-1 0-1,0 0 1,-1 1 0,0-1-1,-1 1 1,0 0 0,-1 1-1,0-1 1,-1 1 0,-12-15-1,14 20-40,-1 0 0,1 1-1,-1 0 1,0 0-1,0 0 1,0 1 0,-1-1-1,1 2 1,-1-1 0,0 1-1,0 0 1,0 0-1,0 1 1,-12-1 0,-1 0 74,0 2 1,0 1-1,-38 6 1,55-6-81,0-1 0,0 1 0,1 0 0,-1 0 1,0 0-1,1 1 0,-5 2 0,8-4-116,-1 0 0,0 0 0,0 0 0,1 0 0,-1 0 0,0 0 0,1 0 0,-1 0 0,0 0 0,0 0 1,1 0-1,-1 0 0,0 0 0,0 0 0,1 0 0,-1 1 0,0-1 0,0 0 0,1 0 0,-1 0 0,0 0 0,0 1 0,1-1 0,-1 0 0,0 0 0,0 1 0,0-1 0,0 0 0,0 0 0,1 0 0,-1 1 1,0-1-1,0 0 0,0 1 0,0-1 0,0 0 0,0 0 0,0 1 0,0-1 0,0 0 0,0 1 0,0-1 0,0 0 0,0 0 0,0 1 0,0-1 0,0 0 0,0 0 0,0 1 0,0-1 0,-1 0 0,1 0 0,0 1 1,0-1-1,0 0 0,0 0 0,0 1 0,-1-1 0,1 0 0,0 0 0,0 0 0,-1 1 0,1-1 0,0 0 0,0 0 0,-1 0 0,1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32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88 0 9144,'0'0'13437,"0"16"-12841,-4 151 1057,2-125-894,-3 1-1,-15 60 1,4-34 73,9-37 299,-18 54-1,18-62 73,6-17-80,6-18-905,24-70-1314,-21 51-3259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33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56 10752,'0'0'8701,"14"-2"-8105,141-8 772,42-3 118,8-8 141,-82 15 1802,-123 6-3419,0 0 0,0 0-1,0 0 1,0 0 0,0 0-1,0 0 1,1 0 0,-1 0 0,0 0-1,0 0 1,0 0 0,0 0 0,0 0-1,0 0 1,0 0 0,0 0-1,1 0 1,-1 0 0,0 0 0,0 0-1,0 0 1,0 0 0,0 0-1,0 0 1,0-1 0,0 1 0,0 0-1,0 0 1,1 0 0,-1 0 0,0 0-1,0 0 1,0 0 0,0 0-1,0 0 1,0 0 0,0 0 0,0-1-1,0 1 1,0 0 0,0 0-1,0 0 1,0 0 0,0 0 0,0 0-1,0 0 1,0 0 0,0-1 0,0 1-1,0 0 1,0 0 0,0 0-1,0 0 1,0 0 0,0 0 0,0 0-1,0 0 1,0-1 0,0 1-1,0 0 1,0 0 0,-1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35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439 0 8840,'0'0'8410,"-6"12"-8021,-99 216 1638,68-116-1271,14-39-341,-152 544 1996,159-554-2201,-7 26 182,4 0 1,4 2 0,5 0-1,1 171 1,12-218-156,3 0-1,2-1 1,17 59 0,54 124 738,-72-209-895,10 21 334,2-2-1,1 0 1,2-1 0,44 54-1,-54-68 93,3 2 972,-17-28-5451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36.4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9848,'0'0'9306,"8"12"-8891,26 44 429,37 84 1,45 105 786,-57-125-1126,-34-62-167,-1 2 0,26 110 0,1 130 689,-46-239-740,-3-1-1,-2 1 1,-11 71-1,-45 176 811,36-238-744,-3-1 0,-47 98 1,27-69-30,-30 72 333,61-143-370,-20 35 1,5-13 332,20-39-201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39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0 8336,'0'0'19175,"-2"10"-18966,-3 20 19,1-1 0,2 1 0,1 36 0,13 100 443,0 28-126,-6 170 142,3-238-465,-1 29 24,8 356 599,-10-436-637,17 75 0,-4-9 171,-11-71-263,-5-48-116,-1-11 0,0 1 0,-1 0 0,0 0 0,-1-1 0,-1 1 0,-1 13 0,0-11 0,0 0 0,1 0 0,2 19 0,-3 27 0,-10 36 0,5-41 0,8-97 0,6-38 861,-1 36-5710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1:40.9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0 123 8744,'0'0'16971,"7"12"-16511,2 1-304,-5-8-88,-1 1 0,1-1 0,-1 1 0,0 0 0,-1 0 0,0 0 0,0 0 0,0 0 0,0 1 0,0 10 0,38 187 3003,-22-143-2105,-12-45-555,0 2 0,-2-1-1,4 30 1,-5-36-411,-3-11 0,0 0 0,1 1 0,-1-1 0,0 1 0,0-1 0,0 1 0,0 0 0,0-1 0,1 1 0,-1-1 0,0 1 0,0-1 0,0 1 0,-1-1 0,1 1 0,0-1 0,0 1 0,0-1 0,0 1 0,0-1 0,-1 1 0,1 0 0,4 9 0,-1-7 0,0-10 0,2-25 0,2 0 0,20-58 0,-16 58 0,61-171 0,-60 176 0,1 1 0,1 0 0,1 1 0,1 0 0,24-26 0,-27 23 850,-7 10-5635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261 512 7736,'0'0'7966,"-11"-4"-7747,-38-9 8,45 12-185,0 1 1,0-1 0,0 1 0,0 0 0,0 0 0,0 0 0,-1 1 0,1-1 0,0 1 0,0 0 0,0 0 0,-5 2 0,-8 3 114,11-5-77,0 0 0,0 0-1,0 1 1,0 0 0,0 1-1,0-1 1,1 1 0,-1 0-1,1 0 1,0 1 0,0-1-1,0 1 1,0 0-1,-4 6 1,-3 1 184,10-10-222,1 1-1,-1-1 1,0 1-1,1-1 1,-1 1-1,1 0 1,-1-1-1,1 1 1,0 0-1,0 0 0,0 0 1,0 0-1,0 0 1,0 1-1,1-1 1,-1 0-1,0 3 1,-1 14 254,1-14-214,0 0 0,1-1 0,-1 1 0,1-1 0,0 1 0,1 0 0,-1-1 0,2 6 0,0-3 16,-1-3-29,0 0 0,0 0 0,1 1 0,-1-1-1,5 6 1,-5-9-51,0 1 0,0-1 0,1 1 0,-1-1 0,1 0 0,-1 1 0,1-1 1,-1 0-1,1 0 0,0 0 0,0 0 0,-1-1 0,1 1 0,0 0 0,0-1 0,2 1 0,3 0 8,1 0 1,-1-1-1,1 0 1,-1 0-1,0-1 1,1 1 0,-1-2-1,0 1 1,1-1-1,-1 0 1,0-1-1,0 1 1,-1-2-1,1 1 1,0-1-1,-1 1 1,0-2 0,0 1-1,0-1 1,-1 0-1,1 0 1,5-8-1,1-2 46,0-1 0,-1-1 0,-1 0 0,0 0 0,-1-1 0,-1 0 0,-1 0 0,-1-1 0,0 0-1,-1-1 1,-1 1 0,-1-1 0,-1 1 0,0-29 0,-4 15-3,0 1 0,-13-55 0,14 83-65,1 1 0,0 0-1,-1 0 0,0 0 1,1 0-1,-1 0 1,0 0-1,-1 0 0,1 0 1,0 1-1,-1-1 1,1 0-1,-1 1 1,0-1-1,0 1 0,0 0 1,0 0-1,-1-1 1,-2-1-1,4 3 5,0 1 0,0-1 0,0 0 0,0 0 0,0 1 0,0-1 0,0 0 0,0 1 0,0-1 0,-1 1 0,1 0 0,0-1 0,0 1 0,-3 0 0,3 1 5,-1 0 1,1 0-1,0 0 0,0 0 1,0 0-1,0 1 0,0-1 1,0 1-1,0-1 1,0 0-1,0 1 0,0 1 1,-2 3-8,-3 6 54,2 1 1,-1-1-1,2 0 1,0 1-1,0 0 1,1 0-1,1 0 0,0 0 1,0 0-1,2 0 1,2 23-1,-3-4 50,-1-25-74,1 0-1,0 0 1,0 1 0,2 7-1,1 5 148,2 1 0,12 31 0,-13-42-117,0-1 1,1 1-1,0-2 1,1 1-1,0 0 0,1-1 1,9 10-1,29 29 417,-41-44-471,0 0 0,1 0 0,0-1 0,-1 1 0,1-1-1,0 0 1,0-1 0,0 1 0,0-1 0,0 0 0,1 0 0,-1 0 0,0-1 0,0 0 0,1 0 0,-1 0 0,0-1 0,0 0-1,0 0 1,1 0 0,-1 0 0,0-1 0,0 0 0,-1 0 0,1-1 0,0 1 0,-1-1 0,1 0 0,-1 0 0,0 0 0,0-1-1,0 1 1,-1-1 0,6-7 0,32-41 55,-39 49-65,0-1 0,-1 0 0,0 0-1,1 0 1,-1 0 0,0 0 0,-1 0 0,1 0 0,-1 0 0,0 0 0,0 0 0,0 0-1,-1 0 1,1 0 0,-2-6 0,0-7 1,1 11 14,0 0 0,0 0 0,-1 0 0,0 0 0,0 0 0,-1 0 0,-4-10 0,6 15-10,-1-1 1,1 0 0,0 1-1,0-1 1,-1 0-1,1 1 1,-1-1 0,1 1-1,-1 0 1,0 0 0,-3-2-1,4 2-5,0 1 0,0 0 0,0-1-1,0 1 1,-1 0 0,1 0-1,0 0 1,0 0 0,0 0 0,0 0-1,-1 0 1,1 0 0,0 1-1,0-1 1,0 0 0,0 1 0,0-1-1,0 1 1,0-1 0,0 1-1,0-1 1,-2 2 0,-1 2-11,-1 0 0,1 1 1,0-1-1,0 1 0,0 0 1,1 0-1,0 0 0,0 1 1,0-1-1,1 1 0,-1-1 1,1 1-1,1 0 0,-1 0 0,1 0 1,0 0-1,0 0 0,1 0 1,0 0-1,0 0 0,0 1 1,1-1-1,0 0 0,3 11 1,2-3 9,-2-2 9,1 0-1,0-1 1,1 0 0,10 15 0,-13-23 0,-1 0 1,1 0-1,0-1 1,0 1-1,0-1 1,0 1-1,0-1 1,0 0-1,1 0 1,-1 0-1,1-1 1,-1 1-1,1-1 1,0 0-1,-1 0 0,1 0 1,0-1-1,5 1 1,-2 0 9,1-1 0,-1-1 1,0 1-1,1-1 0,-1-1 0,0 1 1,0-1-1,0 0 0,0-1 1,0 0-1,0 0 0,-1 0 0,0-1 1,1 0-1,-1 0 0,-1-1 0,1 1 1,-1-1-1,7-8 0,1 0 22,0-1-1,-1-1 0,-1 0 1,-1 0-1,0-1 0,-1 0 1,12-30-1,-3 4 167,-18 41-171,13-3 92,15 3-106,-24 0-26,1 0-1,-1 1 0,0 0 1,1-1-1,-1 2 1,0-1-1,1 0 1,-1 1-1,0 0 1,1 0-1,-1 0 0,0 1 1,0-1-1,0 1 1,0 0-1,0 0 1,4 3-1,1 2-15,-8-6 16,1 0 1,-1 0-1,0 0 1,1 0-1,-1 1 1,0-1-1,0 0 1,1 1-1,-1-1 1,0 0-1,0 1 0,-1-1 1,1 1-1,1 3 1,3 4-3,-4-7 6,0-1 1,-1 1-1,1 0 0,0-1 0,-1 1 1,1-1-1,-1 1 0,1 0 1,-1-1-1,0 1 0,0 0 1,0 1-1,1 24 55,0-22-35,0 0-1,-1 0 0,0 0 1,0 0-1,-2 7 0,3-6 21,-1 0-1,1 0 0,1 0 1,-1 0-1,1 0 0,0 0 0,0-1 1,0 1-1,7 10 0,-7-14-25,0 0 0,0 0 1,0 0-1,1 0 0,-1 0 0,0 0 0,1-1 1,-1 1-1,1-1 0,0 0 0,-1 1 0,1-1 0,0 0 1,0-1-1,0 1 0,0 0 0,0-1 0,0 0 1,0 0-1,0 0 0,0 0 0,4-1 0,9 0 81,-1-1-1,29-8 1,-37 8-72,-1 0 1,1-1-1,-1 0 1,0 0-1,0 0 0,0-1 1,-1 0-1,8-6 0,2-4 126,19-24 0,-28 30-117,-1 0 1,-1-1-1,1 1 1,-1-1-1,-1 0 1,0 0-1,0 0 1,0 0-1,1-16 1,8-26 103,-11 41 10,-1 8-16,0 6-53,0-3-46,2 20 84,2 2-41,1 0 1,0-1-1,2 0 1,0 0 0,13 25-1,-17-40-53,-1-3 0,0-1 0,0 1 0,0 0 0,0 0 1,1-1-1,-1 1 0,1-1 0,0 0 0,0 0 0,4 4 0,-6-7-12,0 1-1,0-1 1,0 0-1,1 1 0,-1-1 1,0 0-1,0 0 0,0 0 1,0 0-1,0 0 1,0 0-1,0 0 0,0 0 1,0 0-1,1-1 1,-1 1-1,0 0 0,0-1 1,0 1-1,0-1 0,0 1 1,0-1-1,-1 1 1,2-2-1,22-17 96,-22 16-85,10-9 33,-2-1 0,0-1 0,0 0 0,-1 0 0,-1-1-1,-1 0 1,0 0 0,5-18 0,7-11 99,-12 32-94,-6 11-45,0 0-1,-1-1 1,1 1 0,0 0-1,0-1 1,-1 1-1,1-1 1,-1 1-1,1-1 1,-1 1-1,0-1 1,1 0-1,-1-1 1,0 0-7,1 1 4,3-2 14,-3 1-15,-1 3 92,8 15-14,-6-12-75,-1 0-1,1-1 1,-1 1-1,0 0 1,0 0-1,0 0 1,0 0-1,-1 1 1,1-1 0,-1 0-1,0 6 1,2 4 24,2 16-7,0-6 3,9 35 0,-13-57-32,1 1 0,0-1 0,-1 1 0,1-1 0,0 1 0,-1-1 0,1 0 0,0 1 0,0-1 0,0 0 0,0 0 0,1 0 0,-1 0 0,0 0 0,0 0 0,1 0 0,-1 0 0,0 0 0,1-1 0,-1 1 0,1-1 0,-1 1 0,1-1 0,-1 1 0,1-1 0,-1 0 0,1 0 0,-1 1 0,1-1 0,-1 0 0,1-1 0,0 1 0,-1 0 0,1 0 0,2-2 0,-1 1 0,1 0 0,-1 0 0,0 0 0,1-1 0,-1 0 0,0 1 0,0-1 0,0 0 0,-1-1 0,1 1 0,0 0 0,-1-1 0,0 0 0,1 1 0,1-5 0,3-6 0,-1 0 0,0-1 0,-1 0 0,-1 0 0,-1 0 0,1 0 0,-2 0 0,1-29 0,-9 2 0,6 38 0,1-1 0,7 6 0,22 11 0,-16-6 0,1-1 0,16 4 0,5 1 0,-20-6 0,0-1 0,0 0 0,1-1 0,-1-1 0,19 1 0,-35-2 0,0-1 0,0 1 0,0-1 0,0 1 0,0 0 0,0-1 0,0 1 0,0 0 0,0-1 0,0 1 0,-1-1 0,1 1 0,0 0 0,0-1 0,0 1 0,-1-1 0,1 1 0,0 0 0,-1-1 0,1 1 0,-1-1 0,1 1 0,0-1 0,-1 0 0,0 2 0,-15 19 0,-12 9 0,22-25 0,0 1 0,0 0 0,1 1 0,0-1 0,0 1 0,0 0 0,1 0 0,0 0 0,1 1 0,-4 8 0,6-12 0,-1 0 0,1 0 0,0 1 0,0-1 0,1 0 0,-1 1 0,1-1 0,0 1 0,0-1 0,1 0 0,-1 1 0,1-1 0,0 0 0,0 1 0,2 4 0,-3-9 0,0 1 0,1-1 0,-1 0 0,0 1 0,0-1 0,1 0 0,-1 0 0,0 1 0,1-1 0,-1 0 0,0 0 0,0 0 0,1 1 0,-1-1 0,1 0 0,-1 0 0,0 0 0,1 0 0,-1 0 0,0 1 0,1-1 0,-1 0 0,0 0 0,1 0 0,-1 0 0,1 0 0,-1 0 0,0 0 0,1 0 0,0-1 0,17-5 0,13-14 0,-24 13 0,-1 0 0,0 0 0,-1 0 0,0-1 0,0 0 0,0 0 0,-1 0 0,5-14 0,-9 22 0,0 0 0,0-1 0,0 1 0,0-1 0,1 1 0,-1-1 0,0 1 0,0-1 0,0 1 0,1 0 0,-1-1 0,0 1 0,0-1 0,1 1 0,-1 0 0,0-1 0,1 1 0,-1 0 0,0-1 0,1 1 0,-1 0 0,1 0 0,-1-1 0,0 1 0,1 0 0,-1 0 0,1 0 0,-1 0 0,1-1 0,-1 1 0,1 0 0,-1 0 0,1 0 0,-1 0 0,1 0 0,-1 0 0,0 0 0,1 0 0,-1 1 0,1-1 0,-1 0 0,1 0 0,-1 0 0,1 0 0,-1 1 0,0-1 0,1 0 0,-1 0 0,1 1 0,-1-1 0,0 0 0,1 1 0,-1-1 0,23 26 0,-15-16 0,0-3 0,-1 0 0,1 0 0,0-1 0,0 0 0,1 0 0,0-1 0,0 0 0,0-1 0,13 5 0,-20-9 0,1 0 0,0-1 0,0 1 0,-1 0 0,1-1 0,0 0 0,-1 0 0,1 0 0,-1 0 0,1 0 0,-1 0 0,0-1 0,1 1 0,-1-1 0,0 1 0,0-1 0,0 0 0,0 0 0,0 0 0,0 0 0,-1 0 0,3-4 0,1-1 0,0 0 0,0-1 0,0 0 0,-1 0 0,4-12 0,1-13 0,-2-1 0,-1 0 0,1-41 0,-5 54 0,-2-1 0,-2-37 0,0 23 0,-1-2 0,-9-38 0,1 3 0,11 67 0,-2 0 0,0 2 0,-1 19 0,0-4 0,1 38 0,0-29 0,2 0 0,2 27 0,-1 7 0,-2-41 0,1 1 0,2 15 0,1-8 0,-1 0 0,-2 0 0,0 0 0,-4 31 0,3-46 0,1 0 0,0 0 0,1 0 0,1 8 0,1 14 0,-3-24 0,1 0 0,-1 0 0,1 0 0,0 0 0,0 0 0,1 0 0,-1-1 0,1 1 0,3 6 0,0-2 0,-2 6 0,-3-13 0,0 0 0,0-1 0,0 1 0,0 0 0,1 0 0,-1 0 0,0 0 0,0 0 0,1-1 0,-1 1 0,1 0 0,-1 0 0,0-1 0,1 1 0,0 0 0,-1-1 0,1 1 0,-1 0 0,1-1 0,1 1 0,-1 1 0,1 0 0,-1-1 0,1 0 0,-1 1 0,1-1 0,0 0 0,0 0 0,0 0 0,0 0 0,0 0 0,0 0 0,0-1 0,0 1 0,0 0 0,0-1 0,0 0 0,0 0 0,0 1 0,1-1 0,-1-1 0,4 1 0,-2-2 0,1 1 0,0-1 0,-1 0 0,1 0 0,-1-1 0,0 1 0,1-1 0,6-6 0,5-2 0,-13 9 0,0 1 0,0-1 0,0 0 0,0 0 0,-1-1 0,1 1 0,-1-1 0,1 1 0,-1-1 0,0 0 0,0 1 0,2-5 0,-3 6 0,2-6 0,0 0 0,0 0 0,-1-1 0,1 1 0,-2 0 0,1-1 0,-1 1 0,1-15 0,3-23 0,-5 40 0,1 5 0,3 5 0,3 8 0,0-1 0,-1 1 0,-1 0 0,0 0 0,3 17 0,-6-19 0,0 0 0,0-1 0,1 1 0,0-1 0,1 0 0,0 0 0,1 0 0,0-1 0,0 1 0,1-1 0,11 13 0,-16-21 0,0 0 0,0-1 0,-1 1 0,1 0 0,0 0 0,0 0 0,0-1 0,0 1 0,1-1 0,-1 1 0,0-1 0,0 1 0,0-1 0,0 0 0,1 1 0,-1-1 0,0 0 0,0 0 0,0 0 0,1 0 0,-1 0 0,0 0 0,0 0 0,1-1 0,-1 1 0,0 0 0,0-1 0,0 1 0,0 0 0,3-2 0,1-1 0,1 0 0,-1-1 0,0 0 0,0 0 0,0 0 0,-1 0 0,1-1 0,5-7 0,24-44 0,-12 19 0,12-33 0,-32 62 0,-1 7 0,1 5 0,0 1 0,8 17 0,-2 1 0,-1 0 0,0 0 0,3 32 0,4 13 0,-7-55 0,-7-13 0,0 0 0,0 1 0,0-1 0,0 0 0,0 1 0,0-1 0,0 0 0,1 1 0,-1-1 0,0 0 0,0 0 0,0 1 0,1-1 0,-1 0 0,0 0 0,0 1 0,1-1 0,-1 0 0,0 0 0,1 0 0,-1 0 0,0 1 0,0-1 0,1 0 0,-1 0 0,0 0 0,1 0 0,-1 0 0,0 0 0,1 0 0,-1 0 0,0 0 0,1 0 0,0 0 0,0-3 0,0 0 0,0-1 0,0 1 0,-1-1 0,1 1 0,-1 0 0,0-6 0,1 1 0,1-14 0,-1 0 0,-1-1 0,-3-22 0,-1-30 0,4 75 0,0 0 0,0 0 0,0-1 0,0 1 0,1 0 0,-1-1 0,0 1 0,0 0 0,0 0 0,0-1 0,0 1 0,0 0 0,0 0 0,1 0 0,-1-1 0,0 1 0,0 0 0,0 0 0,1 0 0,-1-1 0,0 1 0,0 0 0,0 0 0,1 0 0,-1 0 0,0 0 0,0 0 0,1-1 0,-1 1 0,0 0 0,0 0 0,1 0 0,-1 0 0,0 0 0,0 0 0,1 0 0,-1 0 0,0 0 0,1 0 0,-1 0 0,0 0 0,0 0 0,1 1 0,-1-1 0,0 0 0,0 0 0,1 0 0,-1 0 0,0 0 0,0 0 0,0 1 0,1-1 0,-1 0 0,0 0 0,0 0 0,0 1 0,1-1 0,-1 0 0,0 0 0,0 1 0,0-1 0,0 0 0,0 1 0,5 4 0,-1 0 0,-1 0 0,1 1 0,3 8 0,11 14 0,-18-27 0,9 10 0,1 1 0,21 18 0,-27-26 0,0-1 0,1 0 0,0 0 0,0-1 0,0 1 0,0-1 0,0 0 0,0 0 0,0-1 0,1 0 0,7 1 0,-3-1 0,0 0 0,1-2 0,-1 1 0,0-1 0,0-1 0,0 1 0,0-2 0,0 0 0,13-5 0,-20 6 0,0 0 0,0 0 0,0 0 0,-1 0 0,1-1 0,-1 1 0,0-1 0,0 1 0,0-1 0,0 0 0,0 0 0,0 0 0,-1 0 0,0 0 0,1 0 0,-1 0 0,0-1 0,-1 1 0,1 0 0,0-1 0,-1 1 0,0-1 0,0 1 0,0 0 0,0-1 0,-1 1 0,1-1 0,-1 1 0,0 0 0,0-1 0,0 1 0,0 0 0,-2-3 0,3 5 0,-1 0 0,1 0 0,-1 1 0,1-1 0,-1 0 0,1 1 0,-1-1 0,1 0 0,-1 1 0,0-1 0,1 1 0,-1-1 0,0 1 0,1-1 0,-1 1 0,0 0 0,0-1 0,0 1 0,1 0 0,-1 0 0,0-1 0,0 1 0,0 0 0,1 0 0,-1 0 0,-2 0 0,1 1 0,0-1 0,0 1 0,0-1 0,0 1 0,0 0 0,0 0 0,1 0 0,-1 0 0,0 0 0,-2 3 0,-2 1 0,1 0 0,0 0 0,0 0 0,1 1 0,-6 7 0,6-6 0,1 0 0,-1 0 0,1 1 0,0-1 0,1 1 0,-1-1 0,2 1 0,-1 0 0,0 10 0,2-13 0,0-1 0,0 0 0,1 0 0,0 1 0,0-1 0,0 0 0,0 0 0,0 0 0,1 0 0,0 0 0,-1 0 0,2-1 0,-1 1 0,0-1 0,1 1 0,-1-1 0,1 0 0,0 0 0,5 4 0,-1-1 0,1 0 0,0-1 0,0 0 0,0-1 0,1 0 0,-1 0 0,1 0 0,0-1 0,0-1 0,15 3 0,-18-4 0,-1 0 0,1-1 0,-1 0 0,1 0 0,0 0 0,-1-1 0,1 0 0,-1 0 0,0 0 0,1-1 0,-1 1 0,0-1 0,0-1 0,0 1 0,0-1 0,0 0 0,0 0 0,-1 0 0,7-7 0,2-3 0,-2-1 0,1 0 0,-2-1 0,0 0 0,-1-1 0,0 0 0,-1 0 0,11-35 0,-13 41 0,-1 15 0,2 25 0,-6-23 0,1 2 0,-1 0 0,0 1 0,-1-1 0,0 0 0,-1 1 0,0-1 0,-2 9 0,2-12 0,-1 0 0,0 0 0,0 0 0,0-1 0,0 1 0,-1-1 0,0 1 0,0-1 0,-1 0 0,1 0 0,-1-1 0,-5 6 0,7-8 0,1-1 0,-1 0 0,1 0 0,-1 0 0,0 0 0,1 0 0,-1 0 0,0-1 0,0 1 0,0-1 0,0 1 0,0-1 0,1 1 0,-1-1 0,0 0 0,0 0 0,0 0 0,0 0 0,0 0 0,0-1 0,0 1 0,0 0 0,0-1 0,1 0 0,-1 1 0,0-1 0,0 0 0,1 0 0,-4-2 0,5 3 0,0 0 0,0 0 0,-1 0 0,1 0 0,0-1 0,0 1 0,0 0 0,0 0 0,-1 0 0,1 0 0,0-1 0,0 1 0,0 0 0,0 0 0,0-1 0,0 1 0,0 0 0,0 0 0,-1 0 0,1-1 0,0 1 0,0 0 0,0 0 0,0-1 0,0 1 0,0 0 0,0 0 0,0-1 0,1 1 0,-1 0 0,0 0 0,0-1 0,0 1 0,0 0 0,0-1 0,8-9 0,13-6 0,-13 11 0,0 0 0,1 1 0,14-5 0,-20 7 0,0 1 0,0 1 0,0-1 0,1 0 0,-1 1 0,0-1 0,0 1 0,0 0 0,0 0 0,0 0 0,0 1 0,0-1 0,1 1 0,-1 0 0,3 1 0,-6-2 0,1 1 0,-1-1 0,0 0 0,0 1 0,0-1 0,0 1 0,0-1 0,1 0 0,-1 1 0,0-1 0,0 1 0,0-1 0,0 0 0,0 1 0,-1-1 0,1 1 0,0-1 0,0 0 0,0 1 0,0-1 0,0 1 0,0-1 0,-1 0 0,1 1 0,0-1 0,0 0 0,-1 1 0,1-1 0,0 0 0,0 1 0,-1-1 0,1 0 0,0 0 0,-1 1 0,1-1 0,0 0 0,-1 0 0,-18 15 0,-6-5-4073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12760,'0'0'1376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10752,'0'0'1734,"16"1"-980,283-3 2232,-286 1-2830,39-3 772,0 2 0,68 6 0,-82-4-117,-26 0-2979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5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4512,'0'0'16034,"12"-9"-15778,40-28-17,-46 34-182,1-1 1,0 1-1,-1 0 1,1 0-1,0 1 1,1 0-1,-1 0 1,0 1 0,14-1-1,18-5 192,5-2 169,1 1 0,0 3 0,88 0 0,-113 7-181,7-1 79,-13 1-120,-13-2-182,-1 1-1,1-1 0,0 0 0,-1 1 0,1-1 1,0 0-1,-1 0 0,1 0 0,0 0 0,-1 0 1,1 0-1,0 0 0,-1 0 0,1 0 0,0 0 0,0 0 1,-1 0-1,1 0 0,0 0 0,-1-1 0,2 1 1,-2-1-3,0 1 1,1 0 0,-1 0 0,0-1 0,0 1-1,1 0 1,-1 0 0,0 0 0,0-1-1,1 1 1,-1 0 0,0 0 0,1 0 0,-1 0-1,0 0 1,1-1 0,-1 1 0,0 0 0,0 0-1,1 0 1,-1 0 0,0 0 0,1 0 0,-1 0-1,0 0 1,1 0 0,-1 0 0,0 1 0,1-1-1,-1 0 1,0 0 0,1 0 0,-1 0-1,0 0 1,1 1 0,-1-1 0,0 0 0,0 0-1,1 0 1,-1 1 0,0-1 0,0 0 0,0 0-1,1 1 1,-1-1 0,0 1-211,1 0 0,-1 0 1,1-1-1,-1 1 0,0 0 0,0 0 0,1 0 1,-1-1-1,0 1 0,0 0 0,0 0 1,0 0-1,0-1 0,0 1 0,0 0 0,0 0 1,0 0-1,-1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1 542 7936,'0'0'6226,"11"-2"-5812,1 0-259,0 0 0,0-1 1,0-1-1,0 0 0,-1-1 1,1 0-1,16-11 0,-8 1 135,-1-1 1,-1-1-1,0-1 0,-1-1 0,-1 0 0,-1-1 0,-1 0 1,0-1-1,-2-1 0,16-36 0,0-2 228,-13 30 105,19-53 0,-32 69-361,-2 13-227,0-1 0,0 1 0,0 0-1,0 0 1,0-1 0,1 1-1,-1 0 1,0 0 0,1-1-1,-1 1 1,1 0 0,0-2-1,-1 3 8,1 0-1,-1-1 1,0 1-1,0-1 1,0 1-1,0-1 1,0 1-1,0 0 1,0-1-1,0 1 1,0-1-1,0 1 1,0 0-1,0-1 1,-1 1-1,1-1 1,0 1 0,0 0-1,0-1 1,0 1-1,-1 0 1,1-1-1,0 1 1,0 0-1,-1-1 1,1 1-1,0 0 1,-1-1-1,1 1 1,0 0-1,-1 0 1,1-1-1,0 1 1,-1 0-1,1 0 1,-1 0-1,1 0 1,0 0-1,-1-1 1,1 1-1,-1 0 1,1 0-1,0 0 1,-1 0-1,1 0 1,-1 0-1,1 0 1,-1 0-1,1 1 1,0-1-1,-1 0 1,0 0-1,-4 5 37,-1 0 0,1 0 0,0 0 0,0 0 0,1 1 0,0 0 0,0 0 0,0 0 0,1 1 0,0-1 0,-4 12 0,2-3 71,0-1-1,2 0 1,0 1 0,-2 26 0,3-12 233,4 42-1,-1-62-280,0 0 0,0 0 0,1 0 1,0 0-1,1-1 0,0 1 0,1-1 0,-1 0 1,7 9-1,-9-14-72,1-1 1,0 0-1,-1 1 1,1-1-1,0 0 1,0 0-1,0-1 1,0 1-1,1 0 0,-1-1 1,0 1-1,1-1 1,-1 0-1,1 0 1,0 0-1,-1 0 1,1 0-1,0 0 1,-1-1-1,1 1 0,0-1 1,0 0-1,0 0 1,-1 0-1,1 0 1,0-1-1,0 1 1,0-1-1,-1 1 1,1-1-1,0 0 1,-1 0-1,1 0 0,2-2 1,1 0 39,0-1 0,-1 1 1,1-1-1,-1 0 0,0 0 0,-1-1 0,1 0 1,-1 0-1,0 0 0,0 0 0,0 0 0,-1-1 1,6-11-1,16-54 899,-24 71-957,0-1-1,0 0 1,0 0 0,0 1 0,0-1-1,0 1 1,0-1 0,0 1 0,1-1-1,-1 1 1,0-1 0,0 1 0,1 0-1,-1 0 1,0 0 0,3 0 0,26-1-11,-24 1 9,43 6-9,-42-4 9,1-1 0,0 0 0,-1 0 1,1 0-1,0-1 0,0-1 0,14-1 0,-14 0-18,11-3 141,-19 5-129,1 0 0,-1-1 0,0 1 0,1 0 0,-1 0 0,0-1 0,0 1 0,1 0 1,-1-1-1,0 1 0,0 0 0,0-1 0,1 1 0,-1 0 0,0-1 0,0 1 1,0 0-1,0-1 0,0 1 0,0-1 0,0 1 0,0 0 0,1-1 0,-1 1 0,-1 0 1,1-1-1,0 1 0,0-1 0,0 1 0,0 0 0,0-1 0,0 1 0,0 0 0,0-1 1,-1 1-1,1 0 0,0-1 0,0 1 0,0 0 0,-1-1 0,1 1 0,0 0 1,-1-1-1,1 1 0,-3-1 10,1 0 0,0 1 0,-1-1 0,1 1 1,0 0-1,-1 0 0,1-1 0,-1 1 0,1 1 0,0-1 1,-1 0-1,1 1 0,-1-1 0,1 1 0,-5 1 0,-7 5 34,0 0-1,-14 9 0,23-13-33,0 1-1,0-1 1,0 1 0,1 0 0,-1 1-1,1-1 1,0 1 0,-5 8 0,7-10 4,1 0 0,-1 0 0,1 0 0,0 1 0,0-1 0,0 0 0,0 1 0,0-1 0,1 1 0,0-1 0,-1 1 0,1-1 0,1 1 0,-1-1 0,0 1 0,1-1 0,0 1 0,0-1 0,0 1 0,0-1 0,0 0 0,1 0 0,-1 1 0,5 4 0,-5-7-8,0 0 0,0-1 0,0 1 0,0-1 0,0 1 0,1-1 1,-1 0-1,0 1 0,0-1 0,0 0 0,0 0 0,1 0 0,-1 0 0,0 0 0,0 0 0,0 0 0,1 0 0,-1 0 0,0-1 0,0 1 1,0 0-1,0-1 0,2 0 0,26-14 133,-22 10-107,1-1 1,-1 0-1,0 0 0,-1 0 0,1-1 1,-1 0-1,-1 0 0,1-1 1,-1 1-1,0-1 0,-1 0 0,0-1 1,0 1-1,4-17 0,-8 25-33,0 1 0,0-1 0,0 0-1,0 1 1,1-1 0,-1 0 0,0 0-1,0 1 1,0-1 0,1 0 0,-1 0-1,0 1 1,0-1 0,1 0 0,-1 0-1,0 0 1,1 0 0,-1 0 0,0 1 0,0-1-1,1 0 1,-1 0 0,0 0 0,1 0-1,-1 0 1,0 0 0,1 0 0,-1 0-1,0 0 1,1 0 0,-1 0 0,0 0-1,0 0 1,1 0 0,-1 0 0,0 0-1,1-1 1,-1 1 0,0 0 0,0 0-1,1 0 1,-1 0 0,0-1 0,1 1-1,-1 0 1,0 0 0,0 0 0,0-1-1,1 1 1,-1 0 0,0 0 0,0-1 0,0 1-1,0 0 1,0-1 0,1 1 0,-1 0-1,0-1 1,0 1 0,0 0 0,0 0-1,0-1 1,0 1 0,0 0 0,0-1-1,0 1 1,0 0 0,0-1 0,18 34 155,-4-9-93,-9-19-64,0 0 0,0 0 0,0 0 0,1-1 0,0 0 0,7 4 0,-10-6 0,1 0 0,-1-1 0,0 1 0,0-1 0,1 0 0,-1 0 0,0-1 0,1 1 0,-1-1 0,1 1 0,-1-1 0,1 0 0,-1 0 0,6-1 0,-3-1 0,4 0 0,0-1 0,0 0 0,9-5 0,-16 7 0,0-1 0,0 0 0,0 0 0,0 0 0,-1 0 0,1 0 0,-1 0 0,0-1 0,1 1 0,-1-1 0,0 0 0,0 1 0,1-5 0,3-2 0,-7 9 0,1 0 0,-1 0 0,1-1 0,0 1 0,-1 0 0,1-1 0,0 1 0,-1 0 0,1-1 0,0 1 0,0-1 0,-1 1 0,1 0 0,0-1 0,0 1 0,0-1 0,-1 1 0,1-1 0,0 1 0,0-1 0,0 1 0,0-2 0,1-9 0,0 0 0,1 0 0,1 0 0,0 0 0,8-20 0,-6 18 0,0 1 0,-2-1 0,5-21 0,9-82 0,-16 114 0,-1 0 0,1-1 0,0 1 0,-1 0 0,0-1 0,0 1 0,1 0 0,-1-1 0,-1 1 0,1 0 0,0-1 0,-1 1 0,1 0 0,-1-1 0,1 1 0,-1 0 0,0 0 0,0-1 0,-2-2 0,2 5 0,1 0 0,0 0 0,-1 0 0,1 0 0,0 0 0,-1 0 0,1 0 0,0 0 0,-1 0 0,1 0 0,0 0 0,-1 1 0,1-1 0,0 0 0,-1 0 0,1 0 0,0 0 0,0 1 0,-1-1 0,1 0 0,0 0 0,0 1 0,-1-1 0,1 0 0,0 1 0,0-1 0,0 0 0,-1 0 0,1 1 0,0-1 0,0 0 0,0 1 0,0-1 0,0 0 0,0 1 0,0 0 0,-7 15 0,7-16 0,-14 45 0,-9 58 0,8-36 0,12-48 0,0-1 0,1 1 0,1 0 0,1 0 0,0-1 0,4 22 0,-5 10 0,-1-53 0,0 0 0,1 1 0,-1-1 0,1 0 0,0-1 0,0 1 0,0 0 0,0-4 0,1-1 0,1-1 0,1 1 0,-1 0 0,1 0 0,1 0 0,-1 0 0,1 0 0,1 1 0,7-14 0,-4 10 0,1 0 0,-1 0 0,2 1 0,0 0 0,15-13 0,-13 15 0,0 1 0,1 0 0,-1 1 0,2 0 0,12-5 0,-3 3 0,-19 6 0,0 1 0,0 0 0,1 0 0,-1 0 0,0 0 0,1 1 0,-1 0 0,1-1 0,-1 1 0,1 0 0,-1 1 0,0-1 0,1 0 0,-1 1 0,1 0 0,-1 0 0,0 0 0,0 0 0,1 1 0,-1-1 0,0 1 0,0 0 0,0 0 0,-1 0 0,1 0 0,0 0 0,-1 1 0,1-1 0,-1 1 0,0-1 0,0 1 0,0 0 0,0 0 0,-1 0 0,1 0 0,-1 0 0,1 1 0,-1-1 0,0 0 0,0 5 0,0-6 0,-1 0 0,0 0 0,1 1 0,-1-1 0,0 0 0,-1 0 0,1 0 0,0 0 0,-1 0 0,1 0 0,-1 0 0,1 0 0,-1 0 0,0 0 0,0 0 0,0 0 0,0 0 0,0 0 0,-3 2 0,2-1 0,-1-1 0,0 0 0,0 0 0,0 0 0,0 0 0,0 0 0,0 0 0,-1-1 0,1 0 0,-7 2 0,0-1 0,0 0 0,0-1 0,-1 0 0,1 0 0,-1-1 0,-19-3 0,17 1 0,18 4 0,21 22 0,-4-8 0,-16-11 0,0-1 0,0 1 0,0-1 0,1 0 0,-1-1 0,1 0 0,0 0 0,0 0 0,0-1 0,1 0 0,14 3 0,-17-5 0,17 1 0,0-1 0,-1-1 0,28-4 0,-43 4 0,0 0 0,0-1 0,-1 1 0,1-1 0,0-1 0,-1 1 0,0-1 0,0 0 0,1 0 0,-2 0 0,1-1 0,0 0 0,-1 0 0,0 0 0,1 0 0,5-10 0,-4 5 0,-1 1 0,0-1 0,-1-1 0,6-15 0,-9 22 0,-1 0 0,1 0 0,0 0 0,-1 0 0,1 0 0,-1 0 0,0 0 0,0 0 0,0 0 0,0 0 0,-1 0 0,0 0 0,1 0 0,-1 0 0,0 0 0,0 0 0,0 0 0,-1 0 0,-2-3 0,4 5 0,-1 1 0,1-1 0,-1 1 0,1-1 0,-1 1 0,0 0 0,1 0 0,-1-1 0,1 1 0,-1 0 0,0 0 0,1-1 0,-1 1 0,0 0 0,0 0 0,1 0 0,-1 0 0,0 0 0,1 0 0,-1 0 0,0 0 0,1 1 0,-1-1 0,0 0 0,1 0 0,-1 1 0,0-1 0,1 0 0,-1 1 0,1-1 0,-1 0 0,0 1 0,1-1 0,-1 1 0,-19 17 0,16-13 0,0 1 0,0 0 0,0 0 0,0 0 0,1 1 0,0-1 0,1 1 0,-1 0 0,-1 9 0,3-11 0,0-1 0,0 1 0,1-1 0,0 1 0,0 0 0,0-1 0,1 1 0,-1-1 0,1 1 0,0-1 0,0 1 0,1-1 0,-1 0 0,1 0 0,0 0 0,3 6 0,-4-9 0,1 0 0,-1 1 0,0-1 0,1 1 0,-1-1 0,0 0 0,1 0 0,0 0 0,-1 0 0,1 0 0,0 0 0,-1-1 0,1 1 0,0 0 0,0-1 0,-1 1 0,1-1 0,0 0 0,0 0 0,0 1 0,0-1 0,0-1 0,0 1 0,-1 0 0,1 0 0,0-1 0,3 0 0,6-2 0,0-1 0,-1 0 0,17-9 0,-2 1 0,-10 5 0,0-1 0,16-11 0,-17 10 0,1 1 0,18-9 0,-24 15 0,0 0 0,1 0 0,-1 0 0,0 2 0,1-1 0,10 1 0,-15 0 0,-4 1 0,0-1 0,0 0 0,0 0 0,-1 0 0,1 1 0,0-1 0,0 0 0,0 1 0,-1-1 0,1 0 0,0 1 0,0-1 0,-1 1 0,1 0 0,0-1 0,-1 1 0,1 0 0,-1-1 0,1 1 0,-1 0 0,1-1 0,-1 1 0,1 0 0,-1 0 0,0 0 0,1-1 0,-1 1 0,0 0 0,0 0 0,0 0 0,0 0 0,0 1 0,1 34 0,-1-26 0,-1 0 0,0 0 0,0 0 0,-1-1 0,0 1 0,-6 15 0,7-25 0,1 0 0,0 0 0,0 0 0,0 0 0,0 0 0,0 1 0,0-1 0,0 0 0,0 0 0,0 0 0,0 1 0,-1-1 0,1 0 0,0 0 0,0 0 0,0 0 0,0 1 0,0-1 0,0 0 0,0 0 0,1 0 0,-1 1 0,0-1 0,0 0 0,0 0 0,0 0 0,0 0 0,0 1 0,0-1 0,0 0 0,0 0 0,0 0 0,1 0 0,-1 1 0,0-1 0,0 0 0,0 0 0,0 0 0,0 0 0,1 0 0,-1 0 0,0 0 0,0 0 0,0 1 0,0-1 0,1 0 0,-1 0 0,0 0 0,0 0 0,0 0 0,1 0 0,-1 0 0,0 0 0,0 0 0,0 0 0,1 0 0,-1 0 0,0 0 0,1-1 0,0 1 0,-1 0 0,1 0 0,0 0 0,-1-1 0,1 1 0,0 0 0,-1-1 0,1 1 0,0 0 0,-1-1 0,1 1 0,-1-1 0,1 1 0,-1-1 0,1 0 0,0 0 0,7-10 0,1 0 0,0 1 0,1 0 0,13-11 0,-7 7 0,-8 6 0,1 0 0,0 1 0,0 0 0,1 0 0,0 1 0,0 1 0,1-1 0,19-6 0,-28 12 0,0 0 0,0 0 0,0 1 0,0-1 0,0 0 0,0 1 0,0-1 0,0 1 0,0 0 0,-1-1 0,1 1 0,0 0 0,-1 0 0,3 2 0,21 17 0,14 23 0,-33-34 0,2-1 0,-1 1 0,1-1 0,1-1 0,-1 1 0,13 7 0,-10-8 0,-9-5 0,0-1 0,0 1 0,1-1 0,-1 1 0,0-1 0,1 0 0,-1 0 0,1 0 0,0 0 0,-1-1 0,6 2 0,0 0 984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9440,'0'0'5682,"12"-3"-5004,29-5 117,82-5 0,9 8 35,250-20 1903,-362 22-2436,0-2-1,-1 0 1,1-1 0,23-10 0,2-5-2739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0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173 435 10448,'0'0'6457,"-13"5"-5796,-10 6 43,1 0 1,0 1-1,-39 30 0,58-38-509,0 0-1,0 0 1,0 0-1,0 1 1,0-1-1,1 1 1,0 0-1,0-1 1,0 1-1,1 0 0,-1 1 1,1-1-1,0 0 1,1 0-1,-1 0 1,1 0-1,0 1 1,0-1-1,2 6 1,-2-9-125,1 0 1,-1 0-1,1 0 1,-1 0 0,1 0-1,0 0 1,0 0 0,0 0-1,0 0 1,0 0 0,0-1-1,0 1 1,1 0-1,-1-1 1,1 1 0,-1-1-1,1 1 1,0-1 0,-1 0-1,1 0 1,0 0-1,0 0 1,0 0 0,0 0-1,0-1 1,0 1 0,0 0-1,0-1 1,0 0 0,0 1-1,0-1 1,0 0-1,0 0 1,1 0 0,-1 0-1,0-1 1,0 1 0,0-1-1,2 0 1,7-5 64,0-1 0,0 0 0,-1-1-1,-1 0 1,1-1 0,13-15 0,44-65 373,-59 78-407,0-2 46,1-2 273,-9 14-408,0 1-1,0 0 0,0 0 0,0 0 0,0 0 0,0 0 0,0-1 0,0 1 0,1 0 0,-1 0 0,0 0 0,0 0 0,0 0 1,0 0-1,0-1 0,0 1 0,0 0 0,0 0 0,0 0 0,0 0 0,1 0 0,-1 0 0,0 0 0,0 0 0,0 0 1,0 0-1,0-1 0,0 1 0,1 0 0,-1 0 0,0 0 0,0 0 0,0 0 0,0 0 0,0 0 0,0 0 0,1 0 0,-1 0 1,0 0-1,0 0 0,0 0 0,0 0 0,0 0 0,1 0 0,-1 0 0,0 1 0,0-1 0,0 0 0,0 0 0,0 0 1,0 0-1,1 0 0,-1 0 0,0 0 0,0 0 0,0 0 0,0 0 0,0 1 0,0-1 0,0 0 0,0 0 0,0 0 0,20 41 628,-17-30-532,1 0-1,0-1 0,1 0 1,0 1-1,0-1 1,1-1-1,0 1 1,1-1-1,0 0 0,0-1 1,10 9-1,-15-15-85,0 0-1,1-1 0,-1 1 0,0-1 1,1 0-1,-1 0 0,0 0 0,1 0 1,0 0-1,-1 0 0,1-1 0,-1 1 1,1-1-1,0 0 0,-1 0 0,1 0 1,0 0-1,0 0 0,-1 0 0,1-1 0,-1 1 1,1-1-1,0 0 0,-1 0 0,4-2 1,0 1 15,-1-1 0,0 0 1,1-1-1,-1 1 1,-1-1-1,1 0 0,0 0 1,-1-1-1,0 0 1,4-5-1,4-9-36,-2 0 0,0 0 0,-1-1 0,-1 0 0,-1-1 0,8-34 0,14-134 0,-22 129 0,-4 42 0,-1-1 0,0 0 0,-2 0 0,0 0 0,-1 0 0,-5-32 0,-4 92 0,0 43 0,4-42 0,1 0 0,3 0 0,4 77 0,25 54 0,-27-172 38,1 1-1,-1-1 1,0 1 0,1-1-1,-1 0 1,1 1-1,-1-1 1,1 1 0,0-1-1,-1 0 1,1 1 0,0-1-1,0 0 1,0 0-1,0 0 1,0 0 0,0 0-1,0 0 1,1 0 0,-1 0-1,0 0 1,3 1-1,-3-2-361,1 1-1,-1-1 0,1 0 0,-1 0 0,0 0 1,1 0-1,-1 0 0,1 0 0,-1 0 0,1 0 1,-1 0-1,0-1 0,1 1 0,1-2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0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18791,'0'0'1728,"61"12"-1008,-5 0-80,9 0 16,1-2-224,-5 0 8,-13-2-112,-12 2 0,-7-3-72,-5 1 0,0-2-120,-8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1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356 328 9240,'0'0'6638,"-9"-8"-6251,-34-24 5,37 29-286,0 0 1,-1 0-1,1 0 0,-1 1 1,0 0-1,0 1 0,0-1 1,0 1-1,0 1 1,0-1-1,0 1 0,0 1 1,0-1-1,0 1 0,0 0 1,-10 3-1,11-3-17,-4 1 86,1 0-1,0 1 1,0 0 0,0 0-1,0 1 1,1 0 0,-1 1-1,1-1 1,0 2 0,0-1-1,1 1 1,-11 11-1,12-11-46,1 0-1,0 0 1,1 1-1,0-1 1,0 1-1,0 0 0,1 1 1,0-1-1,0 0 1,1 1-1,0 0 1,0-1-1,1 1 0,0 0 1,0 13-1,1-15-45,0 0 0,1 1 0,0-1 0,0 1-1,1-1 1,-1 0 0,1 0 0,1 0 0,-1 0-1,1 0 1,0 0 0,0-1 0,1 1 0,0-1 0,0 0-1,0 0 1,0 0 0,1-1 0,0 1 0,0-1-1,0-1 1,0 1 0,11 5 0,-7-5-2,0 0 1,0 0-1,0-1 0,1-1 1,-1 0-1,1 0 0,-1 0 1,1-1-1,0-1 0,-1 0 1,1 0-1,0-1 0,-1 0 1,1-1-1,14-3 1,-8 0 27,-1-1 0,1 0 1,-1-1-1,0 0 0,0-1 1,-1-1-1,0-1 0,-1 0 1,0 0-1,0-1 0,-1-1 0,-1 0 1,0-1-1,-1 0 0,16-26 1,-25 38-100,10-19 233,-9 10-32,-2 10-205,0 0 0,0 0 0,0 0 1,0 0-1,0 0 0,0-1 0,0 1 0,0 0 1,0 0-1,-1 0 0,1 0 0,0 0 0,0 0 1,0-1-1,0 1 0,0 0 0,0 0 0,0 0 1,-1 0-1,1 0 0,0 0 0,0 0 0,0 0 1,0 0-1,0 0 0,0 0 0,-1 0 0,1 0 1,0 0-1,0 0 0,0 0 0,0 0 0,0 0 1,-1 0-1,1 0 0,0 0 0,0 0 0,0 0 1,0 0-1,0 0 0,-1 0 0,1 0 0,0 0 1,0 0-1,0 0 0,0 0 0,-2 1 13,0 0 0,0 0 0,1 0 0,-1 0 0,0 0 0,1 1 0,-1-1-1,1 0 1,0 1 0,-1-1 0,1 1 0,0-1 0,0 1 0,0 0 0,0-1 0,0 1 0,-1 2 0,-8 32 128,9-34-135,1 1 2,0 0 0,-1 0 0,1 0-1,1 0 1,-1 0 0,0 0 0,1 0-1,-1 0 1,1 0 0,0 0 0,0 0 0,0 0-1,1 0 1,-1 0 0,1-1 0,-1 1 0,1 0-1,0-1 1,0 1 0,0-1 0,0 0 0,0 0-1,1 0 1,-1 0 0,4 2 0,-3-2 8,-1 0 0,1-1 0,0 1 0,0-1 0,0 0 0,0 1 0,0-1 1,0-1-1,0 1 0,0 0 0,0-1 0,0 1 0,0-1 0,0 0 0,1 0 0,-1 0 0,0-1 0,0 1 1,0-1-1,0 0 0,0 0 0,0 0 0,0 0 0,4-2 0,-5 2-2,0-1 1,0 1-1,0 0 0,-1-1 1,1 1-1,0-1 0,-1 0 1,1 0-1,-1 1 0,0-1 1,1 0-1,-1 0 0,0 0 1,0-1-1,-1 1 0,2-4 0,-1 2 20,-1-1 0,1 0-1,-1 0 1,0 0 0,-1 1-1,1-1 1,-3-7-1,1 4 6,0 0 0,-1 0 0,0 1 0,0-1 0,-1 1 0,0 0 0,0 0 0,-10-12-1,12 16-8,-1-1 0,0 1 0,0 0 0,-1 0 0,1 0 0,0 0 0,-1 1 0,0-1 0,0 1 0,1 0 0,-1 0 0,0 1 0,-1-1 0,1 1 0,0-1-1,0 1 1,-9 0 0,12 1 71,35-6 72,47-6-152,-38 4-39,81-3-1,-112 11 26,1 0 1,-1 0-1,1 1 0,-1 1 0,0 0 1,1 1-1,-1 0 0,0 1 0,13 6 1,-24-9-4,1 0 0,-1 0 0,0 0 0,0 0 0,1 0 0,-1 1 0,0-1 1,0 0-1,-1 1 0,1-1 0,0 1 0,0-1 0,-1 1 0,1-1 0,-1 1 0,1 0 0,-1-1 1,1 1-1,-1 0 0,0-1 0,0 1 0,0 0 0,0 2 0,-1 4 25,0-1 0,0 0 0,0 0 0,-3 8 0,2-9-3,-1 1 1,0-1 0,0 1 0,-1-1 0,1 0-1,-1 0 1,-1 0 0,1-1 0,-1 0 0,0 0-1,0 0 1,-9 6 0,14-11-32,0 0 0,0 0 0,0 0 0,0 0 0,0-1 0,0 1 0,0 0 0,0 0 0,0 0 0,0 0 0,0 0 0,0 0 0,0 0 0,0 0 0,0-1 0,0 1 0,0 0 0,0 0 0,0 0 0,0 0 0,-1 0 0,1 0 0,0 0 0,0 0 0,0 0 0,0 0 0,0 0 0,0 0 0,0 0 0,0 0 0,-1 0 0,1-1 0,0 1 0,0 0 0,0 0 0,0 0 0,0 0 0,0 0 0,0 0 0,-1 0 0,1 0 0,0 0 0,0 1 0,0-1 0,0 0 0,0 0 0,0 0 0,0 0 0,0 0 0,-1 0 0,1 0 0,0 0 0,0 0 0,0 0 0,0 0 0,0 0 0,0 0 0,0 0 0,0 1 0,0-1 0,0 0 0,0 0 0,6-10 0,35-34 0,-33 35 0,0-1 0,0 2 0,1-1 0,1 1 0,-1 0 0,1 1 0,18-11 0,-27 18 0,1-1 0,-1 0 0,1 0 0,0 1 0,-1-1 0,1 1 0,0 0 0,0-1 0,-1 1 0,1 0 0,0 0 0,0 0 0,-1 0 0,1 0 0,0 1 0,0-1 0,-1 0 0,1 1 0,0-1 0,-1 1 0,1 0 0,0 0 0,-1-1 0,1 1 0,-1 0 0,1 0 0,-1 0 0,0 1 0,1-1 0,-1 0 0,2 2 0,2 5 0,0-1 0,-1 1 0,0 0 0,0 0 0,3 10 0,4 7 0,-4-10 0,-3-6 0,0 0 0,1-1 0,0 1 0,10 13 0,-13-21 0,-1 1 0,1-1 0,0 1 0,-1-1 0,1 1 0,0-1 0,0 0 0,0 0 0,0 0 0,0 0 0,0 0 0,0 0 0,0 0 0,0-1 0,0 1 0,0-1 0,1 0 0,-1 1 0,0-1 0,0 0 0,1 0 0,-1-1 0,0 1 0,0 0 0,0-1 0,3 0 0,4-3 0,1 0 0,-2 0 0,1-1 0,0-1 0,-1 1 0,0-1 0,0-1 0,-1 1 0,0-1 0,8-9 0,9-13 0,25-41 0,-49 70 0,64-103 0,-58 96 0,-2 9 0,2 16 0,-4-9 0,6 21 0,5 47 0,-12-66 0,0-1 0,-1 1 0,0 0 0,-1 0 0,0 0 0,0 0 0,-1 0 0,-4 11 0,5-21 0,1 0 0,-1 0 0,1 0 0,-1 1 0,1-1 0,-1 0 0,0 0 0,0 0 0,1 0 0,-1 0 0,0 0 0,0 0 0,0 0 0,0 0 0,0-1 0,0 1 0,-1 0 0,1-1 0,0 1 0,0-1 0,0 1 0,-1-1 0,-1 1 0,0-1 0,0 0 0,0 0 0,0 0 0,0 0 0,0-1 0,0 1 0,0-1 0,0 0 0,0 0 0,-3-1 0,-3-2 0,1-1 0,0 1 0,0-2 0,0 1 0,-13-12 0,12 6 0,9 9 0,-1 1 0,0 0 0,0-1 0,0 1 0,0 0 0,-1 0 0,1 0 0,0 0 0,0 0 0,-1 0 0,1 0 0,-1 0 0,-2-1 0,4 2 0,0 0 0,0 0 0,0 0 0,1 0 0,-1 0 0,0 0 0,0 0 0,0 0 0,0 0 0,0 0 0,0 0 0,0 0 0,1 0 0,-1 0 0,0 0 0,0 0 0,0 0 0,0 0 0,0 0 0,0 0 0,0 0 0,1 0 0,-1 0 0,0 0 0,0 0 0,0 0 0,0 0 0,0-1 0,0 1 0,0 0 0,0 0 0,0 0 0,1 0 0,-1 0 0,0 0 0,0 0 0,0 0 0,0-1 0,0 1 0,0 0 0,0 0 0,0 0 0,0 0 0,0 0 0,0 0 0,0 0 0,0-1 0,0 1 0,0 0 0,0 0 0,0 0 0,0 0 0,0 0 0,0 0 0,0 0 0,0-1 0,0 1 0,110 49 0,-101-44 0,0-1 0,1 0 0,0-1 0,-1 0 0,1-1 0,0 0 0,1 0 0,-1-1 0,0 0 0,0-1 0,0 0 0,1-1 0,11-2 0,-10 1 0,0-1 0,0-1 0,-1 0 0,1-1 0,-1 0 0,0-1 0,0 0 0,-1-1 0,0 0 0,14-12 0,-13 9 0,-2 0 0,1-1 0,-2 0 0,1 0 0,-1 0 0,-1-1 0,0-1 0,10-24 0,-5 0 0,16-73 0,-23 86 0,-1 0 0,-1-1 0,-1 1 0,-2-26 0,-6 23 0,2 16 0,4 11 0,0 0 0,0 0 0,0 0 0,0 0 0,0 0 0,0 0 0,0 0 0,0 0 0,0 0 0,0 0 0,0 1 0,0-1 0,0 0 0,0 0 0,0 0 0,0 0 0,0 0 0,0 0 0,0 0 0,0 0 0,0 0 0,0 0 0,0 0 0,0 0 0,0 0 0,0 0 0,0 0 0,-1 0 0,1 0 0,0 0 0,0 0 0,0 0 0,0 0 0,0 0 0,0 0 0,0 0 0,0 0 0,0 0 0,0 0 0,0 0 0,0 0 0,0 0 0,0 0 0,-1 0 0,1 0 0,0 0 0,0 0 0,0 0 0,0 0 0,0 0 0,0 0 0,-11 131 0,9 162 0,13-159 0,-41-153 0,27 14-4080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1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13768,'0'0'1814,"13"-4"-1339,4-3-263,1 1 0,0 1 1,1 1-1,26-3 0,-5 5 397,-1 2 0,77 10-1,76 31 1855,-112-21 1739,-81-20-4152,1 0 0,0 0 0,0 0 0,0 0 1,0 1-1,0-1 0,0 0 0,0 0 0,0 0 1,0 0-1,0 0 0,0 0 0,-1 0 0,1 0 1,0 0-1,0 0 0,0 0 0,0 1 0,0-1 1,0 0-1,0 0 0,0 0 0,0 0 0,0 0 1,0 0-1,0 0 0,0 0 0,0 1 1,0-1-1,0 0 0,0 0 0,0 0 0,0 0 1,0 0-1,0 0 0,0 0 0,0 0 0,0 1 1,0-1-1,1 0 0,-15 1-29,13-1-54,-6 1-3577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135 429 12256,'0'0'5218,"-8"11"-4766,6-7-403,-11 13 256,-1 1-1,-25 24 1,33-36-149,-30 30 737,35-34-749,-1 0 0,0 0 0,1 0-1,-1 0 1,1 1 0,0-1 0,0 0 0,0 1 0,0-1 0,0 1 0,0-1 0,1 1 0,-1-1 0,1 1 0,-1 3 0,2-5-86,-1 0 1,0 0 0,0 0 0,0 0-1,1-1 1,-1 1 0,0 0-1,1 0 1,-1 0 0,1 0 0,-1-1-1,1 1 1,-1 0 0,1-1 0,0 1-1,-1 0 1,1-1 0,0 1 0,-1-1-1,1 1 1,0-1 0,1 1-1,0 0 51,1 0 0,-1 0 0,1 0 0,-1-1 0,1 0 1,0 1-1,4-1 0,2 0 121,-1-1 1,1 0-1,13-4 1,-15 3-91,0-1 0,0 1 0,0-1 0,0 0 0,-1 0-1,1-1 1,-1 0 0,0 0 0,0-1 0,0 1 0,-1-1 0,1-1 0,-1 1 0,-1-1 0,1 0 0,-1 0 0,7-12-1,-7 10 169,0 0-1,1 0 1,0 0-1,11-12 1,-16 20-276,0 0 1,1-1-1,-1 1 1,0 0 0,1 0-1,-1 0 1,1 0-1,-1 0 1,0 0-1,1 0 1,-1 0 0,1 0-1,-1 0 1,0 1-1,1-1 1,-1 0-1,1 0 1,-1 0-1,0 0 1,1 0 0,-1 1-1,0-1 1,1 0-1,-1 0 1,0 1-1,1-1 1,-1 0 0,0 0-1,0 1 1,1-1-1,-1 0 1,0 1-1,0-1 1,1 1-1,12 18 354,-8-11-187,-2-4-132,-1-1 1,0 1-1,0-1 0,0 1 1,0 0-1,1 6 1,-2-7 14,0 0 0,0 1 0,1-1 0,-1 0 0,1 0 0,0 0 0,0 0 0,2 3 0,-3-5-74,1 0 0,-1 0 1,0 0-1,0 0 0,1 0 0,-1 0 0,1-1 0,-1 1 0,0 0 0,1-1 0,-1 1 0,1-1 0,0 0 0,-1 0 0,1 1 0,-1-1 0,1 0 0,-1 0 0,1 0 1,0 0-1,-1-1 0,1 1 0,-1 0 0,1-1 0,-1 1 0,1-1 0,-1 1 0,1-1 0,-1 0 0,0 0 0,2 0 0,4-4 17,0 0-1,-1-1 0,0 1 1,9-10-1,-10 10-21,6-7-3,0 0 0,1 1 0,0 1 0,1 0 0,23-14 0,-24 17 0,-10 5 0,0 0 0,0 1 0,1-1 0,-1 1 0,0 0 0,0-1 0,1 1 0,-1 0 0,0 1 0,1-1 0,-1 0 0,1 1 0,-1-1 0,1 1 0,3 0 0,-6 0 0,1 0 0,-1 1 0,1-1 0,-1 1 0,1-1 0,-1 1 0,1 0 0,-1-1 0,1 1 0,-1-1 0,0 1 0,0 0 0,1-1 0,-1 1 0,0 0 0,0-1 0,0 1 0,1 0 0,-1-1 0,0 1 0,0 0 0,0 0 0,-1 21 0,1-16 0,-2 14 0,2-17 0,-1 1 0,1 0 0,-1 0 0,1-1 0,0 1 0,0 0 0,1 0 0,-1 0 0,1-1 0,1 6 0,-2-9 0,0 0 0,1 0 0,-1 0 0,0 1 0,0-1 0,1 0 0,-1 0 0,0 0 0,1 0 0,-1 0 0,0 0 0,0 0 0,1 0 0,-1 1 0,0-1 0,1 0 0,-1 0 0,0 0 0,1-1 0,-1 1 0,0 0 0,0 0 0,1 0 0,-1 0 0,0 0 0,1 0 0,-1 0 0,0 0 0,0-1 0,1 1 0,-1 0 0,0 0 0,0 0 0,1-1 0,-1 1 0,0 0 0,0 0 0,0 0 0,1-1 0,13-13 0,-6 5 0,-1 3 0,-4 3 0,1 0 0,-1 0 0,0 0 0,1 1 0,0-1 0,7-3 0,-10 6 0,0 0 0,0-1 0,0 1 0,1 0 0,-1 0 0,0 0 0,0 0 0,1 0 0,-1 0 0,0 0 0,0 0 0,0 1 0,1-1 0,-1 0 0,0 1 0,0-1 0,0 1 0,0-1 0,0 1 0,1-1 0,-1 1 0,0 0 0,-1 0 0,1 0 0,0-1 0,0 1 0,0 0 0,0 0 0,-1 0 0,2 2 0,18 29 0,-14-21 0,0-1 0,0 0 0,16 18 0,-20-26 0,1 0 0,-1 0 0,0 0 0,1 0 0,-1 0 0,1-1 0,0 1 0,-1-1 0,1 1 0,0-1 0,0 0 0,0 0 0,0 0 0,0-1 0,0 1 0,0-1 0,0 0 0,0 0 0,0 0 0,4 0 0,-3-1 0,0 0 0,0 0 0,0-1 0,0 0 0,0 1 0,0-1 0,-1-1 0,1 1 0,-1 0 0,1-1 0,-1 0 0,0 0 0,3-3 0,6-7 0,17-26 0,-24 31 0,19-29 0,-2 0 0,-2-1 0,16-43 0,37-123 0,-65 179 0,4-15 0,-9 26 0,1 1 0,9-21 0,-13 34 0,0 0 0,0 0 0,1 0 0,-1 0 0,0 0 0,0 0 0,1 1 0,-1-1 0,0 0 0,0 0 0,0 0 0,1 1 0,-1-1 0,0 0 0,0 0 0,0 1 0,0-1 0,1 0 0,-1 0 0,0 1 0,0-1 0,0 0 0,0 0 0,0 1 0,0-1 0,0 0 0,0 1 0,0-1 0,0 0 0,0 1 0,-2 57 0,2 33 0,23 149 0,-20-221 0,-1 0 0,-2 33 0,0-44 0,-1 1 0,-1-1 0,1 1 0,-2-1 0,1 1 0,-1-1 0,0 0 0,-5 8 0,8-15 40,-1 1 0,0-1 0,0 0 0,0 0 1,0 0-1,0 0 0,-1 0 0,1 0 0,0 0 0,0 0 0,-1 0 0,1 0 1,0-1-1,-1 1 0,1-1 0,-1 1 0,1-1 0,-1 1 0,1-1 0,-1 0 1,1 0-1,-1 1 0,1-1 0,-3-1 0,1 1-597,-1 0 0,1-1-1,-1 1 1,1-1 0,-1 0 0,1 0 0,-1 0-1,-3-3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1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18087,'0'0'1576,"91"10"-928,-33-2 152,3 3 8,-11-5-208,-2 0 0,-5-4-80,-13 2 0,-16-2-128,-2-2 0,4 4-200,-8-4-8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9848,'0'0'5778,"-7"14"-5296,-6 9-269,-27 56 596,36-70-574,0 1-1,1 1 0,0-1 1,-3 18-1,6-25-145,-1-1 1,1 1-1,0-1 0,0 1 1,0-1-1,0 1 1,0-1-1,0 1 0,1-1 1,-1 1-1,1-1 1,0 1-1,0-1 0,0 0 1,0 1-1,0-1 1,0 0-1,0 0 0,1 0 1,-1 0-1,1 0 0,0 0 1,0 0-1,0 0 1,2 2-1,-2-3 20,0 0 0,0-1 0,0 1 0,0 0-1,0-1 1,1 1 0,-1-1 0,0 0 0,0 1 0,0-1 0,0 0-1,0 0 1,1-1 0,-1 1 0,0 0 0,3-1 0,0-1 17,0 0-1,0 0 1,0 0 0,0-1-1,-1 0 1,7-4 0,-2-1 42,0 1 0,-1-1 0,0 0 0,0-1 0,11-17 0,-13 17 29,0-1 0,-1 0 0,7-18 1,-11 27-144,-1-1 1,1 1-1,0-1 1,-1 0-1,1 1 1,-1-1-1,0 0 1,0 0 0,1 1-1,-1-1 1,0 0-1,0 0 1,-1 1-1,1-1 1,0 0-1,-1 1 1,1-1 0,-1 0-1,1 1 1,-1-1-1,0 0 1,1 1-1,-1-1 1,0 1-1,0-1 1,0 1 0,-1 0-1,1-1 1,0 1-1,0 0 1,-1 0-1,-2-2 1,-14 1 988,11 3-577,8 3 313,0-4-692,1 1 1,0-1-1,0 0 1,0 0-1,-1 0 1,1 0-1,0 0 1,0 0-1,0 0 1,-1 0-1,1-1 1,2 0-1,7-1 56,45-6 579,107-30 1,-138 32-497,0 2 0,46-3-1,-23 3-110,-45 3-115,1 1 0,-1-1 0,1 1 0,-1 1 0,1-1 0,0 0 0,-1 1 0,1-1 0,4 3 0,-6-2 0,0 0 0,0 0 0,0 0 0,0 1 0,-1-1 0,1 1 0,0-1 0,-1 1 0,1 0 0,-1-1 0,0 1 0,1 0 0,-1 0 0,0 0 0,0 0 0,1 4 0,5 14 0,-2 1 0,0 1 0,-1-1 0,3 42 0,4 27 0,-11-89 0,0 1 0,1-1 0,-1 0 0,0 1 0,1-1 0,-1 1 0,1-1 0,-1 0 0,1 1 0,0-1 0,-1 0 0,1 0 0,0 1 0,0-1 0,0 0 0,0 0 0,0 0 0,0 0 0,0 0 0,0 0 0,1-1 0,-1 1 0,0 0 0,0-1 0,1 1 0,-1 0 0,1-1 0,-1 0 0,0 1 0,1-1 0,-1 0 0,1 0 0,-1 1 0,1-1 0,-1-1 0,0 1 0,1 0 0,-1 0 0,1 0 0,-1-1 0,1 1 0,-1-1 0,0 1 0,3-2 0,7-3 0,0 0 0,0-1 0,-1 0 0,13-10 0,-12 8 0,2 0 283,1 0 1,14-6-1,9-1-5068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9944,'0'0'6741,"10"-12"-6347,6-7-247,72-76 916,-80 87-849,0 0 1,1 1 0,0 0 0,1 1 0,-1 0 0,1 0 0,0 1 0,1 0 0,16-5 0,-25 9-145,0 1-1,-1 0 1,1-1-1,0 1 1,0 0-1,0 0 1,0 0-1,0 1 1,0-1-1,0 0 1,0 1-1,-1-1 1,1 1-1,0-1 1,0 1-1,-1 0 1,1 0-1,0 0 1,-1 0-1,3 2 1,-1 0 2,0 0 0,-1 0 1,0 0-1,0 0 0,0 0 1,0 0-1,0 1 0,-1-1 0,0 1 1,2 3-1,0 8 82,0 0 0,0 1 0,-2-1 0,1 17 0,-2 22 413,-2-1 0,-2 1-1,-14 67 1,16-110-335,0 0-1,1 0 1,0 14 0,1-25-212,0 0 1,0 1-1,0-1 1,0 0 0,0 0-1,0 1 1,0-1 0,0 0-1,0 0 1,0 1 0,0-1-1,0 0 1,0 1 0,1-1-1,-1 0 1,0 0 0,0 0-1,0 1 1,0-1 0,1 0-1,-1 0 1,0 1 0,0-1-1,1 0 1,-1 0 0,0 0-1,0 0 1,1 0-1,-1 1 1,0-1 0,0 0-1,1 0 1,-1 0 0,0 0-1,0 0 1,1 0 0,-1 0-1,0 0 1,1 0 0,-1 0-1,0 0 1,0 0 0,1 0-1,-1 0 1,0 0 0,0 0-1,1 0 1,-1-1 0,0 1-1,0 0 1,1 0 0,-1 0-1,0 0 1,0-1-1,1 1 1,-1 0 0,0 0-1,0 0 1,0-1 0,1 1-1,15-15 480,-2-9-337,-2-1-1,-1 0 0,-1 0 0,12-48 0,-18 61-118,1-8 16,-2 8 5,0-1-1,1 1 1,1 0-1,0 0 1,0 1-1,1 0 1,11-16-1,-14 24-34,0-1 1,0 1-1,1 0 1,-1 0-1,0 1 0,1-1 1,0 1-1,0 0 1,0 0-1,0 0 0,0 0 1,0 1-1,0-1 1,0 1-1,0 0 0,1 1 1,-1-1-1,1 1 1,-1-1-1,0 1 0,6 1 1,8 2 23,1 0 1,-1 1-1,32 12 0,4 0 60,-25-10 150,0-2 0,0-1 0,43-2 0,-73 0-210,0 0-1,0 0 1,-1 1 0,1-1 0,0 0-1,0 0 1,0 1 0,0-1-1,1 0 1,-2 3 0,-5 6 43,-19 19-22,8-9-28,-20 26-1,37-45-46,0 1 0,0 0 0,0-1 0,0 1 0,0 0 0,0-1 0,0 1 0,1 0 0,-1 0 0,1 0 0,-1 0 0,1 0 0,0-1 0,0 1 0,0 0 0,0 0 0,0 0 0,0 0 0,0 0 0,1 0 0,-1 0 0,0 0 0,1-1 0,0 1 0,0 0 0,-1 0 0,1-1 0,0 1 0,0 0 0,0-1 0,1 1 0,-1-1 0,2 3 0,0-2 0,-1 0 0,0-1 0,1 1 0,-1-1 0,1 1 0,0-1 0,0 0 0,-1 0 0,1 0 0,0 0 0,0 0 0,0-1 0,0 1 0,0-1 0,0 0 0,0 0 0,0 0 0,0 0 0,-1-1 0,6 0 0,-4-1 0,0 0 0,0 0 0,0 0 0,-1 0 0,1-1 0,-1 1 0,1-1 0,-1 0 0,0 0 0,0 0 0,0 0 0,-1-1 0,1 1 0,-1-1 0,0 0 0,0 1 0,0-1 0,0 0 0,-1 0 0,0 0 0,1 0 0,-2-1 0,1 1 0,0-6 0,0 3 0,0 0 0,0-1 0,-1 1 0,-1 0 0,1 0 0,-1-1 0,0 1 0,-1 0 0,1 0 0,-2 0 0,1 0 0,-1 0 0,-5-10 0,4 10 0,-11-14 0,15 20 0,0 1 0,-1 0 0,1-1 0,0 1 0,-1 0 0,1 0 0,0-1 0,-1 1 0,1 0 0,0 0 0,-1-1 0,1 1 0,-1 0 0,1 0 0,-1 0 0,1 0 0,0 0 0,-1 0 0,1-1 0,-1 1 0,1 0 0,-1 0 0,1 0 0,0 1 0,-1-1 0,1 0 0,-1 0 0,1 0 0,-1 0 0,1 0 0,0 0 0,-1 1 0,1-1 0,-1 0 0,1 0 0,0 0 0,-1 1 0,1-1 0,0 0 0,-1 1 0,1-1 0,0 0 0,0 1 0,-1-1 0,1 0 0,0 1 0,0 0 0,-1-1 0,1 1 0,0 0 0,0 0 0,0-1 0,0 1 0,0 0 0,0 0 0,0 0 0,0-1 0,0 1 0,0 0 0,0 0 0,0-1 0,0 1 0,1 0 0,-1 0 0,0-1 0,1 1 0,-1 0 0,1 0 0,-1-1 0,0 1 0,1-1 0,-1 1 0,1 0 0,0-1 0,0 1 0,19 18 0,-18-18 0,9 7 0,-1 0 0,1 0 0,0-1 0,1-1 0,-1 0 0,1-1 0,23 7 0,-28-10 0,1 0 0,0-1 0,0-1 0,0 1 0,-1-1 0,1 0 0,0-1 0,0 0 0,0 0 0,-1-1 0,1 0 0,0 0 0,-1-1 0,11-5 0,-2 0 0,-1-1 0,-1-1 0,1-1 0,-2 0 0,1 0 0,-2-2 0,0 1 0,0-1 0,-1-1 0,-1 0 0,17-29 0,-17 24 0,-1-1 0,-1 0 0,0 0 0,-1 0 0,-2-1 0,0 0 0,-1 0 0,-1-1 0,1-29 0,-5 40 0,0 0 0,-1 0 0,0 1 0,-1-1 0,-7-20 0,10 31 0,0-1 0,0 1 0,-1-1 0,1 0 0,0 1 0,0-1 0,-1 1 0,1-1 0,0 1 0,0-1 0,-1 1 0,1 0 0,0-1 0,-1 1 0,1-1 0,-1 1 0,1 0 0,-1-1 0,1 1 0,-1 0 0,1-1 0,-1 1 0,1 0 0,-1 0 0,1 0 0,-1-1 0,1 1 0,-1 0 0,0 0 0,0 0 0,-1 1 0,1-1 0,0 0 0,0 1 0,0-1 0,0 1 0,0 0 0,0-1 0,0 1 0,0 0 0,0-1 0,0 1 0,-1 1 0,-22 31 0,23-32 0,-14 26 0,1 1 0,1 0 0,1 1 0,1 1 0,2 0 0,1 0 0,2 1 0,1 0 0,1 0 0,1 0 0,2 1 0,1-1 0,2 0 0,1 0 0,14 60 0,-17-88 0,1 0 0,0 0 0,0 1 0,0-1 0,1 0 0,-1 0 0,1 0 0,0-1 0,-1 1 0,1 0 0,1-1 0,-1 1 0,0-1 0,0 1 0,1-1 0,0 0 0,-1 0 0,1 0 0,0-1 0,0 1 0,0-1 0,0 1 0,0-1 0,0 0 0,0 0 0,1 0 0,-1-1 0,0 1 0,1-1 0,-1 0 0,0 0 0,4 0 0,3-1 0,-1 0 0,1-1 0,-1 0 0,0-1 0,1 0 0,-1 0 0,-1-1 0,1 0 0,15-10 0,-10 2 0,0 1 0,-1-2 0,-1 0 0,0 0 0,0-1 0,-2-1 0,0 1 0,0-2 0,-1 0 0,7-18 0,-10 15 0,-6 19 0,0 0 0,0 0 0,0 0 0,0 0 0,0 1 0,0-1 0,0 0 0,-1 0 0,1 0 0,0 0 0,0 0 0,0 0 0,0 0 0,0 0 0,-1 0 0,1 0 0,0 0 0,0 0 0,0 0 0,0 0 0,0 0 0,-1 0 0,1 0 0,0 0 0,0 0 0,0 0 0,0 0 0,0 0 0,-1 0 0,1 0 0,0 0 0,0 0 0,0 0 0,0 0 0,0 0 0,0 0 0,-1 0 0,1-1 0,0 1 0,0 0 0,0 0 0,0 0 0,0 0 0,0 0 0,0 0 0,0 0 0,0-1 0,0 1 0,-1 0 0,1 0 0,0 0 0,0 0 0,-10 21 0,1 0 0,1 1 0,0 0 0,2 0 0,-4 26 0,9-43 0,1-1 0,0 1 0,0-1 0,0 0 0,0 1 0,1-1 0,-1 0 0,2 5 0,-1-8 0,-1 0 0,0 0 0,1 0 0,-1 0 0,1 0 0,-1-1 0,0 1 0,1 0 0,0 0 0,-1-1 0,1 1 0,-1 0 0,1-1 0,0 1 0,0-1 0,-1 1 0,1-1 0,0 1 0,0-1 0,0 1 0,-1-1 0,1 0 0,0 1 0,0-1 0,0 0 0,0 0 0,0 0 0,0 0 0,0 0 0,0 0 0,-1 0 0,1 0 0,0 0 0,0 0 0,0 0 0,0 0 0,0-1 0,0 1 0,0 0 0,-1-1 0,1 1 0,0-1 0,0 1 0,1-1 0,7-5 0,0 1 0,-1-1 0,1 0 0,-1-1 0,0 0 0,0 0 0,-1 0 0,6-10 0,7-9 0,18-36 0,-27 45 0,-11 16 0,0 1 0,0-1 0,1 1 0,-1-1 0,0 0 0,0 1 0,1-1 0,-1 1 0,1-1 0,-1 1 0,0 0 0,1-1 0,-1 1 0,1-1 0,-1 1 0,1 0 0,-1-1 0,1 1 0,0 0 0,-1-1 0,1 1 0,-1 0 0,2 0 0,-2 0 0,1 0 0,-1 1 0,0-1 0,1 1 0,-1-1 0,0 0 0,1 1 0,-1-1 0,0 1 0,1-1 0,-1 1 0,0-1 0,0 1 0,1-1 0,-1 1 0,0-1 0,0 1 0,0-1 0,0 1 0,0 0 0,2 40 0,-2-33 0,1 7 0,1-1 0,0 1 0,5 19 0,-6-29 0,1 0 0,-1 0 0,1 0 0,0-1 0,0 1 0,1 0 0,-1-1 0,1 0 0,0 0 0,0 0 0,1 0 0,-1 0 0,7 5 0,-8-8 0,0-1 0,0 1 0,0 0 0,1-1 0,-1 1 0,0-1 0,1 0 0,-1 0 0,0 1 0,1-2 0,-1 1 0,0 0 0,1 0 0,-1-1 0,0 1 0,0-1 0,1 0 0,-1 0 0,0 0 0,0 0 0,0 0 0,3-2 0,7-5 0,0 0 0,15-13 0,-23 18 0,17-17 0,-1 0 0,-1-1 0,27-38 0,16-19 0,-62 77 0,1 0 0,0-1 0,0 1 0,0 0 0,0 0 0,0 1 0,0-1 0,1 0 0,-1 0 0,0 0 0,0 1 0,1-1 0,-1 1 0,0-1 0,1 1 0,0-1 0,-1 1 0,0 0 0,-1 0 0,1 1 0,-1-1 0,1 0 0,-1 0 0,1 0 0,0 1 0,-1-1 0,1 0 0,-1 1 0,0-1 0,1 1 0,-1-1 0,1 0 0,-1 1 0,1-1 0,-1 1 0,0-1 0,1 1 0,-1-1 0,0 1 0,0-1 0,1 1 0,-1 0 0,2 7 0,0-1 0,-1 0 0,0 1 0,0 12 0,0-8 0,1 7 0,-1-13 0,0 1 0,-1-1 0,0 1 0,0-1 0,0 1 0,-1 0 0,0-1 0,-1 8 0,2-14 0,0 0 0,0 0 0,0 0 0,0 0 0,1 0 0,-1-1 0,0 1 0,0 0 0,0 0 0,0 0 0,1 0 0,-1 0 0,0 0 0,0 0 0,0 0 0,1 1 0,-1-1 0,0 0 0,0 0 0,0 0 0,0 0 0,1 0 0,-1 0 0,0 0 0,0 0 0,0 0 0,0 0 0,0 1 0,1-1 0,-1 0 0,0 0 0,0 0 0,0 0 0,0 0 0,0 1 0,0-1 0,0 0 0,0 0 0,0 0 0,1 0 0,-1 1 0,0-1 0,0 0 0,0 0 0,0 0 0,0 0 0,0 1 0,0-1 0,0 0 0,0 0 0,0 0 0,0 1 0,-1-1 0,1 0 0,0 0 0,0 0 0,0 1 0,17-15 0,-13 11 0,111-78 0,-58 42 0,-56 38 0,1 0 0,-1 0 0,0 0 0,1 0 0,-1 1 0,1-1 0,-1 0 0,1 1 0,-1-1 0,1 1 0,-1-1 0,1 1 0,0 0 0,-1-1 0,1 1 0,0 0 0,-1 0 0,1 0 0,0 1 0,-1-1 0,1 0 0,-1 1 0,1-1 0,0 1 0,-1-1 0,1 1 0,-1 0 0,1-1 0,-1 1 0,0 0 0,1 0 0,-1 0 0,0 0 0,0 0 0,3 3 0,-2-1 0,-1 0 0,1 0 0,0 0 0,-1 0 0,1 0 0,-1 0 0,0 0 0,0 1 0,0-1 0,-1 0 0,1 1 0,-1-1 0,1 1 0,-1-1 0,0 0 0,-1 6 0,-1 7 0,2-11 0,0 0 0,-1 0 0,1-1 0,-1 1 0,0 0 0,-3 8 0,4-14 0,0 1 0,0 0 0,0 0 0,0 0 0,0 0 0,0 0 0,0 0 0,0 0 0,0 0 0,0 0 0,0 0 0,0 0 0,0 0 0,1 0 0,-1 0 0,0 0 0,0 0 0,0 0 0,0 0 0,0 0 0,0 0 0,0 0 0,0 0 0,0 0 0,0 0 0,0 0 0,0 0 0,0 0 0,1 0 0,-1 0 0,0 0 0,0 1 0,0-1 0,0 0 0,0 0 0,0 0 0,0 0 0,0 0 0,0 0 0,0 0 0,0 0 0,0 0 0,0 0 0,0 0 0,0 0 0,0 0 0,0 0 0,0 1 0,0-1 0,0 0 0,0 0 0,0 0 0,0 0 0,0 0 0,0 0 0,0 0 0,0 0 0,0 0 0,0 0 0,0 0 0,0 0 0,0 0 0,0 1 0,0-1 0,7-2 0,-7 2 0,4-3 0,-1 0 0,0 1 0,1-1 0,-1 0 0,0 0 0,-1-1 0,1 1 0,2-5 0,12-13 0,-8 14 0,0-1 0,0 1 0,1 0 0,-1 1 0,1 0 0,1 0 0,15-5 0,-25 11 0,-1 0 0,1 0 0,-1 0 0,1 0 0,-1 0 0,1 0 0,-1 0 0,1 1 0,-1-1 0,1 0 0,-1 0 0,1 0 0,-1 1 0,0-1 0,1 0 0,-1 0 0,1 1 0,-1-1 0,0 0 0,1 1 0,-1-1 0,0 1 0,1-1 0,-1 0 0,0 1 0,0-1 0,1 1 0,-1-1 0,0 1 0,0-1 0,0 1 0,0-1 0,0 1 0,1-1 0,-1 1 0,0 0 0,2 24 0,-1-19 0,0 4 0,-1-4 0,1 0 0,0-1 0,0 1 0,4 9 0,-5-14 0,0 0 0,1 0 0,0 0 0,-1 0 0,1 0 0,0 0 0,-1 0 0,1 0 0,0 0 0,0 0 0,0 0 0,0 0 0,0 0 0,0-1 0,0 1 0,0 0 0,0-1 0,0 1 0,1-1 0,-1 1 0,0-1 0,0 0 0,0 1 0,1-1 0,-1 0 0,0 0 0,2 0 0,14 0 0,4 0 0,34 4 0,-31-5 0,-24 1 0,1 0 0,-1 0 0,1-1 0,-1 1 0,1 0 0,-1 0 0,1 0 0,-1 0 0,0-1 0,1 1 0,-1 0 0,1 0 0,-1-1 0,0 1 0,1 0 0,-1-1 0,0 1 0,1 0 0,-1-1 0,0 1 0,0-1 0,1 1 0,-1 0 0,0-1 0,0 1 0,0-1 0,0 1 0,1-1 0,-1 1 0,0-1 0,0 1 0,0 0 0,0-1 0,0 1 0,0-1 0,0 1 0,0-1 0,0 1 0,-1-1 0,1 0 0,-1-4-3935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8744,'0'0'11038,"10"0"-10741,46 1 286,-1-4 0,100-15-1,-143 16-442,0 1 0,0 0 0,22 2-1,0 0 206,-27-1-274,0-1 0,-1 0-1,1-1 1,0 1 0,9-5 0,-9 3 27,-1 1 0,1 0 1,0 1-1,0-1 1,11 0-1,-13 2-73,0-1 1,0 0-1,0 0 1,-1 0-1,1 0 1,-1-1-1,1 0 1,-1 0-1,6-3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2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14776,'0'0'2305,"13"2"-1760,0 0-401,6 1 117,0-1-1,35 0 0,-27-2 180,50-9-1,-68 7-295,-1 0 1,1 0-1,0-1 0,-1 0 0,1 0 1,-1-1-1,0 0 0,-1-1 0,13-8 1,-18 11-31,0 0 1,0-1 0,0 1 0,0 0 0,0-1-1,-1 0 1,1 1 0,-1-1 0,0 0-1,0 0 1,0 0 0,0 0 0,0 0-1,0-3 1,-1 5-76,0 0 1,0 0-1,0 0 0,0 0 0,0 0 0,0 0 1,0 0-1,-1 0 0,1 0 0,0 0 1,0 0-1,-1 0 0,1 0 0,-1 0 1,1 0-1,-1 0 0,1 1 0,-1-1 0,0 0 1,1 0-1,-1 1 0,0-1 0,0 0 1,1 1-1,-1-1 0,0 0 0,0 1 0,0-1 1,0 1-1,0 0 0,0-1 0,0 1 1,0 0-1,0-1 0,0 1 0,0 0 0,0 0 1,0 0-1,0 0 0,0 0 0,0 0 1,0 0-1,0 0 0,-2 1 0,-8 1 118,-1 0-1,1 1 0,0 0 0,0 1 1,0 0-1,0 1 0,0 0 0,1 0 1,0 1-1,0 1 0,1 0 0,0 0 1,0 0-1,-13 16 0,17-17-19,1 0 1,-1 1-1,2 0 0,-1 0 0,1 0 1,-1 0-1,2 1 0,-1-1 0,1 1 0,-1 8 1,3-10-43,0-1 0,0 0 0,0 0 0,1 1 1,-1-1-1,2 0 0,-1 0 0,0 0 0,1 0 1,0 0-1,0-1 0,0 1 0,1 0 0,0-1 1,0 0-1,3 5 0,0-2-5,-1-1 0,1 0-1,0 0 1,0-1 0,1 1 0,0-1 0,0-1-1,0 1 1,0-1 0,1-1 0,0 1-1,0-1 1,0-1 0,0 1 0,0-1-1,0-1 1,10 1 0,-6-1 19,0-1 1,0 0-1,-1-1 0,1-1 1,-1 0-1,1 0 0,-1-1 1,0-1-1,1 0 0,-2 0 1,20-12-1,-9 4-4164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2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0 11552,'0'0'7638,"3"14"-7098,0-4-428,1 3 42,-1 0 1,0 0-1,-1 0 0,0 0 0,-1 23 0,-4-1 360,-2 0 0,-1-1 0,-2 0-1,-1 0 1,-23 55 0,26-73-321,-1 4 173,-2 0-1,0-1 0,-18 29 1,14-28-71,-53 70 1200,56-77-1133,-1-1-1,0 0 1,-1-1-1,-24 18 1,20-19-38,-5 4 147,0 0 1,1 1 0,1 1 0,-20 21 0,27-25-348,0-1 0,0-1-1,-17 11 1,19-14-55,-1 0-1,1 1 0,1 1 0,-1-1 1,1 2-1,-8 11 0,14-18-68,1 0 0,-1-1 0,0 1 0,0 0 0,0-1 0,0 0 0,0 1 0,-5 1 0,5-2 0,0 0 0,-1 0 0,1 0 0,0 1 0,0-1 0,-4 6 0,160-210 0,-128 175 0,-19 21 0,0 0 0,-1 0 0,0 0 0,0 0 0,6-11 0,-66 101 0,12-20 0,16-17 0,-7 11 0,34-57 0,-1-1 0,1 0 0,0 1 0,0-1 0,0 1 0,0-1 0,0 0 0,0 1 0,0-1 0,-1 1 0,1-1 0,0 1 0,0-1 0,1 0 0,-1 1 0,0-1 0,0 1 0,0-1 0,0 1 0,0-1 0,0 0 0,0 1 0,1-1 0,-1 1 0,0-1 0,0 0 0,1 1 0,-1-1 0,0 0 0,1 1 0,-1-1 0,0 0 0,1 0 0,-1 1 0,0-1 0,1 0 0,-1 0 0,0 0 0,1 1 0,-1-1 0,1 0 0,-1 0 0,0 0 0,1 0 0,-1 0 0,1 0 0,-1 0 0,1 0 0,-1 0 0,1 0 0,26 3 0,-8-3 0,-1-2 0,1 0 0,-1-1 0,0-1 0,0-1 0,0-1 0,0 0 0,-1-1 0,0-1 0,0 0 0,-1-2 0,0 0 0,-1 0 0,16-15 0,-18 12 490,23-28 1,-10 6-2742,-17 24-414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1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9040,'0'0'10142,"5"13"-9665,7 20 75,-2 1-1,-1 0 0,7 59 1,17 159 2454,-29-221-1800,-5-28-220,-2-22-499,-23-217 602,8-13 207,18 240-1210,0-1 0,1 1 0,0 0 0,1 0 0,0 0 0,0 0 0,1 0 0,0 0 0,0 0 1,1 1-1,1 0 0,-1 0 0,1 0 0,8-10 0,-8 14-31,1-1 0,-1 1 1,1 1-1,-1-1 0,1 1 0,0 0 1,0 0-1,1 1 0,-1 0 1,0 0-1,1 0 0,-1 1 0,1 0 1,8 0-1,-6 1-23,0 1 0,0 0 0,0 1 0,-1 0 0,1 1 0,0-1 0,-1 1 0,1 1 0,-1 0 0,0 0 0,-1 1 0,1-1 0,-1 2 0,1-1 0,-2 1 0,1 0 0,-1 1 0,0-1 0,0 1 0,0 1 0,5 10 0,-9-16-32,-1 1 0,-1 0 0,1 0 0,0-1 0,-1 1 0,1 0 0,-1 0 0,0 0 0,0 0 0,0 0 0,0 0 0,0 0 0,-1-1 0,1 1 0,-1 0 0,0 0 0,0 0 0,0-1 0,0 1 0,0-1 0,-1 1 0,1-1 0,-1 1 0,0-1 0,0 0 0,-3 4 0,-1 0 0,-1 0 0,0 0 0,0-1 0,0 0 0,-1 0 0,0-1 0,-10 5 0,-32 8 0,47-16 0,0 0 0,-1-1 0,1 1 0,0-1 0,-1 0 0,1 0 0,0 0 0,-1 0 0,1 0 0,0-1 0,0 0 0,-1 1 0,-3-3 0,1 2 0,10 1 0,40 2 580,-22 0-5767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2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12760,'0'0'4451,"12"-15"-3999,39-51 8,-41 53-121,15-29-1,-1 3 472,-12 23-360,-10 13-264,0 0 0,0-1 1,0 1-1,1 0 1,-1 1-1,1-1 0,0 0 1,0 1-1,0 0 0,0-1 1,0 1-1,1 0 1,-1 1-1,6-3 0,-7 3 37,1 0 1,-1 0-1,1 0 0,0 0 0,-1 1 0,1-1 0,0 1 0,0 0 0,-1 0 1,1 0-1,3 0 0,-4 1-133,0 0-1,-1 0 1,1 0-1,0 1 1,-1-1 0,1 0-1,-1 1 1,1 0 0,-1-1-1,0 1 1,0-1-1,0 1 1,0 0 0,0 0-1,0 0 1,1 3 0,50 112 1461,-48-109-1436,1 0 0,0 0-1,0 0 1,0-1-1,1 0 1,0 0-1,0 0 1,9 6-1,-12-10-66,1 0-1,0 0 0,-1-1 0,1 1 0,0-1 1,0 0-1,0 0 0,1-1 0,-1 1 0,0-1 1,1 0-1,-1 0 0,0-1 0,1 1 1,-1-1-1,1 0 0,-1 0 0,7-1 0,-1-1 4,0-1 0,0 0 0,-1 0 0,1-1 0,-1-1 0,0 1 0,0-1 0,-1-1 0,1 0 0,-1 0 0,8-8 0,-12 10-23,1-1 1,-1 0-1,0 0 1,-1 0-1,1-1 1,-1 0-1,0 1 1,0-1-1,-1 0 1,0 0-1,0 0 1,0-1 0,-1 1-1,1 0 1,-2-1-1,1 1 1,-1-1-1,0-10 1,-1 15-10,1 0 1,0-1 0,-1 1 0,1 0 0,-1 0 0,0 0-1,0 0 1,1 0 0,-1 0 0,-1 0 0,1 0-1,0 0 1,0 0 0,-1 1 0,1-1 0,-1 0-1,0 1 1,-2-3 0,2 3-7,1 1 0,-1-1-1,1 0 1,-1 1 0,1-1 0,-1 1 0,1 0-1,-1 0 1,0-1 0,1 1 0,-1 0 0,1 0-1,-1 0 1,0 1 0,1-1 0,-1 0 0,1 0-1,-1 1 1,1-1 0,-1 1 0,1 0 0,-1-1-1,1 1 1,0 0 0,-1 0 0,1 0 0,-2 1-1,-3 3 5,0 1 1,1-1-1,-1 1 0,2 0 0,-1 0 0,0 1 0,1-1 1,0 1-1,1 0 0,0 0 0,-4 11 0,5-13-10,1 1-1,-1 0 1,1 0-1,0 0 0,1 0 1,0 0-1,-1 0 1,2 0-1,-1-1 1,1 1-1,0 0 1,0 0-1,0 0 1,1 0-1,3 6 1,1 1-2,1-1 0,1-1-1,16 21 1,-20-27-4,1 0-1,0 0 1,0 0 0,1 0-1,-1-1 1,1 0-1,0 0 1,0-1-1,9 4 1,-11-6-1,0 0 0,0 0 0,0 0 0,0-1 0,0 0 0,0 0 0,0 0 0,0 0 0,0-1 0,0 1 0,0-1 0,0 0 0,0 0 0,0-1 0,0 1 0,0-1 0,0 0 0,-1 0 0,1 0 0,-1 0 0,0-1 0,1 1 0,-1-1 0,3-4 0,4-3 0,-1 0 0,-1-1 0,0 0 0,0 0 0,10-22 0,-7 11 0,38-84 0,-46 95 0,-2 9 0,-1 0 0,1 0 0,0 0 0,-1 0 0,1 0 0,0 0 0,0 0 0,0 1 0,1-1 0,-1 0 0,3-2 0,-4 4 0,0 0 0,0 0 0,0 0 0,0 0 0,0 0 0,0 0 0,0-1 0,0 1 0,1 0 0,-1 0 0,0 0 0,0 0 0,0 0 0,0 0 0,0 0 0,0 0 0,1 0 0,-1 0 0,0 0 0,0 0 0,0 0 0,0 0 0,0 0 0,0 0 0,1 0 0,-1 0 0,0 0 0,0 0 0,0 0 0,0 0 0,0 0 0,1 0 0,-1 0 0,0 0 0,0 0 0,0 0 0,0 1 0,0-1 0,0 0 0,0 0 0,0 0 0,1 0 0,-1 0 0,0 0 0,0 0 0,0 0 0,0 1 0,0-1 0,0 0 0,4 12 0,0 27 0,-3-19 0,4 12 0,-3 0 0,0 0 0,-2 0 0,-2 0 0,-5 35 0,7-65 0,-1-1 0,1 0 0,0 1 0,0-1 0,-1 1 0,1-1 0,-1 0 0,1 1 0,-1-1 0,0 0 0,0 0 0,1 1 0,-1-1 0,0 0 0,0 0 0,0 0 0,0 0 0,0 0 0,0 0 0,-1 0 0,1-1 0,-2 2 0,1-1 0,0-1 0,0 0 0,0 0 0,0 0 0,0 0 0,1 0 0,-1 0 0,0 0 0,0-1 0,0 1 0,0 0 0,1-1 0,-1 0 0,-3-1 0,-5-4 0,0 0 0,0 0 0,0-1 0,-10-10 0,19 16 0,-9-9 0,0 0 0,-14-17 0,20 23 0,1-1 0,0 0 0,0-1 0,0 1 0,0 0 0,1-1 0,0 1 0,-3-12 0,5 16 0,0 0 0,0 0 0,0 0 0,0 0 0,0 0 0,1 0 0,-1 1 0,0-1 0,1 0 0,-1 0 0,0 0 0,1 0 0,-1 0 0,1 0 0,-1 1 0,1-1 0,0 0 0,-1 0 0,1 1 0,0-1 0,-1 0 0,1 1 0,0-1 0,0 1 0,0-1 0,0 1 0,-1-1 0,1 1 0,0 0 0,0-1 0,0 1 0,0 0 0,0 0 0,0 0 0,0 0 0,1 0 0,4-1 0,-1 0 0,0 1 0,1 0 0,-1 0 0,10 2 0,84 24 0,-64-15 0,53 8 0,-82-18 0,0-1 0,0 0 0,0 0 0,0-1 0,0 0 0,0 0 0,0 0 0,0-1 0,0 0 0,0 0 0,-1 0 0,1-1 0,-1 0 0,0 0 0,1 0 0,-1-1 0,-1 0 0,1 0 0,-1 0 0,1 0 0,-1-1 0,5-6 0,-3 2 0,1 0 0,-2 0 0,1-1 0,-1 1 0,-1-1 0,0 0 0,0 0 0,-1-1 0,0 1 0,-1-1 0,2-17 0,-4 14 0,0 8 0,0-1 0,1 1 0,0-1 0,2-9 0,2 7 0,1 12 0,5 18 0,-6-11 0,3 9 0,0 0 0,-1 0 0,-1 0 0,-1 1 0,3 24 0,-6-32 0,-1 1 0,0-1 0,-1 0 0,0 1 0,-1-1 0,0 0 0,-1 1 0,-1-1 0,0 0 0,-5 13 0,8-25 0,-1 1 0,1 0 0,-1 0 0,1-1 0,-1 1 0,1 0 0,-1-1 0,0 1 0,1 0 0,-1-1 0,0 1 0,0-1 0,0 1 0,1-1 0,-1 0 0,0 1 0,0-1 0,0 0 0,0 0 0,0 1 0,1-1 0,-1 0 0,0 0 0,0 0 0,0 0 0,0 0 0,0 0 0,0 0 0,0-1 0,0 1 0,0 0 0,1 0 0,-2-1 0,-32-14 0,32 14 0,-25-14 0,1-1 0,0-2 0,-24-20 0,37 25 0,12 10 0,9 7 0,3 2 0,80 45 0,-79-45 0,1-1 0,0 0 0,0-1 0,1 0 0,20 2 0,-29-6 0,0 0 0,0 0 0,1-1 0,-1 1 0,0-1 0,0-1 0,0 1 0,0-1 0,0 0 0,0 0 0,-1 0 0,1 0 0,-1-1 0,1 0 0,-1 0 0,0 0 0,0-1 0,0 1 0,6-8 0,1-3 0,1-1 0,-2 0 0,0-1 0,9-19 0,-2-1 0,21-63 0,-38 99 0,0 0 0,0 0 0,0 0 0,0 0 0,0 1 0,1-1 0,-1 0 0,0 0 0,0 0 0,0 0 0,0 0 0,0 0 0,0 0 0,0 0 0,0 0 0,1 0 0,-1 0 0,0 0 0,0 0 0,0 0 0,0 0 0,0 0 0,0 0 0,0 0 0,0 0 0,1 0 0,-1 0 0,0 0 0,0 0 0,0 0 0,0 0 0,0 0 0,0 0 0,0 0 0,1 0 0,-1 0 0,0 0 0,0 0 0,0 0 0,0 0 0,0-1 0,0 1 0,0 0 0,0 0 0,0 0 0,0 0 0,0 0 0,0 0 0,1 0 0,-1 0 0,0-1 0,1 14 0,-1 42 0,7 56 0,-3-61 0,-4-46 0,1 0 0,0 0 0,0 0 0,0-1 0,0 1 0,1 0 0,3 6 0,-5-10 0,0 1 0,1 0 0,-1-1 0,0 1 0,1-1 0,-1 1 0,0 0 0,1-1 0,-1 1 0,1-1 0,-1 1 0,1-1 0,-1 0 0,1 1 0,0-1 0,-1 1 0,1-1 0,-1 0 0,1 1 0,0-1 0,-1 0 0,1 0 0,0 0 0,-1 0 0,1 1 0,0-1 0,0 0 0,-1 0 0,1 0 0,0 0 0,-1-1 0,1 1 0,0 0 0,-1 0 0,1 0 0,0 0 0,-1-1 0,1 1 0,0 0 0,-1-1 0,1 1 0,-1 0 0,1-1 0,-1 1 0,1-1 0,-1 1 0,1-1 0,-1 1 0,2-2 0,11-14 0,0-2 0,20-34 0,3-6 0,-25 43 0,2-2 0,18-34 0,-31 51 0,0 0 0,1 0 0,-1 0 0,0 1 0,0-1 0,0 0 0,0 0 0,0 0 0,0 1 0,0-1 0,1 0 0,-1 0 0,0 0 0,0 0 0,0 0 0,0 1 0,0-1 0,1 0 0,-1 0 0,0 0 0,0 0 0,0 0 0,1 0 0,-1 0 0,0 0 0,0 0 0,0 0 0,1 0 0,-1 0 0,0 0 0,0 0 0,1 0 0,-1 0 0,0 0 0,0 0 0,0 0 0,1 0 0,-1 0 0,0 0 0,0 0 0,0 0 0,1 0 0,-1 0 0,0 0 0,0-1 0,0 1 0,0 0 0,1 0 0,-1 0 0,0 0 0,0-1 0,0 1 0,0 0 0,0 0 0,3 27 0,-3-18 0,3 23 0,-3-22 0,0 1 0,1-1 0,1 1 0,0-1 0,0 0 0,1 1 0,7 15 0,-10-25 0,1 0 0,-1 0 0,1 0 0,-1 0 0,1 0 0,0-1 0,0 1 0,0 0 0,-1 0 0,1-1 0,0 1 0,0 0 0,0-1 0,0 1 0,0-1 0,0 1 0,0-1 0,0 0 0,0 1 0,0-1 0,0 0 0,0 0 0,1 0 0,0 1 0,1-2 0,0 1 0,0-1 0,-1 1 0,1-1 0,0 0 0,-1 0 0,1 0 0,-1 0 0,5-3 0,2-2 0,1-1 0,-1 0 0,14-15 0,63-78 0,-85 99 0,0 0 0,0 0 0,-1 0 0,1 0 0,0 0 0,0 0 0,0 1 0,0-1 0,0 0 0,0 1 0,0-1 0,1 0 0,-1 1 0,0 0 0,0-1 0,0 1 0,0 0 0,1-1 0,-1 1 0,0 0 0,0 0 0,1 0 0,-1 0 0,0 0 0,0 0 0,1 0 0,-1 1 0,0-1 0,0 0 0,0 1 0,1-1 0,-1 1 0,0-1 0,0 1 0,2 1 0,1 2 0,0 0 0,0 0 0,-1 1 0,1 0 0,-1 0 0,4 7 0,-2-2 0,-2-5 0,0 1 0,1 0 0,0-1 0,0 0 0,0 1 0,0-2 0,1 1 0,0 0 0,0-1 0,0 0 0,9 6 0,-11-9 0,0 1 0,0-1 0,0 0 0,0 0 0,0 0 0,0 0 0,0-1 0,0 1 0,0-1 0,0 1 0,0-1 0,0 0 0,0-1 0,1 1 0,-1 0 0,0-1 0,0 0 0,0 1 0,0-1 0,0-1 0,0 1 0,-1 0 0,4-2 0,4-4 0,0 0 0,0 0 0,-1-1 0,0 0 0,-1-1 0,1 0 0,-2 0 0,1 0 0,-1-1 0,-1-1 0,0 1 0,0-1 0,-1 0 0,0 0 0,-1 0 0,4-18 0,-8 27 0,0 0 0,0 0 0,0-1 0,0 1 0,0 0 0,0 0 0,0 0 0,-1-1 0,0-2 0,1 5 0,0 0 0,0 0 0,0 0 0,0 0 0,0-1 0,0 1 0,0 0 0,0 0 0,-1 0 0,1 0 0,0 0 0,0 0 0,0-1 0,0 1 0,0 0 0,0 0 0,0 0 0,0 0 0,0 0 0,0 0 0,-1 0 0,1 0 0,0-1 0,0 1 0,0 0 0,0 0 0,0 0 0,0 0 0,-1 0 0,1 0 0,0 0 0,0 0 0,0 0 0,0 0 0,0 0 0,-1 0 0,1 0 0,0 0 0,0 0 0,0 0 0,0 0 0,0 0 0,-1 0 0,-4 13 0,1 12 0,1 1 0,1 0 0,1-1 0,1 1 0,2 0 0,0-1 0,7 27 0,-7-40 0,1 0 0,0 0 0,1-1 0,0 1 0,1-1 0,10 19 0,-12-25 0,0-1 0,0 0 0,0 0 0,1 0 0,-1 0 0,1 0 0,0-1 0,0 0 0,0 0 0,1 0 0,-1 0 0,1-1 0,0 0 0,-1 1 0,1-2 0,0 1 0,0-1 0,7 2 0,-10-3 0,1 1 0,-1-1 0,1 0 0,0 0 0,-1 0 0,1 0 0,-1-1 0,1 1 0,0-1 0,-1 0 0,0 1 0,1-1 0,-1 0 0,1 0 0,-1-1 0,0 1 0,0 0 0,0-1 0,1 1 0,-1-1 0,-1 0 0,1 0 0,0 0 0,0 0 0,-1 0 0,1 0 0,-1 0 0,2-3 0,-2 2 0,1-1 0,-1 1 0,0 0 0,0-1 0,-1 1 0,1-1 0,-1 1 0,1-1 0,-1 1 0,0-1 0,0 0 0,-1 1 0,1-1 0,-1 1 0,0-1 0,0 1 0,0 0 0,0-1 0,-3-5 0,-1 2 170,0 0 0,0 1 0,-1-1 0,-6-5 0,-9-7-4955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720 314 10040,'0'0'8961,"-10"12"-8459,-73 81 1069,72-82-987,-1 0 0,0-2-1,-25 17 1,31-22-355,-1-1-1,1 0 1,-1 0-1,0 0 0,-1-1 1,1 0-1,0 0 1,-1 0-1,1-1 0,-8 0 1,0-1 191,1-1 0,0 0 0,0-1 0,0 0 0,-18-6 0,27 6-297,-1 0 0,1 0 0,0 0 0,0-1 0,0 0-1,0 0 1,0 0 0,1-1 0,-1 0 0,1 1 0,0-2 0,0 1 0,0 0 0,1-1 0,-6-9-1,-21-41 175,-1-2 387,2-1 1,-22-66 0,47 113-685,3 5 0,-1 0 0,0-1 0,-1 1 0,1 0 0,-1 0 0,-4-6 0,4 11 0,2 1 0,1 0 0,-1 0 0,1 0 0,-1 0 0,1 0 0,0 0 0,-1 0 0,1 0 0,-1 0 0,1 0 0,-1 0 0,1 1 0,-1-1 0,1 0 0,-1 0 0,1 0 0,-1 1 0,1-1 0,0 0 0,-1 1 0,1-1 0,0 0 0,-1 1 0,1-1 0,0 1 0,-1-1 0,1 0 0,0 1 0,0-1 0,0 1 0,-1-1 0,1 1 0,-9 25 0,6-8 0,2 0 0,0 0 0,3 35 0,5 50 0,-4-92 0,-3-10 0,0 0 0,1 0 0,-1 1 0,0-1 0,0 0 0,0 0 0,0 0 0,0 0 0,0 0 0,0 1 0,0-1 0,0 0 0,-1 2 0,0 12 0,0-29 0,-1 0 0,-1 0 0,-7-23 0,2 6 0,-36-138 0,42 163 0,0 0 0,0-1 0,0 2 0,-1-1 0,0 0 0,0 0 0,0 1 0,-8-9 0,11 14 0,-1-1 0,1 1 0,-1-1 0,1 1 0,0-1 0,-1 1 0,1-1 0,-1 1 0,1-1 0,0 0 0,0 1 0,-1-1 0,1 0 0,0 1 0,0-1 0,0 1 0,0-1 0,-1-1 0,1 2 0,0 0 0,1 0 0,-1-1 0,0 1 0,0 0 0,0-1 0,0 1 0,0 0 0,0 0 0,0 0 0,1-1 0,-1 1 0,0 0 0,0 0 0,0 0 0,1-1 0,-1 1 0,0 0 0,0 0 0,0 0 0,1 0 0,-1-1 0,0 1 0,0 0 0,1 0 0,-1 0 0,0 0 0,1 0 0,-1 0 0,0 0 0,0 0 0,1 0 0,-1 0 0,0 0 0,0 0 0,1 0 0,-1 0 0,19 4 0,17 9 0,-34-12 0,110 55 0,-95-46 0,0 1 0,0 1 0,-1 0 0,17 17 0,-21-19 0,-11-9 0,1 0 0,0 0 0,-1 0 0,1 1 0,-1-1 0,1 1 0,-1-1 0,1 1 0,0 2 0,-13-4 0,0 1 0,0 0 0,-17 4 0,18-3 0,-19 6 0,24-6 0,0 0 0,0-1 0,0 1 0,0-1 0,0-1 0,-6 1 0,11-1 26,0 0 0,0 0 0,0 0 0,0 0 0,0 0 0,0 0 0,0 0 0,0 0 0,0 0 0,0 0 1,0 0-1,0 0 0,0 0 0,0 0 0,0 0 0,1 0 0,-1 0 0,0 0 0,0 0 0,0 0 0,0 0 0,0 0 0,0-1 0,0 1 0,0 0 0,0 0 0,0 0 0,0 0 0,0 0 0,0 0 0,0 0 0,-1 0 0,10-3-1149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3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9944,'0'0'7233,"-10"0"-6715,-55 2 1232,65-2-1695,-1 0-1,1 0 1,0 0 0,-1 0 0,1 0-1,0 0 1,-1 0 0,1 0 0,0 0 0,0 0-1,-1 1 1,1-1 0,0 0 0,-1 0 0,1 0-1,0 0 1,0 0 0,-1 0 0,1 1 0,0-1-1,0 0 1,-1 0 0,1 0 0,0 1 0,0-1-1,0 0 1,-1 0 0,1 1 0,0-1-1,0 0 1,0 0 0,0 1 0,0-1 0,0 0-1,0 1 1,-1-1 0,1 1 0,3 11 2594,-1-5-2179,2 12 4667,-4-18-5061,0 0 0,0 0 0,0-1 0,0 1 1,0 0-1,0 0 0,1 0 0,-1 0 0,0 0 0,1 0 0,-1 0 0,0-1 0,2 3 0,17 10 462,-14-11-441,0 1-1,-1 0 1,1 1 0,7 6 0,26 26 125,2-1 0,1-3 1,68 41-1,-72-45-222,-33-25 0,-13-8 0,-17-11 0,3 0 0,-48-24 0,-5-4 0,41 18 0,31 26 0,2 7 0,3 8 0,9 15 0,-8-25 0,0-1 0,-1 1 0,1 0 0,-1 0 0,0 0 0,0 0 0,0 6 0,1 3 0,1 13 0,-3-26 0,0-1 0,0 1 0,0 0 0,0-1 0,0 1 0,0-1 0,0 1 0,0-1 0,0 1 0,0-1 0,0 1 0,-1-1 0,1 1 0,0-1 0,0 1 0,-1-1 0,1 1 0,0-1 0,-1 0 0,1 1 0,0-1 0,-1 1 0,1-1 0,0 0 0,-1 1 0,1-1 0,-1 0 0,1 0 0,-1 1 0,1-1 0,-1 0 0,1 0 0,-1 0 0,1 0 0,-1 1 0,1-1 0,-1 0 0,-1-1 0,1 1 0,0-1 0,-1 1 0,1-1 0,0 1 0,0-1 0,0 0 0,0 0 0,0 0 0,0 0 0,0 0 0,0 0 0,0 0 0,0 0 0,0 0 0,0 0 0,1 0 0,-1 0 0,0-3 0,-12-26 0,10 21 0,1 0 0,0-1 0,0 0 0,1 1 0,0-1 0,1 0 0,0 0 0,1 1 0,0-1 0,0 0 0,4-13 0,-4 21 0,0 1 0,0 0 0,0-1 0,0 1 0,0 0 0,1 0 0,-1 0 0,0 0 0,0 0 0,1 0 0,-1 0 0,1 0 0,-1 1 0,1-1 0,-1 1 0,1-1 0,-1 1 0,1-1 0,0 1 0,-1 0 0,1 0 0,2 0 0,42 1 0,-38 0 0,60 5 856,-33-3-5677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166 247 8936,'0'0'6600,"-12"7"-6186,5-3-318,-76 49 1137,20-18 3121,65-36-4219,-1 0 0,1 1 1,-1-1-1,1 0 0,0 0 1,-1 1-1,1-1 0,-1-1 1,0 1-1,1 0 0,-1 0 1,0 0-1,0-1 0,1 1 1,-1 0-1,1-3 0,6-6 203,202-218 5055,-206 221-5006,1 1 0,-1-1 0,0 0 0,0 0 0,-1 0-1,0-1 1,3-10 0,-8 10-387,-8 61 0,8-38 0,0 0 0,0 0 0,-2-1 0,0 1 0,0-1 0,-13 25 0,9-19 0,0 0 0,-6 29 0,12-41 0,0 7 0,3-14 0,-1-1 0,0 0 0,1 1 0,-1-1 0,0 0 0,1 0 0,-1 0 0,0 1 0,1-1 0,-1 0 0,1 0 0,-1 0 0,0 0 0,1 0 0,-1 0 0,1 1 0,-1-1 0,0 0 0,1 0 0,-1 0 0,1-1 0,-1 1 0,1 0 0,-1 0 0,0 0 0,1 0 0,-1 0 0,1 0 0,-1 0 0,0-1 0,1 1 0,-1 0 0,0 0 0,1-1 0,-1 1 0,1-1 0,10-4 0,-1 0 0,1-1 0,-1-1 0,0 0 0,-1 0 0,11-10 0,17-15 0,-32 28 0,-9 3 0,-10 0 0,9 0 0,0 0 0,0 1 0,0 0 0,-1 0 0,1 0 0,0 1 0,0-1 0,0 1 0,-9 3 0,-46 19 0,37-13 0,17-8 0,0 1 0,0 0 0,0 0 0,1 0 0,0 0 0,-1 1 0,1 0 0,0 0 0,1 1 0,-1-1 0,1 1 0,0 0 0,0 0 0,0 0 0,-3 7 0,-3-3 0,7-6 0,11-7 0,-4 2 0,0-1 0,0 0 0,-1 0 0,1 0 0,-1-1 0,0 1 0,0-1 0,0 0 0,3-5 0,6-7 0,177-182 0,-124 127 0,-61 66 0,-8 12 0,2 0 0,-1 0 0,1 1 0,0-1 0,1 1 0,0 0 0,0 0 0,1-1 0,0 1 0,0 0 0,1 0 0,-1-1 0,2 1 0,-1 0 0,1-1 0,1 1 0,-1-1 0,1 0 0,0 0 0,1 0 0,0 0 0,0 0 0,0-1 0,1 0 0,0 0 0,0 0 0,0 0 0,9 5 0,-7-4 0,1 0 0,11 15 0,1 1 0,-20-23 0,1 1 0,-1-1 0,0 0 0,0 0 0,0 0 0,0 0 0,0 1 0,0-1 0,0 0 0,1 0 0,-1 0 0,0 1 0,0-1 0,0 0 0,0 0 0,0 0 0,0 1 0,0-1 0,0 0 0,0 0 0,0 0 0,0 1 0,0-1 0,0 0 0,0 0 0,0 0 0,0 1 0,0-1 0,-1 0 0,1 0 0,0 0 0,0 0 0,0 1 0,0-1 0,0 0 0,0 0 0,-1 0 0,1 0 0,0 0 0,0 1 0,0-1 0,0 0 0,-1 0 0,1 0 0,0 0 0,0 0 0,-1 0 0,-7 4 0,8-4 0,-3-1 0,0 1 0,-1-1 0,1 1 0,0-1 0,0 0 0,0-1 0,0 1 0,0 0 0,0-1 0,0 0 0,-5-3 0,-7-4 0,-1 1 0,0 0 0,1-2 0,-1 1 0,-18-18 0,31 25 0,0-1 0,0 0 0,0 1 0,1-1 0,-1 0 0,1 0 0,0-1 0,-1 1 0,1-1 0,1 1 0,-1-1 0,1 1 0,-1-1 0,1 0 0,0 0 0,0 1 0,1-1 0,-1 0 0,1 0 0,0 0 0,0 0 0,0 0 0,0 0 0,1 0 0,0 0 0,-1 0 0,3-3 0,15-28-3935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52 7832,'0'0'13490,"-3"14"-13062,-60 232 1165,33-107-808,18-76-166,-21 66 1,19-75-139,12-39-116,-2 0 0,-6 17 0,10-32-341,0-1 0,0 1 1,0 0-1,0 0 0,0 0 0,0 0 0,0 0 0,0 0 0,0 0 0,0 0 1,0 0-1,0 0 0,-1 0 0,1 0 0,0-1 0,0 1 0,0 0 1,0 0-1,0 0 0,0 0 0,0 0 0,0 0 0,0 0 0,0 0 0,-1 0 1,1 0-1,0 0 0,0 0 0,0 0 0,0 0 0,0 0 0,0 0 0,0 0 1,0 0-1,0 0 0,0 0 0,-1 0 0,1 0 0,0 0 0,0 0 1,0 0-1,0 0 0,0 0 0,0 1 0,0-1 0,0 0 0,0 0 0,0 0 1,0 0-1,0 0 0,-1 0 0,1 0 0,0 0 0,0 0 0,0 0 0,0 0 1,-3-16 430,1-23-199,2-6 16,1 1 0,2 0 0,2 1 0,2-1 0,2 1 0,17-47 0,-17 65-147,-1 0 70,1 1 0,1 0 1,2 0-1,22-34 0,-20 38-100,2-3 62,2 0 1,0 1-1,33-31 0,-48 50-157,1 0 0,0 0 0,0 1 0,1-1 0,-1 1 0,0 0 0,1 0 0,-1 0 0,1 1 0,0-1 0,0 1 0,-1 0 0,11 0 0,-12 1 0,1 0 0,-1 1 0,1 0 0,-1-1 0,1 1 0,-1 0 0,0 1 0,0-1 0,1 1 0,-1-1 0,0 1 0,0 0 0,0 0 0,-1 0 0,1 0 0,-1 1 0,1-1 0,-1 1 0,1 0 0,1 2 0,2 5 0,0-1 0,-1 0 0,0 1 0,0 0 0,-1 1 0,-1-1 0,1 0 0,-2 1 0,1 0 0,-2 0 0,1 0 0,-1 0 0,-1 12 0,0-15 0,-1 0 0,0 1 0,0-1 0,-1 0 0,0 0 0,-1 0 0,0 0 0,0 0 0,0-1 0,-1 1 0,0-1 0,-1 0 0,1 0 0,-1 0 0,-1-1 0,1 0 0,-13 11 0,12-12 0,0-1 0,-1 0 0,1 0 0,-1 0 0,0-1 0,1 0 0,-1-1 0,-1 1 0,1-1 0,0-1 0,-1 1 0,1-1 0,-1 0 0,1-1 0,-1 0 0,1 0 0,-1-1 0,1 0 0,0 0 0,-1-1 0,1 0 0,0 0 0,0 0 0,0-1 0,0 0 0,0-1 0,1 1 0,-1-1 0,1-1 0,-8-6 0,13 11 0,0-1 0,0 0 0,1 1 0,-1-1 0,0 0 0,1 1 0,-1-1 0,1 0 0,-1 1 0,1-1 0,-1 0 0,1 0 0,-1 0 0,1 0 0,0 0 0,-1 1 0,1-1 0,0 0 0,0 0 0,0 0 0,0-2 0,0 2 0,1-1 0,0 1 0,-1 0 0,1-1 0,0 1 0,0 0 0,0 0 0,0 0 0,0 0 0,0 0 0,1 0 0,-1 0 0,0 0 0,2-1 0,7-3 0,0 1 0,1 0 0,0 1 0,-1 0 0,1 1 0,0 0 0,0 0 0,15 1 0,-14 0 0,14 0 0,-1 1 0,0 2 0,0 0 0,34 8 0,33 3 0,-71-12 0,1-2 0,-1 0 0,31-6 0,-48 6 0,0 0 0,0-1 0,0 1 0,0-1 0,0 0 0,-1 1 0,1-2 0,-1 1 0,1 0 0,-1-1 0,0 0 0,0 1 0,0-1 0,0 0 0,-1-1 0,1 1 0,-1 0 0,3-6 0,-2 4 0,0-1 0,0 0 0,-1 0 0,0 0 0,0 0 0,0-1 0,-1 1 0,0 0 0,0-1 0,-1-12 0,0 14 0,-1-1 0,0 1 0,-1 0 0,1-1 0,-1 1 0,0 0 0,0 0 0,-1 0 0,1 0 0,-1 0 0,0 1 0,-7-8 0,8 10 0,0-1 0,0 1 0,-1 0 0,1 0 0,0 0 0,-1 0 0,0 0 0,1 0 0,-1 1 0,0 0 0,0-1 0,0 1 0,0 0 0,0 0 0,0 0 0,0 1 0,0-1 0,0 1 0,0 0 0,0 0 0,-1 0 0,1 0 0,-4 1 0,5 0 0,-1 0 0,0 1 0,0-1 0,1 0 0,-1 1 0,1 0 0,0 0 0,-1 0 0,1 0 0,0 0 0,0 0 0,0 0 0,0 1 0,-2 4 0,0-1 0,1 0 0,0 0 0,0 0 0,1 0 0,-3 9 0,4-6 0,-1 0 0,2 0 0,-1-1 0,1 1 0,0 0 0,1 0 0,0 0 0,0 0 0,1-1 0,0 1 0,1-1 0,0 1 0,0-1 0,1 0 0,0 0 0,0 0 0,1-1 0,0 0 0,0 1 0,1-2 0,0 1 0,0-1 0,0 0 0,1 0 0,0 0 0,15 8 0,-17-12 0,0 0 0,0-1 0,1 1 0,-1-1 0,1 0 0,-1-1 0,1 1 0,-1-1 0,1 0 0,0-1 0,-1 1 0,1-1 0,-1 0 0,0-1 0,1 1 0,-1-1 0,0 0 0,6-3 0,4-3 0,1 0 0,-2-1 0,1-1 0,19-17 0,-11 8 0,0-2 0,-2 0 0,0-1 0,29-41 0,-47 58 0,0 0 0,0 1 0,0-1 0,0 1 0,1 0 0,-1 0 0,1 0 0,0 1 0,0-1 0,1 1 0,-1 0 0,1 0 0,-1 0 0,6-2 0,-9 5 0,1 0 0,-1 1 0,0-1 0,0 0 0,0 0 0,0 0 0,0 1 0,0-1 0,0 0 0,0 1 0,0-1 0,0 1 0,0-1 0,-1 1 0,1-1 0,0 1 0,0 0 0,0-1 0,-1 1 0,3 2 0,14 18 0,-15-19 0,4 7 0,-1 1 0,1 0 0,-2 0 0,1 0 0,-1 0 0,2 13 0,14 32 0,-16-46 0,1-1 0,-1 0 0,1 0 0,0 0 0,12 12 0,-16-18 0,1-1 0,-1 1 0,1-1 0,-1 0 0,1 0 0,0 1 0,0-1 0,-1 0 0,1 0 0,0 0 0,0-1 0,0 1 0,0 0 0,0-1 0,0 0 0,0 1 0,0-1 0,0 0 0,0 0 0,1 0 0,-1 0 0,0 0 0,0 0 0,0-1 0,0 1 0,0-1 0,0 0 0,0 1 0,0-1 0,0 0 0,3-2 0,1-2 94,0 1 1,0-2-1,-1 1 1,0-1-1,0 1 1,0-1-1,0-1 0,5-9 1,13-28-4880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5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360 447 8240,'0'0'10767,"-9"3"-10315,-20 5 500,-44 7-1,64-13-694,1 0 0,-1 1 0,0 0 1,1 1-1,0 0 0,0 0 0,-12 8 0,-9 5 466,25-14-637,0-1 1,0 1-1,1 0 1,-1 0-1,1 1 1,0-1-1,0 1 0,0 0 1,0-1-1,1 1 1,-1 1-1,1-1 1,0 0-1,0 0 1,1 1-1,-1-1 0,1 1 1,0-1-1,0 1 1,0 0-1,1 0 1,0-1-1,0 1 1,0 0-1,0-1 0,2 7 1,-1-5 2,0 0 0,0 0 0,0 0 0,1 0 0,0 0 0,0 0 1,1-1-1,0 1 0,0-1 0,0 1 0,0-1 0,1 0 0,0 0 0,0-1 0,0 1 0,1-1 1,-1 0-1,1 0 0,8 5 0,-7-6 28,0 0 1,0-1-1,0 0 1,0 0 0,1 0-1,-1 0 1,14 0-1,-16-2-65,0 0-1,1 0 0,-1-1 1,0 0-1,0 0 1,1 0-1,-1 0 0,0-1 1,0 1-1,0-1 1,0 0-1,-1 0 0,6-4 1,-1 0 7,-1-1 0,1 0 0,-2 0 0,1-1-1,-1 0 1,0 0 0,-1 0 0,1 0 0,6-17 0,1-8 139,13-47-1,-21 65-143,2-9 42,-1-1 0,-2 1-1,0-1 1,-2 0-1,0 0 1,-2 0 0,-3-32-1,1 44-31,0 0 0,0 0 0,-1 0 0,-1 0 0,0 0 0,-1 1 0,0 0 0,-1 0 0,-1 0 0,1 1 0,-2 0 1,0 0-1,0 1 0,-1 0 0,-14-13 0,9 11-62,-2 1 1,1 0 0,-1 1 0,-1 0 0,-23-9-1,28 15-2,0 0 0,0 0-1,-1 1 1,1 1 0,-1 0-1,1 1 1,-1 0 0,1 1-1,-16 2 1,25-2 0,-1 1 0,0 0 0,1 0 0,-1 0 0,1 0 0,-1 0 0,1 1 0,-1-1 0,1 1 0,0 0 0,0 0 0,0 1 0,0-1 0,0 1 0,0-1 0,-4 6 0,7-7 0,0-1 0,-1 1 0,1-1 0,0 1 0,0-1 0,0 0 0,0 1 0,0-1 0,0 1 0,-1-1 0,1 1 0,0-1 0,0 1 0,1-1 0,-1 1 0,0-1 0,0 1 0,0-1 0,0 0 0,0 1 0,0-1 0,1 1 0,-1-1 0,0 1 0,0-1 0,1 0 0,-1 1 0,0-1 0,0 0 0,1 1 0,13 13 0,-10-10 0,37 27 858,-19-16-5689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56 10848,'0'0'5801,"-10"-2"-5064,0 0-476,0 1 0,0-1 1,0 2-1,0-1 0,0 2 0,-11 1 0,10 0 3,1 1-1,0 0 1,-1 1-1,2 1 1,-1-1-1,0 2 1,1-1-1,0 1 1,0 1-1,-8 8 1,-2 2 245,1 0 0,1 2 1,-19 25-1,25-28-276,2 1 0,0 1 0,0-1 0,2 1 0,0 0 0,1 1 0,1 0 0,1 0 0,0 0 0,2 0 0,0 1 0,1-1 0,2 32 0,1-39-90,0 0-1,0 1 1,1-1-1,1 0 0,0-1 1,1 1-1,0-1 1,0 0-1,1 0 0,1 0 1,10 12-1,-11-16-42,0 0-1,0 0 0,1-1 1,0 0-1,0-1 0,1 0 1,0 0-1,0 0 0,0-1 1,0 0-1,1-1 1,-1 0-1,1 0 0,0-1 1,16 3-1,-18-5-16,0 0-1,0 0 1,0 0 0,0-1-1,0 0 1,0-1 0,0 0 0,0 0-1,10-4 1,7-6 272,28-16 1,-26 12-134,-10 6-199,-1-1 0,1 0 1,-2-1-1,0-1 0,0 0 0,-1-1 0,-1-1 1,-1 0-1,16-25 0,-11 11-12,0-1 0,-2 0 1,-1 0-1,13-53 0,-22 70-11,-2 1 0,1-1 0,0-25 0,-3 32 0,0 0 0,-1 0 0,0 0 0,0 0 0,0 0 0,-1 0 0,0 0 0,0 0 0,0 0 0,-4-5 0,-1-1 0,-1 0 0,0 1 0,-1 0 0,0 0 0,-1 1 0,0 0 0,-1 1 0,1 0 0,-2 1 0,1 0 0,-16-7 0,19 11 0,0 0 0,0 1 0,0 0 0,-1 0 0,1 1 0,-1 0 0,0 0 0,1 1 0,-1 0 0,0 1 0,0 0 0,0 0 0,0 1 0,1 0 0,-1 0 0,0 1 0,1 0 0,-15 7 0,19-8 42,1 1-1,-1 0 1,1 0-1,0 1 1,-1-1 0,1 1-1,0-1 1,1 1 0,-1 0-1,0 0 1,1 1-1,0-1 1,0 0 0,0 1-1,0-1 1,0 1 0,1 0-1,-1-1 1,1 1-1,0 0 1,0 0 0,1 0-1,-1 7 1,0-3-542,2 1 1,-1-1 0,1 1-1,0-1 1,1 0-1,0 1 1,0-1-1,1 0 1,4 11-1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5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6424,'0'0'15055,"-6"10"-14828,2-2-177,1-3-20,0 0 0,0 1 0,1-1-1,-1 1 1,1-1 0,1 1 0,-1 0 0,1-1 0,0 1-1,0 0 1,0 7 0,15 157 749,-2-43-129,-12-73 118,0-45-599,1-1 242,4-6-3355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13464,'0'0'4911,"12"-4"-4417,-6 3-433,-3-1-23,0 1 1,1 0-1,-1 0 1,1 0-1,0 1 1,-1-1-1,1 1 1,-1 0-1,1 0 0,0 0 1,-1 0-1,1 1 1,0 0-1,-1-1 1,1 1-1,-1 0 1,0 1-1,1-1 1,-1 1-1,0-1 1,0 1-1,1 0 1,-1 0-1,-1 0 1,4 4-1,20 22 580,-2 1 1,-1 1-1,34 62 0,28 37 2910,-78-117-2712,-6-12-875,-1 0 1,0 0 0,0 0-1,0 1 1,0-1 0,1 0-1,-1 0 1,0 0 0,0 0-1,0 0 1,0 1 0,0-1-1,0 0 1,0 0 0,0 0-1,1 1 1,-1-1 0,0 0-1,0 0 1,0 0 0,0 1-1,0-1 1,0 0 0,0 0-1,0 0 1,0 1 0,0-1-1,0 0 1,0 0 0,-1 0-1,1 1 1,0-1 0,0 0 0,0 0-1,0 0 1,0 1 0,0-1-1,0 0 1,0 0 0,-1 0-1,1 0 1,0 1 0,0-1-1,0 0 1,0 0 0,-1 0-1,1 0 1,0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5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10448,'0'0'11666,"13"-5"-11203,-1 1-351,-5 1-45,0 1-1,0 0 1,1 0-1,-1 0 1,0 1-1,1 0 1,-1 1-1,1-1 1,0 2-1,-1-1 1,12 3-1,154 38 1047,25 4-23,-82-30-490,0-6-1,1-5 1,0-4 0,0-6 0,170-31-1,-236 28-310,157-34 1777,-207 45-1221,-7 5-704,-8 6-395,-4 5-3991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2:5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257 430 10544,'0'0'8823,"-2"-11"-8212,-9-33 24,10 43-594,0 0 0,1-1 0,-1 1-1,0 0 1,0 0 0,0 0 0,0 0 0,0 0 0,0 0 0,0 0 0,0 0 0,0 0 0,0 1 0,0-1 0,-1 0 0,1 1 0,0-1 0,0 1 0,-1-1-1,1 1 1,0 0 0,-1-1 0,-1 1 0,-30 2 777,26-1-576,-4 0 101,0 1 0,0 0-1,1 1 1,-1 0 0,0 1-1,1 0 1,0 1 0,0 0-1,0 0 1,-11 10 0,17-12-198,0 0 0,0 1-1,0 0 1,0 0 0,1 0 0,0 0 0,0 0 0,0 1 0,0-1 0,1 1-1,-1 0 1,1 0 0,1 0 0,-1 0 0,1 0 0,-1 0 0,2 1 0,-1-1-1,0 0 1,1 0 0,0 1 0,0-1 0,2 6 0,-1-7-65,-1 0-1,2 0 1,-1-1 0,0 1 0,1-1 0,-1 1-1,1-1 1,0 0 0,0 1 0,1-1 0,-1 0 0,1-1-1,-1 1 1,1 0 0,0-1 0,0 1 0,0-1-1,0 0 1,1 0 0,-1 0 0,6 2 0,-3-1-2,1-1 0,-1 0 0,0-1 0,0 1 0,1-1 0,-1 0 0,0-1 0,1 1 0,-1-1 0,1-1 0,-1 1 0,7-2 0,-2-1-73,-1 0 1,0-1-1,0 0 0,0-1 0,0 0 0,-1 0 0,0-1 0,0 0 1,0-1-1,-1 0 0,0 0 0,0 0 0,-1-1 0,0-1 0,0 1 0,-1-1 1,10-18-1,-8 10-6,-1 0 1,0-1-1,-1 0 0,-1 0 1,0 0-1,-1-1 1,-2 1-1,0-1 1,0-31-1,-3 37 1,-1-1 0,0 1 0,-1-1 0,0 1 0,-1 0 0,0 0 0,-2 0 0,1 1 0,-1-1 0,-1 1 0,0 1 0,-1-1 0,0 1 0,-1 1 0,0-1 0,-20-17 0,24 25 0,1-1 0,-1 1 0,1 0 0,-1 0 0,0 0 0,0 0 0,-1 1 0,1 0 0,0 0 0,-1 1 0,1-1 0,-1 1 0,0 0 0,1 1 0,-12-1 0,0 3 0,1 0 0,0 1 0,-1 1 0,-16 6 0,31-10 0,-1 1 0,1 0 0,0 0 0,0 0 0,0 0 0,0 1 0,0-1 0,0 0 0,0 1 0,0-1 0,1 1 0,-1 0 0,1 0 0,-1 0 0,1 0 0,-2 3 0,2-3 0,0-1 0,1 0 0,0 1 0,-1-1 0,1 1 0,0-1 0,0 1 0,0-1 0,0 1 0,0-1 0,0 1 0,0-1 0,0 1 0,1-1 0,-1 1 0,0-1 0,1 1 0,0-1 0,-1 1 0,1-1 0,0 0 0,0 1 0,-1-1 0,1 0 0,0 0 0,0 0 0,0 0 0,1 0 0,0 2 0,8 4 144,-1-1 0,1 1 0,0-1 0,0-1 0,18 7 0,19 5-5009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0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13056,'0'0'12383,"2"13"-11740,11 156 1794,-12 48 727,-3-103-2088,3-111-1076,-1-1 0,0 0 0,0 1 0,-1-1 0,1 0 0,0 0 0,-1 1 0,0-1 0,1 0 0,-1 0 0,0 0 0,0 0 0,0 0 0,0 0 0,0 0 0,-1 0 0,1 0 0,-3 2 0,4-4 0,-1 1 0,0-1 0,0 1 0,0-1 0,0 0 0,1 1 0,-1-1 0,0 0 0,0 0 0,0 1 0,0-1 0,0 0 0,0 0 0,0 0 0,0 0 0,0 0 0,0-1 0,0 1 0,-2-1 0,1 1 0,0-1 0,0 0 0,-1 0 0,1 0 0,0-1 0,0 1 0,0-1 0,-2-2 0,-5-7 876,6 3-5805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0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14368,'0'0'6278,"13"-1"-5539,256-16 2370,-154 12-1729,45 5 729,-24 1 182,-74-7-507,-61 6-1315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0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59 9344,'0'0'8831,"-11"1"-8429,-48 2 366,57-2-651,1-1 0,-1 1 0,1-1 0,0 1 0,-1-1 0,1 1 0,-1 0 0,1 0 0,0 0 0,0 0 0,-3 1 0,-8 6 391,8-7-294,1 1 1,-1-1-1,0 1 1,0 0-1,1 0 1,-1 0-1,1 1 1,0-1 0,-1 1-1,-4 5 1,8-7-170,-6 6 1266,10-6 806,401-16 707,-352 9-2550,1-3-1,58-18 1,-33 8 174,-76 18-408,-1 0 1,1 0-1,0-1 0,-1 1 1,1 0-1,-1-1 1,4-2-1,-4 3 34,-1-1 1,1 1 0,0 0-1,-1 0 1,1 0-1,0 0 1,0 0-1,0 1 1,0-1-1,0 0 1,0 1 0,0-1-1,2 1 1,-4 0-68,0 0-1,1 0 1,-1 0 0,0 0 0,0 0 0,0 0 0,0 0-1,0 0 1,1-1 0,-1 1 0,0 0 0,0 0 0,0 0-1,0 0 1,0 0 0,0 0 0,0 0 0,1-1 0,-1 1-1,0 0 1,0 0 0,0 0 0,0 0 0,0 0 0,0-1-1,0 1 1,0 0 0,0 0 0,0 0 0,0 0 0,0 0-1,0-1 1,0 1 0,0 0 0,0 0 0,0 0 0,0 0-1,0-1 1,0 1 0,0 0 0,0 0 0,0 0 0,0 0-1,0 0 1,0-1 0,-1 1 0,1 0 0,0 0 0,0 0-1,0 0 1,0 0 0,0 0 0,0 0 0,0-1 0,-1 1-1,1 0 1,0 0 0,0 0 0,0 0 0,0 0 0,0 0-1,-1 0 1,1 0 0,-10-10-1976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10448,'0'0'10474,"17"6"-9981,-4-1-381,-1 0-3,0-1 1,0 0-1,0-1 0,0 0 1,1-1-1,0 0 1,23 0-1,99-17 1214,-84 8-341,60-1 1,-93 8-579,0-1 0,0 0 0,-1-2 0,33-8 0,-50 11-387,1 0-1,-1 0 1,1 0 0,-1-1 0,0 1 0,1 0-1,-1 0 1,1-1 0,-1 1 0,1 0 0,-1-1-1,0 1 1,1 0 0,-1-1 0,0 1 0,1-1-1,-1 1 1,0-1 0,0 1 0,1-1 0,-1 1-1,0-1 1,0 1 0,0-1 0,0 1 0,1-1-1,-1 1 1,0-1 0,0 1 0,0-1 0,0 1-1,0-1 1,-1 0 0,0-6-3360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1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381 429 9240,'0'0'9239,"-10"-9"-8839,3 2-300,4 4-63,1 0 0,-1 0-1,0 0 1,0 1-1,0-1 1,0 1-1,0 0 1,-1 0 0,1 0-1,-1 0 1,1 0-1,-1 1 1,0 0-1,1-1 1,-1 1 0,0 1-1,0-1 1,0 1-1,0-1 1,-7 1-1,-25 5 479,12-2 74,-36 9 0,53-10-477,0 1 0,0-1 0,1 1 0,-1 0 0,1 0 0,0 1 0,0 0 0,0 0 1,-9 9-1,6-4 94,-4 3 67,2 0 0,-1 1 1,-15 23-1,24-31-219,0 0 0,1 0-1,0 0 1,0 1 0,0-1 0,1 1 0,-1-1 0,1 1 0,0-1 0,1 1 0,0-1-1,0 1 1,0 0 0,0-1 0,2 7 0,-1-4 13,0 0 0,1 0 0,0-1 0,1 1 1,0 0-1,0-1 0,0 1 0,1-1 0,0 0 0,1 0 1,-1-1-1,1 1 0,1-1 0,-1 0 0,1-1 0,0 1 0,0-1 1,1 0-1,0 0 0,-1-1 0,2 0 0,-1 0 0,0-1 0,10 3 1,-13-5-31,0 0 0,0 0 0,-1 0 0,1-1 0,0 0 0,0 0 0,0 0 0,0 0 1,0 0-1,-1-1 0,1 0 0,0 0 0,0 0 0,-1 0 0,5-2 0,-2 0 15,-1-1-1,0 1 1,0-1-1,0 1 0,-1-1 1,1-1-1,-1 1 0,7-10 1,-2 0 52,0 0 0,-1-1 0,-1 0 0,0 0 0,-1-1 0,4-19-1,-6 22 27,-1 0 0,-1-1 0,0 0-1,-1 0 1,0 1 0,-1-1-1,-1 0 1,0 0 0,-1 1-1,-6-23 1,8 35-103,-1 0 0,1 0 0,-1 1 0,0-1 1,1 0-1,-1 0 0,0 0 0,0 0 0,1 0 0,-1 1 0,0-1 0,0 0 0,0 1 0,0-1 1,0 1-1,0-1 0,0 1 0,-2-1 0,3 1-19,-1-1 1,1 1-1,-1 0 0,1 0 1,0 0-1,-1 0 0,1 0 1,-1 0-1,1 0 1,-1 0-1,1 0 0,0 0 1,-1 0-1,1 0 0,-1 0 1,1 1-1,0-1 0,-1 0 1,1 0-1,-1 0 0,1 0 1,0 1-1,-1-1 1,1 0-1,0 0 0,-1 1 1,1-1-1,0 0 0,-1 1 1,1-1-1,0 0 0,0 1 1,0-1-1,-1 0 0,1 1 1,0-1-1,0 1 1,0-1-1,0 0 0,0 1 1,-1-1-1,1 1 0,0-1 1,0 1-1,0-1 0,0 0 1,1 1-1,-1 22 107,1 0 1,7 35-1,-5-46-91,0 0 0,0 0 0,1 0 0,1-1 0,0 0-1,9 16 1,-12-24-11,1-1 0,-1 1 0,1-1 0,-1 1 0,1-1 0,0 0 0,0 0 0,0 0 0,0-1 0,0 1 0,0-1 0,1 0 0,-1 1 0,0-2 0,1 1 0,-1 0 0,1 0 0,-1-1 0,0 0 0,1 0 0,0 0 0,-1 0 0,0-1 0,1 1 0,-1-1 0,1 0 0,-1 0 0,0 0 0,1 0 0,-1 0 0,0-1 0,0 0 0,0 0 0,0 1 0,0-2 0,0 1 0,4-5 0,8-12 52,0-2 1,-1 0-1,12-25 0,-16 27 34,-1 2 0,2 0 0,0 0 0,2 1-1,-1 0 1,23-21 0,-34 36-94,0 0 0,1 0 0,-1 0-1,0 1 1,0-1 0,1 0 0,-1 0 0,1 1 0,-1-1-1,1 1 1,-1-1 0,3 0 0,-4 1-2,1 0 0,-1 1 1,1-1-1,-1 0 0,1 0 0,-1 0 0,1 0 1,-1 0-1,0 0 0,1 1 0,-1-1 0,1 0 1,-1 0-1,1 1 0,-1-1 0,0 0 1,1 1-1,-1-1 0,1 0 0,-1 1 0,0-1 1,0 1-1,1-1 0,-1 1 0,2 4 15,0-1-1,-1 1 1,0 0-1,0 0 1,-1-1-1,1 8 1,0-2-12,0 21-6,-1-1 0,-5 34 0,0 25 0,24-115 0,3-15 0,-17 28 0,1 1 0,1 0 0,0 0 0,1 0 0,0 1 0,0 1 0,19-18 0,-25 26 0,24-16 0,-25 17 0,-1 1 0,1 0 0,-1 0 0,0-1 0,1 1 0,-1 0 0,1 0 0,-1 0 0,1-1 0,0 1 0,-1 0 0,1 0 0,-1 0 0,1 0 0,-1 0 0,1 0 0,-1 0 0,1 0 0,-1 0 0,1 0 0,-1 1 0,1-1 0,-1 0 0,1 0 0,-1 0 0,1 1 0,-1-1 0,1 0 0,-1 0 0,1 1 0,-1-1 0,1 0 0,-1 1 0,0-1 0,1 1 0,-1-1 0,0 1 0,1-1 0,-1 0 0,0 1 0,0-1 0,1 1 0,-1-1 0,0 1 0,0-1 0,0 1 0,0 0 0,0-1 0,0 1 0,0-1 0,0 1 0,0-1 0,0 1 0,2 22 0,-1 0 0,-1 0 0,-1 0 0,-8 43 0,45-122 0,-31 46 0,30-49 0,-32 55 0,1-1 0,-1 1 0,1 0 0,-1 0 0,1 1 0,0-1 0,0 1 0,1 0 0,-1 0 0,8-4 0,-11 7 0,1 0 0,-1 0 0,0 0 0,1 0 0,-1 0 0,1 0 0,-1 0 0,1 1 0,-1-1 0,0 0 0,1 1 0,-1-1 0,0 1 0,1 0 0,-1-1 0,0 1 0,0 0 0,0 0 0,1 0 0,-1 0 0,0 0 0,0 0 0,0 0 0,-1 0 0,1 0 0,0 0 0,0 0 0,-1 1 0,2 2 0,18 38 0,-15-26 0,-1-1 0,-1 1 0,2 20 0,-3-22 0,0 0 0,0 1 0,2-1 0,6 19 0,-9-32 0,-1 0 0,0 0 0,1 0 0,-1 0 0,1-1 0,0 1 0,-1 0 0,1 0 0,0 0 0,0 0 0,-1-1 0,1 1 0,0 0 0,0-1 0,0 1 0,0-1 0,0 1 0,0-1 0,0 1 0,0-1 0,0 0 0,0 1 0,0-1 0,0 0 0,0 0 0,0 0 0,0 0 0,0 0 0,0 0 0,0 0 0,0 0 0,0 0 0,1 0 0,-1-1 0,0 1 0,0 0 0,0-1 0,0 1 0,0-1 0,-1 1 0,2-2 0,6-2 0,0-1 0,-1 0 0,1-1 0,5-6 0,-4 5 0,12-14 0,-1 0 0,-1-1 0,21-31 0,-26 34 0,-12 29 0,-4 20 0,0-7 0,1 40 0,2-55 0,0-1 0,1 0 0,-1 1 0,1-1 0,6 13 0,-7-18 0,1 0 0,-1 0 0,1 0 0,-1 0 0,1 0 0,0 0 0,0 0 0,0 0 0,0-1 0,0 1 0,0-1 0,0 1 0,0-1 0,0 0 0,1 0 0,-1 0 0,1 0 0,-1 0 0,1-1 0,4 1 0,-6-1 0,1 0 0,-1 0 0,1 0 0,-1 0 0,1-1 0,-1 1 0,1-1 0,-1 1 0,0-1 0,1 1 0,-1-1 0,0 0 0,1 0 0,-1 0 0,0 1 0,0-1 0,0-1 0,0 1 0,0 0 0,0 0 0,0 0 0,0 0 0,0-1 0,1-2 0,0 0 0,0 0 0,0 0 0,0-1 0,0 1 0,-1-1 0,2-6 0,-2 0 0,0 0 0,0 1 0,-1-1 0,-1 0 0,0 1 0,0-1 0,-1 0 0,-6-17 0,6 22 0,0-1 0,-1 1 0,0 0 0,-1 0 0,1 0 0,-1 0 0,0 1 0,0-1 0,-1 1 0,0 0 0,0 1 0,0-1 0,0 1 0,-8-5 0,11 8 0,-1 0 0,1 0 0,-1 1 0,1-1 0,-1 1 0,0-1 0,1 1 0,-1 0 0,0 0 0,1 0 0,-1 0 0,0 1 0,1-1 0,-1 1 0,-3 1 0,4-2 0,0 1 0,0-1 0,0 1 0,0 0 0,0 0 0,0 0 0,0 0 0,0 0 0,0 0 0,1 0 0,-1 1 0,0-1 0,1 1 0,-1-1 0,1 1 0,0-1 0,-1 1 0,0 2 0,2-3 0,0-1 0,0 1 0,0 0 0,0 0 0,0-1 0,0 1 0,0 0 0,0-1 0,0 1 0,1 0 0,-1-1 0,0 1 0,0 0 0,1-1 0,-1 1 0,0 0 0,1-1 0,-1 1 0,1-1 0,-1 1 0,1-1 0,-1 1 0,1-1 0,-1 1 0,1-1 0,0 1 0,-1-1 0,1 0 0,1 1 0,22 10 0,-19-9 0,3 0 0,1 0 0,-1 0 0,1 0 0,-1-1 0,1 0 0,0-1 0,-1 0 0,1 0 0,0-1 0,-1 0 0,1 0 0,-1-1 0,12-4 0,9-4 0,0-2 0,36-20 0,-55 26 0,0-1 0,0 0 0,10-9 0,17-12 0,-34 25 0,-3 3 0,0-1 0,0 1 0,0 0 0,1-1 0,-1 1 0,0 0 0,1-1 0,-1 1 0,0 0 0,1 0 0,-1-1 0,0 1 0,1 0 0,-1 0 0,0-1 0,1 1 0,-1 0 0,1 0 0,-1 0 0,0 0 0,1 0 0,-1 0 0,1 0 0,-1 0 0,1 0 0,0 0 0,-10 27 0,5-4 0,2 0 0,1 1 0,1-1 0,0 1 0,2-1 0,6 28 0,-8-48 0,1-1 0,-1 0 0,1 0 0,0 1 0,0-1 0,-1 0 0,1 0 0,1 0 0,-1 0 0,0 0 0,0 0 0,1 0 0,-1-1 0,1 1 0,2 2 0,-2-3 0,-1 0 0,1-1 0,-1 1 0,1 0 0,-1-1 0,1 0 0,-1 1 0,1-1 0,-1 0 0,1 1 0,-1-1 0,1 0 0,0 0 0,-1 0 0,1-1 0,-1 1 0,3-1 0,1 0 0,0-1 0,-1 0 0,1-1 0,-1 1 0,0-1 0,0 0 0,0 1 0,0-2 0,0 1 0,-1 0 0,1-1 0,-1 0 0,3-4 0,29-54 0,-27 45 0,1 1 0,12-17 0,-21 32 0,1 1 0,-1 0 0,0 0 0,0-1 0,1 1 0,-1 0 0,0 0 0,0 0 0,1-1 0,-1 1 0,0 0 0,0 0 0,1 0 0,-1 0 0,0 0 0,1 0 0,-1 0 0,0 0 0,0 0 0,1 0 0,-1 0 0,0 0 0,1 0 0,-1 0 0,0 0 0,1 0 0,-1 0 0,0 0 0,0 0 0,1 0 0,-1 0 0,0 0 0,1 0 0,-1 1 0,0-1 0,0 0 0,1 0 0,-1 0 0,0 0 0,0 1 0,0-1 0,1 0 0,-1 0 0,0 1 0,0-1 0,0 0 0,0 0 0,1 1 0,-1-1 0,0 1 0,10 18 0,-8-13 0,5 7 0,-1 1 0,7 23 0,-10-27 0,0-1 0,0 0 0,1-1 0,0 1 0,0 0 0,1-1 0,0 0 0,10 12 0,-14-19 0,0 0 0,0 0 0,0 0 0,0 0 0,0-1 0,0 1 0,0 0 0,1-1 0,-1 1 0,0-1 0,0 1 0,1-1 0,-1 0 0,0 1 0,1-1 0,-1 0 0,0 0 0,0 0 0,1 0 0,-1 0 0,0 0 0,3-1 0,-1 0 0,0 0 0,0 0 0,0 0 0,0-1 0,-1 1 0,1-1 0,0 0 0,-1 0 0,3-2 0,3-4 0,0 0 0,-1 0 0,-1 0 0,10-15 0,-7 6 0,-6 10 0,1 1 0,-1 0 0,1 0 0,0 1 0,0-1 0,1 1 0,-1 0 0,1 0 0,1 0 0,5-4 0,-10 8 0,0 1 0,-1-1 0,1 1 0,-1-1 0,1 1 0,0 0 0,0-1 0,-1 1 0,1 0 0,0 0 0,-1 0 0,1-1 0,0 1 0,0 0 0,0 0 0,-1 0 0,1 0 0,0 0 0,0 0 0,-1 1 0,1-1 0,0 0 0,0 0 0,-1 0 0,1 1 0,0-1 0,-1 0 0,1 1 0,0-1 0,0 1 0,0 1 0,1-1 0,-1 1 0,0 0 0,0 0 0,0-1 0,-1 1 0,1 0 0,0 0 0,-1 0 0,1 0 0,0 3 0,0 6 0,0 0 0,0 22 0,-3 20 0,23-78 0,-6-2 0,-11 18 0,0 0 0,0 1 0,1 0 0,0 0 0,1 0 0,0 1 0,11-12 0,-17 18 0,1 1 0,0-1 0,0 0 0,0 0 0,0 1 0,1-1 0,-1 0 0,0 1 0,0-1 0,0 1 0,0 0 0,1-1 0,-1 1 0,0 0 0,0 0 0,0 0 0,1 0 0,-1 0 0,0 0 0,0 0 0,1 0 0,-1 0 0,0 1 0,0-1 0,1 0 0,-1 1 0,0-1 0,0 1 0,0-1 0,0 1 0,0 0 0,0-1 0,2 2 0,0 3 0,1-1 0,-1 0 0,1 1 0,-1 0 0,0 0 0,2 5 0,2 5 0,14 24 0,-19-31 0,2-1 0,-1 0 0,1 0 0,0 0 0,1 0 0,-1-1 0,1 1 0,1-1 0,9 9 0,-13-14 0,1 1 0,-1-1 0,1 1 0,0-1 0,-1 0 0,1 0 0,0-1 0,0 1 0,0 0 0,0-1 0,0 0 0,-1 1 0,1-1 0,0 0 0,0-1 0,0 1 0,0 0 0,0-1 0,0 0 0,-1 0 0,1 1 0,0-2 0,-1 1 0,1 0 0,0 0 0,-1-1 0,1 0 0,-1 1 0,3-4 0,6-5 0,0 0 0,0 0 0,-1-1 0,10-16 0,-5 6 0,-1-1 0,-2-1 0,0 0 0,-1 0 0,-2-1 0,0 0 0,-2-1 0,5-26 0,-3 3 0,-3-1 0,-1-1 0,-4-61 0,-1 97 0,-3-44 0,3 53 0,-1-1 0,0 0 0,0 0 0,-1 1 0,0-1 0,0 1 0,-3-7 0,5 12 0,0 0 0,0 0 0,0 0 0,0 0 0,0 0 0,-1 1 0,1-1 0,0 0 0,0 0 0,0 0 0,0 0 0,0 0 0,0 0 0,0 1 0,0-1 0,-1 0 0,1 0 0,0 0 0,0 0 0,0 0 0,0 0 0,0 0 0,-1 0 0,1 0 0,0 0 0,0 0 0,0 0 0,0 0 0,-1 0 0,1 0 0,0 0 0,0 0 0,0 0 0,0 0 0,-1 0 0,1 0 0,0 0 0,0 0 0,0 0 0,0 0 0,0 0 0,-1 0 0,1 0 0,0 0 0,0 0 0,0 0 0,0-1 0,0 1 0,0 0 0,-1 0 0,1 0 0,0 0 0,0 0 0,0 0 0,0-1 0,0 1 0,0 0 0,0 0 0,0 0 0,0 0 0,0-1 0,-2 19 0,2-13 0,-4 64 0,9 121 0,5-79 0,18 152 0,-21-236 0,-5-21 0,0 1 0,0-1 0,-1 1 0,1 10 0,-4-15 0,-1-6 0,-2-7 0,-16-33 871,7 19-5775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16479,'0'0'3442,"15"-5"-3021,49-18 188,68-15-1,-73 29 299,76-3 0,-12 2 1130,-109 8-1581,-13 1-348,0 1 0,0-1-1,0 1 1,1 0 0,-1-1 0,0 1 0,0 0 0,1 0 0,-1 0 0,0 0 0,0 0-1,0 0 1,1 0 0,-1 1 0,0-1 0,0 0 0,0 1 0,1-1 0,-1 1-1,0-1 1,0 1 0,1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98 527 8640,'0'0'11463,"-11"9"-10959,-33 28 0,40-34-403,1 0 0,0 0 0,0 1-1,0-1 1,0 1 0,0 0-1,1 0 1,-1-1 0,1 2 0,0-1-1,0 0 1,1 0 0,-2 6-1,2-6-4,-1 1 23,1 0 0,1 0 1,-1 1-1,1-1 0,0 0 0,0 1 1,0-1-1,1 0 0,0 0 1,0 1-1,0-1 0,0 0 1,1 0-1,0 0 0,0 0 0,1 0 1,-1-1-1,1 1 0,0-1 1,0 0-1,1 1 0,4 4 1,-5-7-43,0 1 0,0 0 0,0-1 0,0 0 1,0 1-1,0-1 0,1-1 0,-1 1 0,1 0 1,-1-1-1,1 0 0,0 0 0,-1 0 0,1 0 1,0 0-1,0-1 0,0 0 0,-1 0 0,1 0 1,0 0-1,0 0 0,0-1 0,0 0 0,-1 0 1,1 0-1,0 0 0,-1 0 0,1-1 0,-1 0 1,7-4-1,-6 3-8,0 0-1,0-1 1,-1 0 0,1 1 0,-1-2 0,0 1-1,0 0 1,-1 0 0,1-1 0,-1 0 0,0 1 0,0-1-1,-1 0 1,1 0 0,1-9 0,-1-2 141,0-1-1,0 0 1,-2-23 0,-1 34-107,1 1 0,0 0 0,-1-1 0,0 1 0,0 0 0,-1 0 0,0 0 0,0 0 0,0 0 0,0 0 0,-1 0 0,1 1 0,-1-1 1,0 1-1,-1 0 0,-5-7 0,6 10-47,1 0 0,-1 1 0,1-1 0,-1 0 0,1 1 0,-1-1 0,0 1-1,1 0 1,-1 0 0,0 0 0,1 0 0,-4 1 0,5-1-30,1 0-1,-1 0 1,0 0-1,0 1 1,0-1-1,0 0 0,0 1 1,0-1-1,0 0 1,0 1-1,0-1 1,1 1-1,-1 0 1,0-1-1,0 2 0,0-2-19,1 1 0,0-1 0,0 1 0,0-1 0,-1 1 0,1-1 0,0 1 0,0-1 0,0 1 0,0-1 0,0 1 0,0 0 0,0-1 0,0 1 0,1-1 0,-1 1 0,0-1 0,0 1 0,0-1-1,1 1 1,-1-1 0,0 1 0,0-1 0,1 1 0,-1-1 0,0 0 0,1 1 0,-1-1 0,1 1 0,1 1-6,0 0 0,0 0 0,0-1 0,0 1 0,1-1 0,-1 0 0,0 1 0,1-1 0,-1 0 0,0 0 0,1-1 0,0 1 0,-1 0 0,1-1 0,-1 0 0,1 1 0,0-1 0,-1 0 0,1 0 0,-1-1 0,1 1 0,0 0 0,-1-1 0,1 0 0,-1 1 0,1-1 0,2-2 0,4 0 0,-1-1 0,0-1 0,1 1 0,-2-1 0,1 0 0,10-10 0,-9 6 0,-1 0 0,0-1 0,-1 0 0,0 0 0,0-1 0,8-19 0,-2 0 0,12-43 0,-16 34 0,9-68 0,-3 9 0,-10 40 0,-2 55 0,3 7 0,3 9 0,-2 5 0,0-1 0,-1 1 0,-1 0 0,5 29 0,-1-6 0,14 66 0,14 157 0,-33-199 0,-3 0 0,-2 0 0,-19 117 0,-5-60 0,19-100 0,0 0 0,-2 0 0,-14 27 0,20-45 0,0 0 0,-1 0 0,1-1 0,-1 1 0,0-1 0,0 1 0,0-1 0,-1 0 0,1 0 0,-1 0 0,1-1 0,-7 4 0,8-5 0,-1 0 0,1 0 0,-1 0 0,1-1 0,-1 1 0,1-1 0,-1 1 0,0-1 0,1 0 0,-1 0 0,0 0 0,0 0 0,1-1 0,-1 1 0,1-1 0,-1 0 0,0 1 0,1-1 0,-1 0 0,1 0 0,0-1 0,-4-1 0,-5-6 0,0 0 0,0-1 0,1-1 0,0 0 0,1 0 0,0 0 0,1-1 0,0-1 0,1 1 0,-9-24 0,14 32 0,1 0 0,-1 0 0,1 0 0,1-1 0,-1 1 0,0 0 0,1-1 0,0 1 0,0-1 0,0 1 0,1 0 0,0-1 0,0 1 0,0 0 0,0 0 0,0-1 0,1 1 0,0 0 0,0 0 0,0 0 0,0 1 0,0-1 0,1 1 0,0-1 0,0 1 0,5-5 0,4-3 0,0 1 0,1 0 0,0 1 0,1 0 0,26-12 0,-15 9 0,1 2 0,0 0 0,0 2 0,1 0 0,0 2 0,51-5 0,15 1 984,-80 8-1968,-1-1 0,1 0 1,0 0-1,19-10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5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48 7232,'0'0'5137,"10"-7"-4704,27-24 13,-27 23 10,-11 8-403,1 0 1,0 0 0,0-1 0,0 1 0,0 0 0,0 0 0,-1 0-1,1 0 1,0 0 0,0 0 0,0 0 0,0 0 0,0 0 0,-1 0-1,1 0 1,0 0 0,0 0 0,0 0 0,0 0 0,-1 0 0,1 0-1,0 0 1,0 0 0,0 0 0,0 0 0,-1 0 0,1 0 0,0 0-1,0 0 1,0 0 0,0 0 0,0 0 0,-1 1 0,1-1 0,0 0-1,0 0 1,0 0 0,-5 8 283,-1-1 0,0 0 0,0 0 0,-12 10 0,-5 5 10,-100 116 1026,-40 42-274,66-85-640,-88 92 294,-4 28 316,180-203-898,-15 26 0,19-29-28,0 0 0,0-1 0,-1 0 1,0 0-1,-1 0 0,-12 11 0,74-62 1199,40-29-4742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91 9344,'0'0'6382,"1"-10"-5923,4-28 706,-4 27 782,-2 35-869,-18 114 1314,-65 244 0,13-160-323,37-126-593,27-81-481,5-11-50,6-12-206,46-114 580,-38 96-1310,1 0 1,1 2-1,2-1 1,0 2-1,29-33 1,-42 54-10,-1 0 0,0 0 0,1 0 0,0 0 0,-1 0 0,1 0 0,0 0 0,0 1 0,0-1 0,0 1 0,0 0 0,0 0 0,4-1 0,-5 2 0,0 0 0,0 0 0,0 1 0,-1-1 0,1 0 0,0 0 0,0 1 0,-1-1 0,1 1 0,0 0 0,-1 0 0,1-1 0,0 1 0,-1 0 0,1 0 0,-1 0 0,0 0 0,1 1 0,-1-1 0,0 0 0,0 1 0,0-1 0,0 1 0,2 2 0,8 16 0,-1 0 0,-1 0 0,-1 1 0,-1 1 0,-1-1 0,4 28 0,2 0 0,-9-40 0,0-1 0,1 0 0,0 0 0,0 0 0,1-1 0,0 0 0,1 1 0,-1-2 0,1 1 0,8 6 0,-10-10 0,0-1 0,1 0 0,-1 0 0,1 0 0,0 0 0,-1-1 0,1 0 0,0 0 0,0 0 0,-1 0 0,1-1 0,0 0 0,0 0 0,0 0 0,0 0 0,0-1 0,0 0 0,-1 0 0,1 0 0,5-3 0,11-3 0,1-2 0,36-20 0,-58 28 0,11-5 0,0-1 0,0 0 0,-1 0 0,0-1 0,0-1 0,10-10 0,-16 13 0,0 1 0,0 0 0,0-1 0,0 0 0,-1 0 0,0 0 0,-1 0 0,1-1 0,-1 1 0,0-1 0,-1 1 0,1-1 0,0-11 0,-3 10 0,1 0 0,-1 0 0,0 0 0,0 0 0,-1 0 0,0 1 0,-1-1 0,1 0 0,-2 1 0,-5-12 0,8 17 0,-1 0 0,1 0 0,0 0 0,0 0 0,-1 0 0,1 1 0,-1-1 0,0 0 0,1 1 0,-1-1 0,0 1 0,0 0 0,0 0 0,0-1 0,0 1 0,0 0 0,0 1 0,0-1 0,0 0 0,-1 1 0,1-1 0,0 1 0,-1 0 0,1 0 0,0-1 0,0 2 0,-1-1 0,1 0 0,0 0 0,0 1 0,-1-1 0,1 1 0,0 0 0,0-1 0,0 1 0,0 0 0,0 0 0,0 1 0,0-1 0,0 0 0,-3 3 0,0 1 0,1-1 0,-1 1 0,1 0 0,-1 1 0,1-1 0,1 1 0,-1 0 0,1 0 0,0 0 0,1 0 0,-1 0 0,1 1 0,0-1 0,1 1 0,0-1 0,0 1 0,0 9 0,0-3 0,1 0 0,0 0 0,1-1 0,0 1 0,1 0 0,1 0 0,0 0 0,5 13 0,-6-22 0,1 0 0,-1 0 0,0 0 0,1-1 0,0 1 0,0 0 0,0-1 0,1 0 0,-1 0 0,1 0 0,-1 0 0,1 0 0,0-1 0,8 4 0,-7-4 0,0 1 0,1-1 0,-1-1 0,1 1 0,0-1 0,0 0 0,-1 0 0,1-1 0,0 1 0,0-1 0,6-1 0,5-2 0,0 0 0,0-1 0,-1-1 0,1-1 0,-1 0 0,-1-1 0,1-1 0,-1 0 0,-1-1 0,1-1 0,-2 0 0,1-1 0,-1 0 0,20-24 0,49-47 0,-80 79 0,1 1 0,0 0 0,-1 0 0,1 0 0,0 0 0,0 1 0,1-1 0,-1 1 0,0 0 0,0-1 0,1 1 0,-1 1 0,1-1 0,-1 1 0,1-1 0,-1 1 0,1 0 0,-1 0 0,1 0 0,-1 1 0,4 0 0,4 2 0,0 0 0,-1 0 0,1 2 0,-1-1 0,12 8 0,-3-3 0,-19-9 0,0 0 0,0 0 0,0 0 0,-1 0 0,1 0 0,0 0 0,0 0 0,0 0 0,0 0 0,0 0 0,0 0 0,0 0 0,0 0 0,-1 0 0,1 0 0,0 0 0,0 0 0,0 0 0,0 0 0,0 0 0,0 0 0,0 0 0,0 0 0,0 0 0,-1 0 0,1 0 0,0 0 0,0 0 0,0 0 0,0 0 0,0 0 0,0 1 0,0-1 0,0 0 0,0 0 0,0 0 0,0 0 0,0 0 0,-1 0 0,1 0 0,0 0 0,0 0 0,0 0 0,0 1 0,0-1 0,0 0 0,0 0 0,0 0 0,0 0 0,0 0 0,0 0 0,0 0 0,0 0 0,0 1 0,0-1 0,-10-3 0,4 0 0,0 0 0,0 0 0,-1 1 0,1 0 0,-1 0 0,1 1 0,-1-1 0,0 2 0,0-1 0,1 1 0,-1 0 0,0 0 0,0 1 0,0 0 0,1 0 0,-1 0 0,1 1 0,-1 0 0,-9 5 0,11-5 0,0 1 0,1-1 0,-1 1 0,1 0 0,0 1 0,0-1 0,0 1 0,0-1 0,1 1 0,-1 0 0,1 1 0,0-1 0,1 0 0,-1 1 0,1 0 0,-1-1 0,2 1 0,-1 0 0,0 0 0,1 0 0,0 1 0,0-1 0,0 0 0,1 0 0,0 11 0,0-13 0,1 0 0,-1 0 0,1 0 0,0 0 0,0 0 0,0 0 0,0 0 0,0 0 0,1 0 0,-1 0 0,1-1 0,0 1 0,0 0 0,0-1 0,0 0 0,0 1 0,0-1 0,1 0 0,-1 0 0,1 0 0,-1-1 0,1 1 0,0 0 0,0-1 0,0 0 0,0 0 0,0 0 0,4 1 0,-4-1 0,1 0 0,0-1 0,0 1 0,0-1 0,-1 0 0,1 0 0,0 0 0,0-1 0,0 1 0,-1-1 0,1 0 0,0 0 0,0 0 0,-1-1 0,1 1 0,-1-1 0,0 0 0,1 0 0,-1 0 0,0 0 0,0 0 0,0-1 0,3-2 0,6-12 0,-1 0 0,0 0 0,-2-1 0,0 0 0,12-33 0,-21 51 0,0 0 0,0-1 0,0 1 0,0 0 0,0 0 0,0 0 0,0 0 0,0 0 0,0 0 0,0 0 0,0-1 0,0 1 0,0 0 0,0 0 0,0 0 0,0 0 0,0 0 0,0 0 0,0 0 0,0 0 0,0 0 0,0-1 0,0 1 0,0 0 0,1 0 0,-1 0 0,0 0 0,0 0 0,0 0 0,0 0 0,0 0 0,0 0 0,0 0 0,0 0 0,1 0 0,-1 0 0,0 0 0,0 0 0,0 0 0,0 0 0,0 0 0,0 0 0,0 0 0,1 0 0,-1 0 0,0 0 0,0 0 0,0 0 0,0 0 0,0 0 0,0 0 0,0 0 0,0 0 0,1 0 0,-1 0 0,0 0 0,0 0 0,4 10 0,3 20 0,-6-23 0,1 3 0,0-1 0,1 1 0,0-1 0,0 0 0,1 0 0,0 0 0,1 0 0,0-1 0,0 1 0,12 12 0,-15-19 0,0 0 0,0 0 0,0-1 0,1 1 0,-1-1 0,1 1 0,-1-1 0,1 0 0,-1 0 0,1 0 0,0 0 0,-1-1 0,1 1 0,0-1 0,0 0 0,0 1 0,-1-1 0,1 0 0,0-1 0,0 1 0,3-1 0,0 0 0,1-1 0,-1 0 0,1 0 0,-1 0 0,1-1 0,-1 0 0,10-6 0,4-7 0,0-1 0,-1 0 0,0-1 0,-2-1 0,0-1 0,-1 0 0,26-45 0,-15 16 0,-2-2 0,29-85 0,-41 96 0,-1-1 0,-2 0 0,-2 0 0,-1-1 0,0-69 0,-9-27 0,-7 184 0,6 16 0,3 1 0,9 69 0,9-8 0,0 0 0,-15-101 0,0 0 0,1-1 0,1 0 0,1 1 0,1-2 0,1 1 0,1-1 0,16 26 0,-23-43 0,0-1 0,1 0 0,0 0 0,-1 0 0,1-1 0,0 1 0,0-1 0,1 0 0,-1 1 0,0-1 0,5 1 0,13 10 0,-19-11 0,1-1 0,0 1 0,-1-1 0,1 0 0,0 0 0,0 0 0,3 1 0,4 1 0,-5 1 974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1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11656,'0'0'6107,"-10"6"-5519,-2 2-386,-36 26 804,31-16 796,15-9-294,2-8-1424,1-1 0,-1 0 0,1 1 0,-1-1 0,1 0 0,-1 0 0,1 1 1,-1-1-1,1 0 0,-1 0 0,1 0 0,-1 1 0,1-1 0,-1 0 0,1 0 1,-1 0-1,1 0 0,0 0 0,-1 0 0,1 0 0,0-1 0,147-10 1669,86-5-171,-174 15-1114,63-4 1070,-89 6-680,-12 1 391,-22-2-1235,0 0 0,0 0-1,1 0 1,-1 0 0,0 0 0,0 0-1,0 0 1,0 0 0,0 0 0,0 0-1,0 0 1,0 0 0,0 0 0,0 0-1,1 1 1,-1-1 0,0 0 0,0 0-1,0 0 1,0 0 0,0 0 0,0 0-1,0 0 1,0 0 0,0 0 0,0 0-1,0 0 1,0 0 0,0 0 0,0 0-1,1 0 1,-1 1 0,0-1 0,0 0-1,0 0 1,0 0 0,0 0 0,0 0-1,0 0 1,0 0 0,0 0 0,0 0-1,0 0 1,0 1 0,0-1 0,0 0-1,0 0 1,0 0 0,0 0 0,0 0-1,0 0 1,-1 0 0,1 0 0,0 0-1,0 0 1,0 0 0,0 1 0,0-1-1,0 0 1,0 0 0,0 0 0,0 0-1,0 0 1,0 0 0,0 0 0,0 0-1,0 0 1,-1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98 866 9744,'0'0'9926,"11"-17"-9555,-1 0-272,-1 4-7,0-1 0,-1-1 1,-1 1-1,0-1 0,-1-1 0,6-23 0,19-128 948,-21 105-648,2-59 444,-7 51-320,-4 61-346,-1 1 0,0-1 0,0 0 0,0 0 0,-1 1 0,-1-1 0,1 0 0,-5-12 0,5 20-101,1-1 0,0 1 0,-1 0 0,1 0-1,0-1 1,0 1 0,0 0 0,0 0 0,1-1 0,-1 1-1,0 0 1,0-1 0,1 0 0,-1 2-59,0 0 0,0 0 0,0 0-1,0 0 1,0 0 0,0 0 0,0 0 0,0 0 0,0 0 0,0 0-1,0 0 1,0 0 0,0 0 0,0 0 0,1 0 0,-1 0 0,0 0-1,0 0 1,0 1 0,0-1 0,0 0 0,0 0 0,0 0 0,0 0-1,0 0 1,0 0 0,0 0 0,0 0 0,0 0 0,0 0-1,0 0 1,0 0 0,0 0 0,0 0 0,0 0 0,0 0 0,1 0-1,-1 0 1,0 0 0,0 0 0,0 0 0,0 0 0,0 0 0,0 0-1,0 0 1,0 0 0,0 0 0,0-1 0,0 1 0,0 0 0,0 0-1,0 0 1,0 0 0,0 0 0,0 0 0,0 0 0,0 0 0,0 0-1,0 0 1,0 0 0,0 0 0,0 0 0,1 14 163,-10 120 344,-16 148 61,9-167-300,-5 0 0,-41 125 0,56-220-200,-1-1 0,-2 0 0,1 0 0,-2-1 0,-15 22 0,24-39-56,0 0-1,0 1 1,0-1 0,1 0 0,-1 0-1,-1 0 1,1 0 0,0-1 0,0 1-1,0 0 1,0 0 0,-1-1 0,-1 2 0,3-2-10,0 0 1,-1 0-1,1 0 1,-1 0-1,1 0 1,0 0-1,-1 0 1,1 0-1,0 0 1,-1 0-1,1-1 1,-1 1-1,1 0 1,0 0-1,-1 0 1,1 0-1,0-1 1,-1 1-1,1 0 1,0 0-1,-1-1 1,1 1-1,0 0 0,0 0 1,-1-1-1,1 1 1,0 0-1,0-1 1,-1 0 0,1-1 15,-1 0 1,0 0-1,1 0 1,-1-1-1,1 1 1,0 0-1,-1 0 1,1-1-1,0 1 1,1 0 0,-1-1-1,0 1 1,1 0-1,0-3 1,5-11 30,1-1 1,0 0-1,1 1 0,1 1 1,18-25-1,1 5-14,37-37 0,-18 23-42,3 1 0,82-60-1,-93 81 10,-1-1 0,-2-2 0,-1-1 0,-1-2 0,51-65 0,-64 69 36,0-1 0,-2 0-1,22-50 1,-36 68-29,0-1 1,-1 0 0,0-1 0,-1 1-1,-1-1 1,0 1 0,0-1-1,-2 0 1,0 1 0,0-1 0,-1 0-1,-4-15 1,4 24-11,-4-19 75,-9-27 0,12 46-61,0-1-1,0 1 1,-1 0 0,1 0-1,-1 0 1,0 0-1,0 1 1,-1-1-1,0 1 1,-7-8-1,10 12-18,0-1 0,0 1 0,0 0 0,0-1 1,0 1-1,0 0 0,0 0 0,0-1 0,0 1 0,0 0 0,0 0 0,0 0 0,0 0 0,0 1 0,0-1 0,-1 0 0,1 0 0,0 1 0,1-1 0,-1 0 0,0 1 0,0-1 0,0 1 0,0-1 0,0 1 0,0 0 0,0-1 0,1 1 0,-1 0 0,0-1 0,-1 3 0,-21 26-6,23-28 3,-12 19-9,0 0 0,2 1 0,-11 33 0,-17 71-38,20-61 51,10-31 3,1 1 0,2 0-1,1 1 1,1-1 0,4 47 0,-1-71 0,1-1-1,1 1 1,-1-1 0,2 1 0,-1-1 0,1 0 0,0 0 0,1 0 0,9 15-1,-11-20 7,0-1 0,0 0 0,1 0 0,-1 0 0,0-1 0,1 1 0,0 0-1,0-1 1,-1 0 0,1 0 0,1 0 0,-1 0 0,0 0 0,0 0 0,1-1 0,-1 0-1,1 0 1,-1 0 0,1 0 0,0 0 0,-1-1 0,1 1 0,0-1 0,-1 0 0,1 0-1,0-1 1,-1 1 0,8-2 0,5-5 31,0 0 1,-1 0-1,1-2 1,-2 0-1,1 0 0,-1-2 1,13-12-1,-6 6 0,-15 13-44,-1-1-1,0-1 1,0 1 0,-1-1 0,0 1-1,1-1 1,-2-1 0,1 1 0,-1 0-1,3-8 1,-42 116-1,33-93 0,-2 6 0,1 0 0,-4 24 0,7-35 0,1 0 0,-1 0 0,1 0 0,0 0 0,1-1 0,-1 1 0,1 0 0,-1 0 0,1 0 0,0 0 0,1-1 0,-1 1 0,1 0 0,-1-1 0,5 7 0,-5-9 0,0 0 0,0 0 0,1 1 0,-1-1 0,0 0 0,0 0 0,1 0 0,-1-1 0,1 1 0,-1 0 0,1-1 0,-1 1 0,1 0 0,-1-1 0,1 0 0,0 1 0,-1-1 0,1 0 0,0 0 0,-1 0 0,1 0 0,0 0 0,-1 0 0,1 0 0,-1-1 0,1 1 0,0-1 0,-1 1 0,1-1 0,-1 1 0,1-1 0,-1 0 0,0 0 0,1 0 0,1-2 0,3-1 0,0 0 0,-1-1 0,0 0 0,0 0 0,0 0 0,8-12 0,-10 12 0,-1 0 0,1-1 0,-1 1 0,0-1 0,0 0 0,0 0 0,-1 0 0,0 0 0,0 0 0,-1 0 0,1 0 0,-2-8 0,1 11 0,0 0 0,0 0 0,-1-1 0,0 1 0,1 0 0,-1 0 0,0 0 0,0 0 0,-1 1 0,1-1 0,-1 0 0,1 0 0,-1 1 0,0-1 0,0 1 0,0-1 0,0 1 0,-1 0 0,1 0 0,0 0 0,-1 0 0,0 1 0,1-1 0,-1 0 0,-5-1 0,6 2 0,1 1 0,-1 0 0,0-1 0,1 1 0,-1 0 0,0 0 0,0 0 0,1 0 0,-1 0 0,0 1 0,1-1 0,-1 0 0,0 1 0,1-1 0,-1 1 0,1 0 0,-1-1 0,0 1 0,1 0 0,0 0 0,-1 0 0,1 0 0,0 0 0,-1 1 0,1-1 0,0 0 0,0 0 0,0 1 0,0-1 0,0 1 0,-1 2 0,1-3 0,1 0 0,0 0 0,-1 0 0,1 1 0,0-1 0,-1 0 0,1 0 0,0 0 0,0 0 0,0 0 0,0 1 0,0-1 0,1 0 0,-1 0 0,0 0 0,0 0 0,1 0 0,-1 1 0,1 0 0,0-1 0,0 1 0,0-1 0,0 0 0,0 0 0,1 0 0,-1 0 0,0 0 0,0 0 0,1 0 0,-1 0 0,1-1 0,-1 1 0,0 0 0,1-1 0,-1 1 0,1-1 0,0 0 0,2 1 0,9 0 0,-1 0 0,1-1 0,0 0 0,0-1 0,0 0 0,20-6 0,3-2 0,35-16 0,-53 18 0,-2-1 0,1-1 0,-1-1 0,19-15 0,-10 7 0,-3 6 0,-21 11 0,-1 1 0,1-1 0,0 1 0,0-1 0,-1 1 0,1 0 0,0 0 0,0-1 0,-1 1 0,1 0 0,0 0 0,0 0 0,0 0 0,-1-1 0,1 1 0,0 0 0,0 1 0,0-1 0,0 0 0,-1 0 0,1 0 0,0 0 0,0 1 0,0-1 0,0 2 0,-1-1 0,1 1 0,-1-1 0,1 1 0,-1 0 0,0-1 0,0 1 0,0-1 0,0 1 0,0-1 0,0 1 0,-1 0 0,1-1 0,-1 3 0,0-1 0,-2 18 0,-4 46 0,6-61 0,2-1 0,-1 1 0,0 0 0,1-1 0,0 1 0,1 0 0,-1-1 0,1 1 0,2 5 0,-1-13 0,0-1 0,0 1 0,-1-1 0,0 1 0,1-1 0,2-4 0,3-6 0,-1-1 0,0 1 0,-1-1 0,9-29 0,-13 36 0,6-7 0,0 12 0,-6 3 0,-1 0 0,1 1 0,0-1 0,-1 1 0,1-1 0,-1 1 0,1 0 0,-1 0 0,1 2 0,9 10 0,0-2 0,-5-5 0,0 0 0,1 0 0,0 0 0,0-1 0,0 0 0,10 5 0,-15-10 0,-1 0 0,1 0 0,0-1 0,-1 1 0,1-1 0,0 1 0,0-1 0,-1 0 0,1 1 0,0-1 0,0 0 0,0 0 0,-1 0 0,1-1 0,0 1 0,1-1 0,0 0 0,-1 0 0,0 0 0,0 0 0,0-1 0,0 1 0,0-1 0,0 1 0,0-1 0,0 0 0,0 0 0,-1 0 0,1 0 0,-1 0 0,2-3 0,1-4 0,0 0 0,0 1 0,-1-1 0,-1 0 0,1-1 0,-2 1 0,1 0 0,-1-1 0,-1 1 0,0-15 0,-4 8 0,3 16 0,1-1 0,0 1 0,-1-1 0,1 1 0,0-1 0,-1 1 0,1-1 0,0 0 0,0 1 0,-1-1 0,1 1 0,0-1 0,0 0 0,0 1 0,0-1 0,0 1 0,0-1 0,0 0 0,0 1 0,0-1 0,0 0 0,0 1 0,0-1 0,1 1 0,-1-1 0,0 1 0,0-1 0,1 0 0,-1 1 0,0-1 0,1 1 0,-1-1 0,0 1 0,1-1 0,-1 1 0,1 0 0,-1-1 0,1 1 0,-1-1 0,1 1 0,0-1 0,14-6 0,0 0 0,0 1 0,1 1 0,-1 0 0,1 1 0,1 0 0,-1 2 0,24-2 0,-35 3 0,1 1 0,-1-2 0,0 1 0,0 0 0,7-4 0,-8 3 0,1 0 0,-1 1 0,0 0 0,1 0 0,-1 0 0,8-1 0,1 0 0,1-1 0,-14 3 0,0 0 0,0 0 0,1 0 0,-1 0 0,0 0 0,0 0 0,0 0 0,1 0 0,-1 0 0,0 0 0,0 0 0,0 0 0,1 0 0,-1 0 0,0 0 0,0 0 0,1 0 0,-1 1 0,0-1 0,0 0 0,0 0 0,0 0 0,1 0 0,-1 0 0,0 1 0,0-1 0,0 0 0,0 0 0,0 0 0,1 0 0,-1 1 0,0-1 0,0 0 0,0 0 0,0 0 0,0 1 0,0-1 0,0 0 0,0 0 0,0 1 0,11 11 0,5 4 0,-12-3 0,0 1 0,-1 0 0,0 0 0,1 19 0,-1-9 0,-3-16 0,1 0 0,-1 0 0,-2 12 0,0 10 0,31-50 0,-21 13 0,1-1 0,0-1 0,0 0 0,7-11 0,-9 12 0,-1 0 0,1 0 0,0 1 0,0 0 0,15-10 0,-20 16 0,-1 0 0,0 0 0,1 0 0,-1 0 0,1 0 0,0 0 0,-1 1 0,1-1 0,-1 0 0,1 1 0,0-1 0,0 1 0,-1 0 0,1 0 0,0 0 0,0 0 0,-1 0 0,1 0 0,0 0 0,0 0 0,-1 1 0,1-1 0,0 1 0,-1-1 0,1 1 0,0 0 0,-1-1 0,1 1 0,-1 0 0,1 0 0,-1 0 0,1 0 0,-1 1 0,0-1 0,0 0 0,0 1 0,1-1 0,-1 0 0,0 1 0,-1-1 0,1 1 0,0 0 0,0-1 0,0 3 0,2 5 0,0 0 0,-1 0 0,0 0 0,0 0 0,-1 0 0,0 18 0,-2-15 0,2-13 0,7-7 0,27-24 0,-14 12 0,1 1 0,32-21 0,-53 39 0,0 0 0,0 1 0,0-1 0,0 1 0,0-1 0,0 1 0,1-1 0,-1 1 0,0 0 0,0-1 0,1 1 0,-1 0 0,0 0 0,0 0 0,1 0 0,-1 0 0,0 0 0,0 1 0,1-1 0,-1 0 0,0 1 0,2 0 0,0 0 0,-1 1 0,0-1 0,0 1 0,0 0 0,0-1 0,0 1 0,0 0 0,0 0 0,-1 1 0,3 2 0,1 4 0,-1-1 0,0 1 0,0 0 0,4 19 0,-8-26 0,1 0 0,-1 0 0,0 0 0,1 0 0,0 0 0,-1 0 0,1 0 0,0 0 0,0 0 0,0 0 0,0 0 0,0-1 0,1 1 0,-1 0 0,0-1 0,1 1 0,-1-1 0,1 1 0,0-1 0,-1 0 0,1 0 0,0 0 0,0 0 0,0 0 0,0 0 0,0 0 0,0-1 0,0 1 0,0-1 0,0 1 0,0-1 0,0 0 0,0 0 0,0 0 0,0 0 0,0 0 0,1 0 0,-1-1 0,0 1 0,0-1 0,0 1 0,0-1 0,3-2 0,11-3 0,-1-2 0,0 0 0,0-1 0,-1-1 0,0 0 0,-1-1 0,21-21 0,33-25 0,-58 51 0,-1 0 0,0-1 0,-1 0 0,13-13 0,-41 50 0,2 1 0,1 1 0,2 1 0,1 0 0,-17 53 0,25-48 0,7-37 0,0 1 0,0 0 0,0 0 0,0 0 0,0-1 0,1 1 0,-1 0 0,0 0 0,1 0 0,0-1 0,-1 1 0,1 0 0,0-1 0,0 1 0,0 0 0,0-1 0,1 2 0,-1-3 0,-1 1 0,1-1 0,-1 0 0,1 0 0,-1 0 0,1 0 0,-1 0 0,1 0 0,-1 0 0,1 0 0,-1 0 0,1 0 0,-1-1 0,1 1 0,-1 0 0,1 0 0,-1 0 0,1-1 0,-1 1 0,0 0 0,1 0 0,-1-1 0,1 1 0,-1 0 0,0-1 0,1 1 0,-1 0 0,0-1 0,1 1 0,-1-1 0,0 1 0,0-1 0,1 1 0,-1-1 0,12-18 0,-1-8 0,-1 0 0,11-46 0,-3 11 0,-14 43 0,0 6 0,0 30 0,8 153 0,-6-57 0,-3-68 0,-2-1 0,-7 70 0,3-92 0,-1 0 0,-1 0 0,0-1 0,-2 1 0,0-1 0,-20 38 0,26-57 0,0-1 0,-1 1 0,1 0 0,-1-1 0,0 1 0,1-1 0,-1 1 0,0-1 0,0 0 0,0 1 0,0-1 0,0 0 0,0 0 0,0-1 0,0 1 0,0 0 0,-1-1 0,1 1 0,0-1 0,0 0 0,0 0 0,-1 0 0,1 0 0,0 0 0,-1 0 0,1 0 0,-4-2 0,1 1 0,0 0 0,0-1 0,0 0 0,0 0 0,0 0 0,1 0 0,-1-1 0,1 0 0,-1 0 0,1 0 0,-4-4 0,-1-3 0,1 0 0,0 0 0,0-1 0,1 0 0,1 0 0,0-1 0,0 0 0,1 0 0,1 0 0,-5-17 0,9 25 0,0 0 0,0-1 0,0 1 0,0 0 0,0-1 0,1 1 0,0 0 0,0 0 0,0-1 0,1 1 0,-1 0 0,1 0 0,0 0 0,0 1 0,0-1 0,1 0 0,3-4 0,-1 2 0,0 0 0,1 1 0,-1 0 0,1 0 0,0 1 0,0-1 0,0 1 0,1 1 0,7-4 0,150-67 0,-145 65 0,-17 7 0,1 1 0,-1-1 0,1 1 0,-1 0 0,1 0 0,-1 0 0,1 0 0,0 1 0,2-1 0,2 0 86,0 0-1,0-1 1,-1 1-1,1-1 1,0-1 0,-1 1-1,0-1 1,0 0-1,10-7 1,-11 7-774,-1-1-1,1 0 1,-1 0 0,0-1-1,0 1 1,4-7-1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3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18295,'0'0'3216,"72"22"-3224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4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5 254 9144,'0'0'4465,"-1"11"-3818,-2 33 5,2-43-599,1 0 1,0 0 0,0 0-1,0-1 1,0 1 0,0 0-1,0 0 1,0 0 0,1 0-1,-1-1 1,0 1 0,0 0-1,1 0 1,-1 0 0,0-1-1,1 1 1,-1 0 0,1 0-1,-1-1 1,1 1 0,-1 0 0,1-1-1,-1 1 1,1-1 0,0 1-1,-1-1 1,1 1 0,0-1-1,-1 1 1,1-1 0,0 0-1,0 1 1,-1-1 0,1 0-1,0 0 1,0 1 0,0-1-1,0 0 1,-1 0 0,1 0-1,0 0 1,0 0 0,1 0 0,2-1 94,-1 1 0,1-1 0,-1 0 0,1 0 1,-1 0-1,1 0 0,3-3 0,5-3 135,-1-1-1,1 0 0,-1-1 0,-1 0 0,14-15 0,42-59 909,-43 52-700,-16 22-254,-1-1 0,-1-1 0,1 1 1,-2-1-1,0 0 0,0 0 0,3-17 0,5-11 1054,-12 39-1265,0 0 0,0-1 0,-1 1 0,1 0 0,0 0 0,0 0 0,0-1 0,0 1 0,0 0 0,0 0 0,0 0 0,0 0 0,-1-1 0,1 1 0,0 0 0,0 0 0,0 0 0,0 0 0,-1 0 0,1 0 0,0 0 0,0-1 0,0 1 0,0 0 0,-1 0 0,1 0 0,0 0 0,0 0 1,0 0-1,-1 0 0,1 0 0,0 0 0,0 0 0,0 0 0,-1 0 0,1 0 0,0 0 0,0 0 0,0 0 0,-1 0 0,1 1 0,0-1 0,0 0 0,0 0 0,-1 0 0,1 0 0,0 0 0,0 0 0,0 0 0,0 1 0,0-1 0,-1 0 0,1 0 0,0 0 0,0 0 0,0 1 0,0-1 0,0 0 0,0 0 0,0 0 0,0 1 0,-5 10 130,1 0 0,0 0-1,1 1 1,0-1 0,1 1-1,0 0 1,0 21 0,2-12-23,1 1 0,0 0 0,7 27-1,-5-37-37,1-1-1,-1 1 1,2-1-1,10 21 0,-12-27-47,0 0 0,0 0 0,1 0 0,-1 0 0,1-1 0,0 1 0,1-1 0,-1 0 0,1 0 0,-1-1 0,9 6 0,-10-8-12,1 0 0,-1 1 0,0-1 0,1 0-1,-1-1 1,1 1 0,-1-1 0,1 1 0,0-1-1,-1 0 1,1-1 0,-1 1 0,1 0-1,-1-1 1,1 0 0,-1 0 0,1 0 0,-1 0-1,0-1 1,0 1 0,1-1 0,-1 0 0,0 0-1,-1 0 1,1 0 0,0 0 0,4-6 0,4-4 95,0-1 1,-1 0 0,-1-1 0,12-23 0,-15 25-57,13-21 140,52-89 865,-70 120-1067,0 0-1,1 0 1,-1 0-1,1 1 0,-1-1 1,1 0-1,0 0 0,-1 1 1,1-1-1,0 1 1,0 0-1,0 0 0,0 0 1,0-1-1,1 2 1,-1-1-1,0 0 0,3 0 1,-4 1-9,1 0 0,-1 0 1,0 0-1,1 1 1,-1-1-1,0 1 1,1-1-1,-1 1 0,0-1 1,1 1-1,-1 0 1,0-1-1,0 1 0,0 0 1,0 0-1,0 0 1,0 0-1,0 0 0,0 0 1,0 0-1,0 0 1,-1 1-1,1-1 1,0 0-1,-1 0 0,1 1 1,-1-1-1,1 0 1,-1 3-1,3 6-3,0 0 0,-1 1 0,-1-1 0,1 19 0,-2-17 0,1 0 0,5 24 0,-6-36 0,0 0 0,0 1 0,0-1 0,0 0 0,0 0 0,0 1 0,0-1 0,1 0 0,-1 0 0,0 0 0,0 1 0,0-1 0,0 0 0,0 0 0,0 0 0,1 1 0,-1-1 0,0 0 0,0 0 0,0 0 0,1 0 0,-1 0 0,0 1 0,0-1 0,0 0 0,1 0 0,-1 0 0,0 0 0,0 0 0,1 0 0,-1 0 0,0 0 0,0 0 0,1 0 0,-1 0 0,0 0 0,0 0 0,1 0 0,-1 0 0,0 0 0,12-8 0,14-24 0,-20 24 0,5-6 0,0 0 0,1 1 0,0 0 0,16-12 0,-27 24 0,0 0 0,1 0 0,-1 1 0,0-1 0,0 0 0,0 0 0,1 1 0,-1-1 0,0 1 0,0-1 0,1 1 0,-1-1 0,1 1 0,-1 0 0,0 0 0,1 0 0,-1 0 0,1 0 0,-1 0 0,0 0 0,1 0 0,-1 0 0,1 1 0,-1-1 0,0 0 0,1 1 0,-1-1 0,0 1 0,1 0 0,-1-1 0,0 1 0,0 0 0,0 0 0,0 0 0,0 0 0,0 0 0,0 0 0,0 0 0,0 0 0,0 0 0,0 0 0,-1 1 0,1-1 0,-1 0 0,2 2 0,2 8 0,0 0 0,0-1 0,-1 1 0,3 16 0,-5-24 0,2 26 0,-2-23 0,-1 1 0,1-1 0,-1 0 0,2 0 0,-1 0 0,1 0 0,0 0 0,4 10 0,-5-15 0,0 0 0,0-1 0,-1 1 0,1 0 0,0 0 0,0 0 0,0-1 0,0 1 0,0 0 0,0-1 0,0 1 0,0-1 0,0 1 0,0-1 0,0 1 0,0-1 0,1 0 0,-1 0 0,0 1 0,0-1 0,0 0 0,0 0 0,1 0 0,-1 0 0,0-1 0,0 1 0,0 0 0,1-1 0,4-1 0,-1 0 0,0 0 0,1 0 0,7-6 0,2-1 0,-4 4 197,-1-1-1,-1 1 1,1-2 0,15-12 0,-21 16-549,-1-1 1,1 1 0,-1 0-1,0-1 1,0 0 0,0 0 0,-1 0-1,1 0 1,-1 0 0,0 0-1,0-1 1,0 1 0,1-9-1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17487,'0'0'1992,"73"-22"-2136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5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60 252 8136,'0'0'14879,"-7"12"-14404,0 0-333,0-1 69,1 0 0,0 0 0,1 1 0,0 0 0,-6 23 0,8-10 172,1 1 1,2 0-1,0 0 0,2 0 1,7 40-1,-8-56-216,1 0 1,1 0-1,0 0 1,0 0 0,1 0-1,0 0 1,1-1-1,0 0 1,0 0-1,1 0 1,9 11-1,-14-19-138,0 0 0,0 0 0,0 0 0,1 0-1,-1 0 1,0-1 0,0 1 0,0 0 0,1-1 0,-1 1-1,0-1 1,0 0 0,1 1 0,-1-1 0,0 0-1,1 0 1,-1 1 0,1-1 0,-1 0 0,3-1-1,-2 1 7,1-1-1,0 0 0,-1 0 0,1 0 0,-1 0 1,1-1-1,-1 1 0,1-1 0,3-2 0,3-5 57,0 0-1,0 0 0,10-16 0,-17 22-63,17-23 193,-2 0 1,-1-1-1,-2-1 0,0 0 1,-2-1-1,-1 0 0,-2-1 0,8-39 1,-10 35 12,-17 59-233,6-4 0,1 1 0,2-1 0,0 1 0,2 29 0,0-43 0,0 0 0,0 0 0,1 0 0,0-1 0,0 1 0,1 0 0,0-1 0,0 0 0,1 0 0,0 0 0,0 0 0,1 0 0,-1-1 0,2 0 0,5 6 0,-8-10 0,-1 0 0,1 0 0,0-1 0,-1 0 0,1 1 0,0-1 0,0 0 0,0 0 0,-1-1 0,1 1 0,0-1 0,0 1 0,0-1 0,0 0 0,0 0 0,0 0 0,0 0 0,0-1 0,0 1 0,0-1 0,0 0 0,0 0 0,0 0 0,0 0 0,-1 0 0,1-1 0,0 1 0,3-4 0,2 0 0,0-1 0,0 0 0,0-1 0,-1 1 0,0-2 0,-1 1 0,9-12 0,67-110 0,-69 107 0,7-8 0,-19 29 0,0-1 0,1 1 0,-1 0 0,0 0 0,1 0 0,-1 0 0,1 0 0,-1 0 0,1 1 0,-1-1 0,1 0 0,0 1 0,-1-1 0,1 1 0,0 0 0,0-1 0,2 1 0,-3 0 0,0 1 0,0-1 0,0 0 0,0 1 0,-1-1 0,1 1 0,0-1 0,0 1 0,0 0 0,-1-1 0,1 1 0,0-1 0,-1 1 0,1 0 0,0 0 0,-1 0 0,1-1 0,-1 1 0,1 0 0,-1 0 0,1 1 0,8 21 0,-5 0 0,-1 0 0,0-1 0,-2 1 0,0 0 0,-6 42 0,2 18 0,3-83 0,0 0 0,0 0 0,0 0 0,0 0 0,0 0 0,1 1 0,-1-1 0,0 0 0,0 0 0,0 0 0,0 0 0,1 0 0,-1 0 0,0 0 0,0 0 0,0 0 0,0 0 0,1 0 0,-1 0 0,0 0 0,0 0 0,0 0 0,0 0 0,1 0 0,-1 0 0,0 0 0,0 0 0,0 0 0,0 0 0,1 0 0,-1 0 0,0 0 0,0-1 0,0 1 0,0 0 0,0 0 0,1 0 0,-1 0 0,0 0 0,0 0 0,0-1 0,0 1 0,0 0 0,0 0 0,0 0 0,0 0 0,0-1 0,1 1 0,-1 0 0,0 0 0,0 0 0,8-9 0,13-18 0,18-31 0,14-19 0,-52 76 0,0 0 0,0 0 0,-1 0 0,1 0 0,0 0 0,0 0 0,0 0 0,0 0 0,1 0 0,-1 0 0,0 0 0,0 1 0,0-1 0,1 1 0,-1-1 0,0 1 0,1-1 0,-1 1 0,0 0 0,1-1 0,-1 1 0,0 0 0,3 0 0,-3 1 0,0-1 0,0 1 0,1 0 0,-1-1 0,0 1 0,0 0 0,0 0 0,0 0 0,0 0 0,0 0 0,0 0 0,0 0 0,-1 0 0,1 0 0,0 0 0,-1 0 0,1 1 0,0-1 0,-1 0 0,0 0 0,1 1 0,-1 1 0,48 124 0,-48-126 0,0 0 0,1 0 0,-1-1 0,0 1 0,0 0 0,1 0 0,-1 0 0,0-1 0,1 1 0,-1 0 0,1-1 0,-1 1 0,1 0 0,0-1 0,-1 1 0,1-1 0,-1 1 0,1-1 0,0 1 0,0-1 0,-1 1 0,1-1 0,0 0 0,0 1 0,-1-1 0,1 0 0,0 0 0,0 1 0,0-1 0,0 0 0,-1 0 0,1 0 0,0 0 0,0 0 0,0 0 0,0 0 0,-1-1 0,1 1 0,0 0 0,0 0 0,0-1 0,-1 1 0,1 0 0,1-1 0,3-2 0,0 0 0,-1 0 0,1 0 0,-1 0 0,7-7 0,12-14 0,-1-2 0,-2 0 0,19-33 0,-26 40 0,-13 19 0,0 0 0,1 0 0,-1-1 0,0 1 0,0 0 0,0 0 0,1 0 0,-1-1 0,0 1 0,0 0 0,1 0 0,-1 0 0,0 0 0,1 0 0,-1-1 0,0 1 0,0 0 0,1 0 0,-1 0 0,0 0 0,1 0 0,-1 0 0,0 0 0,1 0 0,-1 0 0,0 0 0,0 0 0,1 0 0,-1 0 0,0 1 0,1-1 0,-1 0 0,0 0 0,0 0 0,1 0 0,-1 0 0,0 1 0,0-1 0,1 0 0,-1 0 0,0 0 0,0 1 0,0-1 0,1 0 0,-1 0 0,0 1 0,0-1 0,0 0 0,0 0 0,0 1 0,1-1 0,7 16 0,-8-16 0,11 29 0,-1 0 0,9 51 0,-14-59 0,-5-19 0,0 0 0,1 0 0,-1 0 0,1 0 0,0 0 0,-1-1 0,1 1 0,0 0 0,0 0 0,0-1 0,0 1 0,1 0 0,-1-1 0,0 1 0,1-1 0,-1 0 0,4 3 0,-4-3 0,0-1 0,1 1 0,-1-1 0,1 0 0,-1 0 0,1 1 0,-1-1 0,1 0 0,-1 0 0,1 0 0,-1 0 0,1-1 0,-1 1 0,1 0 0,-1 0 0,0-1 0,1 1 0,1-2 0,3-1 0,-1 0 0,0 0 0,0-1 0,-1 1 0,1-1 0,-1 0 0,1-1 0,-1 1 0,-1-1 0,5-5 0,7-16 0,-1-1 0,-1-1 0,-2 0 0,14-50 0,-23 74 0,-1-1 0,1 1 0,0-1 0,0 1 0,0 0 0,0 0 0,1 0 0,0 0 0,5-6 0,0-6 0,-4 8 0,1-1 0,-1 1 0,0-1 0,-1 0 0,1 0 0,-2 0 0,4-19 0,-1 5 0,-2 5 0,0-1 0,-1 0 0,-1 1 0,-1-1 0,-1 0 0,-5-32 0,5 38 0,0-3 0,1 12 0,0 0 0,-1 0 0,1 0 0,-1 0 0,-2-8 0,3 17 0,0-1 0,0 1 0,0 0 0,0-1 0,-1 1 0,-1 5 0,-2 16 0,2 57 0,3 0 0,23 157 0,-19-211 0,2-1 0,1 0 0,2 0 0,14 31 0,-21-52 0,13 22 0,-16-29 0,0 1 0,1-1 0,-1 1 0,1-1 0,-1 1 0,1-1 0,-1 0 0,1 1 0,-1-1 0,1 0 0,0 1 0,-1-1 0,1 0 0,0 0 0,-1 1 0,1-1 0,-1 0 0,1 0 0,0 0 0,-1 0 0,1 0 0,0 0 0,-1 0 0,1 0 0,0 0 0,-1 0 0,1-1 0,0 1 0,-1 0 0,1 0 0,-1 0 0,1-1 0,0 1 0,-1 0 0,1-1 0,-1 1 0,1-1 0,-1 1 0,1-1 0,-1 1 0,1-1 0,0 0 0,7-4 0,-7 5 0,0 0 0,-1 0 0,1-1 0,0 1 0,-1 0 0,1-1 0,0 1 0,-1-1 0,1 1 0,-1-1 0,1 1 0,-1-1 0,1 1 0,-1-1 0,1 1 0,-1-1 0,1 0 0,-1 1 0,0-1 0,1-1 0,6-15 866,-4 6-5740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5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16384,'0'0'1998,"10"-1"-1413,122-8 1444,132 8 0,-240 3-1676,-19-1-236,-1 0 0,1-1 0,0 0 0,-1 0 0,1 0 0,0 0 0,-1-1 0,9-1 0,-9-1-302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3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16072,'0'0'4135,"91"47"-3967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237 563 9040,'0'0'9894,"-12"-7"-9243,-37-23 10,44 28-478,0 0 0,0 0 0,0 0 0,-1 1 0,1 0 0,0 0 0,-1 0-1,1 1 1,0 0 0,-1 0 0,1 0 0,-1 1 0,1-1 0,0 1 0,0 1 0,-1-1 0,1 1 0,0 0 0,0 0-1,-9 5 1,12-6-96,-2 2 48,1-1-1,-1 1 1,1-1-1,-1 1 1,1 0 0,0 0-1,1 1 1,-1-1-1,0 1 1,1-1 0,0 1-1,0 0 1,0-1 0,0 1-1,0 0 1,1 1-1,-2 5 1,1-2 16,0 0-1,1 1 1,0-1-1,0 0 1,1 0 0,0 1-1,1-1 1,1 10-1,0-10-71,0-1-1,0 1 0,1-1 1,0 0-1,0 0 0,1 0 1,0 0-1,0-1 0,1 1 0,0-1 1,0 0-1,0 0 0,1-1 1,0 0-1,0 0 0,0 0 0,1-1 1,-1 1-1,1-2 0,0 1 1,0-1-1,1 0 0,-1 0 0,1-1 1,-1 0-1,1-1 0,0 1 1,0-1-1,-1-1 0,1 0 0,0 0 1,0 0-1,0-1 0,-1 0 1,1-1-1,0 1 0,-1-1 0,8-4 1,6-3-7,-1-1 1,0-1 0,0-1-1,-2 0 1,1-2 0,-2 0-1,0-1 1,20-22 0,0-6 171,-1-2 0,34-57 0,-53 73-203,-1-1 0,-1 0 1,-2-1-1,-1-1 0,11-46 0,-13 34-11,-2-1 0,-2 0 0,0-70 0,-9 106-30,3 9 0,0 0 0,-1 0 0,1 0 0,0 0 0,0 0 0,0-1 0,0 1 0,0 0 0,-1 0 0,1 0 0,0 0 0,0 0 0,0 0 0,0 0 0,-1 0 0,1 0 0,0 0 0,0 0 0,0 0 0,0 0 0,-1 0 0,1 0 0,0 0 0,0 0 0,0 0 0,0 0 0,-1 1 0,1-1 0,0 0 0,0 0 0,0 0 0,0 0 0,0 0 0,0 0 0,-1 0 0,1 0 0,0 1 0,0-1 0,0 0 0,0 0 0,0 0 0,0 0 0,0 0 0,0 1 0,0-1 0,0 0 0,0 0 0,-1 0 0,1 0 0,0 1 0,0-1 0,0 0 0,0 0 0,0 0 0,0 0 0,0 1 0,1-1 0,-1 0 0,-50 222 0,31-123 0,6-39 0,2-16 0,3 0 0,-7 89 0,7 11 0,8-139 0,-2 9 0,3-11 0,3-7 0,-2-2 0,0 1 0,0 0 0,0-1 0,0 1 0,-1-1 0,1-5 0,4-16 0,4-4 0,27-54 0,-32 75 0,1 0 0,0 1 0,0-1 0,1 1 0,1 0 0,-1 1 0,1 0 0,17-13 0,-24 20 0,1 0 0,-1 1 0,0-1 0,1 1 0,-1-1 0,0 1 0,1-1 0,-1 1 0,1 0 0,-1 0 0,0 0 0,1 0 0,-1 0 0,1 0 0,-1 0 0,1 0 0,-1 0 0,1 1 0,-1-1 0,0 1 0,1-1 0,-1 1 0,0-1 0,0 1 0,1 0 0,-1 0 0,0-1 0,0 1 0,0 0 0,0 0 0,0 0 0,0 0 0,0 1 0,0-1 0,1 2 0,5 6 0,-1 0 0,-1 1 0,8 15 0,-12-21 0,24 66 0,-20-52 0,1 1 0,12 24 0,-17-41 0,0 0 0,0 0 0,1 0 0,-1 0 0,1-1 0,-1 1 0,1 0 0,-1-1 0,1 1 0,0-1 0,0 1 0,0-1 0,-1 0 0,2 0 0,-1 0 0,0 0 0,0 0 0,4 1 0,-2-2 0,0 1 0,0-1 0,0 0 0,0 0 0,0-1 0,0 1 0,0-1 0,0 0 0,0 0 0,4-1 0,7-5 0,0 0 0,0-1 0,0 0 0,13-11 0,-25 17 0,26-21 0,-1 0 0,39-44 0,-32 31 0,8-14 0,-40 46 0,-6 5 0,-8 7 0,-10 10 0,1 1 0,1 1 0,-24 32 0,35-41 0,-9 14 0,-22 41 0,36-59 0,0 0 0,0 0 0,0 0 0,1 1 0,0-1 0,0 1 0,1-1 0,0 1 0,0-1 0,1 1 0,1 10 0,-2-16 0,2-1 0,-1 0 0,0 1 0,0-1 0,0 0 0,0 0 0,1 1 0,-1-1 0,1 0 0,-1 0 0,1 0 0,-1 0 0,1 1 0,0-1 0,-1 0 0,1 0 0,0 0 0,0 0 0,0-1 0,0 1 0,0 0 0,0 0 0,0 0 0,0-1 0,0 1 0,0-1 0,0 1 0,1-1 0,-1 1 0,0-1 0,0 0 0,1 1 0,-1-1 0,2 0 0,-1 0 0,1-1 0,0 1 0,-1-1 0,0 1 0,1-1 0,-1 0 0,1 0 0,-1 0 0,0-1 0,0 1 0,1 0 0,-1-1 0,0 0 0,0 1 0,-1-1 0,3-2 0,6-8 0,0-1 0,-1 0 0,-1 0 0,0-1 0,9-21 0,21-77 0,-20 56 0,-12 43 0,-1 25 0,-1 3 0,11 40 0,-11-36 0,1-1 0,1 1 0,1-1 0,0 0 0,13 21 0,-19-38 0,-1 0 0,1 0 0,0 0 0,0 0 0,-1 0 0,1 0 0,0 0 0,0-1 0,0 1 0,0 0 0,0-1 0,0 1 0,0-1 0,0 1 0,0-1 0,0 1 0,1-1 0,-1 0 0,0 1 0,0-1 0,0 0 0,2 0 0,0 0 0,0-1 0,-1 1 0,1-1 0,0 1 0,0-1 0,-1 0 0,1 0 0,-1 0 0,4-2 0,2-3 0,0 1 0,0-1 0,-1 0 0,10-11 0,4-7 0,-2-1 0,18-31 0,-18 27 0,-10 16 0,1 0 0,0 1 0,20-19 0,-29 31 0,-1 0 0,1-1 0,-1 1 0,0 0 0,1 0 0,-1-1 0,1 1 0,-1 0 0,1 0 0,-1 0 0,0 0 0,1-1 0,-1 1 0,1 0 0,-1 0 0,1 0 0,-1 0 0,1 0 0,-1 0 0,1 0 0,-1 0 0,1 0 0,-1 1 0,1-1 0,-1 0 0,0 0 0,1 0 0,-1 1 0,1-1 0,-1 0 0,0 0 0,1 1 0,-1-1 0,1 0 0,-1 1 0,0-1 0,1 0 0,-1 1 0,0-1 0,0 0 0,1 1 0,-1-1 0,0 1 0,0-1 0,0 1 0,1-1 0,-1 0 0,0 1 0,0-1 0,0 2 0,6 25 0,-4-7 0,-2 0 0,0 0 0,-2 0 0,0 0 0,-1 0 0,-6 19 0,3-11 0,8-20 0,-2-8 0,0 0 0,1 0 0,-1 0 0,0 0 0,0 0 0,0 0 0,0 0 0,0 0 0,1 0 0,-1 0 0,0 0 0,0 0 0,0 0 0,0 0 0,0 0 0,0 0 0,1 0 0,-1 0 0,0 0 0,0 0 0,0 0 0,0 0 0,0 0 0,0-1 0,0 1 0,1 0 0,-1 0 0,0 0 0,0 0 0,0 0 0,0 0 0,0 0 0,0 0 0,0-1 0,0 1 0,0 0 0,0 0 0,0 0 0,0 0 0,1 0 0,-1 0 0,0-1 0,0 1 0,0 0 0,0 0 0,0 0 0,0 0 0,0 0 0,0 0 0,0-1 0,-1 1 0,1 0 0,0 0 0,0 0 0,0 0 0,3-11 0,0 0 0,1 0 0,0 0 0,1 1 0,9-17 0,1-2 0,-7 14 0,0-1 0,0 1 0,2 0 0,0 1 0,0 0 0,20-19 0,-29 32 0,1 0 0,-1 1 0,0-1 0,0 0 0,1 1 0,-1-1 0,0 1 0,1 0 0,-1-1 0,0 1 0,1 0 0,-1 0 0,0 0 0,1 0 0,-1 0 0,1 0 0,-1 0 0,0 0 0,1 1 0,-1-1 0,0 1 0,1-1 0,-1 1 0,0-1 0,1 1 0,-1 0 0,0-1 0,0 1 0,0 0 0,0 0 0,0 0 0,2 2 0,3 2 0,0 1 0,0 0 0,-1 1 0,6 8 0,-5-5 0,-1 0 0,0 0 0,0 1 0,3 15 0,-4-13 0,1 0 0,11 20 0,-15-32 0,0 0 0,0 1 0,0-1 0,0 0 0,0 0 0,0 0 0,1 0 0,-1 0 0,1 0 0,-1 0 0,0 0 0,1-1 0,-1 1 0,1 0 0,0-1 0,-1 0 0,1 1 0,-1-1 0,1 0 0,0 0 0,-1 0 0,1 0 0,0 0 0,-1 0 0,4-1 0,3 0 0,0-1 0,0 0 0,14-6 0,3-4 0,-1-1 0,0-1 0,29-23 0,14-8 0,-44 30 0,0 0 0,-2-2 0,0-1 0,31-33 0,-40 41 0,-26 26 0,0 1 0,0 0 0,2 1 0,0 0 0,-13 29 0,18-32 0,0 0 0,1 1 0,1 0 0,0 0 0,1 1 0,1-1 0,-2 34 0,5-29 0,-1-14 0,0-1 0,1 1 0,0 0 0,1-1 0,0 1 0,0 0 0,0-1 0,4 11 0,-5-16 0,0-1 0,1 0 0,-1 1 0,0-1 0,1 1 0,-1-1 0,1 0 0,-1 1 0,0-1 0,1 0 0,-1 0 0,1 1 0,-1-1 0,1 0 0,-1 0 0,1 0 0,-1 1 0,1-1 0,-1 0 0,1 0 0,-1 0 0,1 0 0,-1 0 0,1 0 0,-1 0 0,1 0 0,-1 0 0,1 0 0,-1-1 0,1 1 0,-1 0 0,1 0 0,-1 0 0,1-1 0,-1 1 0,1-1 0,16-12 0,-7-5 0,0-1 0,-2 0 0,0-1 0,-1 0 0,-1 0 0,6-30 0,-5 8 0,-2 0 0,0-61 0,-11 118 0,4 6 0,1 0 0,0-1 0,5 29 0,-2-7 0,4 316 0,-10-185 0,2-149 0,-1-1 0,-1 1 0,-1-1 0,-2 0 0,-10 27 0,16-48 0,1-1 0,-1 1 0,0-1 0,0 0 0,1 1 0,-1-1 0,0 0 0,0 0 0,0 0 0,0 1 0,0-1 0,-1 0 0,1 0 0,0-1 0,0 1 0,-1 0 0,1 0 0,-1-1 0,1 1 0,0-1 0,-3 2 0,1-2 0,0 0 0,0 0 0,0 0 0,1 0 0,-1-1 0,0 1 0,0-1 0,1 1 0,-1-1 0,0 0 0,-2-1 0,-6-4 0,0 0 0,0 0 0,1-1 0,-12-10 0,11 7 0,0-1 0,0 0 0,1-1 0,-17-25 0,-25-59 0,48 91 0,2-1 0,-1 0 0,1 0 0,0 0 0,0 0 0,0 0 0,1 0 0,0-1 0,0 1 0,1 0 0,0-1 0,0 1 0,0 0 0,1-1 0,0 1 0,0 0 0,1-1 0,-1 1 0,1 0 0,3-6 0,-2 6 0,0-1 0,1 2 0,-1-1 0,1 0 0,0 1 0,1-1 0,-1 1 0,1 0 0,0 1 0,0-1 0,9-5 0,-4 4 0,1 1 0,0 0 0,0 1 0,0 0 0,0 0 0,13-1 0,1 1 0,1 1 0,-1 1 0,49 3 0,16-1 0,-75-1 0,0-1 0,0 0 0,0-1 0,26-10 0,-34 11 0,-1-1 0,1 0 0,-1 0 0,1-1 0,-1 0 0,0 0 0,-1 0 0,1-1 0,-1 0 0,0 0 0,0 0 0,4-7 0,-10 11 0,-1-1 0,0 0 0,0 1 0,0-1 0,0 1 0,0-1 0,0 1 0,0 0 0,-1 0 0,-3-1 0,3 0 0,0 1 0,2 1 0,0-1 0,1 1 0,-1 0 0,0 0 0,1-1 0,-1 1 0,0 0 0,1-1 0,-1 1 0,1-1 0,-1 1 0,1-1 0,-1 1 0,1-1 0,-1 1 0,1-1 0,-1 1 0,1-1 0,0 1 0,-1-1 0,1 0 0,0 1 0,-1-1 0,1 0 0,0-1 0,1-1 0,0 0 0,0 0 0,1 1 0,-1-1 0,1 0 0,0 0 0,-1 1 0,1-1 0,5-3 0,3-7 0,-2 0 0,0 1 0,0-1 0,-2-1 0,0 0 0,0 1 0,-1-2 0,6-27 0,-11 39 0,0 0 0,0 0 0,0 1 0,-1-1 0,1 0 0,0 0 0,-1 1 0,0-1 0,0 0 0,0 1 0,0-1 0,0 1 0,0-1 0,-1 1 0,1 0 0,-1-1 0,0 1 0,0 0 0,0 0 0,-3-3 0,3 4 0,1 0 0,-1-1 0,0 1 0,0 0 0,0 0 0,0 0 0,0 0 0,0 0 0,0 1 0,-1-1 0,1 1 0,0-1 0,0 1 0,0 0 0,-1 0 0,1 0 0,0 0 0,0 0 0,-1 0 0,1 1 0,0-1 0,0 1 0,0-1 0,0 1 0,0 0 0,-3 1 0,-2 2 0,1 1 0,-1-1 0,1 1 0,0 0 0,0 1 0,0-1 0,1 1 0,-1 0 0,2 0 0,-1 1 0,1 0 0,0 0 0,0 0 0,-3 9 0,5-11 0,1-1 0,0 1 0,0 0 0,0-1 0,1 1 0,-1 0 0,1 0 0,0 0 0,0 0 0,1 0 0,0-1 0,-1 1 0,2 0 0,-1 0 0,0-1 0,1 1 0,0-1 0,0 1 0,1-1 0,-1 0 0,1 0 0,0 0 0,0 0 0,0-1 0,4 5 0,-3-5 0,0 1 0,1-1 0,0 0 0,-1 0 0,1 0 0,0-1 0,1 0 0,-1 0 0,0 0 0,1 0 0,-1-1 0,0 0 0,1 0 0,0-1 0,-1 1 0,1-1 0,-1-1 0,1 1 0,5-2 0,9-1 0,0-1 0,0-1 0,34-14 0,-29 8 0,0-1 0,-1-1 0,0-1 0,-1-1 0,-1-2 0,0 0 0,-1-1 0,28-31 0,-43 41 121,1-1 1,-1 0-1,0 0 1,-1-1-1,0 0 0,5-16 1,4-24-4907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5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6016,'0'0'12609,"-6"13"-12121,2-3-388,-2 7 104,-1 0 0,2 0 0,-6 32 0,7-21 71,-4 21 537,2 1 0,1 78-1,5-115-641,0 25 640,0-23 84,3-13-517,2-11-292,7-23-187,3-7-239,-8 17-2773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0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11152,'0'0'7742,"11"-3"-7093,26-9-220,-13 6 32,1-2 0,-1 0 0,-1-2 0,0 0 0,31-20 0,-39 17-49,0 0 0,-1 0 1,-1-2-1,17-22 0,40-68 1803,-64 95-1936,-2 2 77,0 0 0,-1 0 0,0-1 0,0 1 0,-1-1 0,3-17 1,0-1 941,-5 26-1280,0 1 0,0 0 0,1 0 0,-1-1 1,0 1-1,0 0 0,0-1 0,0 1 0,0 0 0,0-1 0,0 1 0,0 0 0,0-1 0,0 1 0,0 0 0,0-1 0,0 1 0,0 0 0,0-1 0,0 1 0,0 0 0,0-1 0,0 1 0,0 0 0,0 0 0,0-1 0,-1 1 0,1 0 0,0-1 0,0 1 0,0 0 0,-1 0 0,1-1 0,0 1 0,0 0 0,-1 0 0,1 0 0,0 0 0,0-1 0,-1 1 0,1 0 0,0 0 0,-1 0 0,1 0 1,0 0-1,-1 0 0,1 0 0,0-1 0,-1 1 0,1 0 0,0 0 0,-1 0 0,1 1 0,-1-1 19,0 0 0,0 1-1,0-1 1,0 0 0,0 1 0,0-1 0,1 1 0,-1 0 0,0-1 0,0 1 0,1 0 0,-1-1 0,0 1-1,1 0 1,-1 0 0,1 0 0,-1-1 0,0 3 0,-8 20-37,1 0 0,1 0 0,1 0 0,1 1 0,-3 38 0,7-52 0,1 1 0,0-1 0,1 1 0,0-1 0,0 0 0,1 1 0,0-1 0,1 0 0,0 0 0,1-1 0,0 1 0,0-1 0,1 1 0,0-1 0,10 12 0,-13-18 0,1-1 0,-1 1 0,0-1 0,1 0 0,-1 0 0,1 0 0,0 0 0,0 0 0,0-1 0,0 1 0,0-1 0,0 0 0,0 0 0,0 0 0,0 0 0,1 0 0,-1-1 0,0 1 0,0-1 0,1 0 0,3 0 0,0-2 0,0 1 0,0-1 0,0 0 0,-1-1 0,1 1 0,-1-1 0,0-1 0,1 1 0,5-5 0,-2 0 0,0 0 0,-1 0 0,0-1 0,0 0 0,12-16 0,31-55 0,-9 13 0,31-42 0,-73 108 0,-1 0 0,1 0 0,0 0 0,0 0 0,0 0 0,0 0 0,0 0 0,0 0 0,0 0 0,0 1 0,0-1 0,0 0 0,0 1 0,1-1 0,-1 1 0,0-1 0,0 1 0,1 0 0,-1-1 0,0 1 0,3 0 0,-3 0 0,0 1 0,0-1 0,0 1 0,0-1 0,0 1 0,-1-1 0,1 1 0,0 0 0,0-1 0,0 1 0,-1 0 0,1 0 0,0-1 0,-1 1 0,1 0 0,0 0 0,-1 0 0,1 0 0,-1 0 0,0 0 0,1 0 0,-1 0 0,0 0 0,1 0 0,-1 0 0,0 2 0,4 21 0,-2 0 0,0 0 0,-3 37 0,0-9 0,1-52 0,-1 0 0,1 1 0,0-1 0,0 0 0,0 1 0,0-1 0,0 0 0,0 0 0,0 1 0,0-1 0,0 0 0,1 0 0,-1 1 0,0-1 0,0 0 0,0 0 0,0 1 0,0-1 0,0 0 0,0 0 0,1 1 0,-1-1 0,0 0 0,0 0 0,0 0 0,1 1 0,-1-1 0,0 0 0,0 0 0,0 0 0,1 0 0,-1 0 0,0 1 0,1-1 0,8-4 0,12-16 0,-18 17 0,7-8 0,80-77 0,-84 83 0,0 0 0,1 0 0,-1 1 0,1 0 0,0 0 0,14-6 0,-17 9 0,-1 0 0,1 1 0,0-1 0,-1 1 0,1 0 0,0 0 0,-1 0 0,1 0 0,-1 1 0,1-1 0,0 1 0,-1 0 0,1 0 0,-1 0 0,0 1 0,1-1 0,3 3 0,10 8 0,0 0 0,-1 0 0,0 2 0,-1 0 0,16 20 0,22 20 0,-38-40 0,-12-12 0,-3-11 0,-2-1-3935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20807,'0'0'3536,"123"36"-3672,-44-22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0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1166 9344,'0'0'5289,"14"-3"-4837,17-3 34,-1-2 0,0-2 0,53-22 0,-64 19-163,0 0 0,-1-1 0,-1-1 0,0-1 0,29-35 0,-2 2 271,-5 6-73,-3-1 0,-1-3 1,-2-1-1,34-67 0,-55 86-256,0 1-1,-2-2 1,-1 1-1,-2-2 1,6-48-1,-11 64-27,0 1 0,-1-1-1,-1 1 1,-1-1 0,0 1 0,-1-1-1,0 1 1,-1-1 0,-7-19 0,10 33-219,0 1 1,0-1-1,0 1 1,0 0-1,-1-1 1,1 1-1,0 0 1,0-1-1,0 1 1,0 0-1,0-1 1,-1 1-1,1 0 1,0-1-1,0 1 1,-1 0-1,1 0 1,0-1-1,-1 1 1,1 0-1,0 0 1,0 0-1,-1-1 1,1 1-1,-1 0 1,1 0-1,0 0 1,-1 0-1,1 0 1,0 0-1,-1-1 1,1 1-1,0 0 1,-1 0-1,1 0 1,-1 0-1,1 1 1,0-1-1,-1 0 1,1 0-1,0 0 1,-1 0-1,1 0 1,0 0-1,-1 0 1,1 1-1,0-1 1,-1 0-1,1 0 1,0 1-1,-1-1 1,1 0-1,0 0 1,0 1-1,-1-1 1,1 0-1,0 1 1,0-1-1,0 0 1,-1 1-1,1-1 1,0 0-1,0 1 1,-15 28 298,14-25-246,-3 4-21,-12 28 132,1 0 0,2 1 1,1 1-1,-8 50 0,12-18 298,0 130 0,9-181-338,1 0-1,1 0 1,7 27-1,-8-38-65,1 1-1,1 0 1,-1-1-1,1 0 1,1 0-1,-1 0 1,1 0-1,1-1 1,8 10-1,-9-12-27,0 0-1,0 0 1,0 0 0,1-1-1,-1 0 1,1 0-1,0 0 1,0-1-1,0 0 1,1 0-1,-1 0 1,1-1-1,0 0 1,0 0-1,-1-1 1,1 0-1,0 0 1,0-1-1,13 0 1,-5-2-14,0-1-1,0 0 1,-1-1-1,1-1 1,-1 0-1,0-1 1,0 0-1,-1-1 1,0-1-1,0 0 1,-1-1-1,0 0 1,0-1 0,-1 0-1,0-1 1,-1 0-1,0-1 1,-1 0-1,-1-1 1,1 1-1,-2-1 1,0-1-1,-1 0 1,0 0-1,6-21 1,-11 27-34,0 1 0,-1-1 0,1 0 0,-2 1 0,1-1 0,-1 1 0,-2-12 0,3 16 0,-1 1 0,0-1 0,1 0 0,-1 0 0,0 1 0,0-1 0,0 1 0,-1-1 0,1 1 0,0-1 0,-1 1 0,0 0 0,0 0 0,1 0 0,-1 0 0,-1 0 0,1 0 0,0 0 0,0 1 0,-1-1 0,1 1 0,-5-3 0,5 4 0,0 0 0,1 0 0,-1 0 0,0 0 0,0 0 0,0 0 0,1 1 0,-1-1 0,0 1 0,0-1 0,1 1 0,-1 0 0,0-1 0,1 1 0,-1 0 0,1 0 0,-1 0 0,1 0 0,-3 3 0,-22 26 0,19-21 0,0 1 0,1 0 0,1 0 0,0 0 0,0 1 0,1 0 0,0 0 0,1 0 0,1 0 0,-1 0 0,0 21 0,3-25 0,0 0 0,0 0 0,1 1 0,0-1 0,0 0 0,1 0 0,0 0 0,0 0 0,1-1 0,0 1 0,0-1 0,0 1 0,1-1 0,0 0 0,0 0 0,1 0 0,0-1 0,0 0 0,0 0 0,6 5 0,-8-8 0,0 0 0,0 0 0,1 0 0,-1-1 0,0 1 0,1-1 0,-1 1 0,1-1 0,-1 0 0,1-1 0,0 1 0,-1-1 0,1 0 0,0 1 0,0-2 0,-1 1 0,1 0 0,0-1 0,-1 1 0,1-1 0,0 0 0,-1-1 0,1 1 0,-1 0 0,0-1 0,1 0 0,2-2 0,9-6 0,0-1 0,0 0 0,-2-1 0,16-16 0,-22 20 0,60-68 0,-51 56 0,1 0 0,0 1 0,2 1 0,0 1 0,33-24 0,-51 41 0,0-1 0,-1 1 0,1-1 0,0 1 0,0-1 0,0 1 0,0 0 0,0 0 0,0-1 0,0 1 0,0 0 0,-1 0 0,1 0 0,0 0 0,0 0 0,0 0 0,0 0 0,0 0 0,0 0 0,0 0 0,0 1 0,0-1 0,0 0 0,0 1 0,1 0 0,-1 0 0,1 0 0,-1 1 0,1-1 0,-1 1 0,0-1 0,0 1 0,0 0 0,0-1 0,0 1 0,0 0 0,1 3 0,1 3 0,-1 0 0,0 0 0,-1 1 0,2 14 0,-3 81 0,0-104 0,0-1 0,0 1 0,1 0 0,-1 0 0,0 0 0,0 0 0,0 0 0,0 0 0,0 0 0,0 0 0,1 0 0,-1 0 0,0 0 0,0 0 0,0-1 0,0 1 0,1 0 0,-1 0 0,0 0 0,0 0 0,0 0 0,0 0 0,0 0 0,1 1 0,-1-1 0,0 0 0,0 0 0,0 0 0,0 0 0,0 0 0,1 0 0,-1 0 0,0 0 0,0 0 0,0 0 0,0 0 0,0 1 0,0-1 0,1 0 0,-1 0 0,0 0 0,0 0 0,0 0 0,0 0 0,0 1 0,0-1 0,0 0 0,0 0 0,0 0 0,0 0 0,0 0 0,0 1 0,0-1 0,0 0 0,0 0 0,0 0 0,0 0 0,0 0 0,0 1 0,0-1 0,0 0 0,0 0 0,0 0 0,0 0 0,0 1 0,0-1 0,0 0 0,13-17 0,11-27 0,11-20 0,-31 58 0,0-1 0,1 0 0,0 1 0,1 0 0,0 0 0,-1 1 0,8-6 0,-12 11 0,-1-1 0,1 1 0,-1 0 0,1-1 0,0 1 0,-1 0 0,1-1 0,0 1 0,-1 0 0,1 0 0,0 0 0,-1-1 0,1 1 0,0 0 0,0 0 0,-1 0 0,1 0 0,0 0 0,0 0 0,-1 1 0,1-1 0,0 0 0,-1 0 0,1 0 0,0 1 0,0-1 0,0 1 0,0 0 0,0 0 0,1 0 0,-1 1 0,0-1 0,-1 0 0,1 0 0,0 1 0,0-1 0,-1 0 0,1 1 0,0 1 0,2 6 0,0 0 0,-1 1 0,1 11 0,-2-13 0,4 57 0,-3-23 0,2-31 0,5-12 0,9-17 0,-16 15 0,78-104 0,-79 106 0,-1 0 0,1 0 0,-1 1 0,1-1 0,0 0 0,-1 0 0,1 1 0,0-1 0,-1 0 0,1 1 0,0-1 0,0 1 0,0-1 0,0 1 0,-1-1 0,1 1 0,0 0 0,0-1 0,0 1 0,0 0 0,0 0 0,0 0 0,0 0 0,0 0 0,0 0 0,0 0 0,0 0 0,0 0 0,0 0 0,0 0 0,0 1 0,-1-1 0,1 0 0,0 1 0,0-1 0,0 1 0,0-1 0,0 1 0,-1-1 0,2 1 0,2 4 0,-1-1 0,1 1 0,-1-1 0,0 1 0,5 10 0,-3-5 0,3 6 0,1 0 0,16 25 0,-22-37 0,1 1 0,-1-1 0,1 0 0,0-1 0,0 1 0,0-1 0,0 0 0,0 0 0,1 0 0,7 4 0,-9-7 0,-1 1 0,0-1 0,1 0 0,-1 1 0,1-1 0,-1 0 0,1-1 0,-1 1 0,1 0 0,-1-1 0,0 1 0,1-1 0,-1 0 0,0 0 0,1 0 0,-1 0 0,0 0 0,0 0 0,0 0 0,0-1 0,0 1 0,0-1 0,2-3 0,6-4 0,0-2 0,15-20 0,-20 24 0,46-70 0,-20 26 0,-31 51 0,0 0 0,0 0 0,1-1 0,-1 1 0,0 0 0,0 0 0,0 0 0,0 0 0,0 0 0,0-1 0,1 1 0,-1 0 0,0 0 0,0 0 0,0 0 0,0 0 0,0 0 0,1 0 0,-1-1 0,0 1 0,0 0 0,0 0 0,1 0 0,-1 0 0,0 0 0,0 0 0,0 0 0,0 0 0,1 0 0,-1 0 0,0 0 0,0 0 0,0 0 0,1 0 0,-1 0 0,0 0 0,0 1 0,0-1 0,1 0 0,-1 0 0,0 0 0,0 0 0,0 0 0,0 0 0,0 0 0,1 1 0,-1-1 0,0 0 0,0 0 0,0 0 0,0 0 0,0 0 0,0 1 0,0-1 0,0 0 0,1 0 0,-1 0 0,0 1 0,0-1 0,0 0 0,0 0 0,0 0 0,0 0 0,0 1 0,0-1 0,4 18 0,2 53 0,-4 0 0,-2 0 0,-15 109 0,4-111 0,-23 78 0,33-145 0,0 1 0,0-1 0,1 0 0,-1 0 0,-1 0 0,1 0 0,0 0 0,-3 3 0,4-4 0,0-1 0,0 0 0,0 0 0,0 0 0,0 0 0,-1 0 0,1 0 0,0 0 0,0 1 0,0-1 0,0 0 0,0 0 0,-1 0 0,1 0 0,0 0 0,0 0 0,0 0 0,0 0 0,0 0 0,-1 0 0,1 0 0,0 0 0,0 0 0,0 0 0,0 0 0,-1 0 0,1 0 0,0 0 0,0 0 0,0 0 0,0 0 0,-1 0 0,1 0 0,0 0 0,0 0 0,0 0 0,0-1 0,0 1 0,-1 0 0,1 0 0,0 0 0,0 0 0,0 0 0,0 0 0,0 0 0,0-1 0,0 1 0,0 0 0,-1 0 0,1 0 0,0 0 0,0 0 0,0-1 0,0 1 0,0 0 0,0 0 0,0 0 0,0 0 0,0-1 0,0 1 0,0 0 0,0 0 0,0 0 0,0 0 0,0-1 0,0 1 0,0 0 0,1 0 0,-2-2 0,-5-24 0,1-1 0,1 1 0,1-1 0,1 0 0,1 0 0,4-26 0,2-2 0,25-104 0,-22 132 0,2 1 0,0 0 0,2 0 0,1 1 0,31-45 0,-40 64 0,0 1 0,0-1 0,1 1 0,0 0 0,0 0 0,1 0 0,-1 1 0,7-4 0,-9 6 0,1 0 0,-1 0 0,1 1 0,0-1 0,-1 1 0,1 0 0,0 0 0,0 0 0,0 0 0,0 1 0,0-1 0,0 1 0,0 0 0,0 0 0,7 2 0,-9-2 0,3 1 0,1 1 0,0-1 0,-1 1 0,1 0 0,-1 0 0,9 5 0,-13-6 0,1 0 0,-1 1 0,1-1 0,-1 1 0,0-1 0,0 1 0,1-1 0,-1 1 0,0 0 0,0 0 0,-1 0 0,1-1 0,0 1 0,-1 0 0,1 0 0,-1 0 0,1 0 0,-1 0 0,0 0 0,0 0 0,0 0 0,0 0 0,-1 3 0,1 0 0,-1 0 0,0 0 0,0-1 0,0 1 0,-1 0 0,1-1 0,-1 1 0,-1-1 0,1 1 0,0-1 0,-1 0 0,0 0 0,0 0 0,0 0 0,-1-1 0,1 1 0,-1-1 0,0 0 0,0 0 0,-8 5 0,-4 0 0,0 0 0,-1-1 0,0-1 0,-23 5 0,37-10 0,0 0 0,1 1 0,-1-1 0,0 1 0,0-1 0,0 1 0,1 0 0,-4 3 0,-7 5 0,86-3 0,-55-9 0,0 0 0,-1-1 0,1 0 0,-1-2 0,0 0 0,0-1 0,0 0 0,-1-2 0,0 0 0,-1 0 0,1-2 0,-2 0 0,1-1 0,18-18 0,-21 18 0,-2 2 0,-1 0 0,0 0 0,9-14 0,-16 21 0,0-1 0,0 0 0,0 0 0,-1 0 0,0 0 0,1 0 0,-1-1 0,0 1 0,-1 0 0,1-1 0,0 1 0,-1 0 0,0-1 0,0 1 0,0 0 0,0-1 0,-1-4 0,1 7 0,-1 0 0,1 0 0,0 0 0,0 0 0,0 0 0,-1 0 0,1 0 0,0 1 0,-1-1 0,1 0 0,-1 0 0,1 0 0,-1 0 0,0 0 0,1 1 0,-1-1 0,0 0 0,1 0 0,-1 1 0,0-1 0,0 1 0,0-1 0,0 1 0,0-1 0,1 1 0,-3-1 0,2 1 0,-1 0 0,0 0 0,1 0 0,-1 0 0,1 1 0,-1-1 0,1 1 0,-1-1 0,1 1 0,-1-1 0,1 1 0,-1 0 0,1 0 0,-3 2 0,-2 1 0,1 1 0,-1 0 0,1 0 0,0 1 0,-8 11 0,10-12 0,0 1 0,0-1 0,1 1 0,-1-1 0,1 1 0,1 0 0,-1 0 0,1 0 0,0 0 0,0 0 0,1 0 0,0 10 0,1-8 0,0 0 0,1 0 0,0-1 0,1 1 0,0-1 0,0 0 0,0 0 0,1 0 0,6 9 0,-8-13 0,0 0 0,0-1 0,0 1 0,1-1 0,-1 0 0,1 0 0,-1 0 0,1 0 0,0 0 0,0 0 0,0-1 0,0 1 0,0-1 0,0 0 0,0 0 0,0 0 0,0 0 0,1-1 0,-1 1 0,0-1 0,1 0 0,-1 0 0,0 0 0,1 0 0,-1 0 0,0-1 0,0 0 0,1 0 0,5-2 0,6-2 0,0-2 0,0 0 0,0-1 0,22-15 0,-14 6 0,-1-1 0,35-37 0,-33 31 0,36-29 0,-51 46 0,2 0 0,-10 7 0,0 0 0,0 1 0,-1-1 0,1 1 0,0-1 0,0 0 0,0 1 0,-1-1 0,1 1 0,0 0 0,0-1 0,-1 1 0,1 0 0,-1-1 0,1 1 0,0 0 0,0 1 0,16 22 0,0-1 0,22 25 0,-33-42 0,-1-1 0,1 0 0,0 0 0,1 0 0,-1 0 0,1-1 0,0 0 0,0-1 0,8 4 0,-10-6 0,0 0 0,1 0 0,-1-1 0,0 0 0,0 0 0,1 0 0,-1 0 0,0-1 0,0 0 0,1 0 0,7-3 0,2-1 0,0-1 0,21-11 0,-21 7 0,0-1 0,0 0 0,-1-1 0,21-22 0,-19 18 0,1 0 0,23-17 0,111-79 0,-137 97 0,-14 14 0,-6 12 0,-8 9 0,0 0 0,-21 22 0,0-1 0,31-36 0,-23 30 0,-44 72 0,70-105 0,0 0 0,0 0 0,0 0 0,0 0 0,1 1 0,-1-1 0,0 0 0,1 0 0,0 4 0,0-6 0,0 1 0,0-1 0,0 0 0,0 1 0,0-1 0,0 0 0,0 1 0,0-1 0,0 0 0,0 1 0,1-1 0,-1 0 0,0 1 0,0-1 0,0 0 0,1 0 0,-1 1 0,0-1 0,0 0 0,0 0 0,1 0 0,-1 1 0,0-1 0,1 0 0,-1 0 0,1 0 0,14-2 0,-3-3 0,-1-1 0,1 0 0,-1 0 0,0-2 0,-1 1 0,1-1 0,-2-1 0,1 0 0,-1 0 0,0-1 0,-1 0 0,11-18 0,-15 22 0,19-24 0,-23 30 0,1-1 0,0 0 0,-1 1 0,1-1 0,-1 1 0,1-1 0,0 1 0,0 0 0,-1-1 0,1 1 0,0-1 0,0 1 0,-1 0 0,1 0 0,0 0 0,0-1 0,0 1 0,0 0 0,-1 0 0,1 0 0,0 0 0,0 0 0,0 0 0,0 1 0,-1-1 0,1 0 0,0 0 0,0 0 0,-1 1 0,1-1 0,0 1 0,0-1 0,-1 0 0,1 1 0,0-1 0,-1 1 0,2 0 0,8 10 0,-1 0 0,9 16 0,-1-3 0,-14-21 0,-1 0 0,1 0 0,0 0 0,0 0 0,1-1 0,-1 1 0,0-1 0,1 0 0,0 0 0,-1 0 0,1 0 0,0-1 0,0 1 0,0-1 0,0 0 0,0 0 0,0-1 0,0 1 0,0-1 0,1 0 0,-1 0 0,0 0 0,0-1 0,0 1 0,0-1 0,8-2 0,-4 0 0,0 0 0,0 0 0,0-1 0,0 0 0,0 0 0,-1-1 0,0 0 0,0 0 0,0-1 0,-1 1 0,11-14 0,-2-1 0,-2-1 0,0 0 0,-2 0 0,0-2 0,-1 1 0,-1-1 0,-1-1 0,-2 1 0,6-34 0,-4-5 0,-3-1 0,-3-89 0,-8 68 0,5 73 0,-1 1 0,-1 0 0,0 0 0,0 0 0,-9-19 0,12 29 0,0-1 0,0 1 0,0-1 0,0 1 0,-1 0 0,1-1 0,0 1 0,0-1 0,-1 1 0,1-1 0,0 1 0,0 0 0,-1-1 0,1 1 0,0 0 0,-1-1 0,1 1 0,-1 0 0,1-1 0,-1 1 0,1 0 0,0 0 0,-1-1 0,1 1 0,-1 0 0,1 0 0,-1 0 0,1 0 0,-1 0 0,1 0 0,-1 0 0,1 0 0,-1 0 0,1 0 0,-1 0 0,1 0 0,-1 0 0,1 0 0,-1 0 0,1 0 0,-1 1 0,1-1 0,0 0 0,-1 0 0,1 1 0,-1-1 0,1 0 0,-1 0 0,1 1 0,0-1 0,-1 1 0,1-1 0,0 0 0,0 1 0,-1-1 0,1 1 0,0-1 0,0 0 0,-1 1 0,1-1 0,0 1 0,0-1 0,0 2 0,-15 37 0,14-36 0,-11 43 0,2 1 0,1-1 0,-3 92 0,12-46 0,12 99 0,-8-140 0,-4-32 0,1 0 0,1 0 0,9 36 0,-24-93 0,-3 1 0,-1 0 0,-1 1 0,-32-45 0,14 34 0,-69-69 0,86 89-610,7 9 12,10 15 82,-2-6-571,18 1 1129,2 4 103,-1 0 0,1 1 0,0 1 0,27-1 0,65 6 593,-81-1-477,20 1 87,-1 2 1,72 17-1,-80-6-348,-38-16 0,0 0 0,0 0 0,1 0 0,-1 0 0,0 0 0,0 1 0,0-1 0,0 0 0,0 0 0,1 0 0,-1 0 0,0 1 0,0-1 0,0 0 0,0 0 0,0 0 0,0 1 0,0-1 0,0 0 0,0 0 0,0 1 0,0-1 0,0 0 0,0 0 0,0 0 0,0 1 0,0-1 0,0 0 0,0 0 0,0 0 0,0 1 0,0-1 0,0 0 0,0 0 0,0 0 0,0 1 0,0-1 0,0 0 0,-1 0 0,1 0 0,0 1 0,0-1 0,0 0 0,0 0 0,-1 0 0,1 0 0,0 0 0,0 0 0,0 1 0,-1-1 0,1 0 0,0 0 0,0 0 0,0 0 0,-1 0 0,1 0 0,0 0 0,-15 9 0,14-8 0,-44 33 676,22-16-5311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0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16687,'0'0'1392,"6"9"118,-6 34-484,-1-16-728,-3 37 350,2-48-342,0 0 1,2 0-1,0 0 0,0 0 1,2 0-1,0 0 0,0 0 1,6 15-1,-7-29-203,-1 0 1,1 0-1,0 0 0,0 0 1,0-1-1,0 1 0,1 0 1,-1 0-1,0-1 0,1 1 1,-1-1-1,1 1 1,0-1-1,-1 0 0,1 0 1,0 1-1,2 0 0,-2-2-21,-1 1 0,1-1-1,-1 0 1,1 0 0,-1 0 0,1 0-1,-1 0 1,1 0 0,-1-1-1,1 1 1,-1 0 0,1-1 0,-1 1-1,0-1 1,1 1 0,-1-1-1,1 0 1,-1 0 0,0 1-1,0-1 1,0 0 0,1 0 0,-1 0-1,0 0 1,0-1 0,1 0-1,20-27 538,0 0-1,-2-2 0,-1 0 1,-1-1-1,-2-1 0,11-35 0,-23 58-610,0-1 0,-1 0 0,-1 0-1,0 0 1,2-21 0,-8 25 956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0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18391,'0'0'1291,"19"1"1541,-17 0-2775,0 0 1,0 0-1,0 0 1,-1 0-1,1 0 0,0 0 1,0 1-1,-1-1 1,1 0-1,0 1 0,-1 0 1,0-1-1,3 5 1,17 29 188,-12-18-115,50 95 494,-11-17 378,-42-82-620,-6-12-283,0 0-1,0 0 1,1 0-1,-1 0 1,0 0-1,1 0 0,-1 0 1,1 0-1,0 0 1,-1 0-1,1 0 1,0 0-1,-1 0 1,1-1-1,0 1 1,0 0-1,1 0 0,4-23 1496,5-97 99,-9 74-707,11-58 0,-12 102-987,-1 0 0,0 0 0,1 0 0,-1 0 0,0 0 0,1 0 0,-1 0 0,1 0 0,-1 0 0,1 0 0,0 1 0,-1-1 0,1 0 0,0 0 0,0 1 0,-1-1 0,1 0 0,0 1 0,0-1 0,0 1 0,0-1 0,0 1 0,0 0 0,0-1 0,0 1 0,0 0 0,0-1 0,0 1 0,0 0 0,0 0 0,0 0 0,0 0 0,0 0 0,0 0 0,0 0 0,0 1 0,2-1 0,5 2 0,1 1 0,0 0 0,13 6 0,-2-1 0,2-1 0,80 21 0,-98-28 0,0 1 0,0-1 0,0 0 0,0-1 0,0 1 0,0-1 0,0 1 0,0-1 0,0 0 0,0-1 0,0 1 0,-1-1 0,1 0 0,0 1 0,-1-2 0,0 1 0,5-4 0,-5 5 0,-1-1 0,0-1 0,1 1 0,-1 0 0,0 0 0,0-1 0,0 1 0,-1-1 0,1 0 0,-1 1 0,1-1 0,-1 0 0,0 0 0,0 0 0,0 0 0,-1 0 0,1 0 0,-1 0 0,1 0 0,-1-1 0,0 1 0,0-3 0,-1 5 0,1-1 0,0 1 0,0 0 0,-1 0 0,1 0 0,0 0 0,-1 0 0,0 0 0,1 0 0,-1 0 0,1 0 0,-1 0 0,0 0 0,0 0 0,1 0 0,-1 0 0,0 1 0,0-1 0,0 0 0,0 1 0,0-1 0,0 0 0,0 1 0,0-1 0,0 1 0,-1 0 0,1-1 0,0 1 0,0 0 0,0 0 0,0 0 0,-1 0 0,1 0 0,0 0 0,0 0 0,0 0 0,0 0 0,-1 0 0,-1 1 0,-2 1 0,-1-1 0,0 1 0,1 0 0,-1 1 0,1-1 0,-8 6 0,5-2 0,0 1 0,0 0 0,0 1 0,1 0 0,0 0 0,1 0 0,0 1 0,0 0 0,1 0 0,0 1 0,-6 14 0,8-15 0,0-1 0,0 2 0,0-1 0,1 0 0,0 0 0,1 1 0,0-1 0,1 1 0,0-1 0,0 1 0,1 0 0,4 17 0,-4-23 0,1-1 0,-1 1 0,1-1 0,0 1 0,0-1 0,0 0 0,1 0 0,-1 0 0,1 0 0,-1 0 0,1-1 0,0 1 0,0-1 0,0 0 0,1 0 0,-1 0 0,0 0 0,1 0 0,-1-1 0,1 0 0,0 1 0,3-1 0,-1 1 0,0-1 0,0 0 0,0-1 0,1 0 0,-1 0 0,0 0 0,0 0 0,0-1 0,0 0 0,0 0 0,0-1 0,-1 0 0,8-3 0,8-6 212,0-2 1,0-1-1,36-31 1,4-15-4998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1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15472,'0'0'3415,"98"-6"-2167,-7 4-288,18-2 0,12 0-104,4-4 8,-4-4-96,-3-11 0,-5-13-160,-6-10 8,-8-7-320,-25-5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1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165 173 9848,'0'0'11254,"-6"14"-10771,-15 41 491,-25 96 1,0 128 2044,26-182-741,17-84-1366,1-15-66,-3-24 293,3 10-1085,-3-9 56,1-2 1,1 1 0,1 0 0,3-40-1,20-104 314,-13 130-424,2 0 0,28-77 0,-30 98 0,0 1 0,1 1 0,1-1 0,1 2 0,0-1 0,2 2 0,-1-1 0,20-16 0,-27 28 0,-1 1 0,1-1 0,1 1 0,-1 1 0,0-1 0,1 1 0,0-1 0,-1 2 0,1-1 0,0 0 0,10 0 0,-5 1 0,0 1 0,0-1 0,-1 2 0,1 0 0,18 4 0,-25-5 0,-1 1 0,1 0 0,-1 1 0,1-1 0,-1 1 0,0-1 0,1 1 0,-1 0 0,0 0 0,0 1 0,0-1 0,-1 0 0,1 1 0,-1 0 0,1 0 0,2 5 0,-2-3 0,0 0 0,0 1 0,-1 0 0,0 0 0,0 0 0,-1 0 0,0 0 0,0 0 0,1 8 0,-2-1 0,0 0 0,-1 0 0,0 0 0,-1 0 0,-1-1 0,0 1 0,0 0 0,-11 22 0,4-15 0,0-1 0,-2 0 0,-20 26 0,24-37 0,1 1 0,-1-1 0,0 0 0,-1-1 0,0 0 0,0-1 0,-1 0 0,-16 8 0,-3-6 0,28-8 0,-1 0 0,1 0 0,0 0 0,0 0 0,0 0 0,0 0 0,-1 0 0,1 0 0,0-1 0,0 1 0,0 0 0,0-1 0,0 1 0,0-1 0,0 0 0,0 1 0,0-1 0,0 1 0,0-1 0,0 0 0,0 0 0,0-1 0,1 2 0,0-1 0,0 1 0,0-1 0,0 0 0,0 1 0,0-1 0,0 1 0,1-1 0,-1 1 0,0-1 0,0 1 0,1-1 0,-1 1 0,0-1 0,1 1 0,-1-1 0,0 1 0,1-1 0,-1 1 0,1 0 0,-1-1 0,1 1 0,-1 0 0,1-1 0,-1 1 0,2-1 0,16-10 0,-16 10 0,20-10 0,1 1 0,1 1 0,0 1 0,32-6 0,-25 6 0,61-23 0,-73 23 0,0-2 0,0 0 0,-1-1 0,0-1 0,-1-1 0,0 0 0,-1-1 0,14-17 0,-26 26 0,0 0 0,-1-1 0,1 1 0,-1-1 0,-1 0 0,1 0 0,2-11 0,-5 16 0,0 0 0,0 0 0,0 0 0,0-1 0,0 1 0,0 0 0,-1 0 0,1-1 0,0 1 0,-1 0 0,1 0 0,-1 0 0,0 0 0,1 0 0,-1 0 0,0 0 0,1 0 0,-1 0 0,0 0 0,0 0 0,0 0 0,0 1 0,0-1 0,0 0 0,0 1 0,0-1 0,0 0 0,-2 0 0,0 0 0,0-1 0,0 1 0,0 0 0,-1 0 0,1 0 0,0 0 0,0 1 0,-1-1 0,-5 1 0,6 0 0,-1 1 0,1 0 0,0 0 0,0 0 0,0 0 0,0 1 0,0-1 0,0 1 0,0-1 0,1 1 0,-1 0 0,0 0 0,1 1 0,0-1 0,-1 0 0,1 1 0,0-1 0,0 1 0,1 0 0,-1 0 0,0 0 0,1 0 0,0 0 0,0 0 0,0 0 0,0 0 0,-1 5 0,0 0 0,1 1 0,0 0 0,0 0 0,1 0 0,0-1 0,1 1 0,0 0 0,0 0 0,3 8 0,-1-5 0,0-1 0,2 0 0,-1 0 0,1-1 0,1 1 0,0-1 0,0 0 0,1-1 0,0 0 0,1 0 0,16 15 0,-19-20 0,0 0 0,1 0 0,-1-1 0,1 0 0,-1 0 0,1-1 0,0 1 0,0-1 0,0-1 0,0 1 0,0-1 0,1 0 0,-1 0 0,0-1 0,0 0 0,1 0 0,-1 0 0,0-1 0,1 0 0,-1 0 0,0 0 0,0-1 0,11-5 0,1-2 0,-1-1 0,-1-1 0,1 0 0,-2-1 0,0-1 0,0-1 0,14-17 0,5-3 0,-23 23 0,-1-2 0,13-17 0,-16 19 0,1 0 0,0 1 0,1 0 0,11-10 0,-19 20 0,-1-1 0,1 1 0,-1 0 0,1-1 0,-1 1 0,0 0 0,1 0 0,-1-1 0,1 1 0,-1 0 0,1 0 0,-1 0 0,1 0 0,-1-1 0,1 1 0,-1 0 0,1 0 0,-1 0 0,1 0 0,0 0 0,-1 1 0,1-1 0,-1 0 0,1 0 0,-1 0 0,1 0 0,-1 0 0,1 1 0,-1-1 0,0 0 0,1 1 0,-1-1 0,1 0 0,-1 1 0,0-1 0,1 0 0,-1 1 0,0-1 0,1 0 0,-1 1 0,0-1 0,1 1 0,-1-1 0,0 1 0,0-1 0,0 1 0,1-1 0,-1 1 0,0-1 0,0 1 0,0-1 0,0 1 0,0 0 0,7 38 0,-6-29 0,1-3 0,2 26 0,3 0 0,0-1 0,3 0 0,14 35 0,-23-64 0,0-1 0,0 1 0,1-1 0,-1 0 0,1 1 0,-1-1 0,1 0 0,0 0 0,0 0 0,0 0 0,0 0 0,1 0 0,-1-1 0,0 1 0,1-1 0,-1 1 0,1-1 0,4 2 0,-3-3 0,-1 1 0,1-1 0,-1 0 0,1 0 0,-1 0 0,1 0 0,-1-1 0,1 0 0,-1 1 0,1-1 0,-1 0 0,0-1 0,4-1 0,5-3 0,-1-1 0,1 0 0,-1-1 0,-1 0 0,0-1 0,17-17 0,-11 7 246,0-1 0,-2 0 0,17-28 0,-24 35-949,-1 0 0,0 0 1,-1-1-1,0 1 1,-1-1-1,4-20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1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1 993 9144,'0'0'8279,"3"-11"-7789,7-22 14,2 1 0,23-46 0,-18 45 87,2 0 1,1 1-1,2 1 1,27-30-1,29-23 1978,-77 83-2493,0 0-1,0 0 1,-1 0-1,1 0 1,0 1-1,0-1 0,0 0 1,0 1-1,0-1 1,0 1-1,0-1 1,0 1-1,0-1 1,1 1-1,-1 0 1,2-1-1,-3 1-20,1 0 0,-1 0 0,1 1 0,-1-1 0,1 0 0,-1 0 1,1 1-1,-1-1 0,1 0 0,-1 0 0,0 1 0,1-1 0,-1 1 0,0-1 0,1 0 0,-1 1 0,0-1 0,1 1 1,-1-1-1,0 1 0,0-1 0,1 0 0,-1 1 0,0-1 0,0 2 0,1 3 150,0 0 0,0 0 0,-1 0 0,0 0 0,0 9 0,-4 26 195,-1 0 0,-1 0-1,-24 75 1,19-78-108,9-29-177,0 0 0,0 1 0,-1-1 0,0 0 0,-1 0 0,0 0 0,0-1-1,0 1 1,-12 12 0,8-12 118,10-13 81,8-17-38,-2-6-276,1 2 0,1-1 0,28-49 0,-29 61 0,1-1 0,1 1 0,0 1 0,1 0 0,1 0 0,0 1 0,19-14 0,-29 24 0,0 1 0,1 0 0,-1 0 0,0 0 0,1 0 0,-1 1 0,1-1 0,0 1 0,0 0 0,7-2 0,-10 3 0,1 1 0,0-1 0,-1 0 0,1 1 0,-1-1 0,1 1 0,-1-1 0,1 1 0,-1-1 0,1 1 0,-1 0 0,1 0 0,-1 0 0,0 0 0,0 0 0,0 0 0,1 0 0,-1 0 0,0 1 0,0-1 0,0 0 0,-1 1 0,1-1 0,0 0 0,0 1 0,-1-1 0,1 1 0,-1-1 0,1 4 0,4 9 0,-1 1 0,-1 0 0,0 0 0,-1 0 0,-1 0 0,-1 24 0,0-39 0,-1 18 0,4-23 0,7-21 0,12-27 0,-15 35 0,0 0 0,2 0 0,11-18 0,-19 33 0,1 0 0,0 0 0,0 1 0,0-1 0,1 1 0,-1-1 0,1 1 0,-1 0 0,1 0 0,0 0 0,-1 0 0,1 0 0,0 1 0,0-1 0,6-1 0,-7 3 0,0 0 0,1 0 0,-1 0 0,0 0 0,0 1 0,1-1 0,-1 1 0,0-1 0,0 1 0,0 0 0,0 0 0,0 0 0,0 0 0,0 0 0,0 1 0,0-1 0,0 0 0,0 1 0,-1-1 0,1 1 0,-1 0 0,3 3 0,0 1 0,0 0 0,0 0 0,0 0 0,-1 1 0,0-1 0,-1 1 0,1 0 0,-1-1 0,2 12 0,0 10 0,1 31 0,-2-24 0,-2-18 0,2 23 0,-2-37 0,-1-1 0,1 1 0,-1-1 0,1 1 0,0 0 0,0-1 0,0 0 0,1 1 0,-1-1 0,0 0 0,3 3 0,-3-4 0,0 0 0,0-1 0,0 1 0,1-1 0,-1 0 0,0 1 0,0-1 0,0 0 0,1 0 0,-1 0 0,0 1 0,0-1 0,0-1 0,1 1 0,-1 0 0,0 0 0,0 0 0,0-1 0,1 1 0,-1 0 0,1-1 0,26-11 0,6-7 0,-1-1 0,-1-1 0,0-2 0,34-32 0,-59 48 0,1 0 0,0 0 0,0 1 0,1 1 0,11-7 0,-19 12 0,-1-1 0,1 1 0,-1 0 0,1-1 0,-1 1 0,1 0 0,-1 0 0,1-1 0,-1 1 0,1 0 0,-1 0 0,1 0 0,-1 0 0,1 0 0,-1 0 0,1 0 0,0 0 0,-1 0 0,1 0 0,0 0 0,0 16 0,-17 53 0,10-46 0,-7 40 0,12-56 0,1-1 0,-1 1 0,2-1 0,-1 0 0,0 1 0,1-1 0,1 0 0,-1 1 0,1-1 0,0 0 0,3 7 0,-4-12 0,0 1 0,0-1 0,0 1 0,1-1 0,-1 1 0,0-1 0,1 0 0,-1 0 0,1 0 0,-1 0 0,1 0 0,-1 0 0,1 0 0,0 0 0,0-1 0,-1 1 0,1-1 0,0 1 0,0-1 0,3 1 0,-2-1 0,0 0 0,0 0 0,0 0 0,0 0 0,0-1 0,-1 1 0,1-1 0,0 1 0,0-1 0,-1 0 0,1 0 0,0-1 0,4-1 0,-3-2 0,1 1 0,-1 0 0,0-1 0,0 0 0,-1 0 0,1 0 0,-1 0 0,0-1 0,-1 1 0,1-1 0,-1 0 0,0 0 0,0 0 0,-1 0 0,0 0 0,0 0 0,0 0 0,-1 0 0,0-9 0,0 5 0,-1 0 0,0 0 0,0 0 0,-1 0 0,0 0 0,0 0 0,-1 1 0,-1-1 0,0 1 0,0 0 0,-8-12 0,10 18 0,0 0 0,0 0 0,0 1 0,-1-1 0,1 1 0,-1-1 0,0 1 0,1 0 0,-1 0 0,0 0 0,-1 0 0,1 0 0,0 1 0,0 0 0,-1-1 0,1 1 0,0 1 0,-1-1 0,1 0 0,-1 1 0,0 0 0,1-1 0,-1 1 0,1 1 0,-1-1 0,1 0 0,-7 3 0,7-3 0,-20 7 0,18 0 0,14 4 0,-4-9 0,0 1 0,-1-1 0,1 1 0,1-1 0,-1-1 0,0 1 0,0-1 0,1 0 0,-1 0 0,11 0 0,-5-1 0,0 0 0,1 0 0,-1-1 0,13-4 0,-12 2 0,-1-1 0,0 0 0,0-1 0,0 0 0,12-8 0,49-37 0,-64 44 0,15-12 0,-1-1 0,-1-1 0,-1-1 0,-1 0 0,-1-2 0,-1 0 0,0-1 0,-2-1 0,-1 0 0,-1-1 0,14-40 0,-21 47 0,-1 0 0,0 0 0,-1-1 0,1-30 0,-5 38 0,0-1 0,0 1 0,-2-1 0,1 1 0,-2-1 0,1 1 0,-2 0 0,-5-13 0,5 14 0,2 4 0,-1 0 0,1 1 0,-1-1 0,-1 1 0,1-1 0,-1 1 0,0 0 0,-1 1 0,1-1 0,-1 1 0,-9-9 0,13 14 0,-1 0 0,1 0 0,0-1 0,0 1 0,0 0 0,0 0 0,-1 0 0,1 0 0,0 1 0,0-1 0,0 0 0,0 0 0,0 1 0,-1-1 0,1 0 0,0 1 0,0-1 0,0 1 0,0 0 0,0-1 0,0 1 0,0 0 0,1-1 0,-1 1 0,0 0 0,0 0 0,0 0 0,1 0 0,-1 0 0,1 0 0,-2 2 0,-22 36 0,24-37 0,-8 16 0,0 0 0,2 0 0,1 0 0,0 1 0,-3 29 0,3-9 0,3 71 0,4-61 0,2 0 0,2 0 0,2-1 0,18 58 0,-18-84 0,0-1 0,1 0 0,1 0 0,2-1 0,0 0 0,16 20 0,-24-35 0,0-1 0,0 0 0,0 0 0,0 0 0,1 0 0,0-1 0,0 1 0,0-1 0,0-1 0,0 1 0,1-1 0,-1 0 0,1 0 0,0 0 0,-1-1 0,1 0 0,0 0 0,0 0 0,0-1 0,0 0 0,0 0 0,-1-1 0,1 1 0,0-1 0,0-1 0,0 1 0,6-3 0,-1 0 0,1-1 0,-1 0 0,0-1 0,0-1 0,0 1 0,-1-1 0,0-1 0,-1 0 0,1-1 0,-1 1 0,13-19 0,-11 13 0,0-1 0,0-1 0,9-17 0,-18 30 0,0-1 0,0 1 0,-1-1 0,1 1 0,-1-1 0,0 0 0,0 0 0,0 0 0,-1 0 0,1 0 0,-1 0 0,0 0 0,0 1 0,0-1 0,-1 0 0,0-4 0,0 7 0,1-1 0,-1 1 0,0 0 0,1 0 0,-1 0 0,0 0 0,0 0 0,1 0 0,-1 0 0,0 0 0,0 0 0,0 1 0,0-1 0,0 0 0,0 0 0,-1 1 0,1-1 0,0 1 0,0-1 0,0 1 0,-1 0 0,1-1 0,0 1 0,0 0 0,-1 0 0,1 0 0,0 0 0,0 0 0,-2 0 0,-2 0 0,0 1 0,0 0 0,1 0 0,-1 0 0,0 0 0,-5 3 0,-1 1 0,1 1 0,0-1 0,0 2 0,1-1 0,-1 1 0,2 1 0,-1 0 0,1 0 0,0 0 0,-11 17 0,15-19 0,-1 1 0,2 0 0,-1 0 0,1 0 0,0 0 0,0 1 0,1-1 0,0 1 0,0 0 0,1-1 0,0 1 0,0 0 0,1 0 0,0 0 0,0 0 0,3 12 0,-2-16 0,1 1 0,-1-1 0,1 0 0,0 0 0,1 0 0,-1 0 0,1-1 0,-1 1 0,1-1 0,0 1 0,0-1 0,1 0 0,-1 0 0,1-1 0,-1 1 0,1-1 0,0 1 0,0-1 0,5 1 0,9 5 0,1-1 0,35 9 0,-54-16 0,15 3 0,-1 0 0,1-1 0,-1-1 0,1 0 0,-1-1 0,1 0 0,16-4 0,-22 3 0,1-1 0,-1 0 0,0-1 0,-1 0 0,1 0 0,0-1 0,-1 0 0,0-1 0,0 0 0,0 0 0,-1 0 0,10-10 0,-17 15 17,0 0 1,1 0-1,-1 0 0,0 0 1,0 0-1,1-1 0,-1 1 1,0 0-1,0 0 0,0 0 1,0 0-1,1 0 0,-1-1 1,0 1-1,0 0 0,0 0 1,0 0-1,0-1 1,1 1-1,-1 0 0,0 0 1,0 0-1,0-1 0,0 1 1,0 0-1,0 0 0,0-1 1,0 1-1,0 0 0,0 0 1,0 0-1,0-1 0,0 1 1,0 0-1,0 0 0,0-1 1,0 1-1,0 0 0,0 0 1,0 0-1,-1-1 0,1 1 1,0 0-1,0 0 0,0 0 1,0-1-1,0 1 0,-1 0 1,-6-1-4803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1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234 182 9240,'0'0'9601,"-12"2"-9080,-5 1-153,-1 1-1,0 1 1,1 0-1,0 1 1,-17 9-1,27-11-176,-1 1-1,2 0 0,-1 0 1,0 0-1,1 1 0,0 0 1,0 1-1,1-1 1,0 1-1,0 0 0,1 0 1,-1 0-1,2 1 0,-1-1 1,1 1-1,0 0 0,0 0 1,1 1-1,0-1 0,1 0 1,0 1-1,0-1 0,1 1 1,0-1-1,1 12 1,0-18-148,-1 0 0,1 0 1,-1 0-1,1 0 1,-1 0-1,1 0 1,0 0-1,0-1 1,0 1-1,0 0 1,0 0-1,1-1 1,-1 1-1,0-1 1,1 1-1,-1-1 1,1 0-1,-1 1 1,1-1-1,0 0 1,0 0-1,-1 0 1,1 0-1,0 0 1,0-1-1,0 1 1,0-1-1,0 1 1,0-1-1,0 1 1,0-1-1,0 0 0,0 0 1,0 0-1,0 0 1,3-1-1,1 0 30,0 1 0,1-1 0,-1-1 0,0 1 0,0-1 0,0 0 0,0-1 0,-1 1 0,1-1 0,9-6 0,-6 0 43,0 0 0,0 0 0,-1-1 0,-1 0 0,0 0 0,0-1 0,-1 0 0,0 0 0,-1 0 0,0-1 0,-1 0 0,0 0 0,3-15 0,-7 22-24,0 0 0,0 1 0,0-1 0,0 0 0,-1 1 0,0-1 0,0 1 0,0-1 0,0 0 0,-1 1 0,0 0 0,1-1 0,-2 1 0,1 0 0,0 0-1,-1 0 1,0 1 0,0-1 0,0 1 0,0-1 0,-1 1 0,1 0 0,-9-5 0,12 8-92,0-1 0,0 1 0,-1 0 0,1 0 0,0-1 0,0 1 0,-1 0 0,1 0 0,0 0 0,-1 0 0,1-1 0,0 1 0,-1 0 0,1 0 0,0 0 0,-1 0 0,1 0 0,0 0 0,-1 0 0,1 0 0,0 0 0,-1 0 0,1 0 0,-1 0 0,1 0 0,0 0 0,-1 0 0,1 1 0,0-1 0,-1 0 0,1 0 0,0 0 0,0 0 0,-1 1 0,1-1 0,0 0 0,-1 0 0,1 1 0,0-1 0,0 0 0,0 0 0,-1 1 0,1-1 0,0 1 0,0-1 0,0 1 0,0-1 0,0 1 0,0-1 0,0 1 0,0-1 0,0 1 0,0-1 0,0 1 0,0-1 0,0 1 0,1-1 0,-1 1 0,0-1 0,0 1 0,1-1 0,-1 0 0,0 1 0,1-1 0,-1 1 0,0-1 0,1 0 0,-1 1 0,0-1 0,1 0 0,-1 1 0,1-1 0,-1 0 0,1 0 0,-1 1 0,1-1 0,-1 0 0,1 0 0,-1 0 0,1 0 0,6 2 0,-1-2 0,0 1 0,1-1 0,-1 0 0,0 0 0,1-1 0,-1 1 0,0-1 0,0-1 0,8-2 0,-12 4 0,23-9 0,0 0 0,-1-2 0,0-1 0,34-22 0,-14 8 0,-11 6 0,-20 11 0,-1 2 0,1 0 0,0 0 0,1 1 0,-1 1 0,19-5 0,-30 10 0,-1-1 0,1 1 0,-1 0 0,0 0 0,1-1 0,-1 1 0,1 0 0,-1 0 0,1 1 0,-1-1 0,0 0 0,1 0 0,-1 1 0,1-1 0,-1 1 0,2 0 0,-1 0 0,-1 1 0,0-1 0,0 0 0,0 1 0,0-1 0,0 1 0,0 0 0,0-1 0,0 1 0,0 0 0,-1-1 0,1 1 0,0 2 0,6 24 0,5 43 0,-8-42 0,11 40 0,-6-39 0,1 0 0,24 50 0,-32-77 0,0 0 0,0 0 0,0 0 0,0 0 0,1 0 0,-1-1 0,1 1 0,0-1 0,-1 1 0,1-1 0,0 0 0,1 0 0,-1-1 0,0 1 0,0-1 0,5 2 0,-3-2 0,0 0 0,0 0 0,0 0 0,0-1 0,1 0 0,-1 0 0,0 0 0,0-1 0,0 1 0,7-3 0,-2 0 0,-1 0 0,0-1 0,0 0 0,0 0 0,0-1 0,0 0 0,-1-1 0,0 1 0,0-2 0,-1 1 0,9-10 0,-12 11 142,-1 0-1,1-1 1,-1 1 0,0-1-1,2-6 1,2-10-4927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50 462 10344,'0'0'10257,"-1"10"-9743,-18 76 459,9-48-85,-8 60 1,17-84-507,0 0 0,1-1 1,4 26-1,-4-35-281,1 0 1,0 0-1,0-1 0,0 1 1,0 0-1,1 0 0,0-1 1,-1 1-1,1-1 0,0 0 1,1 1-1,-1-1 0,1 0 1,-1 0-1,1-1 0,0 1 1,5 3-1,-5-4-44,0-1 1,0 0 0,0 1-1,0-2 1,0 1 0,1 0-1,-1-1 1,0 1-1,0-1 1,1 0 0,-1 0-1,0 0 1,0 0-1,0-1 1,1 0 0,-1 1-1,0-1 1,0 0-1,0 0 1,0-1 0,0 1-1,0-1 1,-1 1 0,1-1-1,4-3 1,6-6 93,1 0 0,-2-1 0,18-19 0,-21 22-47,6-9 65,-1 0 0,0-1 0,-2 0 0,20-39 0,26-89 1085,-43 107-290,-22 60-910,0 0 0,1 0 0,1 1 0,-3 31 0,6-39-52,-1 8-2,1 1 0,1 0 0,2 25 0,-1-39 0,1 0 0,0 0 0,0 0 0,1 0 0,0 0 0,0 0 0,1-1 0,0 1 0,0-1 0,1 0 0,9 13 0,-11-17 0,0-1 0,0 1 0,0-1 0,0 0 0,1 0 0,-1 0 0,1 0 0,0-1 0,0 1 0,-1 0 0,1-1 0,0 0 0,0 0 0,0 0 0,0 0 0,0 0 0,6 0 0,-4-1 0,-1-1 0,0 0 0,0 1 0,0-1 0,0-1 0,-1 1 0,1 0 0,0-1 0,0 0 0,-1 0 0,1 0 0,-1 0 0,5-5 0,10-10 0,-1 0 0,0-2 0,-2 0 0,0 0 0,18-33 0,4-3 0,-36 53 0,3-3 0,-1 0 0,1 0 0,1 0 0,8-8 0,-12 13 0,-1-1 0,1 0 0,0 1 0,0-1 0,-1 1 0,1-1 0,0 1 0,0 0 0,0-1 0,0 1 0,0 0 0,-1-1 0,1 1 0,0 0 0,0 0 0,0 0 0,0 0 0,0 0 0,0 0 0,0 0 0,0 0 0,0 0 0,0 1 0,-1-1 0,1 0 0,0 0 0,0 1 0,0-1 0,0 1 0,0-1 0,-1 1 0,1-1 0,0 1 0,-1-1 0,1 1 0,0 0 0,-1-1 0,1 1 0,0 0 0,-1 0 0,1-1 0,-1 1 0,0 0 0,1 1 0,8 12 0,-1 1 0,-1 0 0,-1 1 0,8 24 0,-12-29 0,0 1 0,0-1 0,-1 1 0,0 0 0,-1 0 0,-1 0 0,-2 15 0,2-20 0,-2 11 0,3-17 0,-1-1 0,1 1 0,0-1 0,0 0 0,0 1 0,0-1 0,0 1 0,0-1 0,0 1 0,0-1 0,1 1 0,-1-1 0,0 1 0,0-1 0,0 1 0,0-1 0,1 0 0,-1 1 0,0-1 0,0 1 0,1-1 0,-1 0 0,0 1 0,1-1 0,-1 0 0,1 1 0,2-3 0,-1 1 0,0-1 0,1 0 0,-1-1 0,0 1 0,0 0 0,0 0 0,2-4 0,-1 3 0,19-26 0,31-51 0,-38 54 0,1 1 0,2 1 0,28-32 0,-45 55 0,0 0 0,-1 0 0,1 0 0,0 0 0,0 1 0,0-1 0,0 0 0,0 0 0,0 1 0,0-1 0,1 0 0,-1 1 0,0 0 0,0-1 0,0 1 0,1-1 0,-1 1 0,0 0 0,0 0 0,1 0 0,-1 0 0,0 0 0,2 0 0,-2 1 0,1-1 0,-1 1 0,0 0 0,0 0 0,0 0 0,1 0 0,-1 0 0,0 0 0,0 0 0,0 0 0,-1 0 0,1 0 0,0 1 0,0-1 0,-1 0 0,2 3 0,2 6 0,-1 1 0,0 0 0,3 22 0,-5-26 0,4 49 0,-5-42 0,2 0 0,-1 0 0,2 0 0,4 17 0,-7-30 0,1-1 0,-1 0 0,0 0 0,1 1 0,-1-1 0,0 0 0,1 0 0,-1 0 0,0 1 0,1-1 0,-1 0 0,1 0 0,-1 0 0,0 0 0,1 0 0,-1 0 0,1 0 0,-1 0 0,0 0 0,1 0 0,-1 0 0,0 0 0,1 0 0,-1 0 0,1 0 0,-1-1 0,0 1 0,1 0 0,-1 0 0,0 0 0,1-1 0,-1 1 0,0 0 0,1-1 0,15-8 0,-8 1 0,0 0 0,0 0 0,0-1 0,-1 1 0,-1-2 0,0 1 0,6-13 0,13-17 0,-8 12 0,14-20 0,-29 45 0,0-1 0,0 1 0,0 0 0,1 0 0,-1 0 0,0 0 0,1 0 0,0 0 0,-1 1 0,1-1 0,0 1 0,0 0 0,0 0 0,3-1 0,-5 2 0,-1 0 0,1 0 0,0 0 0,-1 0 0,1 0 0,0 0 0,-1 0 0,1 1 0,0-1 0,-1 0 0,1 1 0,-1-1 0,1 0 0,-1 1 0,1-1 0,0 0 0,-1 1 0,1-1 0,-1 1 0,0-1 0,1 1 0,-1 0 0,1-1 0,-1 1 0,0-1 0,1 1 0,-1 0 0,0 0 0,8 22 0,-7-18 0,3 8 0,-1 2 0,2 1 0,-1-1 0,2-1 0,0 1 0,1-1 0,0 0 0,11 15 0,-17-27 0,1-1 0,-1 0 0,0 0 0,1 0 0,-1 0 0,1 0 0,-1 0 0,1 0 0,-1 0 0,1 0 0,-1-1 0,1 1 0,0-1 0,0 1 0,-1-1 0,1 0 0,0 0 0,0 1 0,-1-1 0,1 0 0,0-1 0,0 1 0,-1 0 0,1 0 0,0-1 0,0 1 0,-1-1 0,1 0 0,-1 1 0,1-1 0,0 0 0,-1 0 0,3-1 0,3-3 0,0-1 0,0 1 0,0-1 0,0 0 0,7-10 0,4-7 0,-1-1 0,0-1 0,-2-1 0,-1 0 0,-1 0 0,-1-2 0,11-40 0,38-208 0,-52 225 0,2 4 0,-7 34 0,-1 1 0,0-1 0,-1 0 0,1-14 0,-12 49 0,2 19 0,1 0 0,1 0 0,3 0 0,2 1 0,5 51 0,2-35 0,2 0 0,30 100 0,-34-145 0,1 0 0,12 20 0,7 13 0,-23-40 0,1 0 0,0 0 0,0 0 0,1-1 0,-1 1 0,1-1 0,1 0 0,-1 0 0,1 0 0,-1-1 0,2 0 0,8 7 0,-5-8 861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2:0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7232,'0'0'5874,"4"-11"-5250,-1 4-576,23-43 929,-24 45-792,1 1 0,0-1 1,0 1-1,1 0 0,-1 1 1,1-1-1,0 0 0,0 1 0,0 0 1,8-5-1,8-2 467,-17 8-502,0 0 0,0 0 0,1 0 0,-1 0 0,0 1 1,1 0-1,-1 0 0,1 0 0,-1 0 0,1 0 0,0 1 0,-1-1 0,1 1 0,0 0 0,-1 0 0,1 1 1,-1-1-1,8 2 0,-5 1-3,0 0 1,0 0-1,-1 0 1,1 1-1,-1-1 0,1 1 1,-1 1-1,0-1 1,-1 1-1,1 0 1,6 9-1,-6-7 37,0-1 1,1 0-1,-1 0 0,2-1 1,-1 1-1,0-1 0,10 5 1,-13-9-105,0 0 0,1 0 0,-1-1 1,0 1-1,1-1 0,-1 0 0,1 0 1,-1 0-1,0 0 0,1-1 0,2 0 1,37-11 601,-36 9-596,0 0 0,-1-1 0,0 0 0,0 0 0,0 0 0,0-1 0,7-8 0,34-42 404,-26 28-231,-6 7-88,-12 15-116,0 0-1,1 1 1,0-1-1,0 1 0,0 0 1,7-6-1,-6 8 179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2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17887,'0'0'2091,"12"5"-1280,27 6-145,-1-1 0,1-3 1,52 5-1,58-4 615,91 9 1071,-176-16-1637,-48-1-3512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2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18191,'0'0'3792,"65"-23"-3584,-23 23-8,10 6-144,-3-1 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2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1 560 10448,'0'0'12190,"9"-17"-11491,-7 12-643,74-123 1282,-59 101-896,1 1 0,1 1 0,1 1 0,2 1 0,0 0 0,1 2 0,36-26 0,-49 40-237,20-12 500,-28 18-581,-1 0 1,1 1-1,0-1 0,0 0 1,-1 1-1,1-1 1,0 1-1,0 0 0,0 0 1,0-1-1,-1 1 0,1 0 1,0 1-1,0-1 1,3 1-1,-4 0-37,1 1 0,-1-1-1,0 1 1,1 0 0,-1-1 0,0 1 0,0 0-1,0 0 1,0 0 0,-1 0 0,1 0-1,0 0 1,-1 0 0,0 0 0,1 0 0,-1 0-1,0 5 1,1-3-57,1 14-30,-1 0 0,0 0 0,-1 0 0,-1 0 0,0 0 0,-2 0 0,0 0 0,-1 0 0,-1-1 0,0 0 0,-14 29 0,13-34 0,12-23 0,1-2 0,21-37 0,2 1 0,3 1 0,51-59 0,-77 100 0,0 1 0,1 0 0,-1 0 0,1 1 0,10-6 0,-16 10 0,0 0 0,0 0 0,0 0 0,0 1 0,1-1 0,-1 1 0,0-1 0,1 1 0,-1-1 0,0 1 0,1 0 0,2 1 0,-4-1 0,0 0 0,0 1 0,0-1 0,1 1 0,-1-1 0,0 1 0,0-1 0,0 1 0,0 0 0,0 0 0,0 0 0,0-1 0,0 1 0,0 0 0,-1 0 0,1 0 0,0 0 0,-1 1 0,1-1 0,0 0 0,-1 0 0,1 0 0,-1 0 0,1 2 0,2 8 0,0 1 0,-1 0 0,0-1 0,-1 1 0,0 0 0,-1 0 0,-1 12 0,-15 81 0,15-103 0,-1 11 0,4-11 0,9-21 0,-4 6 0,15-27 0,2 1 0,2 2 0,36-41 0,-59 75 0,-1 1 0,0-1 0,1 1 0,-1 0 0,1 0 0,-1 0 0,1 0 0,0 0 0,0 1 0,0-1 0,0 1 0,0 0 0,0 0 0,5-1 0,-6 2 0,0 0 0,0 0 0,0 1 0,0-1 0,-1 0 0,1 1 0,0-1 0,0 1 0,0 0 0,0 0 0,-1 0 0,1 0 0,0 0 0,-1 0 0,1 0 0,0 0 0,-1 0 0,0 1 0,1-1 0,-1 1 0,0-1 0,0 1 0,0 0 0,0-1 0,2 4 0,7 15 0,-1 0 0,-1 1 0,-1 0 0,-1 1 0,6 33 0,-7-27 0,2 0 0,16 42 0,-22-68 0,0 0 0,0 0 0,0 0 0,0 0 0,0 0 0,0 0 0,0-1 0,1 1 0,-1 0 0,0-1 0,1 1 0,0-1 0,-1 0 0,1 1 0,0-1 0,-1 0 0,1 0 0,0 0 0,0 0 0,0 0 0,0-1 0,4 2 0,-2-2 0,1 0 0,-1 0 0,0-1 0,1 1 0,-1-1 0,0 0 0,0 0 0,1 0 0,-1-1 0,7-3 0,25-14 0,-1-2 0,0-1 0,-2-1 0,-1-2 0,-1-2 0,47-50 0,-36 39 0,-14 15 0,-27 22 0,0 0 0,1 0 0,-1 0 0,0-1 0,0 1 0,0 0 0,0-1 0,0 1 0,0-1 0,0 1 0,-1-1 0,1 1 0,0-1 0,-1 0 0,1-1 0,-33 31 0,16-11 0,0 2 0,0-1 0,2 2 0,0 0 0,2 1 0,0 0 0,1 1 0,-12 35 0,22-52 0,0 0 0,0 0 0,0-1 0,0 1 0,1 0 0,-1 0 0,1 0 0,1 0 0,-1 0 0,3 8 0,-3-11 0,0-1 0,0 0 0,0 1 0,1-1 0,-1 0 0,1 0 0,-1 1 0,1-1 0,0 0 0,-1 0 0,1 0 0,0 0 0,0 0 0,0 0 0,-1 0 0,1 0 0,0 0 0,0 0 0,1 0 0,-1-1 0,0 1 0,0 0 0,0-1 0,0 1 0,1-1 0,-1 1 0,0-1 0,0 0 0,1 1 0,-1-1 0,0 0 0,1 0 0,-1 0 0,0 0 0,1 0 0,-1 0 0,0 0 0,1-1 0,-1 1 0,0 0 0,0-1 0,3 0 0,2-2 0,0 0 0,1-1 0,-1 0 0,-1 0 0,1 0 0,0 0 0,-1-1 0,0 0 0,0 0 0,4-7 0,7-9 0,16-32 0,-24 40 0,73-146 0,-80 158 0,-1 1 0,0 0 0,0 0 0,0 0 0,0-1 0,1 1 0,-1 0 0,0 0 0,0 0 0,0 0 0,1-1 0,-1 1 0,0 0 0,0 0 0,0 0 0,1 0 0,-1 0 0,0 0 0,0 0 0,1 0 0,-1 0 0,0 0 0,0 0 0,1 0 0,-1 0 0,0 0 0,0 0 0,1 0 0,-1 0 0,0 0 0,0 0 0,1 0 0,-1 0 0,0 0 0,0 0 0,0 1 0,1-1 0,-1 0 0,0 0 0,0 0 0,0 0 0,1 0 0,-1 1 0,0-1 0,0 0 0,0 0 0,0 0 0,1 1 0,7 11 0,-7-11 0,12 22 0,14 29 0,-16-28 0,21 33 0,-30-55 0,-1 0 0,1 1 0,-1-1 0,1-1 0,0 1 0,0 0 0,0 0 0,0-1 0,0 1 0,0-1 0,0 1 0,0-1 0,1 0 0,-1 0 0,1 0 0,-1 0 0,0-1 0,6 2 0,-5-2 0,1 0 0,-1 0 0,1-1 0,-1 1 0,0-1 0,1 0 0,-1 0 0,0 0 0,1 0 0,-1 0 0,0-1 0,5-2 0,-2-1 0,1 0 0,0 0 0,-1-1 0,0 0 0,0 0 0,-1 0 0,1-1 0,-1 1 0,-1-1 0,8-14 0,10-38 0,-2 0 0,19-100 0,-39 159 0,0 0 0,0 1 0,0-1 0,1 0 0,-1 0 0,0 0 0,0 0 0,0 0 0,0 0 0,0 0 0,0 0 0,0 0 0,0 0 0,0 0 0,0 0 0,0 1 0,0-1 0,0 0 0,0 0 0,0 0 0,0 0 0,0 0 0,0 0 0,1 0 0,-1 0 0,0 0 0,0 0 0,0 0 0,0 0 0,0 0 0,0 0 0,0 0 0,0 0 0,0 0 0,0 0 0,0 0 0,1 0 0,-1 0 0,0 0 0,0 0 0,0 0 0,0 0 0,0 0 0,0 0 0,0 0 0,0 0 0,0 0 0,0 0 0,0 0 0,1 0 0,-1 0 0,0 0 0,0-1 0,0 1 0,0 0 0,0 0 0,0 0 0,3 9 0,4 37 0,1 74 0,-8-102 0,1 14 0,-4 32 0,2-52 0,-1 1 0,0-1 0,-1 0 0,0 0 0,-8 18 0,10-28 0,1 0 0,-1 0 0,0 0 0,0 0 0,0-1 0,0 1 0,-1 0 0,1-1 0,0 1 0,-1-1 0,1 1 0,-1-1 0,1 0 0,-1 0 0,0 1 0,1-1 0,-1 0 0,0 0 0,0-1 0,0 1 0,0 0 0,0-1 0,0 1 0,0-1 0,0 0 0,0 1 0,0-1 0,0 0 0,0 0 0,0 0 0,0-1 0,0 1 0,-2-1 0,-1-1 0,0 0 0,0 0 0,0 0 0,0-1 0,0 0 0,1 0 0,0 0 0,-1 0 0,1-1 0,0 0 0,-5-6 0,8 9 0,-19-29 0,16 15 0,5 14 0,-1 1 0,0-1 0,0 1 0,1-1 0,-1 1 0,0-1 0,1 1 0,-1 0 0,0-1 0,1 1 0,-1-1 0,0 1 0,1 0 0,-1 0 0,1-1 0,-1 1 0,1 0 0,-1 0 0,1-1 0,-1 1 0,1 0 0,-1 0 0,1 0 0,-1 0 0,1 0 0,-1 0 0,1 0 0,0 0 0,8 0 0,0 1 0,0 0 0,0 1 0,0 0 0,0 1 0,0 0 0,-1 0 0,15 8 0,12 4 0,-19-10 0,-1 0 0,1-2 0,-1 1 0,1-2 0,0 0 0,0-1 0,18-1 0,-25-1 0,-1 1 0,0-1 0,0-1 0,0 0 0,0 0 0,0 0 0,-1-1 0,1 0 0,-1-1 0,1 0 0,-1 0 0,0 0 0,-1-1 0,1 0 0,10-10 0,-6 1 0,0-1 0,-1 0 0,0-1 0,-1 0 0,-1 0 0,0-1 0,-2 0 0,0 0 0,0 0 0,-2-1 0,0 0 0,2-34 0,-4 43 0,0-1 0,0 0 0,6-16 0,3-12 0,-8 31 0,0 7 0,3 16 0,6 26 0,1 1 0,-1 1 0,10 80 0,-19-92 0,-1-20 0,-1 1 0,0 0 0,0-1 0,-1 1 0,-1 0 0,0-1 0,-1 1 0,0 0 0,-6 16 0,8-29 0,0 1 0,-1-1 0,1 1 0,0-1 0,-1 0 0,1 1 0,0-1 0,-1 1 0,1-1 0,0 0 0,-1 1 0,1-1 0,-1 0 0,1 0 0,0 1 0,-1-1 0,1 0 0,-1 0 0,1 1 0,-1-1 0,1 0 0,-1 0 0,1 0 0,-1 0 0,1 0 0,-1 0 0,1 0 0,-1 0 0,1 0 0,-1 0 0,0 0 0,-21-10 0,-13-18 0,28 20 0,0 0 0,1-1 0,0 1 0,0-1 0,1-1 0,1 1 0,-6-15 0,9 23 0,1-1 0,-1 1 0,1 0 0,0-1 0,-1 1 0,1 0 0,0-1 0,0 1 0,0-1 0,0 1 0,0 0 0,0-1 0,1 1 0,-1 0 0,0-1 0,1 1 0,-1 0 0,2-3 0,-2 3 0,1 1 0,0-1 0,-1 1 0,1-1 0,0 0 0,-1 1 0,1 0 0,0-1 0,0 1 0,-1-1 0,1 1 0,0 0 0,0-1 0,0 1 0,-1 0 0,1 0 0,0 0 0,0 0 0,0 0 0,0 0 0,0 0 0,-1 0 0,1 0 0,0 0 0,0 0 0,0 0 0,0 1 0,-1-1 0,1 0 0,0 1 0,1 0 0,37 14 0,-10-5 0,29 16 0,-40-17 0,1-1 0,0-1 0,1-1 0,-1-1 0,1 0 0,0-2 0,24 2 0,-41-5 82,1 1 0,-1-1 0,0-1 0,1 1 0,-1 0 0,0-1 0,0 0 0,1 1 0,-1-1 0,0-1 0,4-1 0,-6 3-231,0-1 0,-1 1 0,1-1-1,0 1 1,0-1 0,0 0 0,0 0 0,-1 1 0,1-1 0,0 0 0,-1 0 0,1 0 0,0 0 0,-1 0 0,1 0 0,-1 0 0,0 0 0,1 0 0,-1 0 0,0 0 0,0 0 0,1 0 0,-1 0 0,0 0 0,0 0 0,0 0 0,0 0 0,0-1 0,-1 1 0,1 0 0,0 0 0,-1-2-1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3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431 476 8536,'0'0'8113,"-12"-1"-7673,7 1-390,-3-1 48,-1 0 1,1 1-1,0 0 0,-1 1 1,1 0-1,0 0 0,0 0 1,0 1-1,-15 6 0,-19 10 767,1 2 0,1 2 0,0 1 0,2 2 1,-45 40-1,79-62-731,1 0 0,0 0 1,1 1-1,-1-1 0,1 1 1,-1 0-1,1 0 0,0-1 1,1 2-1,-1-1 1,1 0-1,-1 0 0,0 5 1,2-7-70,0 0 1,-1 0 0,1 0-1,0 0 1,0 0 0,1 0-1,-1 0 1,0 1-1,1-1 1,-1 0 0,1 0-1,-1 0 1,1 0 0,0-1-1,0 1 1,0 0 0,0 0-1,0 0 1,1-1 0,-1 1-1,0 0 1,1-1 0,-1 0-1,1 1 1,0-1 0,-1 0-1,1 0 1,0 1 0,3 0-1,2 1 55,1 0-1,0-1 1,0 0-1,0 0 1,0-1-1,0 0 1,0 0 0,0-1-1,0 0 1,0 0-1,1-1 1,-1 0-1,0-1 1,0 1-1,0-2 1,-1 1 0,1-1-1,0 0 1,-1-1-1,0 1 1,0-2-1,0 1 1,0-1-1,-1 0 1,1 0 0,9-12-1,-2 4 313,-2-2 0,22-28 0,-31 37-343,1 0 1,-1 0-1,0-1 0,-1 1 1,1-1-1,-1 0 0,-1 1 1,1-1-1,-1 0 0,0 0 1,-1-8-1,0 8-89,1 6 0,-1 0 0,0 0 0,0 0 0,0 0 0,0-1 0,0 1 0,0 0 0,-1 0 0,1 0 0,0 0 0,0 0 0,-1 0 0,1 0 0,-1 0 0,1 0 0,-1 0 0,1 0 0,-1 0 0,0 0 0,0-1 0,0 4 0,0-1 0,0 0 0,0 1 0,0-1 0,0 0 0,1 1 0,-1-1 0,1 1 0,-1 0 0,1-1 0,-1 1 0,1-1 0,0 3 0,1-2 0,0 0 0,0 0 0,0 0 0,1 0 0,-1 0 0,1 0 0,-1 0 0,1-1 0,0 1 0,0-1 0,0 1 0,0-1 0,0 0 0,0 1 0,0-1 0,0 0 0,0 0 0,1-1 0,-1 1 0,0 0 0,1-1 0,-1 1 0,0-1 0,1 0 0,-1 0 0,0 0 0,1 0 0,3-1 0,4 1 0,0-2 0,0 1 0,0-1 0,0-1 0,12-4 0,-10 2 0,0-1 0,-1 0 0,0-1 0,0 0 0,0-1 0,17-17 0,-2-1 0,27-36 0,-40 44 0,-1 0 0,-1 0 0,-1-1 0,9-22 0,26-83 0,-31 81 0,1 0 0,25-46 0,-34 82 0,-2 9 0,-1 16 0,-3-17 0,9 341 0,-12-220 0,-5 0 0,-47 230 0,48-323 0,-1-1 0,-1-1 0,-2 1 0,-1-2 0,-28 49 0,39-73 0,0-1 0,0 1 0,-1 0 0,1 0 0,-1 0 0,0-1 0,1 1 0,-1-1 0,0 1 0,0-1 0,0 0 0,0 0 0,0 0 0,0 0 0,0 0 0,0 0 0,-1 0 0,1-1 0,0 1 0,-1-1 0,-3 1 0,4-2 0,-1 1 0,1-1 0,-1 1 0,1-1 0,0 0 0,-1 0 0,1 0 0,0 0 0,-1 0 0,1-1 0,0 1 0,0-1 0,0 1 0,1-1 0,-1 0 0,0 0 0,0 0 0,1 0 0,-1 0 0,-1-3 0,-4-8 0,0-1 0,0 1 0,2-1 0,-1 0 0,2 0 0,0-1 0,1 0 0,0 1 0,1-1 0,1 0 0,0 0 0,1 0 0,2-20 0,0 29 0,-1 0 0,1 1 0,1-1 0,-1 1 0,1 0 0,-1-1 0,1 1 0,1 0 0,-1 1 0,1-1 0,0 1 0,0-1 0,0 1 0,1 0 0,-1 1 0,1-1 0,0 1 0,0 0 0,0 0 0,7-3 0,2 1 0,-1 0 0,1 1 0,0 0 0,0 1 0,0 1 0,0 0 0,18 1 0,12-1 0,-4 0 0,-1 2 0,1 2 0,50 8 0,-20 1 0,-62-11 0,-1 0 0,0 0 0,0 0 0,0-1 0,0 0 0,1-1 0,10-3 0,-14 0 980,-5 2-3256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3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 9744,'0'0'7575,"-10"0"-7063,1-1-382,5 1-78,0-1 1,0 1-1,0 0 1,1 0-1,-1 1 1,0-1 0,0 1-1,0 0 1,0 0-1,0 0 1,1 0-1,-1 1 1,0-1-1,1 1 1,-1 0 0,-4 4-1,-22 19 665,-39 43 0,56-54-459,1 0 1,1 2-1,0-1 0,1 1 1,-11 25-1,15-28-43,1 0-1,0 0 1,1 1 0,-4 25 0,7-32-110,1 0 0,0 0 1,0 0-1,1 0 0,0 0 1,0-1-1,0 1 0,1 0 0,0-1 1,1 1-1,-1-1 0,5 7 1,-5-9-38,-1-1 0,1 0 1,0 0-1,0 0 1,0 0-1,1 0 0,-1-1 1,1 1-1,-1 0 1,1-1-1,0 0 0,0 0 1,4 3-1,-4-5-24,-1 1 0,0 0 0,0-1-1,1 0 1,-1 1 0,0-1 0,0 0 0,1 0 0,-1-1-1,0 1 1,1 0 0,-1-1 0,0 1 0,0-1-1,0 0 1,1 1 0,-1-1 0,0 0 0,0 0 0,0-1-1,0 1 1,-1 0 0,3-3 0,4-2 57,-1-2 1,0 1-1,0-1 0,0 0 1,-1 0-1,-1 0 0,0-1 1,0 0-1,0 0 0,-1-1 1,0 1-1,-1-1 0,3-13 1,2-16 398,-1 0 1,0-40-1,-6 71-383,2-3 736,1 25-135,-3-6-736,23 71 451,-7-26-204,-14-42-125,0 0 1,1 0-1,0 0 1,1 0-1,0-1 1,1 0-1,0 0 1,1 0-1,10 11 1,-15-19-100,1 0 0,-1-1 0,0 1 0,1-1 0,-1 0 0,1 1 0,0-1 0,-1 0 0,1-1 0,0 1 0,0 0 0,-1-1 0,1 0 0,0 1-1,0-1 1,0 0 0,-1-1 0,1 1 0,0 0 0,0-1 0,0 0 0,-1 1 0,1-1 0,0 0 0,-1 0 0,1-1 0,3-1 0,6-4 2,-1 1-1,0-2 1,0 0-1,13-12 1,-7 3-158,28-37 1,-32 37-3606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3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1062 13968,'0'0'2454,"12"-2"-1627,-4 2-628,-3-1-112,-1 1 0,0 0 0,1-1 0,-1 0 0,0 0 0,0 0 0,0-1 0,0 0 0,0 1 0,0-1 0,0 0 0,0-1 0,-1 1 0,1-1 0,-1 0 0,4-3 0,3-7 183,0 0 1,-2 0-1,1-1 0,-2 0 0,0 0 0,-1-1 0,0 0 0,-1 0 0,0-1 0,2-23 0,1-16 968,0-92-1,-7 104-521,5-44 1703,-6 86-2359,0 0 0,0 0 0,0 0 0,0 0 0,0 0 0,1 0-1,-1 1 1,0-1 0,0 0 0,1 0 0,-1 0 0,1 0 0,-1 0-1,1 0 1,-1 0 0,1 1 0,-1-1 0,1 0 0,0 0 0,0 1-1,-1-1 1,1 1 0,0-1 0,0 0 0,0 1 0,-1-1 0,1 1-1,0 0 1,0-1 0,0 1 0,0 0 0,2-1 0,-2 1-1,1 0 1,0 1 0,-1-1 0,1 0 0,0 0-1,-1 1 1,1-1 0,-1 1 0,1 0-1,-1-1 1,1 1 0,-1 0 0,1 0-1,-1 0 1,1 0 0,-1 0 0,0 0 0,0 1-1,2 1 1,17 25 175,-1 1 1,-1 1-1,-1 1 0,22 59 1,-24-54-92,-1-3 0,-2-1-1,10 39 1,-19-56-103,0 0 0,-1 0 0,-1 0 0,-1 0 0,0 0 0,0 0 0,-5 22 0,5-36-41,0 1 0,0-1 0,0 1 0,-1-1 0,1 0 0,0 1 0,-1-1 0,1 1 0,-1-1 0,0 0 0,1 1 0,-1-1 0,0 0 0,0 0 0,0 1 0,0-1 0,0 0 0,0 0 0,0 0 0,0 0 0,0 0 0,-1-1 0,1 1 0,0 0 0,-1 0 0,1-1 0,0 1 0,-1-1 0,1 1 0,-1-1 0,1 0 0,0 0 0,-1 1 0,1-1 0,-1 0 0,1 0 0,-1 0 0,1-1 0,-1 1 0,-1 0 0,-6-3 0,0 0 0,0 0 0,1-1 0,-1 0 0,-9-6 0,3 2 0,-7-3 0,-34-24 0,47 29 0,1-1 0,0 0 0,1 0 0,0 0 0,0-1 0,-10-14 0,16 21 0,1 1 0,-1-1 0,1 1 0,0-1 0,-1 0 0,1 1 0,0-1 0,-1 1 0,1-1 0,0 0 0,0 1 0,0-1 0,0 0 0,-1 0 0,1 1 0,0-1 0,0 0 0,0 1 0,0-1 0,1 0 0,-1 1 0,0-1 0,0 0 0,0 1 0,0-1 0,1 0 0,-1 1 0,0-1 0,1 0 0,-1 1 0,0-1 0,1 1 0,-1-1 0,1 1 0,-1-1 0,1 1 0,-1-1 0,1 1 0,-1-1 0,1 1 0,0 0 0,-1-1 0,1 1 0,-1 0 0,1 0 0,0-1 0,-1 1 0,1 0 0,0 0 0,0 0 0,1 0 0,3-1 0,0 0 0,0 1 0,0-1 0,0 1 0,10 2 0,17 2 0,0-1 0,1-1 0,-1-2 0,1-1 0,46-7 0,-60 4 0,-1 0 0,0-1 0,1-1 0,-2-1 0,1 0 0,-1-2 0,0 0 0,-1 0 0,0-2 0,27-23 0,-26 20 0,-2-1 0,0-1 0,-1 0 0,0-1 0,-2-1 0,0 0 0,-1-1 0,0 0 0,13-36 0,-24 55 0,0 0 0,-1 0 0,1 1 0,0-1 0,0 0 0,0 0 0,0 0 0,-1 0 0,1 0 0,0 0 0,0 1 0,0-1 0,-1 0 0,1 0 0,0 0 0,0 0 0,-1 0 0,1 0 0,0 0 0,0 0 0,0 0 0,-1 0 0,1 0 0,0 0 0,0 0 0,-1 0 0,1 0 0,0 0 0,0 0 0,0 0 0,-1 0 0,1-1 0,0 1 0,0 0 0,0 0 0,-1 0 0,1 0 0,0 0 0,0 0 0,0-1 0,0 1 0,-1 0 0,1 0 0,0 0 0,0-1 0,0 1 0,0 0 0,0 0 0,0 0 0,0-1 0,-1 1 0,-3 98 0,1 20 0,4-99 0,0-1 0,2 1 0,0-1 0,8 26 0,-6-30 0,9 28 0,-13-40 0,0 1 0,0 0 0,1 0 0,-1-1 0,1 1 0,0-1 0,0 1 0,0-1 0,0 0 0,3 3 0,-3-4 0,-1 0 0,0-1 0,1 1 0,-1-1 0,0 1 0,1-1 0,-1 0 0,1 0 0,-1 0 0,0 1 0,1-1 0,-1 0 0,1-1 0,-1 1 0,0 0 0,1 0 0,-1-1 0,1 1 0,-1 0 0,0-1 0,1 0 0,-1 1 0,2-2 0,28-22 0,-27 21 0,3-4 0,0 0 0,0-1 0,-1 0 0,0 0 0,-1 0 0,5-10 0,24-58 0,-21 47 0,6-28 0,-14 40 0,14-32 0,-16 47 0,-1 7 0,2 13 0,-3-10 0,8 39 0,-4-20 0,15 46 0,-17-66 0,0 1 0,0-1 0,1 1 0,0-1 0,0 0 0,1-1 0,0 1 0,0-1 0,0 0 0,10 8 0,-12-12 0,-1 0 0,1 0 0,0 0 0,1 0 0,-1-1 0,0 1 0,0-1 0,1 0 0,-1 0 0,1 0 0,-1 0 0,1-1 0,-1 1 0,1-1 0,-1 0 0,1 0 0,0-1 0,-1 1 0,1-1 0,-1 1 0,1-1 0,-1 0 0,0 0 0,1-1 0,5-2 0,-2 0 0,-1 0 0,1-1 0,-1 1 0,0-1 0,0-1 0,0 1 0,-1-1 0,0 0 0,0 0 0,7-13 0,7-16 0,-1-2 0,-2 0 0,-2-1 0,-2 0 0,-1-1 0,10-66 0,-14 43 0,-3 0 0,-2 0 0,-10-100 0,2 124 0,2 33 0,2 8 0,-1 7 0,-6 51 0,3 0 0,2 0 0,3 1 0,3-1 0,11 70 0,-4-87 0,24 70 0,-22-80 0,-9-27 0,1 0 0,0 0 0,0-1 0,1 0 0,4 7 0,-7-12 0,0 1 0,0-1 0,0 1 0,1-1 0,-1 0 0,0 0 0,1 0 0,-1 0 0,1 0 0,-1 0 0,3 1 0,-3-2 0,0 0 0,-1 0 0,1 1 0,0-1 0,0 0 0,-1 0 0,1 0 0,0 0 0,0-1 0,-1 1 0,1 0 0,0 0 0,0 0 0,-1 0 0,1-1 0,0 1 0,0 0 0,-1-1 0,1 1 0,0-1 0,-1 1 0,1-1 0,-1 1 0,1-1 0,-1 1 0,2-2 0,2-3 0,0-1 0,0 0 0,0-1 0,-1 1 0,0 0 0,0-1 0,3-13 0,10-54 0,-11 50 0,-4 16 0,6-22 0,-7 30 0,0-1 0,1 0 0,-1 1 0,0-1 0,1 1 0,-1-1 0,0 1 0,1-1 0,-1 1 0,0-1 0,1 1 0,-1-1 0,1 1 0,-1 0 0,1-1 0,-1 1 0,1 0 0,0-1 0,-1 1 0,1 0 0,-1-1 0,1 1 0,-1 0 0,1 0 0,0 0 0,-1 0 0,1 0 0,0 0 0,-1 0 0,1 0 0,0 0 0,-1 0 0,1 0 0,-1 0 0,1 0 0,0 0 0,-1 1 0,2-1 0,17 7 0,1-1 0,0-2 0,0 0 0,36 3 0,-51-7 0,-1 1 0,1-1 0,-1 0 0,0 0 0,1 0 0,-1 0 0,1-1 0,-1 0 0,1 0 0,-1 0 0,0 0 0,0-1 0,0 0 0,0 0 0,0 0 0,0 0 0,0 0 0,0-1 0,-1 0 0,1 0 0,-1 0 0,0 0 0,0 0 0,0-1 0,0 1 0,-1-1 0,4-7 0,-1 2 0,-2 1 0,0 1 0,1 0 0,0 0 0,0 0 0,6-6 0,-9 13 0,-1-1 0,0 1 0,0 0 0,1 0 0,-1 0 0,0 0 0,1 0 0,-1 0 0,0 0 0,0 0 0,1 0 0,-1-1 0,0 1 0,1 1 0,-1-1 0,0 0 0,1 0 0,-1 0 0,0 0 0,0 0 0,1 0 0,-1 0 0,0 0 0,1 0 0,-1 1 0,0-1 0,0 0 0,1 0 0,-1 0 0,0 0 0,0 1 0,0-1 0,1 0 0,-1 0 0,0 1 0,0-1 0,0 0 0,0 0 0,1 1 0,-1-1 0,0 0 0,0 1 0,0-1 0,0 0 0,0 0 0,0 1 0,0-1 0,7 20 0,-6-16 0,0-1 0,10 26 0,-2-1 0,-1 1 0,-1 1 0,-2 0 0,2 36 0,-7-65 0,0 0 0,0 0 0,0 0 0,0 0 0,0 0 0,0 0 0,-1 0 0,1 0 0,0 0 0,-1 0 0,1 0 0,-1-1 0,1 1 0,-1 0 0,1 0 0,-1 0 0,0 0 0,1-1 0,-1 1 0,0 0 0,0-1 0,1 1 0,-1-1 0,0 1 0,0-1 0,0 1 0,0-1 0,0 1 0,0-1 0,0 0 0,0 1 0,0-1 0,0 0 0,0 0 0,0 0 0,0 0 0,0 0 0,0 0 0,0 0 0,0 0 0,0 0 0,0-1 0,0 1 0,-1-1 0,-5 0 0,1-1 0,-1 0 0,1 0 0,-12-6 0,7 1 0,1 0 0,-1-1 0,1 0 0,1-1 0,0 0 0,0 0 0,1-1 0,0 0 0,-7-13 0,18 28 0,1-1 0,-1 0 0,1-1 0,0 1 0,1-1 0,-1 1 0,1-2 0,5 4 0,4 2 0,0-2 0,26 9 0,-25-10 0,0-1 0,0-1 0,1 0 0,-1-1 0,1 0 0,-1-2 0,31-2 0,-38 1 0,1-1 0,-1 0 0,0-1 0,0 0 0,1-1 0,-2 1 0,1-1 0,0-1 0,-1 0 0,0 0 0,0 0 0,7-8 0,4-6 0,-1-1 0,25-37 0,-40 54 0,7-12 0,0 0 0,-1-1 0,-1 0 0,0 0 0,-1-1 0,-1 1 0,-1-1 0,0 0 0,1-21 0,-1-9 0,-2 1 0,-6-55 0,2 72 0,-1 0 0,-1 0 0,-2 1 0,0-1 0,-2 1 0,-16-36 0,24 63 0,-1-1 0,0 1 0,1-1 0,-1 1 0,0 0 0,0 0 0,0-1 0,0 1 0,0 0 0,0 0 0,0 0 0,0 0 0,0 0 0,0 0 0,-3-1 0,4 2 0,0 0 0,-1 0 0,1 1 0,-1-1 0,1 0 0,0 0 0,-1 0 0,1 0 0,0 0 0,-1 0 0,1 0 0,0 1 0,-1-1 0,1 0 0,0 0 0,0 0 0,-1 1 0,1-1 0,0 0 0,0 0 0,-1 1 0,1-1 0,0 0 0,0 0 0,0 1 0,-1-1 0,1 0 0,0 1 0,0-1 0,0 0 0,0 1 0,0-1 0,0 1 0,0-1 0,0 0 0,0 1 0,0-1 0,0 0 0,0 1 0,0-1 0,0 0 0,0 1 0,0-1 0,0 1 0,0 2 0,-3 26 0,1 1 0,2 0 0,6 53 0,-3-59 0,4 32 0,3-2 0,33 102 0,-40-148 0,12 38 0,2-1 0,3-1 0,43 74 0,-62-116 0,0 0 0,0 0 0,1 0 0,-1 0 0,0-1 0,1 1 0,-1 0 0,1-1 0,-1 1 0,1-1 0,0 0 0,0 1 0,0-1 0,2 1 0,-3-2 0,1 0 0,-1 0 0,1 0 0,-1 0 0,1 0 0,-1 0 0,1-1 0,-1 1 0,1 0 0,-1-1 0,0 1 0,1-1 0,-1 0 0,0 1 0,1-1 0,-1 0 0,0 0 0,0 0 0,0 0 0,0 0 0,0 0 0,2-2 0,17-19 0,-1-2 0,0 0 0,23-41 0,-30 45 0,-6 10 0,-1 1 0,2 0 0,-1 1 0,1 0 0,10-9 0,-14 14 0,0 1 0,1-1 0,-1 1 0,1 0 0,0 1 0,0-1 0,0 1 0,-1-1 0,1 1 0,0 1 0,1-1 0,-1 0 0,0 1 0,0 0 0,0 0 0,7 1 0,9 2 0,-1 1 0,0 1 0,-1 1 0,25 10 0,-26-9 0,3 1 0,-46-18 0,25 10 0,-18-3 0,1 1 0,-34 0 0,46 2 0,0 1 0,1 0 0,-1 0 0,0 0 0,0 0 0,1 1 0,-1 0 0,1 1 0,0-1 0,0 1 0,-1 0 0,2 0 0,-9 6 0,7-3 0,0-1 0,1 1 0,-1 0 0,1 1 0,0-1 0,1 1 0,0 0 0,0 0 0,0 1 0,1-1 0,0 1 0,0-1 0,1 1 0,0 0 0,0 0 0,1 0 0,0 0 0,1 1 0,-1-1 0,2 0 0,-1 0 0,1 0 0,3 12 0,-4-18 0,1 0 0,0 0 0,0 0 0,0 0 0,1 0 0,-1 0 0,0 0 0,1-1 0,-1 1 0,1 0 0,0-1 0,-1 1 0,1-1 0,0 0 0,0 1 0,0-1 0,0 0 0,0 0 0,0 0 0,0-1 0,1 1 0,-1 0 0,0-1 0,0 1 0,1-1 0,-1 0 0,0 0 0,0 0 0,4 0 0,1-1 0,-1 1 0,1-1 0,-1 0 0,1-1 0,-1 1 0,1-2 0,-1 1 0,11-6 0,-10 4 0,0-1 0,0 0 0,-1 0 0,0-1 0,0 0 0,0 0 0,9-13 0,-1-3 0,13-27 0,-2 3 0,-24 44 0,0 0 0,0 1 0,0-1 0,1 1 0,-1-1 0,0 1 0,1-1 0,-1 1 0,3-2 0,-3 3 0,0-1 0,-1 1 0,1 0 0,-1 0 0,1-1 0,0 1 0,-1 0 0,1 0 0,0 0 0,-1 0 0,1 0 0,0 0 0,-1 0 0,1 0 0,0 0 0,-1 0 0,1 0 0,0 1 0,-1-1 0,1 0 0,3 3 0,-1-1 0,0 1 0,0-1 0,0 1 0,0 0 0,0 0 0,4 7 0,-6-9 0,17 25 0,20 24 0,-35-46 0,0-1 0,0 0 0,1 0 0,-1 0 0,1-1 0,-1 1 0,1-1 0,0 0 0,0 0 0,0 0 0,6 1 0,-7-2 0,1-1 0,0 1 0,-1-1 0,1 0 0,0 0 0,-1-1 0,1 1 0,-1-1 0,1 0 0,-1 0 0,1 0 0,-1 0 0,1-1 0,-1 1 0,0-1 0,6-3 0,3-4 0,0-1 0,18-17 0,-20 18 0,17-18 0,-1-1 0,-2-1 0,34-52 0,-48 64 0,-8 12 0,1 0 0,-1 1 0,1-1 0,0 1 0,0 0 0,1 0 0,-1 0 0,1 0 0,4-4 0,-7 8 0,-1 0 0,1 0 0,0 0 0,0 0 0,-1 0 0,1 0 0,0 0 0,-1 0 0,1 0 0,0 0 0,-1 0 0,1 1 0,0-1 0,-1 0 0,1 0 0,0 1 0,-1-1 0,1 1 0,0-1 0,-1 0 0,1 1 0,-1-1 0,1 1 0,-1-1 0,1 1 0,-1-1 0,0 1 0,1 0 0,-1-1 0,1 1 0,-1-1 0,0 1 0,0 0 0,1-1 0,-1 1 0,0 1 0,8 27 0,-6-8 0,0 0 0,-2 0 0,-2 21 0,1 13 0,0-54 0,1-1 0,1-1 0,-1 0 0,1 0 0,-1 0 0,0 0 0,1 1 0,-1-1 0,0 0 0,0 0 0,0 0 0,0 0 0,0 0 0,0 0 0,0 0 0,0 1 0,0-1 0,0 0 0,0 0 0,-1 0 0,1 0 0,0 0 0,-1 1 0,1-1 0,-1-1 0,1 1 0,0 0 0,-1 0 0,1 0 0,0 0 0,0 1 0,0-1 0,-1 0 0,1 0 0,-1 0 0,1 0 0,0 1 0,-1-1 0,1 0 0,-1 1 0,0-1 0,1 0 0,-1 1 0,1-1 0,-1 0 0,0 1 0,0-1 0,1 1 0,-1-1 0,0 1 0,0 0 0,-1-1 0,1 2 0,0-1 0,1 0 0,-1 0 0,0 0 0,0 0 0,0 0 0,1 1 0,-1-1 0,0 0 0,0 0 0,1 1 0,-1-1 0,0 1 0,1-1 0,-1 0 0,0 1 0,1-1 0,-1 1 0,1 0 0,-1-1 0,1 1 0,-1-1 0,1 1 0,-1 0 0,1-1 0,-1 1 0,1 0 0,0 0 0,0-1 0,-1 1 0,1 1 0,-5 8 0,45-83 0,-27 46 0,21-31 0,-29 50 0,1 1 0,0 0 0,0 0 0,0 0 0,1 1 0,0 0 0,0 0 0,12-6 0,-15 9 0,0 0 0,0 1 0,0 0 0,1-1 0,-1 1 0,1 1 0,0-1 0,-1 1 0,1 0 0,0 0 0,0 0 0,0 0 0,0 1 0,0 0 0,0 0 0,-1 0 0,1 1 0,9 2 0,-9-2 0,0 1 0,0 0 0,1 0 0,-2 1 0,1 0 0,0-1 0,0 2 0,-1-1 0,1 0 0,-1 1 0,0 0 0,5 7 0,1 2 0,-1 1 0,14 28 0,-14-25 0,19 29 0,-25-42 0,0-1 0,0 1 0,0-1 0,1 0 0,-1 0 0,1-1 0,0 1 0,0-1 0,0 0 0,0 1 0,0-2 0,0 1 0,0 0 0,1-1 0,-1 0 0,1 0 0,-1 0 0,1-1 0,-1 0 0,1 0 0,-1 0 0,1 0 0,-1 0 0,1-1 0,-1 0 0,8-2 0,10-5 0,0 0 0,0-2 0,-1 0 0,21-15 0,18-8 0,-33 18 0,-20 10 0,0 1 0,0 0 0,15-5 0,29-7 0,-42 11 0,-15 1 0,-15-1 0,20 5 0,-9-1 0,1 0 0,-1 0 0,1 1 0,-1 0 0,1 1 0,0 0 0,-1 1 0,1 0 0,-17 6 0,20-6 0,0 0 0,1 1 0,-1 0 0,1 1 0,-1-1 0,1 1 0,0 0 0,0 0 0,1 1 0,-1-1 0,1 1 0,0 0 0,0 0 0,1 0 0,-6 11 0,7-12 0,1 0 0,0 0 0,0 1 0,0-1 0,1 0 0,-1 1 0,1-1 0,0 1 0,0-1 0,1 0 0,-1 1 0,1-1 0,0 0 0,0 1 0,0-1 0,4 8 0,0-2 0,0 0 0,1 0 0,0 0 0,0 0 0,11 11 0,-10-14 0,-1-1 0,1 0 0,0 0 0,0 0 0,0-1 0,1 0 0,0-1 0,0 0 0,0 0 0,1-1 0,-1 0 0,1 0 0,-1-1 0,1 0 0,0-1 0,0 1 0,0-2 0,0 1 0,18-3 0,0-1 0,1-2 0,-1-1 0,0-1 0,-1-1 0,32-15 0,-22 6 0,0-1 0,-2-2 0,0-1 0,32-28 0,-54 40 0,-2 0 0,0-1 0,0 0 0,0 0 0,-1-1 0,-1 0 0,0-1 0,0 0 0,-1 0 0,-1 0 0,0-1 0,-1 0 0,0 0 0,-1-1 0,-1 1 0,4-25 0,-7 37 0,0 1 0,0-1 0,0 0 0,1 1 0,-1-1 0,0 1 0,0-1 0,-1 1 0,1-1 0,0 1 0,0-1 0,0 1 0,0-1 0,0 0 0,-1 1 0,1-1 0,0 1 0,0 0 0,-1-1 0,1 1 0,0-1 0,-1 1 0,1-1 0,0 1 0,-1 0 0,1-1 0,-1 1 0,1 0 0,-1-1 0,1 1 0,-1 0 0,1 0 0,-1-1 0,1 1 0,-1 0 0,1 0 0,-1 0 0,1 0 0,-1 0 0,1 0 0,-1-1 0,0 2 0,1-1 0,-1 0 0,0 0 0,-27 7 0,15-1 0,0 0 0,1 1 0,0 1 0,0 0 0,1 0 0,-13 14 0,17-16 0,0 1 0,1 0 0,0 0 0,0 0 0,1 1 0,0 0 0,1 0 0,-1 0 0,1 1 0,-4 15 0,6-18 0,1 0 0,-1 0 0,2 1 0,-1-1 0,1 0 0,0 0 0,0 0 0,0 0 0,1 0 0,0 0 0,0 0 0,1 0 0,0 0 0,0 0 0,0 0 0,1-1 0,-1 1 0,1-1 0,1 0 0,-1 0 0,1 0 0,0 0 0,0-1 0,6 6 0,7 3 0,1 0 0,0-2 0,0 0 0,1-2 0,33 13 0,-40-17 0,1-2 0,0 1 0,0-2 0,0 0 0,0 0 0,0-1 0,1-1 0,-1 0 0,0-1 0,16-2 0,156-45 0,-180 47 0,-1-1 0,1 0 0,0 0 0,-1 0 0,9-6 0,-12 7 0,0 1 0,-1-1 0,1 0 0,0 0 0,0 0 0,0 1 0,0-1 0,-1 0 0,1 0 0,0 0 0,-1 0 0,1 0 0,-1 0 0,1 0 0,-1-1 0,0 1 0,1 0 0,-1 0 0,0 0 0,0 0 0,0 0 0,0-1 0,0 1 0,0 0 0,0 0 0,0 0 0,0 0 0,-1 0 0,1-1 0,0 1 0,-1 0 0,1 0 0,-1 0 0,0-1 0,-10-15-3935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11448,'0'0'7385,"16"-3"-6508,24-6-155,78-6 0,202 14 1361,79-6 614,-369 5-2341,0-2-1,0-1 1,0-2 0,0 0 0,-1-2 0,48-22-1,-35 9-3513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3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58 277 8936,'0'0'12625,"10"-8"-12093,31-26-7,-37 31-391,-1 1 1,1-1-1,-1 1 1,1 0-1,-1 1 0,1-1 1,0 1-1,0-1 1,0 1-1,0 0 0,0 0 1,0 1-1,0 0 1,8-1-1,7 0 333,-5-2-156,0 0 1,0-1 0,0 0 0,0-1 0,-1-1 0,0 0 0,21-14 0,-24 14-55,0-1 1,-1 0-1,0-1 0,-1 0 1,0 0-1,0-1 1,0 0-1,-1-1 0,11-19 1,-18 28-210,1 0 0,-1 0 1,1-1-1,-1 1 0,0 0 1,1 0-1,-1 0 0,0-1 1,0 1-1,0 0 0,0 0 0,0 0 1,0-1-1,0 1 0,0 0 1,-1 0-1,1 0 0,0-1 1,-1 1-1,1 0 0,-1 0 1,1 0-1,-1 0 0,0 0 1,1 0-1,-1 0 0,0 0 0,0 0 1,0 0-1,0 0 0,1 1 1,-1-1-1,0 0 0,0 0 1,-1 1-1,-1-2 0,-2 0 41,-1-1-1,1 1 0,-1 0 0,0 0 1,0 0-1,-9 0 0,-8-1-61,0 2 0,1 0 0,-1 2 0,0 0 0,-36 8 0,3 4-16,-58 21 0,105-32 410,7-5 129,8-7-3341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52.5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1 517 11656,'0'0'7687,"11"-6"-7212,58-25 578,-68 30-994,0 1-1,0 0 0,0 0 0,0 0 0,0 0 0,0 0 0,0 0 1,0 0-1,0 0 0,0 0 0,0 0 0,0 1 0,0-1 1,-1 0-1,1 1 0,0-1 0,0 1 0,1 0 0,19 13 890,-12-8-17,-4-4-750,1 0 0,-1-1 0,1 1 0,-1-1 0,1-1-1,0 1 1,-1-1 0,1 0 0,0 0 0,-1-1 0,1 1-1,0-1 1,7-3 0,29-1 431,28 3 584,119-19 0,65-30 12,-53 22-475,-140 22-529,224-5 621,-129 9-463,298-4-326,-141 8-36,-181-2 0,163-22 0,-134 8 0,2-6 0,37-3 0,194-13 0,-287 24 0,129 1 0,-89 7 0,-43 0 0,97-6 0,-99 4 0,-37 3 0,102-18 0,-108 9 0,75-6 0,-20 5 0,25-2 0,96-6 0,70-2 0,-111 28 0,101-2 0,-34-4 0,26-2 0,-119 5 0,-19 1 0,169-2 0,-205-2 0,18 1 0,84 0 0,-2-1 0,-19-1 0,0 0 0,1 2 0,-74-1 0,250-10 0,-281 9 0,-38 1 0,61 5 0,135 11 0,-155-11 0,85-1 0,-107-3 0,136 8 0,-93-6 0,66-4 0,146-12 0,-60 6 0,-253 8 0,46-4 0,103 5 0,-90 4 0,132-11 0,-159 6 0,0 2 0,49 7 0,50 2 0,-64-6 0,-56-1 0,-1-2 0,1 0 0,29-4 0,-37 0 0,-12-1 0,-27-12 0,15 11 0,-32-17-3935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54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0 8840,'0'0'9625,"-3"16"-9187,-1-1-306,1 1 21,0-1 0,1 0 1,0 1-1,1 22 0,4 3 356,1 0 0,2 0 1,12 44-1,44 119 840,-4-16-147,-12-25-8,10 41 617,-40-122-981,14 47 1218,-19-94-480,-11-35-1555,0 0-1,0 0 0,0 0 0,0 1 1,0-1-1,0 0 0,0 0 0,0 0 1,0 0-1,0 0 0,0 0 0,0 1 1,0-1-1,0 0 0,0 0 0,0 0 1,0 0-1,0 0 0,0 1 1,0-1-1,0 0 0,0 0 0,0 0 1,0 0-1,0 0 0,0 1 0,0-1 1,0 0-1,0 0 0,0 0 0,0 0 1,0 0-1,-1 0 0,1 0 0,0 1 1,0-1-1,0 0 0,0 0 0,0 0 1,0 0-1,-1 0 0,1 0 0,0 0 1,0 0-1,0 0 0,0 0 0,-1 0 1,-7-4 317,-4-17-326,-17-41 0,20 44-4045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4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1034 6632,'0'0'3368,"-6"11"-3006,-16 33-19,16-25 570,6-19-890,0 0 0,0 0-1,0 1 1,0-1-1,1 0 1,-1 0 0,0 0-1,0 1 1,0-1 0,0 0-1,0 0 1,1 0 0,-1 0-1,0 0 1,0 1 0,0-1-1,0 0 1,1 0-1,-1 0 1,0 0 0,0 0-1,0 0 1,1 0 0,-1 0-1,0 0 1,0 0 0,0 0-1,1 0 1,-1 0 0,0 0-1,0 0 1,0 0 0,1 0-1,-1 0 1,0 0-1,0 0 1,0 0 0,1 0-1,-1 0 1,22-12 1059,-20 11-1071,7-6 179,0 0-1,0-1 1,-1 0-1,0-1 1,0 0 0,-1 0-1,0 0 1,0-1 0,7-16-1,5-15 608,16-48-1,-25 63-405,7-17 221,-6 16 113,0-1 1,6-34-1,-40 233 825,-13 141-1232,-7 80-118,42-386-194,1-3 4,0 0 0,0-1 0,0 1-1,-1-1 1,1 1 0,-1-1 0,0 0-1,0 1 1,0-1 0,0 0 0,0 1-1,-3 2 1,4-4 30,-8-61 169,8 14-78,3 0 0,11-66 0,29-89 239,-18 118-113,56-126 0,-69 180-220,-3 10-4,0 1 0,1 0 0,2 0 0,17-21 0,-20 27 14,1 1 0,1 0 0,0 0-1,0 1 1,1 1 0,24-14 0,-34 21-40,1 1 1,0 0-1,-1-1 1,1 1 0,0 1-1,0-1 1,0 0-1,-1 1 1,1-1-1,0 1 1,0 0-1,0 0 1,0 0-1,0 0 1,0 1-1,0-1 1,0 1-1,4 1 1,-3 0 0,0 0 0,-1 0 0,1 0 1,0 1-1,-1 0 0,1 0 0,-1 0 0,0 0 0,0 0 1,0 0-1,0 1 0,2 4 0,0 0-12,-1 0-1,0 0 0,-1 1 0,1-1 1,-2 1-1,1 0 0,-1 0 1,0 0-1,-1 0 0,0 0 1,-1 0-1,0 0 0,0 0 1,-1 0-1,0 1 0,-5 15 0,4-16-2,0-1 1,-1 0-1,0 0 0,0 0 0,-1-1 0,0 1 0,-1-1 0,1 0 0,-2 0 0,1 0 0,-1-1 0,1 0 0,-2 0 0,1 0 0,-1-1 0,0 0 0,0 0 0,-11 5 0,4-5 39,-1 0 0,1-2 0,-1 1 1,0-2-1,0 0 0,0-1 0,0 0 0,-16-2 0,24 1 17,41 12-21,-19-8-30,1 0 1,-1-2 0,0 0 0,1-1-1,0 0 1,-1-1 0,1-1-1,-1 0 1,1-1 0,-1-1 0,0-1-1,0 0 1,0 0 0,0-2 0,-1 0-1,0-1 1,0 0 0,25-18 0,31-25 27,-2-4 0,-3-3 0,83-92 0,-127 122-17,-1-2 1,-1 0 0,-2-1 0,0-1-1,-2 0 1,-2-1 0,-1-1 0,-1 0-1,-2 0 1,-1-1 0,-2 0-1,3-58 1,-8 77 5,-1 0-1,0 0 1,-2 0-1,0 0 0,-7-29 1,9 43-14,0 0-1,-1-1 1,1 1-1,0 0 1,-1-1 0,1 1-1,-1 0 1,0 0-1,1 0 1,-1 0 0,0 0-1,0 0 1,0 0 0,0 0-1,0 0 1,0 0-1,0 0 1,0 0 0,0 0-1,0 1 1,0-1-1,0 1 1,-1-1 0,1 1-1,0-1 1,0 1 0,-1-1-1,1 1 1,0 0-1,-1 0 1,1 0 0,0 0-1,-1 0 1,1 0-1,0 0 1,-1 0 0,1 1-1,0-1 1,0 0 0,-1 1-1,1-1 1,0 1-1,0-1 1,-2 2 0,-3 1-6,0 0-1,1 1 1,-1 0 0,1 0 0,0 0 0,0 1 0,-6 7 0,1 0-7,1 1 0,1 1 0,0-1 0,-9 25 0,-18 60-3,32-90 15,-8 31-1,2 1 1,2 0-1,1 1 0,3 0 1,1 0-1,1 0 0,3 0 1,1-1-1,10 47 0,-9-66-1,-2-7-6,0 1 1,1-1-1,1 0 1,0 0-1,1 0 1,8 15 0,-4-11-4,-6-11 9,1 0-1,-1 1 1,1-2 0,1 1 0,-1 0 0,1-1-1,0 0 1,1 0 0,0 0 0,0-1-1,8 6 1,-13-10 4,1 0 0,0-1 0,-1 1 0,1-1 0,0 1 0,0-1 0,-1 0 0,1 0 0,0 0 0,0 0 0,0 0 0,-1 0 0,1 0 0,0-1 0,0 1 0,-1-1 0,1 1 0,0-1 0,-1 0 0,1 1 0,-1-1 0,1 0 0,1-1 0,4-3 4,1-1 0,-1 0 0,7-8-1,-7 7 2,84-92 66,-63 66-56,1 1 1,36-30-1,-58 56-16,0 1 1,1 0-1,0 0 0,0 0 1,0 1-1,0 1 0,1-1 1,0 1-1,14-3 1,-17 5-2,0 1 1,0-1 0,1 1 0,-1 0-1,0 0 1,0 1 0,0 0 0,0 0 0,1 0-1,-1 1 1,-1 0 0,1 0 0,0 0-1,10 7 1,3 1 10,-15-8-6,1 0 0,0 1 1,-1-1-1,1 1 1,-1 0-1,0 0 1,0 0-1,0 1 1,0 0-1,-1-1 1,1 1-1,-1 0 0,3 6 1,-51-26 127,23 9-125,8 3 18,1 0 0,-1 0 0,-22-1-1,32 5-20,-1-1-1,1 2 0,0-1 1,-1 0-1,1 1 0,0 0 0,-1 0 1,1 0-1,0 0 0,0 1 1,0 0-1,0 0 0,0 0 1,0 0-1,-6 6 0,2-1-6,0 0 0,1 1 0,0 0 0,1 0 0,-1 1 0,2 0 0,-1 0 0,1 0 0,0 0-1,1 1 1,-5 19 0,5-15-5,1 0-1,1 1 0,0 0 0,1-1 1,1 1-1,0 0 0,1-1 0,3 15 1,-4-24 6,1-1 0,0 0 0,0 1 0,1-1 0,-1 0 1,1 0-1,0 0 0,0 0 0,3 5 0,-4-8 1,0 0 0,0 0 0,0 0 0,0 0 0,1 0 0,-1 0 0,0 0 0,0-1 0,1 1 0,-1 0 0,1-1 0,-1 1 0,0-1 0,1 1 0,-1-1 0,1 0 0,-1 0 0,1 0 0,-1 0 0,1 0 0,-1 0 0,1 0 0,-1 0-1,1 0 1,-1-1 0,1 1 0,-1-1 0,0 1 0,3-2 0,4-2 0,0 0 0,-1-1 0,1 1 0,-1-2 0,-1 1 0,1-1 0,-1 0 0,7-7 0,42-58 3,-55 71-3,22-34 26,19-40 1,12-20 29,-40 80-52,-12 14-4,-1 0 0,0 0 0,0 0 0,1 0 0,-1 0 1,0 0-1,0 0 0,1 0 0,-1 0 0,0 0 0,0 0 0,1 0 0,-1 0 0,0 0 1,1 0-1,-1 0 0,0 0 0,0 0 0,1 0 0,-1 0 0,0 1 0,0-1 1,1 0-1,-1 0 0,0 0 0,0 0 0,0 1 0,1-1 0,-1 0 0,0 0 1,0 0-1,0 1 0,1-1 0,0 3 1,0 1 0,1-1 0,-1 1 0,0-1 0,0 1 0,0 5 0,2 9 0,5 8-1,1-1 0,1 0 0,16 28 0,-23-47 0,0 0 0,1 0 0,-1-1 0,1 1 0,1-1 0,-1 0 0,1 0 0,0-1 0,0 0 0,0 1 0,1-1 0,-1-1 0,1 1 0,0-1 0,0 0 0,0-1 0,0 1 0,12 2 0,-14-5 2,1 0-1,0 0 0,0-1 0,0 0 1,0 1-1,-1-2 0,1 1 1,0 0-1,-1-1 0,1 0 1,-1 0-1,0 0 0,1-1 1,-1 1-1,0-1 0,5-5 1,6-4 8,-1-2 1,21-25 0,79-109 82,-25 31 33,-89 117-126,0 0 0,1 0 0,-1-1 0,0 1 0,0 0 0,1 0 1,-1 0-1,0-1 0,1 1 0,-1 0 0,0 0 0,1 0 1,-1 0-1,0 0 0,1 0 0,-1 0 0,0 0 0,1 0 0,-1 0 1,0 0-1,1 0 0,-1 0 0,0 0 0,0 0 0,1 0 1,-1 0-1,0 0 0,1 1 0,-1-1 0,0 0 0,1 0 0,-1 0 1,0 0-1,0 1 0,1-1 0,-1 0 0,0 0 0,0 1 1,1-1-1,-1 0 0,0 0 0,0 1 0,0-1 0,0 0 0,0 1 1,1-1-1,-1 0 0,0 1 0,0-1 0,0 0 0,0 1 1,0-1-1,0 1 0,8 21 6,-1 9-6,-2 0 0,-1 0 0,-1 0 0,-1 0 0,-2 0 0,-1 1 0,-2-1 0,-11 52 0,14-81 2,0-1 0,0 0-1,0 0 1,-1 0 0,1 1-1,0-1 1,-1 0 0,1 0-1,-1 0 1,0 0 0,1 1-1,-1-1 1,0 0 0,1 0-1,-1 0 1,0-1 0,0 1-1,0 0 1,0 0 0,0 0-1,0-1 1,0 1 0,0 0-1,-2 0 1,1-1 1,0 0 0,0-1 1,0 1-1,0-1 0,1 1 1,-1-1-1,0 0 0,0 0 0,1 0 1,-1 0-1,1 0 0,-1 0 0,1 0 1,-1 0-1,1 0 0,-2-3 1,-11-8 43,4 4-2,1 0 0,0 0-1,-12-18 1,20 26-43,1 0 1,0 0-1,-1-1 0,1 1 0,0 0 0,0 0 0,0 0 1,-1-1-1,1 1 0,0 0 0,0-1 0,0 1 1,0 0-1,-1 0 0,1-1 0,0 1 0,0 0 0,0-1 1,0 1-1,0 0 0,0-1 0,0 1 0,0 0 0,0-1 1,0 1-1,0 0 0,0-1 0,0 1 0,0 0 1,0-1-1,0 1 0,0 0 0,0 0 0,1-1 0,-1 1 1,0 0-1,0-1 0,0 1 0,1-1 0,14 1 4,-4 0-4,10 0-19,0-1 0,0-2 1,0 0-1,0-1 0,-1-1 0,1 0 1,-1-2-1,0 0 0,-1-2 0,0 0 0,0-1 1,-1-1-1,29-22 0,1-6 21,56-32 0,-91 62-23,-7 5 26,-1 1 0,1-1 0,0 1 0,0 1 0,11-5 0,-15 7-7,0-1-1,-1 1 1,1 0-1,0 0 1,0 0-1,-1 0 1,1 0-1,0 0 1,0 1-1,-1-1 1,1 1-1,0-1 1,-1 1-1,1-1 1,0 1-1,-1 0 1,1 0-1,-1 0 1,1 0-1,-1 0 1,0 0-1,1 0 1,-1 0-1,0 1 1,0-1-1,2 3 1,1 2-3,0 0 0,-1 0 0,0 1 0,0 0 1,0-1-1,-1 1 0,0 0 0,0 0 1,0 10-1,1 7-8,-1 34 0,-3-58 12,1 0-1,0 1 0,0-1 1,0 0-1,0 1 1,0-1-1,0 0 0,0 1 1,0-1-1,0 0 0,0 1 1,0-1-1,0 0 1,0 1-1,0-1 0,0 0 1,0 1-1,1-1 1,-1 0-1,0 1 0,0-1 1,0 0-1,0 0 1,0 1-1,1-1 0,-1 0 1,0 0-1,0 1 0,1-1 1,-1 0-1,0 0 1,0 0-1,1 1 0,-1-1 1,0 0-1,1 0 1,-1 0-1,0 0 0,1 0 1,12-8 35,8-21 34,-18 24-63,8-13 12,0 0 1,1 1-1,0 1 1,2 0-1,20-20 1,-8 12-8,-18 15-8,0 1 1,1 0-1,1 1 0,16-10 0,-26 16-4,0 1 0,1 0 0,-1 0 0,0 0 0,1-1 0,-1 1 0,1 0 0,-1 0 0,1 0 0,-1 0 0,0 0 0,1 0 0,-1 0 0,1 0 0,-1 0 0,0 0 0,1 0 0,-1 0 0,1 0 0,-1 0 0,1 0 0,-1 1 0,0-1 1,1 0-1,-1 0 0,0 0 0,1 1 0,-1-1 0,0 0 0,1 0 0,-1 1 0,0-1 0,1 0 0,-1 1 0,0-1 0,0 0 0,1 1 0,-1-1 0,0 1 0,0-1 0,0 0 0,0 1 0,1-1 0,-1 1 0,0-1 0,0 0 0,0 1 0,0-1 0,0 1 0,0-1 0,0 0 0,0 1 0,0-1 0,-1 1 0,-1 28 0,2-25 0,-5 41 1,-11 59 29,16-104-29,0 0 1,-1 1-1,1-1 0,0 0 1,0 0-1,0 1 1,0-1-1,0 0 0,0 0 1,0 1-1,0-1 1,0 0-1,0 0 1,0 1-1,0-1 0,0 0 1,0 1-1,0-1 1,0 0-1,0 0 0,0 1 1,0-1-1,0 0 1,0 0-1,0 1 0,0-1 1,1 0-1,-1 0 1,0 1-1,0-1 0,0 0 1,0 0-1,1 0 1,-1 0-1,0 1 0,0-1 1,1 0-1,-1 0 1,0 0-1,12-5 25,17-19-14,-26 21-9,5-5-1,19-16 5,46-34 0,-37 32 10,-29 19-7,1 1 0,0 0 0,0 0 1,0 1-1,1 0 0,0 1 0,0 0 0,0 0 1,11-2-1,-18 5-8,-1 1 0,1-1 0,0 1 0,0 0 0,-1 0 0,1 0 0,0 0 0,0 0 0,-1 1 0,1-1 0,0 0 0,0 1 0,-1 0 0,1-1 0,0 1 0,-1 0 0,1 0 0,-1-1 0,1 1 0,-1 0 0,0 1 0,1-1 0,-1 0 0,0 0 0,0 1 0,1-1 0,-1 0 0,0 1 0,-1-1 0,2 3 0,1 3 8,0 1 0,0 1 0,-1-1 0,0 0 0,1 11 0,1 3-8,1 6 24,-2-13-18,0 0-1,1 0 0,0-1 1,1 1-1,8 16 1,-11-28-7,0 0 1,-1 0-1,1-1 1,0 1-1,1 0 1,-1-1-1,0 1 1,1-1-1,0 0 1,-1 0-1,1 0 1,0 0-1,0 0 1,0-1-1,0 1 1,0-1-1,0 0 1,1 0-1,-1 0 1,0 0-1,1-1 1,-1 1-1,0-1 1,1 0-1,-1 0 1,1 0 0,-1 0-1,7-2 1,3-1 5,1 0 0,-1-1 0,1-1 0,-1 0 0,-1-1 0,1 0 0,21-15 0,2-6 36,37-35-1,-15 12 11,-33 28 17,-24 20-39,-2 3-2,-15 11 8,3 0-22,0 1 0,1 1 0,0 0 0,1 0 0,0 1 0,1 1 0,-13 28 0,20-37-9,1-1 0,0 1-1,0-1 1,0 1 0,1 0 0,0 0 0,1-1 0,-1 1 0,1 0 0,0 0 0,2 8-1,-2-14-3,0-1-1,0 1 0,0 0 0,0 0 1,1-1-1,-1 1 0,0 0 0,0-1 1,1 1-1,-1 0 0,0 0 0,1-1 0,-1 1 1,1-1-1,-1 1 0,1 0 0,-1-1 1,1 1-1,-1-1 0,1 1 0,0-1 0,-1 0 1,1 1-1,0-1 0,-1 1 0,1-1 1,0 0-1,0 1 0,1-1 1,0 0 0,-1 0-1,1-1 1,0 1 0,-1 0 0,1-1 0,0 1-1,-1 0 1,1-1 0,-1 0 0,1 1-1,1-2 1,4-3 4,1 0 0,-2 0-1,13-11 1,29-41 2,-16 18 54,-32 39-60,0-1-1,1 1 1,-1 0-1,0-1 1,0 1-1,0 0 1,1-1-1,-1 1 1,0 0-1,1 0 1,-1 0-1,0-1 0,0 1 1,1 0-1,-1 0 1,0 0-1,1-1 1,-1 1-1,0 0 1,1 0-1,-1 0 1,1 0-1,-1 0 1,0 0-1,1 0 0,-1 0 1,0 0-1,1 0 1,-1 0-1,0 0 1,1 0-1,-1 0 1,1 0-1,-1 0 1,0 1-1,1-1 1,-1 0-1,0 0 0,1 0 1,-1 0-1,0 1 1,0-1-1,1 0 1,-1 0-1,0 1 1,0-1-1,1 0 1,-1 1-1,0-1 1,0 0-1,0 1 0,1-1 1,-1 0-1,0 1 1,0-1-1,0 1 1,9 30 64,-4-12-50,-2-12-16,1-1 1,0 0-1,0 0 0,1 0 1,0 0-1,0-1 0,0 0 1,1 0-1,-1 0 1,1-1-1,1 1 0,-1-1 1,0-1-1,1 1 0,10 3 1,-6-3-1,0 0 0,1-1 0,-1 0 1,1 0-1,0-2 0,0 1 0,0-2 1,23 0-1,-32-1 56,24-2 460,-14-2-4676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2:0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130 150 4008,'0'0'7513,"-5"-10"-7100,-20-44 339,24 51-461,0 0-1,0 0 1,0 0-1,0 0 0,0-1 1,1 1-1,-1-4 1,1 4-144,0 0 0,0 0 0,-1 1 0,1-1 0,-1 0 0,0 0 0,0 1 0,0-1 0,-1-2-1,1 4-129,1 0 18,0 1-1,0-1 1,0 1-1,0 0 1,-1-1-1,1 1 1,0-1-1,0 1 1,0-1-1,-1 1 0,1 0 1,0-1-1,0 1 1,-1 0-1,1-1 1,0 1-1,-1 0 1,1-1-1,-1 1 1,1 0-1,0 0 1,-1-1-1,1 1 1,-1 0-1,1 0 1,0 0-1,-1 0 1,1 0-1,-1-1 1,1 1-1,-1 0 1,1 0-1,-1 0 1,1 0-1,-1 0 1,1 0-1,0 1 1,-1-1-1,1 0 0,-1 0 1,1 0-1,-1 1 1,-8 0 124,8 0-140,0-1 1,0 1-1,0-1 0,0 1 1,0 0-1,0-1 0,0 1 1,0 0-1,0 0 0,0 0 1,0 0-1,1 0 0,-1 0 1,0 0-1,1 0 0,-1 0 1,1 0-1,-1 0 0,1 0 0,-1 0 1,1 0-1,0 0 0,0 1 1,-1-1-1,1 2 0,-2 34 191,2-33-177,0 2-4,0 1 27,-1 0 0,2 0 0,-1 0 0,1 0 0,0-1 0,1 1-1,2 9 1,-3-16-45,-1 1 0,0-1 0,1 1 0,-1-1 0,0 1 0,1-1 0,-1 0 0,1 1 0,-1-1 0,0 0 0,1 1 0,-1-1 0,1 0 0,-1 1 0,1-1 0,0 0 0,-1 0 0,1 1 0,-1-1 0,1 0 0,-1 0 0,1 0-1,0 0 1,-1 0 0,1 0 0,-1 0 0,1 0 0,-1 0 0,1 0 0,0 0 0,-1-1 0,1 1 0,-1 0 0,1 0 0,-1 0 0,1-1 0,-1 1 0,1 0 0,-1-1 0,1 1 0,-1 0 0,1-1 0,-1 1 0,1-1 0,-1 1 0,0-1-1,1 0 1,19-22 183,-17 18-165,-1 0 0,0 0 0,0 0 0,0 0 0,-1-1 0,0 1 0,0-1-1,0 1 1,-1-1 0,0 1 0,0-1 0,0 1 0,-1-1 0,0 1 0,0-1 0,0 1-1,-3-9 1,4 13-22,-1 0-1,1 1 0,0-1 0,0 1 0,-1-1 0,1 1 1,0-1-1,-1 1 0,1-1 0,0 1 0,-1-1 0,1 1 1,-1-1-1,1 1 0,-1 0 0,1-1 0,-1 1 0,1 0 1,-1-1-1,1 1 0,-1 0 0,1 0 0,-1-1 1,0 1-1,1 0 0,-1 0 0,1 0 0,-1 0 0,0 0 1,1 0-1,-1 0 0,1 0 0,-1 0 0,0 0 0,1 0 1,-1 0-1,1 1 0,-1-1 0,0 0 0,1 0 0,-1 1 1,1-1-1,-1 0 0,1 1 0,-1-1 0,1 0 1,-1 1-1,0 0 0,-2 1 27,0 1 1,0 0 0,0 0-1,0 0 1,-4 7-1,4-6-12,1-1 5,0-1-1,0 1 0,0 0 1,0 0-1,0 0 1,1 0-1,-1 0 1,1 0-1,0 0 0,0 1 1,0-1-1,1 0 1,-1 1-1,1-1 1,-1 0-1,1 1 0,0-1 1,1 7-1,0-10-10,0 0-1,0 0 0,0 0 1,0 0-1,0 0 1,0 0-1,0-1 0,0 1 1,0 0-1,0-1 0,0 1 1,-1 0-1,1-1 1,0 1-1,0-1 0,0 1 1,-1-1-1,1 0 0,0 1 1,-1-1-1,1 0 0,1-1 1,21-19 80,-4 0 120,27-40 0,-46 61-210,0 0-1,0 0 1,0 0-1,0 0 0,-1 0 1,1 0-1,0 0 1,0 0-1,0 0 0,0 0 1,0 0-1,0 0 0,0 0 1,0 0-1,0 0 1,0 0-1,0 0 0,0 0 1,-1 0-1,1-1 1,0 1-1,0 0 0,0 0 1,0 0-1,0 0 1,0 0-1,0 0 0,0 0 1,0 0-1,0 0 1,0 0-1,0 0 0,0 0 1,0-1-1,0 1 1,0 0-1,0 0 0,0 0 1,0 0-1,0 0 1,-8 6 102,5-4-81,1 0 0,-1-1 0,0 1 0,0 0 0,0-1 0,0 0 0,-5 2 0,-17 8 113,-2 12 21,23-19-80,-1 0-1,0 1 0,0-1 1,0-1-1,0 1 1,-8 3-1,7-3 226,10-3-5,19-4-150,12-4-3185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55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0 279 15880,'0'0'2083,"3"-11"-1575,8-31-54,-11 41-423,0 0 0,0 0 0,0 0 0,0 0 0,0 0 0,0 1 0,1-1 0,-1 0 0,0 0 0,1 0 0,-1 0 0,0 0 0,1 1 0,-1-1 0,1 0 0,-1 0 0,1 1 1,0-1-1,-1 0 0,1 1 0,0-1 0,-1 1 0,1-1 0,0 1 0,0-1 0,0 1 0,0-1 0,0 1 12,0 1 0,-1-1 1,1 0-1,-1 1 0,1-1 0,-1 1 0,1-1 1,-1 1-1,1-1 0,-1 1 0,1-1 1,-1 1-1,1-1 0,-1 1 0,0 0 0,0-1 1,1 1-1,-1-1 0,0 1 0,0 0 0,1 1 1,0 6 84,0 0 0,-1-1-1,0 1 1,0 0 0,-1 0 0,0 0 0,-3 12 0,0 8 121,-2 51 1154,6 132 0,1-195-1171,-2 21 728,0-35-40,2-3-473,2-12-226,-1 1 0,0-1 0,0 1 0,-1-25 1,0 2-14,5-53 712,-10-151 0,1 216-608,1-1-1,2 1 1,0-1-1,1 0 0,1 1 1,7-31-1,-9 53-310,0 0 1,1 0-1,-1 0 0,0 0 0,1 0 0,-1 0 0,0 0 0,1 0 0,-1 0 1,1 0-1,0 1 0,-1-1 0,1 0 0,0 0 0,-1 1 0,1-1 0,0 0 1,0 1-1,-1-1 0,1 1 0,0-1 0,0 1 0,0-1 0,0 1 1,0 0-1,0-1 0,0 1 0,0 0 0,0 0 0,0 0 0,0 0 0,0 0 1,0 0-1,0 0 0,0 0 0,0 0 0,0 0 0,0 0 0,0 1 0,0-1 1,-1 0-1,1 1 0,0-1 0,0 1 0,0-1 0,1 2 0,6 2-3,1 2 0,-1-1-1,14 13 1,-14-11 1,31 29 1,-1 3 0,-2 1 0,-2 1 0,39 64 0,-63-92 0,-2 1 0,0 0 0,0 0 0,-2 1 0,1 0 0,-2 0 0,6 27 0,-10-40 0,-1 1 0,0-1 0,0 0 0,0 0 0,0 1 0,0-1 0,0 0 0,-1 0 0,1 1 0,-1-1 0,0 0 0,1 0 0,-1 0 0,0 0 0,0 0 0,0 0 0,-1 0 0,1 0 0,-2 2 0,0-1 0,0-1 0,0 0 0,0 1 0,0-1 0,0 0 0,-1 0 0,1-1 0,-1 1 0,1-1 0,-6 2 0,-3-1 0,0 1 0,0-2 0,-1 0 0,1 0 0,-24-3 0,23 1 0,0-1 0,1 0 0,-1-1 0,1 0 0,-1-1 0,1-1 0,0 0 0,1 0 0,-1-1 0,1-1 0,0 0 0,1 0 0,-15-14 0,23 19 0,-22-18 0,24 20 0,-1-1 0,1 1 0,-1 0 0,1 0 0,-1-1 0,0 1 0,1 0 0,-1 0 0,0 0 0,1 0 0,-1 0 0,1 0 0,-1 0 0,0 0 0,1 0 0,-1 0 0,0 0 0,1 1 0,-1-1 0,1 0 0,-1 0 0,0 0 0,1 1 0,-1-1 0,1 0 0,-1 1 0,1-1 0,-1 1 0,1-1 0,-1 1 0,1-1 0,-1 0 0,1 1 0,0 0 0,-1-1 0,1 1 0,0-1 0,0 1 0,-1-1 0,1 1 0,0 0 0,0-1 0,-1 2 0,-4 15-3935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56.4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1 14368,'0'0'4310,"-12"9"-3349,6-4-814,-6 4 135,1 1 1,1 0-1,-1 0 1,2 1-1,-17 24 1,10-6 688,1 1 1,2 0 0,1 1 0,1 1-1,-11 55 1,22-87-923,0 1-1,0 0 1,-1 0 0,1-1-1,0 1 1,0 0-1,0 0 1,0 0 0,0 0-1,0-1 1,0 1-1,0 0 1,0 0 0,0 0-1,1 0 1,-1-1-1,0 1 1,0 0 0,1 0-1,-1-1 1,1 2-1,0-2-9,-1 1-1,1-1 0,0 0 0,-1 0 0,1 0 0,-1 1 1,1-1-1,0 0 0,-1 0 0,1 0 0,0 0 1,-1 0-1,1 0 0,-1 0 0,1-1 0,0 1 1,-1 0-1,1 0 0,-1 0 0,1-1 0,0 1 0,5-3 46,0-1 0,-1 1 0,0-1-1,9-7 1,42-40-613,-38 34-2867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4:56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 1 17687,'0'0'551,"-7"12"57,5-9-553,-38 59 1444,-37 79 1,67-118-1042,0 0-1,1 1 1,2 0 0,0 1 0,2-1-1,0 1 1,-1 47 0,6-71-411,0 0 0,-1 0 0,1 1 0,0-1 0,0 0 0,1 0 0,-1 0 0,0 0 0,0 0 0,0 0-1,1 0 1,-1 0 0,0 0 0,1 0 0,-1 0 0,1 0 0,-1 0 0,1-1 0,-1 1 0,1 0 0,0 0 0,0 0 0,-1-1 0,1 1 0,0 0 0,0-1 0,0 1 0,1 0 0,0 0 16,0-1 0,0 0 0,0 0 0,0 0 1,0 0-1,-1-1 0,1 1 0,0 0 0,0-1 0,0 1 0,0-1 1,0 0-1,-1 1 0,3-2 0,6-4-831,1-1-1,-1 0 1,11-10-1,-19 16 65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5:00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1237 13360,'0'0'2029,"2"10"-1345,-1-6-609,1 3 64,-1-1-1,1 0 1,0 0-1,5 9 1,-6-13-64,0 0 1,1 1-1,-1-1 1,1 0-1,0 0 1,0 0-1,-1 0 1,1 0-1,1 0 1,-1 0 0,0-1-1,0 1 1,1-1-1,-1 1 1,1-1-1,4 2 1,-1-2 71,0 0-1,0-1 1,-1 1 0,1-1-1,0 0 1,0-1 0,0 1 0,0-1-1,-1-1 1,1 1 0,0-1-1,-1 0 1,1 0 0,-1 0 0,0-1-1,0 0 1,0 0 0,8-6-1,0-1 235,0 0-1,-1-2 1,0 1-1,0-2 1,12-18-1,-7 5 218,-1-1 0,-1 0 0,-1-1-1,-2 0 1,14-47 0,26-152 2884,-49 197-2727,-3 24-610,0 1 0,1-1 0,-1 0 0,1 1 0,0-1 0,1 1 0,-1-1 0,1 1 0,0 0 0,0 0 0,6-9 0,-8 14-145,1 0 0,-1-1 0,1 1 0,0 0 0,-1-1 0,1 1 0,-1 0 0,1 0 0,0 0 0,-1 0 0,1 0 0,0-1 0,-1 1 0,1 0 0,0 0 0,-1 1 0,1-1 0,0 0 0,-1 0 0,1 0 0,0 0 0,-1 0 0,1 1 0,-1-1 0,1 0 0,0 1 0,-1-1 0,1 0 0,-1 1 0,1-1 0,-1 1 0,1 0 0,16 15 0,-6-1 0,0 0 0,-1 1 0,0 0 0,-2 1 0,0 0 0,0 0 0,-2 1 0,8 33 0,-8-23 0,-2 0 0,0 1 0,-2-1 0,-1 1 0,-4 33 0,1-46 0,-1-1 0,-1 0 0,0 1 0,-1-2 0,-1 1 0,-11 20 0,16-33 0,0 0 0,0-1 0,0 1 0,-1 0 0,1 0 0,-1-1 0,1 1 0,-1-1 0,0 1 0,1-1 0,-1 0 0,0 1 0,0-1 0,0 0 0,0 0 0,-3 1 0,0-1 0,0 0 0,1 0 0,-1-1 0,0 1 0,0-1 0,1 0 0,-8-1 0,1 0 0,0-1 0,0-1 0,0 0 0,0 0 0,1-1 0,-11-5 0,-57-41 0,74 49 0,6 3 0,12 7 0,26 14 0,-24-16 0,1 0 0,1 0 0,-1-2 0,1 0 0,0-1 0,0-1 0,21 1 0,-26-3 0,0-2 0,0 1 0,0-2 0,0 0 0,0 0 0,-1-1 0,1-1 0,-1 0 0,1-1 0,21-12 0,-21 10 0,-2-1 0,1-1 0,-1 0 0,-1-1 0,13-14 0,43-59 0,-53 66 0,9-14 0,-2-1 0,26-54 0,-45 85 0,0-1 0,-1 0 0,1 1 0,0-1 0,0 1 0,0-1 0,0 1 0,0-1 0,0 1 0,1 0 0,0-2 0,-1 3 0,-1 0 0,0 0 0,1 0 0,-1 0 0,0 0 0,0 0 0,1 1 0,-1-1 0,0 0 0,0 0 0,1 0 0,-1 0 0,0 0 0,0 1 0,0-1 0,1 0 0,-1 0 0,0 1 0,0-1 0,0 0 0,1 0 0,-1 1 0,0-1 0,0 0 0,0 0 0,0 1 0,0-1 0,0 0 0,0 0 0,0 1 0,0-1 0,0 0 0,0 1 0,0-1 0,0 0 0,0 0 0,0 1 0,0-1 0,0 50 0,-1-44 0,-3 85 0,-28 318 0,-7-120 0,38-285 0,1 0 0,-1 1 0,0-1 0,-1 0 0,1 0 0,-1 0 0,0 0 0,0-1 0,-3 5 0,5-8 0,0 0 0,0 1 0,0-1 0,0 0 0,0 0 0,0 0 0,0 0 0,0 0 0,0 0 0,0 0 0,-1 0 0,1 0 0,0 0 0,0 0 0,0 0 0,0 0 0,0 0 0,0 1 0,0-1 0,-1 0 0,1 0 0,0 0 0,0 0 0,0 0 0,0 0 0,0 0 0,0 0 0,-1 0 0,1-1 0,0 1 0,0 0 0,0 0 0,0 0 0,0 0 0,0 0 0,0 0 0,-1 0 0,1 0 0,0 0 0,0 0 0,0 0 0,0 0 0,0 0 0,0-1 0,0 1 0,0 0 0,0 0 0,0 0 0,0 0 0,0 0 0,-1 0 0,1 0 0,0 0 0,0-1 0,0 1 0,0 0 0,0 0 0,0 0 0,0 0 0,0 0 0,0 0 0,0-1 0,0 1 0,0 0 0,0 0 0,0 0 0,0 0 0,1 0 0,-1-1 0,-2-11 0,-2-122 0,22-207 0,24 102 0,-26 157 0,-10 55 0,1 0 0,1 0 0,2 1 0,0 0 0,2 1 0,1 0 0,1 0 0,1 2 0,1 0 0,22-26 0,-35 46 0,0 0 0,0 0 0,1 0 0,-1 0 0,1 1 0,-1-1 0,1 1 0,0 0 0,0 0 0,0 0 0,0 1 0,0-1 0,0 1 0,0 0 0,1 0 0,-1 1 0,0-1 0,1 1 0,-1 0 0,0 0 0,1 0 0,-1 1 0,0-1 0,1 1 0,-1 0 0,5 2 0,-2 0 0,-1 0 0,1 0 0,-1 0 0,0 1 0,0 0 0,0 0 0,0 0 0,-1 1 0,0 0 0,0 0 0,0 0 0,0 1 0,-1-1 0,0 1 0,4 7 0,0 4 0,-1-1 0,0 1 0,-1 0 0,0 0 0,-2 1 0,0-1 0,2 23 0,-6-32 0,1 0 0,-1 1 0,-1-1 0,0 0 0,0 0 0,0 0 0,-1 1 0,0-1 0,-1-1 0,0 1 0,0 0 0,-1-1 0,0 1 0,0-1 0,0 0 0,-1 0 0,0-1 0,-7 7 0,9-10 0,0-1 0,0 0 0,0 1 0,0-1 0,-1-1 0,1 1 0,-1 0 0,1-1 0,-1 0 0,0 0 0,1 0 0,-1 0 0,0 0 0,0-1 0,1 0 0,-1 1 0,0-1 0,0-1 0,0 1 0,0-1 0,1 1 0,-1-1 0,0 0 0,1-1 0,-8-2 0,-3-2 0,1-1 0,0-1 0,0 0 0,0 0 0,-14-14 0,8 7 0,-15-11 0,32 24 0,-1 0 0,1 0 0,0 0 0,1 0 0,-1-1 0,0 1 0,1 0 0,-1-1 0,1 1 0,-2-5 0,3 6 0,1 1 0,-1 0 0,1 0 0,-1 0 0,1-1 0,-1 1 0,1 0 0,-1 0 0,0 0 0,1 0 0,-1 0 0,1 0 0,-1 0 0,1 0 0,-1 0 0,1 0 0,-1 0 0,1 1 0,-1-1 0,1 0 0,-1 0 0,1 0 0,-1 1 0,1-1 0,39 20 0,-13-5 0,0-1 0,1-2 0,1-1 0,54 14 0,-26-17 0,0-2 0,72-2 0,-120-5 0,0 1 0,0-2 0,0 1 0,0-1 0,-1 0 0,1-1 0,-1 0 0,16-8 0,0-2 0,34-26 0,1-1 0,-51 34 0,0 0 0,0 0 0,0-1 0,-1 0 0,0 0 0,-1 0 0,1-1 0,-1 0 0,-1 0 0,1-1 0,3-9 0,-6 14 0,-1 0 0,1 1 0,0-1 0,1 1 0,-1 0 0,7-5 0,-6 4 0,0 1 0,0 0 0,0-1 0,-1 1 0,4-6 0,0 4 0,11-7 0,-18 12 0,1 0 0,-1-1 0,1 1 0,-1 0 0,0-1 0,1 1 0,-1 0 0,0-1 0,1 1 0,-1 0 0,0-1 0,1 1 0,-1-1 0,0 1 0,0-1 0,0 1 0,0-1 0,1 1 0,-1-1 0,0 1 0,0-1 0,0 1 0,0 0 0,0-1 0,0 1 0,0-1 0,0 1 0,0-1 0,0 1 0,0-1 0,-1 1 0,1-1 0,-4-4 0,0 0 0,0 0 0,-1 1 0,0 0 0,0 0 0,0 0 0,0 0 0,0 1 0,-1 0 0,0 0 0,1 1 0,-1-1 0,0 1 0,0 0 0,0 1 0,-1 0 0,1 0 0,0 0 0,0 0 0,-1 1 0,-9 1 0,4 0 0,0 0 0,1 1 0,-1 0 0,0 1 0,1 0 0,0 1 0,0 0 0,0 0 0,0 2 0,1-1 0,-12 9 0,18-10 0,-1-1 0,1 1 0,1 0 0,-1 0 0,0 0 0,1 1 0,0-1 0,0 1 0,0 0 0,1 0 0,-4 10 0,3-6 0,1 0 0,0 1 0,0-1 0,1 1 0,0-1 0,1 15 0,1-8 0,1 0 0,1 1 0,0-1 0,1 0 0,1-1 0,0 1 0,13 26 0,-13-33 0,-1-1 0,2 0 0,-1 0 0,1 0 0,0-1 0,0 0 0,1 0 0,0-1 0,0 1 0,11 6 0,-13-10 0,1-1 0,-1 1 0,1-1 0,0 0 0,0 0 0,0 0 0,0-1 0,1 0 0,-1 0 0,0-1 0,0 1 0,1-1 0,-1-1 0,0 1 0,0-1 0,10-3 0,-2 0 0,0-1 0,0 0 0,-1-1 0,0 0 0,0-1 0,19-14 0,66-61 0,-66 54 0,28-27 0,30-25 0,-78 70 0,1 2 0,0 0 0,0 1 0,1 0 0,28-10 0,-39 16 0,0 0 0,0 1 0,1 0 0,-1-1 0,0 1 0,1 0 0,-1 1 0,1-1 0,-1 0 0,0 1 0,0 0 0,1 0 0,-1 0 0,0 0 0,0 0 0,0 1 0,0 0 0,4 2 0,18 9 0,-23-13 0,0 1 0,-1 0 0,1 0 0,-1 0 0,0 1 0,1-1 0,-1 0 0,0 0 0,1 1 0,-1-1 0,1 2 0,-2 5 0,0-7 0,-1-1 0,1 1 0,-1-1 0,0 0 0,1 0 0,-1 1 0,0-1 0,1 0 0,-1 0 0,0 0 0,0 0 0,1 0 0,-1 0 0,0 0 0,1 0 0,-1 0 0,-1 0 0,-16-3 0,0 0 0,-20-6 0,23 4 0,0 1 0,0 1 0,0 1 0,-18-1 0,29 3 0,-1 0 0,0 0 0,0 0 0,0 1 0,0 0 0,0 0 0,1 0 0,-1 1 0,0-1 0,1 1 0,-6 3 0,6-2 0,1-1 0,0 1 0,0 0 0,0 0 0,0 1 0,1-1 0,-1 0 0,1 1 0,0 0 0,0-1 0,0 1 0,1 0 0,-3 6 0,2-2 0,0-1 0,1 1 0,0 0 0,0 0 0,0-1 0,1 1 0,0 0 0,1 0 0,0 0 0,0 0 0,1-1 0,-1 1 0,2 0 0,-1-1 0,1 0 0,0 0 0,1 1 0,0-2 0,0 1 0,9 12 0,-2-6 0,1 1 0,0-2 0,1 0 0,0 0 0,1-1 0,0-1 0,1 0 0,22 11 0,-29-18 0,0 0 0,0 0 0,0 0 0,1-2 0,-1 1 0,1-1 0,-1 0 0,1 0 0,0-1 0,-1 0 0,1-1 0,0 0 0,-1-1 0,1 1 0,-1-1 0,9-4 0,3-2 0,0 0 0,0-1 0,-1-2 0,0 0 0,19-15 0,6-9 0,-2-3 0,-2-2 0,54-67 0,-82 93 0,28-28 0,-42 49 0,0-1 0,0 1 0,1-1 0,0 1 0,0 10 0,-1 4 0,-5 11 0,4-14 0,0 0 0,0 0 0,2 0 0,0 18 0,2-30 0,-1 0 0,1-1 0,0 1 0,1-1 0,-1 1 0,1-1 0,0 1 0,1-1 0,-1 0 0,1 0 0,0 0 0,0 0 0,1-1 0,-1 1 0,1-1 0,0 0 0,5 4 0,-7-6 0,0-1 0,1 1 0,-1-1 0,0 1 0,1-1 0,-1 0 0,1 0 0,-1 0 0,1 0 0,-1-1 0,1 1 0,0-1 0,-1 1 0,1-1 0,0 0 0,3 0 0,-1-1 0,1 0 0,-1 0 0,1 0 0,-1-1 0,0 0 0,0 0 0,8-4 0,2-4 0,0 0 0,-1 0 0,25-25 0,-15 11 0,-2 0 0,-1-2 0,-1 0 0,24-45 0,53-123 0,-94 187 0,14-31 0,-3-2 0,-1 1 0,10-55 0,10-124 0,-19 115 0,-9 72 0,-2 16 0,-1 0 0,0-16 0,-9 62 0,-44 350 0,33-247 0,-5 0 0,-67 210 0,67-280 0,-3-2 0,-2 0 0,-44 69 0,65-120 0,0 0 0,0-1 0,-17 18 0,21-26 0,0 1 0,-1 0 0,1-1 0,0 1 0,-1-1 0,1 0 0,-1 0 0,0-1 0,0 1 0,0-1 0,0 1 0,0-1 0,0 0 0,0-1 0,-7 1 0,9-1 0,0 0 0,0 0 0,0 0 0,0 0 0,0-1 0,0 1 0,0-1 0,0 0 0,0 1 0,1-1 0,-1 0 0,0 0 0,0 0 0,1 0 0,-3-2 0,4 3 0,-1-1 0,1 0 0,-1 1 0,1-1 0,0 0 0,-1 0 0,1 0 0,0 1 0,-1-1 0,1 0 0,0 0 0,0 0 0,0 0 0,0 1 0,0-1 0,0 0 0,0 0 0,0 0 0,0 0 0,0 0 0,0 1 0,0-1 0,1 0 0,-1 0 0,0 0 0,1 0 0,-1 1 0,0-1 0,1 0 0,-1 1 0,1-1 0,0 0 0,-1 1 0,1-1 0,-1 0 0,2 0 0,10-10 0,0 0 0,1 1 0,1 0 0,0 1 0,0 0 0,16-6 0,6-5 0,10-6 0,-17 11 0,52-37 0,-34 16 0,-11 9 0,-1-2 0,55-58 0,45-76 0,-121 141 0,0 0 0,-2-1 0,13-31 0,-12 26 0,27-47 0,-37 71 0,8-14 0,-7 14 0,-2 8 0,-13 26 0,3-4 0,2 0 0,-6 48 0,10-59 0,1 1 0,1-1 0,1 1 0,0-1 0,1 1 0,6 20 0,-8-34 0,0-1 0,1 1 0,-1-1 0,1 1 0,0-1 0,0 1 0,-1-1 0,1 0 0,0 1 0,0-1 0,0 0 0,0 0 0,1 0 0,-1 0 0,0 0 0,0 0 0,1 0 0,-1 0 0,0-1 0,1 1 0,2 1 0,-1-1 0,1-1 0,-1 1 0,1-1 0,-1 0 0,0 0 0,1 0 0,-1 0 0,1-1 0,5 0 0,5-3 0,0-1 0,1-1 0,18-9 0,-31 14 0,30-18 0,0-1 0,45-36 0,25-18 0,-88 65 0,1 1 0,1 1 0,0 0 0,-1 1 0,26-7 0,64-18 0,-103 30 0,-1 1 0,0 0 0,0-1 0,0 1 0,0 0 0,0 0 0,1-1 0,-1 1 0,0 0 0,0 0 0,0 0 0,0 0 0,1 1 0,-1-1 0,0 0 0,0 0 0,0 1 0,2 0 0,-3-1 0,0 0 0,0 0 0,0 0 0,0 0 0,0 1 0,1-1 0,-1 0 0,0 0 0,0 0 0,0 0 0,0 0 0,0 1 0,0-1 0,0 0 0,0 0 0,0 0 0,0 1 0,0-1 0,0 0 0,0 0 0,0 0 0,0 0 0,0 1 0,0-1 0,0 0 0,0 0 0,0 0 0,0 0 0,0 1 0,0-1 0,0 0 0,0 0 0,0 0 0,0 0 0,0 1 0,0-1 0,0 0 0,-1 0 0,1 0 0,0 0 0,0 0 0,0 1 0,0-1 0,0 0 0,-1 0 0,1 0 0,0 0 0,0 0 0,0 0 0,0 0 0,-1 0 0,1 0 0,0 0 0,-11 5 0,-3 1 0,0 0 0,0 0 0,0 1 0,1 1 0,0 0 0,0 1 0,1 0 0,-18 19 0,26-24 0,0 1 0,0-1 0,1 1 0,0 0 0,0 0 0,0 0 0,1 0 0,-1 0 0,1 1 0,0-1 0,1 1 0,-1 0 0,1-1 0,0 1 0,1 0 0,-1 0 0,1 0 0,1-1 0,-1 1 0,1 0 0,0 0 0,0 0 0,0-1 0,4 10 0,-2-9 0,0 0 0,1 0 0,0 0 0,0 0 0,0-1 0,0 1 0,1-1 0,0 0 0,0-1 0,1 1 0,-1-1 0,1 0 0,0 0 0,0-1 0,0 1 0,1-2 0,-1 1 0,1-1 0,0 1 0,-1-2 0,1 1 0,0-1 0,8 0 0,-4 1 0,-1-1 0,1 0 0,-1-1 0,1 0 0,0-1 0,-1 0 0,1-1 0,-1 0 0,1 0 0,-1-1 0,12-5 0,-20 6 0,-1 1 0,1 0 0,0 0 0,-1-1 0,0 1 0,1-1 0,-1 0 0,0 1 0,0-1 0,0 0 0,0 0 0,0 1 0,0-1 0,0 0 0,-1 0 0,1 0 0,-1 0 0,1 0 0,-1 0 0,0-3 0,-1-45 0,0 37 0,-2-36 850,1 24-5635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5:01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20999,'0'0'4512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5:01.4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 19591,'0'0'4608,"56"-24"-4216,-38 16 8,1 6-224,-1-2 16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5:02.2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12360,'0'0'8791,"9"12"-7924,133 166 2356,-25-30-84,-112-141-2917,-3-5-109,1 2 190,0 0-1,1 1 1,-2-1-1,1 0 1,0 1-1,-1 0 1,0-1-1,0 1 1,0 0 0,1 9-1,-21-31 414,13 10-596,1 0 1,0-1-1,0 1 0,1-1 1,0 0-1,0 0 0,-1-9 1,-9-48-5030,13 64 4623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5:02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17383,'0'0'1528,"9"14"-916,18 29 216,-3 1 0,23 54 0,-25-41 46,-7-24 406,-3 1 0,-1 0 0,9 46-1,-19-75-856,-1-3-264,0-1 1,0 0 0,0 1-1,0-1 1,0 0 0,1 0-1,-1 1 1,0-1 0,1 0-1,-1 0 1,1 1 0,-1-1-1,1 0 1,0 0-1,-1 0 1,1 0 0,1 1-1,-2-2-135,0 0 0,1 0 0,-1 0 0,0 0 0,0 0 0,0 0 0,1 0-1,-1 0 1,0 0 0,0 0 0,0-1 0,0 1 0,0 0 0,1 0 0,-1 0-1,0 0 1,0 0 0,0-1 0,0 1 0,0 0 0,0 0 0,1 0 0,-1 0-1,0-1 1,0 1 0,0 0 0,0 0 0,0 0 0,0-1 0,0 1 0,0 0-1,0 0 1,0 0 0,0-1 0,0 1 0,0 0 0,0 0 0,0-1 0,0-4-2727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5:12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1 311 7632,'0'0'13138,"9"9"-12874,29 26-16,-37-35-224,-1 1-1,1 0 1,0 0-1,-1-1 1,1 1-1,0 0 1,0-1-1,0 1 1,-1 0 0,1-1-1,0 1 1,0-1-1,0 0 1,0 1-1,0-1 1,0 0-1,0 1 1,0-1 0,0 0-1,0 0 1,0 0-1,1 0 1,5 1 146,0 1-66,1 1 1,-1-1-1,1-1 1,0 0-1,0 0 1,0 0-1,10-1 0,12 1 52,19 1 259,92-6 0,47-19 267,-111 12-454,200-7 479,-103 11-397,-8-2-101,129-10 209,-253 17-335,1 2 0,-1 1 1,0 3-1,71 15 1,-76-17-20,-32-2-51,0 0 0,0 0 0,0 0 1,0 1-1,0-1 0,0 1 0,0 1 1,-1-1-1,1 0 0,0 1 0,7 4 1,-11-5-11,-1 0 0,1-1 1,0 1-1,-1 0 0,1-1 1,-1 1-1,1 0 0,-1 0 1,0 0-1,1-1 0,-1 1 1,0 0-1,0 0 1,1 0-1,-1 0 0,0 0 1,0-1-1,0 1 0,0 0 1,0 0-1,0 0 0,0 0 1,-1 0-1,1 0 0,0-1 1,0 1-1,-1 0 1,1 0-1,0 0 0,-1 0 1,1-1-1,-1 1 0,1 0 1,-2 1-1,-22 25 39,22-25-40,-56 48 89,-105 71 0,162-120-91,-13 8 16,8-6-4,0 1 1,1 0-1,-1 0 1,1 1-1,-1 0 1,1-1-1,1 2 1,-1-1-1,-6 11 0,12-12 14,8-4-13,-3 0-6,84-3 39,104-16 1,94-30 15,-159 25-12,92-12 98,166-32 200,-361 62-320,111-22 271,168-15 1,83-8 498,-324 41-671,140-12 273,54-9 148,68-28 135,-112 22-287,26-16 90,-190 43-313,-41 9-138,0-1 0,0 1 1,0-1-1,0-1 0,0 0 0,0 0 1,12-6-1,-15 5-35,-4 4 0,-1-1 0,1 0 0,-1 0 0,0 1 0,0-1 0,1 0 0,-1 0 0,0 0 0,0 0 0,0-1 0,0 1 0,0 0 0,1-2 0,-1 3 0,0-1 0,0 0 0,0 1 0,0 0 0,0-1 0,0 1 0,0 0 0,0-1 0,0 1 0,0 0 0,0 0 0,0 0 0,2 0 0,17-5 0,-17 3 0,0-1 0,0 1 0,1 0 0,-1 0 0,1 0 0,-1 1 0,1-1 0,-1 1 0,1 0 0,0 0 0,0 0 0,5 0 0,15-3 0,-100 16 0,-2-3 0,37-3 0,0-1 0,-1-3 0,-65-4 0,65-9 0,36 8 0,1 1 0,-1 0 0,1 1 0,-1-1 0,0 1 0,1 0 0,-1 1 0,0-1 0,0 1 0,1 0 0,-12 2 0,10 1 0,12-1 0,11-2 0,18-2 0,-1 1 0,0 2 0,1 1 0,43 9 0,-41-6 0,-3-2 0,-1-2 0,49-5 0,-2 1 0,39-3 0,-75 2 0,-36 4 0,0 0 0,0 1 0,0 0 0,10 2 0,20 2 0,-42-4 0,0 0 0,-1 0 0,1 1 0,0 0 0,0 0 0,0 0 0,0 1 0,-4 3 0,-19 7 0,19-8 0,0-1 0,0 1 0,1 1 0,-1 0 0,1 0 0,-8 9 0,8-8 0,0 0 0,0-1 0,-1 0 0,-17 10 0,-22 11 0,40-21 0,1-1 0,-2 0 0,1-1 0,0 0 0,-1 0 0,0-1 0,0 0 0,-13 3 0,17-6 0,1 0 0,0-1 0,0 1 0,-1-1 0,1 0 0,0 0 0,0-1 0,0 1 0,0-1 0,0 0 0,-7-4 0,-40-32 0,39 29 0,-82-67 0,88 71-29,0 1 1,-1 0-1,1 0 1,-1 0-1,0 1 0,-7-3 1,0 0-3707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5:5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 8840,'0'0'10373,"-10"-6"-9995,-31-15 2,31 15 16,8 18 779,3 2-967,0 1 0,0 0 1,1-1-1,1 0 0,8 24 0,-4-9 31,94 345 2357,-21-114-763,-31-86 54,-41-145-609,-8-29-1034,5-10 447,5-16-406,-2 0 0,11-53 0,-2 8-57,-7 38-215,1-1 0,1 1 0,2 1 0,1 1 0,1 0 0,2 1 0,1 0 0,30-34 0,-2 11-13,100-105 0,-144 155 0,4-2 0,-1-1 0,0 0 0,-1 0 0,1 0 0,-1-1 0,-1 1 0,8-14 0,-12 18 0,0 1 0,0-1 0,0 1 0,0 0 0,0-1 0,0 1 0,0-1 0,0 1 0,-1-1 0,1 1 0,-1 0 0,1-1 0,-1 1 0,1 0 0,-1-1 0,0 1 0,0 0 0,0 0 0,0 0 0,-1-2 0,-23-19 0,13 15 0,0 0 0,-1 0 0,0 2 0,0 0 0,-1 0 0,1 1 0,-1 1 0,0 0 0,0 1 0,-20-1 0,-12 3 0,-86 10 0,32 0 0,94-10 0,-218 22 0,215-20 0,-31 3 0,38-4 0,0-1 0,0 0 0,0-1 0,0 1 0,0 0 0,0 0 0,0-1 0,0 1 0,0-1 0,0 0 0,0 1 0,0-1 0,0 0 0,1 0 0,-1 0 0,-2-2 0,4 2 14,0 1-1,0 0 1,-1 0-1,1 0 1,0-1-1,0 1 1,0 0-1,0 0 1,0-1-1,0 1 1,0 0-1,0 0 1,0-1-1,0 1 1,-1 0-1,1 0 1,0-1-1,0 1 1,1 0-1,-1 0 1,0-1-1,0 1 1,0 0-1,0 0 1,0-1-1,0 1 1,0 0-1,0 0 1,0 0-1,1-1 1,-1 1-1,0 0 1,0 0-1,0 0 1,0-1-1,1 1 1,11-9 486,7 0-5500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2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129 129 6016,'0'0'7920,"-4"-9"-7547,-14-31-10,16 35-99,-9-16 1252,11 21-1478,-1 0 1,1 0-1,-1 0 1,1 0-1,-1-1 1,1 1 0,-1 0-1,0 0 1,1 0-1,-1 0 1,1 0-1,-1 1 1,1-1 0,-1 0-1,1 0 1,-1 0-1,1 0 1,-1 1 0,1-1-1,-1 0 1,1 0-1,-1 1 1,1-1-1,-1 0 1,1 1 0,0-1-1,-1 0 1,1 1-1,0-1 1,-1 1-1,-4 4 147,0 0 0,1 0 0,-1 1-1,1-1 1,1 1 0,-7 11-1,8-13-104,0-1-1,1 1 0,-1 0 0,1 0 0,0 0 1,0 0-1,0 0 0,0 1 0,1-1 0,0 0 1,0 0-1,0 6 0,1-8-38,-1 0 1,1 0-1,-1 0 0,1-1 0,0 1 0,0 0 1,0-1-1,0 1 0,0 0 0,0-1 1,0 1-1,1-1 0,-1 1 0,0-1 0,1 0 1,-1 0-1,1 0 0,0 0 0,2 2 1,-2-3-19,-1 1 1,0-1 0,0 0 0,1 0 0,-1 1 0,0-1-1,0 0 1,1 0 0,-1-1 0,0 1 0,1 0-1,-1 0 1,0 0 0,0-1 0,1 1 0,-1-1-1,0 1 1,0-1 0,0 1 0,0-1 0,0 0 0,0 0-1,0 1 1,0-1 0,0 0 0,0 0 0,0 0-1,0 0 1,0 0 0,-1 0 0,2-2 0,2-3 12,0 0 0,-1-1 1,0 1-1,0-1 1,0 0-1,-1 0 0,1-7 1,-2 10-9,0 0 1,-1 0 0,1 0-1,-1 1 1,-1-1 0,1 0-1,0 0 1,-1 0 0,0 0 0,1 0-1,-2 1 1,1-1 0,0 0-1,-4-6 1,5 10-15,-1-1 0,1 1 1,0-1-1,0 1 0,0-1 0,-1 1 0,1-1 0,0 1 1,-1-1-1,1 1 0,0 0 0,-1-1 0,1 1 0,0-1 1,-1 1-1,1 0 0,-1 0 0,1-1 0,-1 1 0,1 0 1,-1 0-1,1-1 0,-1 1 0,1 0 0,-1 0 0,1 0 1,-1 0-1,1 0 0,-1 0 0,1 0 0,-1 0 1,1 0-1,-1 0 0,0 0 0,1 0 0,-1 0 0,1 0 1,-1 0-1,1 0 0,-1 1 0,1-1 0,-1 0 0,1 0 1,-1 1-1,1-1 0,0 0 0,-1 1 0,1-1 0,-1 1 1,1-1-1,0 0 0,-1 1 0,1-1 0,0 1 1,0-1-1,-1 1 0,1-1 0,0 1 0,0-1 0,0 1 1,-1 0-1,-1 3 53,0 0-1,1 1 1,-1-1 0,1 0 0,0 1 0,-1 4 0,2-8-38,0 1 0,-1-1 0,1 0 0,0 1 0,0-1 0,0 1 0,0-1 0,1 0 0,-1 1 0,0-1 0,0 1 1,1-1-1,-1 0 0,1 1 0,-1-1 0,1 0 0,0 0 0,-1 0 0,1 1 0,0-1 0,0 0 0,0 0 0,2 2 1,-2-3-11,0 0 0,1 1 0,-1-1 1,0 0-1,1 0 0,-1 0 0,1 0 1,-1 0-1,0 0 0,1 0 1,-1 0-1,0 0 0,1-1 0,-1 1 1,0-1-1,1 1 0,-1-1 1,0 1-1,0-1 0,0 0 0,0 1 1,1-1-1,-1 0 0,1-2 1,1 0 6,-1 1 1,1-1 0,-1 0-1,0 0 1,0-1 0,-1 1-1,1 0 1,-1-1 0,1 1-1,-1-1 1,1-4 0,-1 1 15,1 1 1,-1 0 0,-1-1-1,1 1 1,-1-12 0,0 16-24,0 1 1,-1-1 0,1 0 0,0 1 0,-1-1 0,1 1 0,-1-1 0,1 1-1,-1-1 1,0 1 0,1 0 0,-1-1 0,0 1 0,-2-2 0,3 2-11,-1 1 0,0 0 0,1 0 0,-1 0 0,0 0 0,1 0 0,-1-1 0,0 1 0,0 0 0,1 1 0,-1-1 0,0 0 0,1 0 0,-1 0 0,0 0 0,1 0 0,-1 1 0,0-1 0,1 0 0,-1 1 0,0-1 0,1 0 0,-1 1 0,1-1 0,-1 1 0,1-1 0,-1 1 0,1-1 0,-1 1 0,1-1 0,-1 2 0,-3 2 11,0 1-1,0 0 0,1 0 1,-1 0-1,1 1 0,1-1 1,-1 1-1,1-1 0,-3 9 1,0 6 106,-3 29 0,7-44-85,1-4-32,0-1 0,0 1 0,0-1 1,-1 1-1,1-1 0,0 1 0,0-1 0,0 1 1,0-1-1,0 1 0,0-1 0,1 0 0,-1 1 0,0-1 1,0 1-1,0-1 0,0 1 0,1-1 0,-1 1 1,0-1-1,0 0 0,1 1 0,-1-1 0,0 1 1,0-1-1,1 0 0,-1 1 0,1-1 0,-1 0 0,0 1 1,1-1-1,-1 0 0,1 0 0,-1 0 0,0 1 1,2-1-1,-2 0-1,1 0 0,-1 0 0,1-1 0,-1 1 1,1 0-1,-1 0 0,1-1 0,-1 1 0,1 0 0,-1-1 0,1 1 1,-1 0-1,1-1 0,-1 1 0,0-1 0,1 1 0,-1 0 1,0-1-1,1 1 0,-1-1 0,0 1 0,0-1 0,1 1 1,-1-1-1,0 0 0,0 1 0,0-1 0,0 1 0,0-1 1,0 1-1,0-1 0,0 0 0,0 0 0,2-19 93,0 14-74,-2 0 1,1 1 0,0-1-1,-1 0 1,0 0-1,-1 0 1,1 1 0,-1-1-1,0 0 1,-1 1 0,-3-11-1,5 16-21,0-1 0,-1 1 0,1 0 0,0-1 0,-1 1 0,1-1 0,0 1 0,-1 0 0,1-1 0,-1 1 1,1 0-1,0 0 0,-1-1 0,1 1 0,-1 0 0,1 0 0,-1 0 0,1 0 0,-1-1 0,1 1 0,-1 0 0,1 0 0,-1 0 0,1 0 0,-1 0 0,1 0 0,-1 0 0,1 1 0,-1-1 0,1 0 0,-1 0 0,1 0 0,0 0 0,-1 0 0,1 1 0,-1-1 0,1 0 0,-1 1 0,1-1 0,0 0 0,-1 1 0,1-1 1,-1 1-1,-15 16 59,11-11-48,1 1 1,0 0-1,1 0 0,0 1 1,-3 8-1,5-14-5,0 0 0,1 1 0,-1-1 0,1 0 0,0 0 0,0 0 0,0 1 0,0-1 0,0 0 0,0 0 0,0 1 0,1-1 0,-1 0 0,1 0 0,0 0 0,-1 0 0,1 0 0,0 0 0,0 0 0,0 0 0,1 0 0,2 3 0,-4-4-7,0-1 0,0 0 0,1 0 0,-1 0 0,0 1 0,0-1 0,0 0 0,1 0 0,-1 0 0,0 0 0,0 0 0,1 0 0,-1 1 0,0-1 0,0 0 0,1 0 0,-1 0 0,0 0 0,0 0 0,1 0 0,-1 0 0,0 0 0,0 0 0,1 0 0,-1 0 0,0 0 0,1 0 0,-1 0 0,0-1 0,0 1 0,1 0 0,-1 0 0,0 0 0,1 0 0,6-11 104,-6 9-98,-1 0 0,1-1 0,0 1 1,-1 0-1,1-1 0,-1 1 1,1 0-1,-1-5 0,-15-33 81,6 19-31,9 20-59,0 1-1,0 0 0,0-1 1,0 1-1,0-1 0,0 1 1,0 0-1,0-1 0,0 1 1,0 0-1,0-1 0,0 1 1,-1 0-1,1-1 0,0 1 1,0 0-1,0-1 0,-1 1 0,1 0 1,0-1-1,0 1 0,-1 0 1,1 0-1,0-1 0,-1 1 1,1 0-1,0 0 0,-1 0 1,1-1-1,0 1 0,-1 0 1,1 0-1,0 0 0,-1 0 1,1 0-1,0 0 0,-1 0 0,1 0 1,-1 0-1,1 0 0,0 0 1,-1 0-1,1 0 0,-1 0 1,1 0-1,0 0 0,-1 0 1,1 0-1,0 1 0,-1-1 1,1 0-1,0 0 0,-1 0 1,1 1-1,0-1 0,0 0 0,-1 0 1,1 1-1,0-1 0,0 0 1,-1 0-1,1 1 0,0-1 1,0 0-1,0 1 0,-1-1 1,1 1-1,-10 25 13,10-24-8,0-1 0,0 1 0,0 0 1,0 0-1,0-1 0,0 1 0,0 0 0,1-1 0,-1 1 0,1 0 0,-1-1 0,1 1 0,0 0 0,0-1 0,0 1 0,-1-1 0,2 0 0,-1 1 0,0-1 0,0 0 0,0 1 0,0-1 0,1 0 0,-1 0 0,3 1 0,3 2-247,0 0-1,0 0 1,1-1-1,9 2 1,0 1-2462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0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52 8640,'0'0'13022,"0"15"-12587,-1 19-233,0 192 1330,3-168-1076,8 249 3193,-10-307-3631,0 0 0,0 1 0,1-1 0,-1 0 0,0 0 0,0 0 0,0 0-1,0 0 1,0 1 0,0-1 0,0 0 0,0 0 0,0 0 0,0 0-1,0 1 1,0-1 0,0 0 0,0 0 0,0 0 0,0 1 0,0-1 0,0 0-1,0 0 1,0 0 0,0 0 0,0 0 0,0 1 0,0-1 0,0 0-1,-1 0 1,1 0 0,0 0 0,0 0 0,0 1 0,0-1 0,0 0 0,0 0-1,-1 0 1,1 0 0,0 0 0,0 0 0,0 0 0,0 0 0,0 1-1,-1-1 1,1 0 0,0 0 0,0 0 0,0 0 0,0 0 0,-1 0 0,1 0-1,0 0 1,0 0 0,0 0 0,-1 0 0,1 0 0,0 0 0,0 0-1,0 0 1,0-1 0,-1 1 0,1 0 0,0 0 0,0 0 0,0 0 0,-8-14 624,-21-163 609,-30-122 448,57 290-1693,-1-1 0,1-1 0,1 1-1,0 0 1,0 0 0,2-20 0,0 26-6,-1 0 0,1 0-1,0 0 1,0 0-1,0 0 1,0 0 0,1 0-1,0 1 1,0-1-1,0 1 1,0-1 0,0 1-1,1 0 1,-1 0-1,1 0 1,0 0 0,0 0-1,0 0 1,0 1-1,7-4 1,7-2 0,1 1 0,0 0 0,1 2 0,-1 0 0,1 1 0,0 1 0,0 1 0,0 1 0,0 0 0,0 2 0,1 0 0,-1 1 0,0 0 0,-1 2 0,1 0 0,25 10 0,-36-10 0,0 0 0,0 0 0,0 1 0,0 0 0,-1 0 0,0 1 0,0-1 0,0 2 0,-1-1 0,0 1 0,0 0 0,9 14 0,-15-19 0,1 0 0,0 0 0,-1 0 0,0 0 0,1 1 0,-1-1 0,0 0 0,0 0 0,0 0 0,0 0 0,0 0 0,-1 0 0,1 0 0,-1 0 0,1 0 0,-1 0 0,0 0 0,0 0 0,0 0 0,0 0 0,0-1 0,0 1 0,0 0 0,-1-1 0,1 1 0,0-1 0,-1 1 0,-2 1 0,-4 4 0,1-1 0,-1 0 0,0 0 0,-14 6 0,1-2 0,-1-2 0,-44 12 0,7-3 0,58-17 39,0 1-1,0-1 1,0 0 0,0 1-1,0 0 1,0-1-1,0 1 1,0 0 0,0-1-1,0 1 1,0 0 0,0 0-1,0 0 1,0 0-1,1 0 1,-1 0 0,0 0-1,1 0 1,-1 0 0,1 0-1,-1 1 1,-1 13-4824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0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11656,'0'0'11514,"10"2"-10971,10 0-309,0-1 0,0 0 0,27-4 0,74-12 505,-50 6-310,105-21 489,-6 1-117,372-28 2183,-470 48-2237,1 3-1,100 3 0,-173 3-724,1 0 1,0 0-1,-1 0 0,1 0 1,-1 0-1,1 0 1,0 0-1,-1 0 0,1 0 1,0 0-1,-1 1 0,1-1 1,-1 0-1,1 0 0,0 0 1,-1 1-1,1-1 1,-1 0-1,1 1 0,-1-1 1,1 1-1,-1-1 0,1 1 1,-1-1-1,1 0 0,-1 1 1,0 0-1,1-1 1,-1 1-1,0-1 0,1 1 1,-1-1-1,0 1 0,0 0 1,0-1-1,0 1 0,1-1 1,-1 1-1,0 0 1,0-1-1,0 1 0,0 0 1,-11 24-2695,8-21 393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25 12960,'0'0'3942,"-1"13"-2903,-6 56 538,3 80 1,13 84 1095,-2-153-451,28 130-1,-29-192-289,-7-26-716,-10-67-678,-38-139 0,10 62-215,22 87-323,-6-32 0,21 86 0,0 0 0,2 0 0,-1-1 0,1 1 0,1 0 0,2-17 0,-2 23 0,1 0 0,-1 1 0,1-1 0,0 1 0,0-1 0,0 1 0,1 0 0,0 0 0,-1 0 0,2 0 0,-1 0 0,0 1 0,1-1 0,-1 1 0,1 0 0,0 0 0,0 0 0,0 1 0,0 0 0,1-1 0,-1 1 0,1 1 0,0-1 0,-1 1 0,1-1 0,0 1 0,9 0 0,0-1 0,1 2 0,0 0 0,-1 0 0,1 1 0,0 1 0,-1 1 0,1 0 0,13 5 0,-9-1 0,0 0 0,0 1 0,-1 1 0,22 14 0,-33-18 0,0 0 0,0 0 0,-1 1 0,0-1 0,1 1 0,-2 1 0,1-1 0,-1 1 0,0 0 0,0 1 0,-1-1 0,6 13 0,-10-17 0,1 0 0,0 0 0,-1-1 0,1 1 0,-1 0 0,0 0 0,0 0 0,0 0 0,0 0 0,0 0 0,-1 0 0,1 0 0,-1 0 0,0-1 0,-2 5 0,1-2 0,0 0 0,-1-1 0,0 1 0,0-1 0,-1 0 0,1 0 0,-1 0 0,-4 3 0,-2 1 0,0 0 0,-1-1 0,0-1 0,0 0 0,0 0 0,-18 5 0,14-6 142,1-1-1,-1-1 1,0 0 0,0-2-1,-19 1 1,-37-6-4927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7936,'0'0'24684,"13"-2"-24565,-1 0-104,4-1-14,1 1 0,-1 1 1,31 1-1,375 50-1,-366-37 0,-19-3 0,-30-10 0,-6 0 0,0 0 0,0-1 0,0 1 0,0 0 0,0 0 0,0 0 0,0 0 0,0 0 0,0 0 0,0 1 0,0-1 0,0 0 0,0 0 0,0 1 0,0-1 0,0 1 0,0-1 0,1 2 0,1 0 0,-9 3 178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8536,'0'0'17713,"10"-6"-17413,-5 3-262,3-2 40,1 0 0,1 1 0,-1 0 0,1 0 1,-1 1-1,18-4 0,165-9 1193,16-2 351,-182 12-1363,-14 4 9,0-1 0,25 0 0,12-3 1105,-49 10-2056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25 8032,'0'0'6649,"-10"-1"-6208,-3 0-270,7 1-54,0-1-1,1 1 1,-1-1-1,0 0 1,1-1-1,-10-3 1,3-1 1320,-7 0 10512,38 24-10444,-18-16-1462,1-1-1,0 1 0,0-1 1,1 1-1,-1-1 0,0 0 0,0 0 1,1 0-1,-1 0 0,0-1 0,1 1 1,-1-1-1,0 1 0,4-1 1,37-1 827,-15-1-616,209 14-254,-170-13 0,46 0 0,-89 3 0,40 7 0,-47-9 969,2-3-5890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2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8640,'0'0'17913,"14"-4"-17553,0 0-269,82-19 496,-58 16-145,0 2 0,51-1-1,-14 5 52,110 5 732,-170-3-1122,122 7 1919,-137-7-2007,0-1 0,0 0 0,0 0 1,0 0-1,0 0 0,0 0 0,0 0 0,0 0 0,0 0 1,1 0-1,-1 0 0,0 0 0,0 0 0,0 0 0,0 0 1,0 0-1,0 0 0,0 0 0,0 0 0,1 0 0,-1 0 0,0 0 1,0 0-1,0 0 0,0 0 0,0 0 0,0 0 0,0 0 1,0 0-1,0 0 0,0-1 0,1 1 0,-1 0 0,0 0 0,0 0 1,0 0-1,0 0 0,0 0 0,0 0 0,0 0 0,0 0 1,0 0-1,0 0 0,0-1 0,0 1 0,0 0 0,0 0 0,0 0 1,0 0-1,0 0 0,0 0 0,0 0 0,0 0 0,0 0 1,0-1-1,0 1 0,0 0 0,0 0 0,0 0 0,0 0 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4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8936,'0'0'17682,"4"10"-17299,26 51 203,47 115 1170,-72-161-1644,55 173 1398,-48-143-913,-2 1 0,5 58 0,-14-92-596,0 0-1,-1 0 1,-1 0-1,0 0 1,-1 0-1,-4 18 1,5-26-1,0-1 0,0 1 0,0-1 0,-1 0 0,0 1 0,1-1-1,-1 0 1,0 0 0,-1 0 0,1 0 0,0-1 0,-1 1 0,0-1 0,1 1 0,-1-1 0,0 0 0,0 0 0,0 0 0,-1 0 0,1-1 0,0 1 0,-1-1 0,1 0 0,-1 0 0,-3 1 0,3-1 0,0-1 0,0 1 0,1-1 0,-1 0 0,0 0 0,0 0 0,0-1 0,0 1 0,1-1 0,-1 0 0,0 0 0,0 0 0,1 0 0,-1-1 0,1 1 0,0-1 0,-1 0 0,1 0 0,0-1 0,0 1 0,0 0 0,0-1 0,0 0 0,1 0 0,-3-3 0,0-2 0,0 1 0,1 0 0,0-1 0,0 0 0,1 0 0,0 0 0,1 0 0,0 0 0,0-1 0,0 1 0,1-1 0,1 1 0,-1-1 0,1 0 0,1 1 0,-1-1 0,2 1 0,3-17 0,1 6 0,0 0 0,1 0 0,1 1 0,1 0 0,1 0 0,0 1 0,15-18 0,16-23 0,-19 26 0,2 1 0,31-32 0,-18 24 0,-12 13 0,1 1 0,35-27 0,51-34 0,-110 85 267,2-3 39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7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8840,'0'0'12337,"2"10"-11957,7 47 312,-1 0 0,-3 0 0,-3 1 0,-5 58 0,-5-75-80,5-32-289,1 0-1,0 0 1,0 13-1,2-22-306,0 0-1,0 0 1,0 1-1,0-1 1,0 0-1,0 0 1,0 0-1,0 1 1,0-1-1,0 0 1,0 0-1,0 0 1,0 1-1,0-1 1,0 0-1,0 0 1,0 1-1,0-1 1,-1 0-1,1 0 1,0 0-1,0 0 1,0 1-1,0-1 1,0 0-1,0 0 1,-1 0-1,1 0 1,0 1-1,0-1 1,0 0-1,0 0 1,-1 0-1,1 0 1,0 0-1,0 0 1,0 0-1,-1 0 1,1 1-1,0-1 1,0 0-1,0 0 1,-1 0-1,1 0 1,0 0-1,0 0 1,-1 0-1,1 0 1,0 0-1,0 0 1,0-1-1,-1 1 1,1 0-1,0 0 1,0 0-1,0 0 1,-1 0-1,1 0 1,0 0-1,0 0 1,0-1 0,-1 1-1,-9-12 615,6 3-479,1 0 1,0-1-1,0 1 0,1-1 1,0 1-1,0-15 1,2 18-101,0 1 0,1 0 0,-1 0 0,1 0 0,1 0 0,-1 0 0,0 0 0,1 0 0,0 1 0,0-1 0,1 0 0,-1 1 0,1 0 0,5-7 0,3-1 75,0 1 0,0 0-1,1 0 1,1 1 0,0 1 0,0 0-1,1 1 1,0 0 0,0 1 0,30-10 0,-32 14-859,-1 0 1,2 1-1,-1 0 1,22-1-1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4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0 831 17543,'0'0'3423,"4"-14"-2999,-1 0-310,3-9 229,18-43 0,12-20 578,64-142 1241,-67 163-1213,58-88-1,-74 128-580,29-33 0,-38 50-229,1-1 0,0 1 0,0 1 0,0 0-1,1 0 1,19-9 0,-18 10 28,0 1 1,1 0 0,-1 0-1,1 2 1,0-1-1,0 1 1,1 1 0,-1 0-1,15 1 1,-20 0-69,-1 2 0,0-1 0,1 1 0,-1 0 0,1 0 0,-1 0 0,0 1 0,0 0 0,0 1 0,0-1 0,7 5 0,-10-5-45,0 1-1,0-1 1,0 1-1,0 0 1,0 0-1,-1 0 1,1 0-1,-1 1 1,0-1-1,0 1 1,0-1-1,0 1 1,-1 0-1,1 0 1,-1 0-1,0-1 1,0 1-1,0 8 1,0-6-54,-1 0 0,0 0 0,0 0 0,-1 0 0,1 0 0,-1 0 0,-1 0 0,1 0 0,-1 0 0,0 0 0,0 0 0,-1-1 0,0 1 0,0-1 0,0 0 0,-1 0 0,1 0 0,-1 0 0,0-1 0,-1 1 0,1-1 0,-1 0 0,0 0 0,-9 5 0,-9 4 0,-1 0 0,0-2 0,0-1 0,-35 9 0,37-12 0,0 0 0,-27 2 0,42-8 0,0 0 0,0 0 0,0-1 0,0 0 0,0-1 0,0 1 0,0-1 0,0-1 0,0 1 0,0-1 0,-8-4 0,11 2 928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4:5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3808,'0'0'8128,"10"-9"-7740,11-8-89,0-2 0,-2 0 0,22-29 0,-12 9 722,45-84 0,-67 104-711,-7 16-254,1 1-1,0-1 0,0 0 1,0 0-1,0 1 1,1-1-1,-1 1 0,1-1 1,-1 1-1,1-1 0,2-1 1,-4 4-43,1 0 1,-1 1-1,0-1 0,0 0 1,0 0-1,1 1 0,-1-1 1,0 0-1,0 1 1,0-1-1,0 0 0,0 1 1,1-1-1,-1 0 0,0 1 1,0-1-1,0 1 1,0-1-1,0 0 0,0 1 1,0-1-1,0 0 0,-1 1 1,1-1-1,0 0 1,0 1-1,0-1 0,0 0 1,0 1-1,0-1 0,-1 0 1,1 1-1,-1 3 26,-3 19 2,-50 406 403,0 56-4,48-423 105,-3-76-166,4-30-228,2 0 1,1 1-1,6-64 0,-1 53-16,1-46 226,29-176-1,-25 246-282,2 0-1,22-50 0,-7 20-3,-11 27-3,1 1 0,36-57 0,-39 70-52,2 1-1,0 1 1,1 0 0,0 1-1,31-24 1,-44 38-19,0 1 1,0-1-1,0 1 1,0 0-1,0 0 1,1 0-1,-1 0 1,0 0-1,1 0 0,-1 1 1,1-1-1,-1 1 1,1 0-1,-1-1 1,1 1-1,-1 0 0,1 1 1,4 0-1,-4 0-3,1 0 0,0 1 0,-1-1 0,1 1 0,-1 0 0,1 0 0,-1 0 0,0 1 0,0-1-1,0 1 1,2 3 0,4 5-13,0 0 0,-1 1 0,0-1 0,-1 2 0,9 21 0,-4-5 1,-2-1 0,-1 2 1,-1-1-1,-2 1 1,-1 0-1,-1 1 0,0 33 1,-4-45 12,-1 1 0,-1-1 0,0 1 0,-2-1 0,0 0 0,-1 0 0,-1 0 0,-1-1 0,0 0 0,-1 0 0,-1-1 0,-14 20 0,15-26 9,0-1 0,-1 0 0,0 0 1,-1-1-1,1-1 0,-2 0 0,1 0 0,-1-1 0,-16 9 0,18-12 3,1-1-1,-1 1 0,0-1 0,0-1 0,-1 0 0,1 0 0,0 0 0,-1-1 0,1-1 0,-1 0 0,1 0 1,-1-1-1,-13-2 0,1-2 88,0-1 1,0-1-1,1 0 1,0-2-1,-37-21 1,57 29-89,0 0-1,-1 1 1,1-1 0,0 0 0,0-1-1,-1 1 1,1 0 0,0 0-1,0 0 1,1-1 0,-1 1 0,0-1-1,0 1 1,1 0 0,-2-3-1,2 4-6,0-1 0,0 0-1,1 0 1,-1 1-1,0-1 1,0 0-1,0 0 1,1 1 0,-1-1-1,0 0 1,1 1-1,-1-1 1,0 0-1,1 1 1,-1-1-1,1 1 1,-1-1 0,1 1-1,-1-1 1,1 1-1,0-1 1,-1 1-1,1-1 1,-1 1 0,1 0-1,0-1 1,-1 1-1,1 0 1,0 0-1,0 0 1,-1-1 0,1 1-1,0 0 1,0 0-1,-1 0 1,2 0-1,5-1-7,1 1-1,-1-1 1,1 1-1,-1 1 1,0-1-1,1 1 1,-1 0-1,0 1 1,0 0-1,9 3 1,2 2-5,-1 1 0,31 18 0,-33-16 8,-1 1-1,17 15 0,17 14 2,-35-30 16,-1 1-1,0 0 1,-1 0-1,-1 1 1,15 20-1,-12-15-7,43 45 56,-52-59-46,1 0 1,0 0-1,0 0 0,1 0 0,-1-1 0,1 0 0,-1 0 0,1-1 0,0 1 0,10 0 0,-7 0 23,-7-2-29,1 0-1,-1 0 1,1 0-1,-1 0 1,1-1-1,-1 1 1,1-1-1,-1 1 1,0-1-1,1 0 1,-1 0-1,0 0 1,1 0-1,-1 0 1,2-2-1,28-24 111,-30 24-110,0 0 0,0-1-1,0 1 1,0-1 0,-1 1 0,0-1-1,0 1 1,0-1 0,0 0 0,0-4-1,1-5 14,2-4 15,-2 0 1,1-34 0,-3 35 4,0 0 0,2 0 1,6-30-1,-8 45-38,0 0 1,1 0-1,-1 0 0,1 0 1,-1 0-1,0 0 0,1 1 0,0-1 1,-1 0-1,1 0 0,-1 0 1,1 1-1,0-1 0,0 0 1,-1 1-1,1-1 0,0 0 0,0 1 1,0-1-1,0 1 0,0-1 1,1 1-1,0-1-3,0 1 0,0 0 1,1 0-1,-1 0 0,0 0 0,0 0 0,0 0 0,0 1 0,0-1 1,3 2-1,6 2-11,-1 0 0,0 1 0,13 9 1,-15-10 18,10 7-25,0 0-1,-1 1 1,-1 0-1,1 2 1,-2 0-1,0 0 0,-1 2 1,16 20-1,-30-35 12,0-1 0,1 1 0,-1-1 0,1 1 0,-1-1 0,0 1-1,1-1 1,-1 1 0,0 0 0,0-1 0,1 1 0,-1 0 0,0-1-1,0 1 1,0 0 0,0-1 0,0 1 0,0 0 0,0-1 0,0 1-1,0-1 1,0 1 0,0 0 0,-1-1 0,1 1 0,0 0 0,0-1 0,-1 1-1,1-1 1,0 1 0,-1 0 0,1-1 0,-1 1 0,1-1 0,0 1-1,-1-1 1,1 0 0,-1 1 0,1-1 0,-1 1 0,0-1 0,1 0 0,-1 1-1,1-1 1,-1 0 0,0 0 0,1 0 0,-1 1 0,1-1 0,-1 0-1,0 0 1,-1 0 0,-2 1 3,-1 0-1,0-1 1,0 0-1,0 0 1,0 0-1,-6-1 1,-4-2 20,0-2 1,0 1-1,1-2 0,-26-13 1,-17-7 79,29 13-63,23 9-29,0 2 0,-1-1 0,1 1 0,-1-1 0,0 2 0,0-1 0,0 1 0,0-1 1,-6 1-1,11 1-5,0 0 1,1 0 0,-1-1-1,0 1 1,0 0 0,0 0-1,1 1 1,-1-1 0,0 0-1,0 0 1,1 0 0,-1 0-1,0 1 1,0-1 0,1 0-1,-1 1 1,0-1 0,1 0-1,-1 1 1,0-1 0,1 1-1,-1-1 1,0 1 0,1 0-1,-1-1 1,1 1 0,-1-1-1,1 1 1,0 0 0,-1 0-1,1-1 1,0 1 0,-1 0-1,1-1 1,0 1 0,-1 2 0,1-2-6,-2 4-1,0 0 1,1 0 0,-1 0 0,1 0-1,0 1 1,1-1 0,-1 0-1,1 1 1,0-1 0,0 0 0,1 1-1,0-1 1,0 0 0,0 0-1,0 1 1,1-1 0,3 7 0,5 10-23,2 0 1,21 32-1,-20-34 14,5 10-17,-13-19 18,1-1 0,0 0 0,0-1 0,1 0 0,1 0 0,-1 0-1,15 12 1,-14-15 6,-4-3 20,0 0 0,0 0 0,0-1-1,0 1 1,1-1 0,6 3 0,-10-5-10,0 0 0,0 0 0,0 1-1,0-1 1,0 0 0,0-1 0,0 1 0,0 0 0,0 0 0,0 0 0,0 0-1,0-1 1,0 1 0,0-1 0,0 1 0,0 0 0,0-1 0,0 0-1,0 1 1,0-1 0,-1 1 0,1-1 0,0 0 0,0 0 0,-1 0-1,1 1 1,-1-1 0,1 0 0,0 0 0,-1 0 0,0 0 0,1 0 0,-1 0-1,0 0 1,1 0 0,-1-2 0,4-10 24,-2-1 0,1-1 1,-2 1-1,0 0 0,-1 0 0,-1-16 0,0 14-8,1-3 30,-2 0 1,0 0-1,-1 0 0,-1 1 0,-1-1 0,-1 1 0,-9-22 1,12 31 146,12 18-168,11 20-42,3 8 11,55 67 0,-75-100-5,1 0 0,0 0 0,0 0 0,1-1 0,-1 1 0,1-1 0,0 0 1,0 0-1,0-1 0,0 0 0,9 3 0,-11-4 5,0 0 0,1-1 0,-1 0 0,0 0 0,1 0 1,-1 0-1,0 0 0,1-1 0,-1 0 0,0 1 0,1-1 1,-1 0-1,0 0 0,0-1 0,0 1 0,0-1 0,0 0 0,0 0 1,-1 1-1,5-5 0,3-3 2,-1-1 1,0 0-1,0-1 1,-1 0-1,-1 0 1,0 0-1,10-21 1,0-8 13,12-43 1,-8 12 23,-4-1 1,10-87-1,1-149 56,-25 236-52,-2-1-1,-14-106 1,5 140-18,8 38-25,0 0 0,-1-1 0,1 1-1,0-1 1,-1 1 0,1 0 0,-1-1-1,1 1 1,-1 0 0,0-1 0,0 1-1,0 0 1,1 0 0,-1 0 0,0 0-1,0 0 1,0 0 0,-1 0 0,1 0-1,0 0 1,-3-1 0,2 5-9,1 1-1,-1-1 1,0 0-1,1 1 1,0 0-1,0-1 1,-1 6 0,1-7 3,-8 35-50,2 0 1,-5 75-1,14 81-80,1-74 79,8 97 7,-2-134 22,18 118-142,-22-176 157,1 0 1,0 0-1,2-1 1,1 0-1,17 32 1,-17-44 34,-8-10-17,1 0-1,-1 0 1,0 0-1,0 1 1,-1-1-1,1 0 1,0 0-1,0 1 1,0-1-1,0 3 1,0-2 2,0 1 0,0-1 0,0 1 0,1-1 0,-1 0 0,1 0 0,-1 1 0,1-1 0,0 0 0,0-1 0,-1 1 0,2 0 0,-1 0 0,0-1 0,0 1 0,0-1 0,1 0 0,-1 0 0,1 0 0,-1 0 0,1 0 0,-1 0 0,1-1 0,-1 1 0,6-1 0,-2 1 1,-1-1-1,0 0 1,1-1 0,-1 0-1,1 0 1,-1 0 0,0 0-1,1-1 1,-1 0-1,0 0 1,0 0 0,5-3-1,30-18 28,-19 11-17,-1 0-1,0 0 1,-1-2 0,26-23 0,-41 32-16,0 0 0,1 1 0,-2-1 0,1-1 0,0 1 0,-1 0 0,0-1 0,-1 0 0,1 0 0,-1 0 0,0 0-1,0 0 1,-1 0 0,0 0 0,0-1 0,0 1 0,-1 0 0,0-1 0,0 1 0,-1 0 0,-1-11 0,-1 7-3,0 0 1,0 0-1,-1 1 1,0-1-1,-7-11 1,9 18 3,1-1 1,-2 1-1,1 0 0,0 0 1,-1 0-1,1 0 0,-1 0 1,0 1-1,0-1 0,0 1 1,0 0-1,0 0 1,-1 0-1,1 0 0,-1 0 1,1 1-1,-6-2 0,7 3 4,-1-1 1,0 1-1,0 0 0,0 0 0,1 1 0,-1-1 0,0 0 0,0 1 1,1 0-1,-1-1 0,0 1 0,1 0 0,-1 1 0,1-1 1,-1 0-1,1 1 0,0-1 0,0 1 0,0 0 0,-1 0 0,-2 4 1,1-2-9,1 0-1,0 1 1,0-1 0,1 1 0,-1 0 0,1 0 0,0 0 0,0 0 0,0 0 0,0 8 0,1-9-1,2 0 0,-1 0 0,0 0-1,1 0 1,-1 0 0,1 0 0,0 0 0,1-1 0,-1 1 0,1 0 0,-1-1 0,4 6 0,1 0-7,-1 0-1,2 0 1,9 11 0,-9-13 1,0 0 1,1-1-1,0 0 1,0 0 0,0-1-1,1 0 1,16 7-1,3-2 8,35 9 1,-22-8 18,-32-9-6,1-1 1,0 1 0,0-2-1,0 1 1,0-1 0,16-3-1,-10 2 9,-12 0-11,0 1 1,-1-1-1,1 0 1,0-1-1,0 1 1,4-3-1,-5 2-4,0 1-1,0-1 1,0 1-1,0 0 1,0 0-1,0 1 0,5-2 1,-7 2-32,-1 0 0,0 0-1,0 0 1,0 0 0,0 0 0,0 0 0,0 0 0,0 0-1,0 0 1,0 0 0,0 0 0,0 0 0,0 0 0,0 0-1,1 0 1,-1 0 0,0 0 0,0 0 0,0 0 0,0 0 0,0 0-1,0 0 1,0 0 0,0 0 0,0 0 0,0 0 0,0 0-1,0-1 1,0 1 0,0 0 0,0 0 0,0 0 0,0 0-1,0 0 1,0 0 0,0 0 0,0 0 0,0 0 0,0 0-1,0 0 1,0 0 0,0 0 0,0-1 0,0 1 0,0 0-1,0 0 1,0 0 0,0 0 0,0 0 0,0 0 0,0 0-1,0 0 1,0 0 0,0 0 0,0 0 0,0 0 0,0 0-1,0 0 1,0 0 0,0 0 0,0-1 0,-1 1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4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9848,'0'0'20524,"7"10"-20080,10 18 134,-1 1 0,23 55 0,-19-30-468,-9-28-93,-2 0-1,0 1 1,-1 1-1,-2-1 1,3 30-1,-9-49-16,0 1 0,-1-1 0,0 0 0,0 1 0,-6 14 0,6-20 0,0 0 0,0 0 0,0 0 0,-1-1 0,1 1 0,-1-1 0,1 1 0,-5 4 0,5-7 0,0 1 0,0 0 0,0 0 0,0-1 0,0 1 0,-1 0 0,1-1 0,0 1 0,0-1 0,0 1 0,-1-1 0,1 0 0,0 0 0,0 1 0,-1-1 0,1 0 0,0 0 0,-1 0 0,1 0 0,0-1 0,-2 1 0,0-1 0,0 0 0,-1 0 0,1-1 0,0 1 0,0-1 0,0 0 0,1 0 0,-1 0 0,0 0 0,1 0 0,-1 0 0,1-1 0,0 1 0,-1-1 0,1 0 0,1 1 0,-1-1 0,0 0 0,1 0 0,-1 0 0,1-1 0,0 1 0,0 0 0,0 0 0,1-1 0,-2-5 0,1 0 0,1 0 0,0 0 0,0 0 0,0 0 0,1 0 0,1 0 0,-1 0 0,1 0 0,4-8 0,8-17 0,1 0 0,2 2 0,2 0 0,0 1 0,41-47 0,-55 72 0,4-6 0,1 1 0,0 0 0,0 1 0,1 0 0,0 1 0,1 0 0,0 1 0,1 0 0,18-9 0,-32 45 0,-10 23 819,4-25-5573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4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11448,'0'0'20336,"13"-8"-19753,-1 1-437,-6 2-126,0 1 1,1 1-1,-1-1 1,1 1-1,0 0 1,0 1-1,0-1 1,1 1-1,-1 1 1,0-1-1,12 1 1,161-10-21,-175 11 0,0 0 0,0 0 0,0 1 0,-1-1 0,1 1 0,0 0 0,0 0 0,-1 1 0,1 0 0,6 3 0,-9 3 864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17887,'0'0'3152,"1"12"-2300,2 33 199,-5 47 0,0 73 2108,2-108 697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7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9144,'0'0'12415,"11"2"-12104,47 7 304,-26 2 910,-27-8-1388,0-1 0,0 0 0,1 0 0,8 2 0,27-1 171,-1-1 0,1-2 0,61-8-1,-65 4-200,191-23 273,-34 2-194,-94 15-102,195-22 112,-86 10-35,271 6-1,209 55 375,-580-29-402,301 33 838,-394-41-892,5 1 135,-1 0 0,1-2 0,0 0-1,37-4 1,-53 2-148,2-1 420,-10-9-242,-18-13-2158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7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21 779 8840,'0'0'10969,"-4"-10"-10575,-11-35-12,14 40-322,1 1 1,0 0-1,0 0 1,0-1 0,0 1-1,1 0 1,0 0-1,0 0 1,0 0 0,0 0-1,1 0 1,-1 0-1,1 0 1,4-5 0,2-8 163,10-23 622,43-69 0,-30 56-213,-15 28-293,1 1 0,1 0-1,23-23 1,67-60 776,-93 93-964,7-7 81,0 0 0,2 2 0,0 1 1,2 1-1,0 1 0,0 1 0,1 1 0,1 1 1,50-14-1,-63 22-79,-8 3-68,0 0 0,0 0 0,-1 1 1,1 0-1,0 0 0,0 0 0,0 1 1,0 0-1,0 0 0,12 3 0,2 1 140,20 8 318,-39-11-512,0 0 1,0 0-1,0 0 0,0 0 1,0 1-1,0-1 0,0 1 1,-1-1-1,1 1 1,-1 0-1,1-1 0,-1 1 1,1 0-1,-1 0 1,0 0-1,1 2 0,1 4 4,0 0-1,-1 1 0,0-1 0,0 0 0,-1 0 0,0 1 0,0-1 0,-1 1 0,0-1 1,-1 1-1,0-1 0,0 1 0,-1-1 0,0 0 0,0 0 0,-1 0 0,0 0 1,0 0-1,-1 0 0,0-1 0,-1 1 0,1-1 0,-1-1 0,-1 1 0,1-1 1,-1 1-1,0-2 0,-1 1 0,1-1 0,-1 0 0,0 0 0,0 0 0,-1-1 1,1-1-1,-1 1 0,0-1 0,-9 2 0,-10 2-35,1-1 0,-1-1 0,-42 1 0,-86-6 0,74-1 0,70 4 506,11 2 1,1-4-897,0 0 1,0 0-1,0 0 1,-1-1-1,1 1 1,0 0-1,0 0 1,0-1-1,0 1 1,0-1-1,0 1 1,2 0-1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7:1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8744,'0'0'13257,"6"11"-12968,49 79 471,-39-65-380,0 2 1,-2-1-1,17 46 0,-28-60-255,-1 0-1,0 1 0,-1-1 1,0 1-1,-1-1 1,-1 1-1,-2 15 0,1 1 212,2-25-267,-1-1-1,0 1 1,0-1 0,0 0-1,0 1 1,-1-1 0,1 0-1,-1 1 1,0-1 0,0 0-1,0 0 1,0 0 0,-1-1-1,1 1 1,-1-1-1,1 1 1,-1-1 0,0 0-1,0 0 1,0 0 0,0 0-1,0 0 1,-1-1 0,1 1-1,-5 0 1,6-2-35,1 1 0,0-1 0,0 0 0,-1 0 0,1 0 0,0 0 0,0-1 0,0 1 1,-1 0-1,1 0 0,0-1 0,0 1 0,0-1 0,-1 1 0,1-1 0,0 1 0,0-1 0,0 0 0,0 1 0,0-1 0,0 0 0,0 0 0,1 0 0,-1 0 0,0 0 0,0 0 0,1 0 0,-1 0 0,0 0 0,1 0 0,-1 0 0,1 0 1,0-1-1,-1 1 0,1 0 0,0 0 0,-1-3 0,0-3 34,0 0 0,0 0 0,0 0 0,1 0 1,1-7-1,1-1 11,0 1 1,1 0-1,1 0 1,0 1-1,1-1 1,1 1-1,8-15 1,57-84 510,-70 110-582,12-15 129,1-1 0,2 2-1,-1 0 1,2 0-1,0 2 1,35-23-1,6 4 308,-35 23-4424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3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100 105 10040,'0'0'15207,"-6"10"-14912,4-7-273,0 1 7,-1 0 1,1 0-1,0 0 0,0 0 1,0 0-1,0 1 1,1-1-1,-1 0 0,1 1 1,1 0-1,-1-1 0,1 1 1,-1-1-1,1 1 0,0 0 1,1-1-1,-1 1 1,2 4-1,47 208 1223,-36-155-927,-5-20-122,5 25 555,38 111 0,-34-128-271,-9-25 127,16 32 1,-18-37 410,16-66-425,65-194-600,-57 160 0,4 0 0,51-90 0,-27 84 0,-37 58 0,28-51 0,-33 57 0,-14 19 0,0 1 0,0 0 0,0-1 0,0 1 0,0-1 0,0 0 0,-1 0 0,1 1 0,0-5 0,-2 6 0,-1 0 0,0 0 0,1 0 0,-1 0 0,0 0 0,1 0 0,-1 0 0,0 1 0,0-1 0,0 0 0,0 0 0,0 1 0,0-1 0,0 1 0,-2-2 0,3 2 0,-11-4 0,1 0 0,-1 1 0,0 0 0,0 1 0,0 0 0,-1 1 0,1 0 0,-18 1 0,22 0 0,-139-1 0,44 2 0,-166-20 0,265 19 0,2 0 0,-1-1 0,0 1 0,0 0 0,0-1 0,0 1 0,0-1 0,0 0 0,0 1 0,1-1 0,-1 0 0,-3-2 0,22 4 0,95 39 857,-49-17-5783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48 915 10656,'0'0'7662,"-8"-12"-7179,-24-41 5,30 50-441,1 0 1,0-1 0,0 1-1,0 0 1,1-1 0,-1 1-1,1-1 1,0 1 0,0-1-1,0 0 1,0 1 0,1-1-1,0 1 1,-1 0 0,1-1-1,0 1 1,2-5 0,1-3 108,-1-1 2,15-51 1064,38-93 1,-38 114-726,2 2 1,1 0-1,2 1 0,39-49 1,-14 30 170,36-41 475,-67 81-819,1 1-1,0 0 0,24-15 1,-32 25-146,1 0 0,-1 1-1,1 1 1,0 0 0,0 0 0,1 1 0,-1 1 0,1 0 0,0 0-1,20-1 1,-26 4-139,-1 0 0,0 0 1,0 1-1,1 0 0,-1 0 0,0 0 0,0 0 0,0 1 0,0 0 0,0 0 0,0 0 0,-1 1 0,1-1 1,-1 1-1,0 0 0,1 0 0,-1 1 0,-1-1 0,1 1 0,0 0 0,-1 0 0,0 0 0,0 1 0,0-1 1,0 1-1,2 6 0,-1-3-13,-1 1-1,0 0 1,0 0 0,0 0 0,-1 0 0,-1 0 0,1 0 0,-2 1 0,1-1-1,-1 0 1,-1 1 0,1-1 0,-4 11 0,2-13-2,0 0 1,0 0 0,-1 0-1,0 0 1,0-1-1,-1 0 1,1 1-1,-2-1 1,1-1-1,0 1 1,-1 0-1,0-1 1,-1 0 0,1 0-1,-1-1 1,0 0-1,-9 6 1,5-5 1,0-1 1,-1 0 0,1 0 0,-1-1 0,1-1-1,-1 0 1,0 0 0,-22 0 0,-4-2 72,-47-7 0,64 5-93,-13-7-6,30 7 0,-1 1 0,1 0 0,-1-1 0,0 2 0,0-1 0,1 0 0,-1 1 0,0-1 0,-6 1 0,10 1 25,0-1 1,-1 0-1,1 0 0,0 0 1,-1 0-1,1 1 0,0-1 1,0 0-1,-1 0 0,1 0 1,0 1-1,0-1 1,0 0-1,-1 0 0,1 1 1,0-1-1,0 0 0,0 0 1,0 1-1,0-1 0,0 0 1,-1 1-1,1-1 0,0 0 1,0 1-1,0-1 0,0 0 1,0 1-1,0-1 0,0 0 1,0 1-1,0-1 0,1 0 1,-1 0-1,0 1 0,0-1 1,0 0-1,0 1 1,5 10-4105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4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10040,'0'0'10439,"11"-5"-10079,34-15-1,-42 19-295,0 1 0,1-1 0,-1 0 0,0 1 0,1 0 0,-1 0 1,0 0-1,1 0 0,-1 0 0,0 1 0,0 0 0,1-1 0,-1 1 0,0 0 0,5 3 0,9 1 330,6 0 107,0-2 1,0-1 0,0-1 0,38-3 0,90-20 413,-14 2-331,-35 10-182,-1 4 0,120 9 0,131 17 572,-243-21-611,131-16 0,227-75 494,-193 32-403,-199 44-306,143-22 324,-185 35-283,0 0 0,0 3-1,-1 0 1,55 9 0,-61-4-13,35 11 1,-50-8 698,0 0-1773,-4-8-3162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9536,'0'0'14583,"10"9"-14256,-3-2-264,-4-3-30,1 0 0,0-1 1,0 1-1,0-1 0,1 1 0,-1-1 0,1-1 0,-1 1 0,1-1 1,0 1-1,0-2 0,0 1 0,0 0 0,0-1 0,1 0 0,7 1 1,287-1 1443,-149 2-885,-38 1 49,70-4 3655,-187-6-4120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4:5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8240,'0'0'1866,"11"3"-1356,22 3-185,2-1 0,-1-2 0,0-2 0,1-1 0,49-6 0,-25-1 55,153-25 1052,-201 30-1340,12-4 296,0 1 1,0 1-1,0 1 0,0 1 0,38 2 0,-59 0-420,0 1 0,0-1 0,0 1 0,1 0-1,-1 0 1,0 0 0,0 0 0,0 0-1,-1 0 1,1 1 0,0-1 0,0 0-1,-1 1 1,1 0 0,1 1 0,0 0-960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4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11552,'0'0'12047,"11"0"-11661,52-3 368,0 4 0,123 17 0,111 18 1358,-273-35-1768,0-2-1,26-2 1,-41 2-265,-1-1-1,0 1 1,0-1 0,1-1-1,-1 0 1,-1 0 0,1 0-1,0-1 1,10-7-1,-12 5-3875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8840,'0'0'9974,"10"-2"-9547,51-7 123,46-9 309,-80 12-644,191-38 1694,-179 38-1270,0 2 1,0 2-1,68 5 0,-90 0-390,0 0 0,-1 0-1,30 12 1,-11 1-3432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1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8640,'0'0'11031,"12"7"-10743,-4-3-233,-1 0-10,0-1 0,0 2 0,-1-1 0,0 1 0,0 0 0,0 0 1,-1 0-1,1 1 0,-1 0 0,7 11 0,181 366 2836,-112-178-714,-73-183-1803,-5-13-117,-1 0 1,0-1-1,0 1 1,0 12-1,2 6 604,28-161 1131,-6 61-1686,4 1 0,2 1 0,4 2-1,60-88 1,-33 43 216,-45 95-364,-16 18-126,-1 0-1,1-1 1,0 1 0,-1-1-1,1 1 1,-1-1 0,0 0-1,1 1 1,-1-1 0,0 0-1,0 0 1,0 0 0,0 0-1,0 0 1,0-3 0,-1 5 14,-12-16 196,-1 12-230,0 0 0,-1 1-1,1 1 1,0 0 0,-1 1 0,-17 0 0,-15-1-2,-36-2 0,-1 4 0,1 3 0,-128 21 0,184-19 0,-19 2 0,120 11-92,-35-13-4153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10152,'0'0'8434,"-7"9"-7893,-51 68 1089,42-53-1208,1 0 0,0 1 0,2 1 0,1 0 0,1 0 0,2 1 0,-7 29 1,1 10 553,-11 123 0,22-136-449,2 1-1,3-1 1,2 1-1,2-1 1,23 101 0,8-33 508,-30-105-714,1 0 1,0-1-1,1 0 0,0-1 0,17 21 0,-24-33-290,0-1 0,0 1-1,0-1 1,0 0-1,1 0 1,-1 0-1,0 1 1,1-1 0,-1-1-1,0 1 1,1 0-1,0 0 1,-1 0 0,1-1-1,-1 1 1,1-1-1,0 1 1,-1-1-1,1 0 1,0 0 0,-1 1-1,1-1 1,0 0-1,-1-1 1,1 1 0,0 0-1,0 0 1,-1-1-1,1 1 1,1-1 0,2-2-662,0 0 1,0 0 0,0 0 0,0-1 0,-1 1 0,8-9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1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0 881 8240,'0'0'10294,"3"-14"-9779,11-56 1373,39-112 1,-46 164-1442,46-121 4071,-42 109-3281,2-13-291,-7 24-541,1 0-1,0 0 1,1 1 0,20-33 0,-2 4 244,-19 32-634,4-9 6,2 1 0,0 0-1,31-39 1,-39 56-20,0 0 0,0 1-1,1 0 1,0 0 0,0 0-1,0 1 1,0 0 0,1 0 0,-1 1-1,1 0 1,0 0 0,0 0 0,1 1-1,-1 0 1,0 0 0,1 1 0,-1 0-1,12 0 1,-11 1-1,0 1 0,0 0 0,0 0 0,0 1 0,0 0 0,-1 1 0,1-1 0,-1 1 0,1 1 0,-1-1 0,0 1 0,0 1 0,0-1 0,-1 1 0,0 0 0,0 1 0,0-1 0,0 1 0,-1 0 0,0 1 0,0-1 0,-1 1 0,7 14 0,-7-12 0,-1 0 0,1 0 0,-2 1 0,1 0 0,1 18 0,-4-23 0,0 0 0,0 0 0,0 0 0,-1 0 0,0 0 0,0 0 0,0 0 0,-1 0 0,1 0 0,-1-1 0,0 1 0,-1 0 0,-4 7 0,0-2 0,0 0 0,-1-1 0,0 1 0,0-2 0,-1 1 0,0-1 0,-1-1 0,1 1 0,-2-1 0,1-1 0,-1 0 0,0-1 0,0 0 0,0 0 0,-17 3 0,-4 1 0,0-1 0,0-1 0,-1-2 0,-33 0 0,65-7 428,6-2 114,8-4-3548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1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10752,'0'0'21660,"5"13"-21369,95 203-235,-83-184-56,-1 1 0,-2 1 0,-1 0 0,9 39 0,-22-71 0,1 0 0,-1-1 0,0 1 0,1 0 0,-1 0 0,0 0 0,0 0 0,0 0 0,-1-1 0,1 1 0,0 0 0,-1 0 0,1 0 0,-1 0 0,0-1 0,1 1 0,-1 0 0,0-1 0,0 1 0,0-1 0,0 1 0,-1-1 0,1 1 0,0-1 0,0 0 0,-1 1 0,1-1 0,-2 1 0,0 0 0,0-1 0,0 0 0,0 1 0,0-1 0,-1-1 0,1 1 0,0 0 0,0-1 0,0 1 0,-1-1 0,1 0 0,0 0 0,0 0 0,-1-1 0,-3 0 0,1 0 0,0-1 0,0 0 0,0 0 0,1 0 0,-1-1 0,1 0 0,-1 0 0,1 0 0,0-1 0,0 1 0,0-1 0,0-1 0,1 1 0,0-1 0,0 1 0,-7-11 0,9 10 0,0 1 0,0-1 0,0 1 0,0-1 0,1 0 0,0 0 0,0 0 0,0 0 0,0 1 0,1-1 0,0 0 0,0 0 0,0 0 0,1 0 0,0 0 0,0 0 0,0 0 0,0 0 0,1 0 0,0 1 0,4-9 0,8-14 0,2 0 0,2 1 0,32-39 0,-37 51 0,0 1 0,1 0 0,0 1 0,1 0 0,0 1 0,0 1 0,26-12 0,-34 18 0,16-4 0,-22 7 0,-1 1 0,1 0 0,0 0 0,-1 0 0,1 0 0,-1 1 0,1-1 0,0 0 0,-1 0 0,1 0 0,-1 0 0,1 1 0,-1-1 0,1 0 0,-1 0 0,1 1 0,-1-1 0,1 0 0,-1 1 0,1-1 0,-1 1 0,1-1 0,-1 1 0,0-1 0,1 1 0,-1-1 0,0 1 0,1-1 0,-1 1 0,0-1 0,0 1 0,1-1 0,-1 1 0,0-1 0,0 1 0,0 0 0,12 42 850,-1-19-5635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9536,'0'0'12078,"0"11"-11591,0-5-402,0-2-40,0 0-1,0 0 1,0 0 0,0-1-1,0 1 1,1 0-1,0 0 1,0-1-1,0 1 1,0 0-1,0-1 1,1 1-1,0-1 1,-1 0-1,1 1 1,1-1 0,-1 0-1,4 4 1,23 25 399,-2 1-1,0 2 1,23 42 0,-28-43-210,-3-4-23,-2 1 1,-1 1-1,-1 1 0,-2 0 1,-1 0-1,-2 1 1,-1 1-1,-2 0 0,-1 0 1,1 48-1,-7-55 17,-2 1 0,-2-1-1,0 0 1,-2 0 0,-17 51-1,-66 133 1331,45-115-573,32-71-226,-17 28 0,6-18-4854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9240,'0'0'16201,"10"9"-15773,36 26-42,-45-34-350,1 1 0,0-1 0,0 0-1,0 0 1,0 0 0,0 0 0,0 0-1,0 0 1,1-1 0,-1 1 0,0-1 0,0 1-1,0-1 1,1 0 0,3 0 0,2 0 81,25 1 245,-1-2 0,1-2 0,54-10 1,-21 1 64,255-37 2082,-236 40-1986,74-3 383,-80 12-906,-1-4 0,152-26 0,23-11 0,-119 22 0,184-5 0,-185 19 0,305-9 0,-191-4 0,104-2 0,-272 26 0,-79-6 13,1-1 1,-1 1-1,0 0 0,0 0 0,1 0 1,-1 0-1,0 0 0,1 0 1,-1 0-1,0 0 0,1 0 0,-1 0 1,0 1-1,1-1 0,-1 0 0,0 0 1,0 0-1,1 0 0,-1 0 1,0 0-1,1 1 0,-1-1 0,0 0 1,0 0-1,0 0 0,1 1 1,-1-1-1,0 0 0,0 0 0,0 1 1,1-1-1,-1 0 0,0 1 1,0-1-1,-5 10 502,-11 6-4612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6:2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10 856 11048,'0'0'12345,"-3"-10"-11797,2 4-466,-1 0 1,1 0 0,0 0-1,0 0 1,1-1 0,0 1-1,0 0 1,0 0 0,1 0-1,0 0 1,0 0 0,1 0-1,2-9 1,168-344 5066,-135 298-4312,3 1 1,84-94-1,-124 154-837,66-69 0,-59 63 0,0 0 0,1 1 0,-1-1 0,1 1 0,0 1 0,1 0 0,-1 0 0,11-3 0,-15 7 0,0-1 0,0 1 0,0 0 0,0 0 0,0 0 0,0 0 0,0 1 0,0 0 0,-1 0 0,1 0 0,0 0 0,0 0 0,-1 1 0,1 0 0,-1 0 0,1 0 0,-1 0 0,0 0 0,0 1 0,0-1 0,0 1 0,4 5 0,4 3 0,-1 1 0,-1 1 0,0 0 0,9 17 0,-15-25 0,0 1 0,0-1 0,0 1 0,-1 0 0,0 0 0,-1 0 0,1 0 0,-1 0 0,0 1 0,0 7 0,-1-11 0,-1 0 0,1 0 0,-1-1 0,1 1 0,-1 0 0,0 0 0,0 0 0,0-1 0,-1 1 0,1 0 0,-1-1 0,1 1 0,-1-1 0,0 0 0,0 0 0,0 1 0,0-1 0,0 0 0,-1-1 0,1 1 0,0 0 0,-1-1 0,-3 2 0,-2 2 0,-1-1 0,-1-1 0,1 1 0,0-2 0,-1 1 0,0-1 0,1-1 0,-1 0 0,0 0 0,0-1 0,-14-1 0,4-1 0,0-2 0,0 0 0,0-1 0,-29-12 0,48 16 53,-1 1 0,1-1 0,-1 1 0,1-1 1,-1 1-1,0 0 0,1 0 0,-1-1 0,0 1 0,1 0 0,-1 1 0,1-1 1,-1 0-1,0 0 0,-2 1 0,4 0-372,-1-1 0,0 1 0,0-1 0,0 1 0,0-1 0,1 1 0,-1 0 0,0-1 0,0 1 0,1 0 0,-1 0 0,1 0 0,-1-1 0,0 3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5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127 166 9744,'0'0'5736,"-7"-10"-5380,-24-31-48,30 40-265,0-1 0,0 0 1,0 1-1,-1-1 0,1 1 1,0 0-1,-1 0 1,1-1-1,-1 1 0,1 0 1,-1 0-1,0 0 1,1 0-1,-1 1 0,-2-2 1,-8-4 440,9 4-181,-1 1 0,1-1 0,-1 1 0,0-1 0,0 1 0,0 0 0,0 1 0,0-1 0,0 1 0,0-1 0,-6 2 856,23-1 4,149-8 1324,317-54 0,-465 59-2365,1 1 0,0 1 0,-1 0 0,1 1 0,0 0 0,-1 2 0,1 0 0,15 3-1,-7 1-3679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4:5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205 536 4120,'0'0'5641,"-10"5"-5282,-61 27 695,56-21-507,14-10-493,0 0-1,0 0 1,0 0 0,-1 0 0,1 0-1,0-1 1,0 1 0,-1 0 0,1-1-1,0 1 1,-1-1 0,1 1 0,-1-1-1,1 0 1,-1 1 0,1-1 0,-1 0 0,-1 0-1,-2 1 86,1-1 0,-1 2 1,1-1-1,-1 0 0,1 1 0,0 0 0,0 0 0,0 0 0,0 1 0,0-1 0,0 1 0,0 0 0,1 0 0,0 0 1,-1 0-1,1 1 0,0 0 0,-2 3 0,4-5-101,1-1 1,-1 1-1,0 0 1,1-1-1,-1 1 1,1 0-1,-1 0 1,1-1-1,0 1 1,0 0-1,0 0 1,0-1-1,0 1 1,0 0-1,1 0 1,-1-1-1,0 1 1,1 0-1,0-1 1,-1 1 0,1 0-1,0-1 1,0 1-1,0-1 1,0 1-1,0-1 1,2 3-1,3 3 79,1 0-1,0 0 1,12 10 0,-18-17-106,29 27 234,-14-13-31,28 20 0,-41-33-179,0 1 1,0-1-1,-1 1 0,1-1 0,0 0 0,0 0 1,0-1-1,0 1 0,0 0 0,0-1 0,1 0 1,-1 0-1,0 0 0,0 0 0,0 0 0,0-1 1,4 0-1,-5 0-14,-1 0 0,1 1 0,-1-1 0,1 0 0,-1 0 0,1 0 0,-1 0 0,0 0 1,1 0-1,-1 0 0,0-1 0,0 1 0,0 0 0,0-1 0,0 1 0,0 0 0,0-1 0,-1 0 0,1 1 0,-1-1 0,1 1 1,-1-1-1,1 0 0,-1 1 0,0-1 0,0 0 0,1 1 0,-1-1 0,-1 0 0,1 1 0,0-1 0,-1-3 0,-1-6 25,0 0 0,-1 0 0,-1 0 0,0 1 0,0-1 0,-1 1 0,0 0 0,-9-13 0,-5-2 157,-37-40 0,54 63-180,0 0-1,-1 0 0,1 0 1,-1 0-1,1 1 0,-1-1 1,0 1-1,1 0 0,-1 0 1,0 0-1,-4-1 0,-18-8 245,19 8-99,12 4-173,28 9-76,-25-8 60,-1 0 0,1 0 0,0-1 0,0 0 0,10 0 0,-12-2 19,1 1 0,0-2 0,-1 1 0,1-1-1,-1 0 1,1-1 0,7-2 0,-11 2 3,0 1 0,0-1 0,-1 0 0,1 0 0,-1-1-1,1 1 1,-1-1 0,0 1 0,0-1 0,0 0 0,0 0 0,-1-1 0,1 1 0,-1-1-1,2-3 1,1-2 9,-1-1 0,-1 1 0,1-1 0,-2 0 0,1 1 0,-1-1 0,0-13 0,0-73 58,-3 77-57,0-12 25,-2-1 1,-1 1-1,-2 1 0,-11-38 0,-2-15 142,14 53-69,11 52-66,15 36 0,1 0-65,71 287-11,-58-208 98,-20-74-25,11 98-1,-23-124-3,-1 0 0,-2 0 1,-2-1-1,-7 43 0,8-71-24,-1 0 0,0 1 1,0-1-1,-1 0 0,0 0 0,-7 12 0,9-19-6,0 0-1,0 0 1,1 0-1,-1 0 1,0 0-1,0 0 1,0-1-1,0 1 1,0 0-1,0 0 1,0-1-1,0 1 1,0-1-1,-1 1 0,1-1 1,0 1-1,0-1 1,-1 1-1,1-1 1,0 0-1,0 0 1,-1 0-1,1 0 1,0 0-1,0 0 1,-1 0-1,1 0 1,0-1-1,-2 1 1,-1-2 23,1 1 0,0 0 1,-1 0-1,1-1 0,0 0 0,0 0 1,0 0-1,1 0 0,-5-4 1,0 0 35,1-1 0,0 0 0,0-1 0,1 1 0,0-1 0,0 0 0,-6-17 0,9 21-48,1-1 0,0 1 1,0 0-1,0-1 0,0 1 0,1 0 1,0-1-1,0 1 0,0-1 0,0 1 1,1-1-1,-1 1 0,1 0 0,1-1 1,-1 1-1,0 0 0,1 0 0,0 0 1,2-4-1,14-16 9,0 1 0,1 1 0,1 1-1,1 1 1,31-23 0,-41 33-22,3 0 3,0 0 0,0 0 0,0 2 0,1 0 0,1 0 0,-1 1 0,1 1 0,1 1 0,-1 0 0,19-2 0,-29 6 9,0 1 1,0-1-1,1 1 1,-1 0-1,0 1 0,1-1 1,-1 1-1,0 1 1,8 2-1,-12-3-14,-1 0 0,1 1 0,-1-1 1,0 0-1,1 1 0,-1-1 0,0 1 0,0 0 1,0-1-1,0 1 0,-1 0 0,1-1 0,0 1 0,0 3 1,4 6-16,6 8-6,-6-11-2938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5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9744,'0'0'17626,"12"2"-17214,37 4 161,-1-2 1,93-5-1,111-23 863,-114 9-830,-78 12-108,-36 3-2809,-16 0 414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5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18119,'0'0'4314,"0"11"-3820,0-9-477,0 11 214,1-1-1,0 1 1,1-1 0,0 0 0,1 0 0,0 0 0,9 19 0,-1-4 308,-1 1 0,-1 1 0,9 56 0,-4-21 72,6 18 76,5 19 250,-3 2 0,7 112 0,-29-147-342,-1-61-473,0 0 0,0 0 0,0 0 0,-1 0 0,0 0 0,0 0 0,-5 8 0,6-14-119,1 0 0,-1 0 0,1 0 0,-1 0 0,0 0 0,1-1 0,-1 1 1,0 0-1,0 0 0,0-1 0,0 1 0,1-1 0,-1 1 0,0-1 0,0 1 0,0-1 0,0 0 0,0 1 0,0-1 0,0 0 0,0 0 0,0 0 0,-2 0 0,0 0 1,0 0 0,1-1 0,-1 1 0,1-1 0,-1 0 0,1 0 0,-1 0 0,1 0 0,-4-2 0,-2-3 0,0 0 0,0-1-1,0 0 1,-6-7 0,4 2-4,0 1 0,1-1 0,1 0 0,0-1 0,1 0 0,0 0 0,1-1 0,1 0 0,0 0 0,1 0 0,0-1 0,-3-27 0,6 31 0,1 0 0,0 0 0,1 0 0,0 0 0,0 1 0,1-1 0,1 0 0,0 1 0,0-1 0,1 1 0,0 0 0,1 0 0,0 0 0,1 1 0,0 0 0,0 0 0,1 0 0,10-10 0,51-44 0,3 4 0,120-78 0,-178 128 0,0 1 0,0 0 0,1 1 0,0 0 0,0 2 0,1-1 0,0 2 0,0 0 0,0 1 0,17-2 0,-12 4-3948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5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9240,'0'0'10722,"6"16"-10318,117 264 1471,-84-188-592,51 186 0,-74-217-641,-7-28 130,-2 0 1,0 0-1,2 64 0,-11-88 367,-2-19-602,-2-19-63,7 17-374,0 0-1,1 0 1,0 0-1,0 1 0,2-1 1,-1 1-1,1-1 0,8-14 1,8-10 92,26-37-1,-33 54-110,31-43 97,3 3 0,2 2 0,59-53 0,-22 15-178,-83 92 0,0-1 0,1 0 0,-1 0 0,-1-1 0,1 1 0,-1-1 0,4-6 0,-24-14 0,17 21 0,1 0 0,0-1 0,-1 1 0,0 0 0,0 0 0,-1 0 0,1 0 0,-1 0 0,0 0 0,0 0 0,0 0 0,0 0 0,-1 1 0,1 0 0,-1-1 0,0 1 0,0 0 0,0 0 0,-7-4 0,-1-1 0,0 1 0,-1 1 0,1 0 0,-1 1 0,-18-6 0,-21-2 0,-1 2 0,0 2 0,-84-3 0,69 7 0,17 0 0,0 2 0,-100 8 0,126-6 0,20-1 0,15-1 0,27-1 864,-18 3-5857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1 840 9744,'0'0'10103,"0"-16"-9591,0 4-405,0 0 0,1-1-1,0 1 1,1 0 0,1 0-1,0 0 1,0 0 0,1 1-1,9-18 1,24-37 648,4 2 1,61-75-1,119-100 1592,-178 198-1424,2 2-1,66-45 1,-108 82-855,-1 1 0,1-1 0,0 1 0,0-1 0,0 1 0,0 0 0,1 0 0,-1 0 0,0 0 0,0 1 0,1-1 0,-1 1 0,0 0 0,1 0 0,-1 0 0,0 0 0,0 1 0,1 0 0,3 0 0,-5 0-27,0 1-1,0-1 0,0 0 0,0 1 0,0-1 0,0 1 0,0-1 0,-1 1 0,1 0 0,0 0 0,-1 0 0,0 0 0,1 0 0,-1 0 0,0 0 0,0 0 0,0 1 0,0-1 0,-1 0 0,1 1 0,-1-1 0,1 0 0,-1 1 0,0-1 0,0 1 0,0 3 0,-1 5 19,-1 0 0,1-1 0,-2 1 0,0-1 0,0 0 0,-1 0 0,0 0-1,0 0 1,-1 0 0,-1-1 0,0 0 0,0 0 0,-8 8 0,-5 5 112,0-1 1,-2-1-1,-38 30 1,47-42-50,0 0-1,0 0 1,-1-1-1,0 0 1,0-1-1,-24 7 1,24-10-1080,-1 0 0,1-1-1,-1-1 1,-16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8:5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9848,'0'0'11186,"11"10"-10707,-5-3-401,-2-3-24,0 1-1,0-1 1,1 0 0,0 0-1,0 0 1,0-1-1,0 1 1,0-1 0,1 0-1,-1-1 1,1 0-1,0 1 1,0-2-1,0 1 1,11 1 0,57-1 863,107-10 1,27-1 733,-195 9-1494,-1 1 0,0 1 0,15 3-1,-3 3-3304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9344,'0'0'17915,"11"0"-17678,10 1-144,118 0 573,195-12-135,-184 7-422,258 4 144,-170 3-74,-75-2-21,204-5 419,-239 6-44,-127-2-526,1 0-15,23 0 458,-24 0-443,-1 0 0,0 0 1,0 0-1,0 0 0,1 0 0,-1 0 0,0 0 0,0 0 0,0 0 0,0-1 1,0 1-1,1 0 0,-1 0 0,0 0 0,0 0 0,0 0 0,0 0 1,1 0-1,-1 0 0,0-1 0,0 1 0,0 0 0,0 0 0,0 0 0,0 0 1,0 0-1,0-1 0,0 1 0,1 0 0,-1 0 0,0 0 0,0 0 1,0-1-1,0 1 0,0 0 0,0 0 0,0-1 0,-10-8-32,-2 1-3974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0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6 816 10152,'0'0'14946,"-2"-12"-14542,1 3-332,0 1-1,0-1 1,1 1-1,0-1 1,0 1 0,1-1-1,0 1 1,1 0 0,0-1-1,3-9 1,10-13 188,0 0-1,2 1 1,1 1-1,1 1 1,2 0 0,1 2-1,41-40 1,5-1 193,80-72 687,-129 123-1048,21-19 681,45-30 1,-72 56-645,1 1 0,0 1 0,0 0 0,0 0-1,0 2 1,1 0 0,0 0 0,17-2 0,-5 2-129,30-10 0,-2 1 0,-55 13 0,19-3 0,0 0 0,1 1 0,-1 1 0,24 1 0,-38 1 0,0 1 0,0-1 0,0 1 0,0 0 0,0 1 0,-1-1 0,1 1 0,0 0 0,7 4 0,-9-4 0,-1 0 0,0 0 0,1 0 0,-1 0 0,0 0 0,0 1 0,0-1 0,0 1 0,-1-1 0,1 1 0,-1 0 0,0-1 0,1 1 0,-1 0 0,0 0 0,-1 0 0,2 4 0,-2-2 0,0 0 0,0-1 0,0 1 0,0 0 0,-1-1 0,0 1 0,0 0 0,0-1 0,-1 1 0,1-1 0,-1 1 0,0-1 0,0 0 0,-1 0 0,1 0 0,-1 0 0,0 0 0,0-1 0,0 1 0,-5 4 0,-4 2 0,0 0 0,0-1 0,0-1 0,-1 1 0,-15 5 0,-4 3 0,-1-2 0,-1-2 0,0-1 0,0-1 0,-2-3 0,-53 8 0,76-16 0,0-1 0,1 0 0,-1 0 0,1-2 0,-1 0 0,1 0 0,-20-8 0,31 10 34,0 1 0,-1-1-1,1 1 1,0-1 0,-1 0 0,1 1 0,0-1-1,0 0 1,-1 0 0,1 0 0,0 0 0,0 0-1,0 0 1,0 0 0,0 0 0,1 0-1,-1 0 1,0-1 0,0 1 0,1 0 0,-1-1-1,1 1 1,-1 0 0,1-1 0,0 1 0,-1-1-1,1 1 1,0-2 0,0-2-622,1 1 0,0-1 0,0 1 0,0-1 0,0 1 0,4-8 0,-4 9-211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1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8536,'0'0'15201,"12"7"-14800,-1-1-280,-7-3-76,0 0 1,1 0 0,-1-1 0,1 0 0,-1 0 0,1 0-1,0 0 1,0-1 0,0 0 0,0 0 0,0 0-1,0-1 1,0 0 0,9 0 0,147-8 1562,-9 1-83,-81 3-728,-49 4-505,-1 0 0,0-2 1,1-1-1,-1 0 0,-1-2 0,23-7 1,19-3 843,-52 12-1265,0 2 1274,-17 13-6249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1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8536,'0'0'15482,"15"5"-14973,-12-4-481,13 5 149,0-1 1,0 0 0,1-1 0,-1-1 0,28 2 0,326 5 3967,-260-1-2871,6 0-1,-79-13-1128,-24-1-4416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1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57 115 9848,'0'0'13867,"-9"5"-13463,-30 14-5,39-18-317,-1-1 1,0 1-1,1-1 1,-1 1-1,0 0 1,1-1-1,-1 1 1,1 0-1,-1 0 1,1-1-1,-1 1 1,1 0-1,0 0 0,-1 0 1,1 0-1,0 0 1,0-1-1,0 1 1,0 0-1,-1 0 1,1 0-1,0 0 1,0 0-1,1 0 1,-1 0-1,0 0 1,0 1-1,8 21 1057,34 43-45,-23-37-584,25 48-1,-26-35-103,-2 0 0,-1 1 0,-2 0 1,9 61-1,-18-81-334,-1 1 0,-2 0 0,0 0 0,-2 0 0,0 0 1,-2 0-1,0-1 0,-10 33 0,10-49-72,1 0 0,-2-1 0,1 0 0,-1 1 0,1-1 0,-2-1 0,1 1 0,-7 7 0,-47 38 0,12-11 0,45-39 0,1 0 0,-1-1 0,1 1 0,-1 0 0,0-1 0,0 1 0,1 0 0,-1-1 0,0 1 0,0-1 0,0 1 0,0-1 0,0 0 0,0 1 0,1-1 0,-1 0 0,0 0 0,0 0 0,0 0 0,0 1 0,0-1 0,-2-1 0,3 1 0,-1 0 0,0-1 0,0 1 0,0-1 0,0 1 0,1-1 0,-1 0 0,0 1 0,1-1 0,-1 0 0,1 0 0,-1 1 0,0-1 0,1 0 0,-1 0 0,1 0 0,0 0 0,-1-1 0,-1-3 0,1 0 0,0 0 0,0 0 0,0 0 0,1 0 0,-1 0 0,2-7 0,2-15 0,2 1 0,1 0 0,1 1 0,16-38 0,52-97 0,-54 116 0,5-6 0,2 2 0,1 0 0,3 2 0,2 1 0,2 2 0,69-66 0,-50 56 0,-33 31 0,0 1 0,1 1 0,1 1 0,41-25 0,-42 32 617,10-5-968,-14 5-3850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1012 5824,'0'0'5356,"11"-11"-4975,0 1-263,1-1 72,-1 0 0,0-1 1,0-1-1,12-19 0,35-87 1261,-37 79-1096,-11 19-135,1 1 0,1 1 0,1 0 0,28-33 0,-33 45-129,0-2 74,1 1 1,-1-1-1,10-16 1,-18 25-150,0 0-1,0 0 1,0-1 0,1 1 0,-1 0-1,0 0 1,0-1 0,0 1 0,0 0-1,1 0 1,-1-1 0,0 1 0,0 0-1,0 0 1,1 0 0,-1-1 0,0 1-1,0 0 1,1 0 0,-1 0 0,0 0-1,0 0 1,1-1 0,-1 1 0,0 0-1,1 0 1,-1 0 0,0 0 0,0 0-1,1 0 1,-1 0 0,0 0-1,1 0 1,-1 0 0,1 0 0,5 10 389,1 17-57,-5-9-220,-1 0 1,-1 1-1,-3 35 1,-16 57 317,13-81-273,4-21-84,-1 0 0,0 0-1,-6 12 1,4-9 48,15-29 95,1 1 0,0 0-1,16-15 1,0-2-131,-21 25-88,27-35 135,2 2 0,61-57 0,-95 97-142,0 0 0,0 0-1,0 0 1,0 0-1,0 1 1,1-1 0,-1 0-1,0 0 1,0 1 0,1-1-1,-1 0 1,0 1 0,1 0-1,-1-1 1,0 1-1,1 0 1,-1 0 0,1-1-1,-1 1 1,1 0 0,-1 0-1,0 1 1,1-1-1,-1 0 1,1 0 0,-1 1-1,2 0 1,-1 0 2,-1 1-1,1-1 1,-1 1 0,0-1 0,0 1-1,1-1 1,-1 1 0,0 0-1,-1 0 1,1 0 0,0-1 0,0 1-1,-1 0 1,1 0 0,-1 0-1,0 0 1,1 0 0,-1 0 0,0 3-1,0 5 18,1 0 0,-1 0 0,0 0 0,-1 0 0,-1 0 0,1 0 0,-2 0 0,1-1 0,-1 1 0,-1-1 0,-7 16 0,6-16-2,3-6-5,1-1 0,0 1 1,-1-1-1,0 0 0,1 1 1,-1-1-1,0 0 0,0 0 1,0 0-1,-1 0 1,1-1-1,0 1 0,-1 0 1,1-1-1,-4 2 0,23-33 312,24-41-182,-30 49-106,1 0 1,1 0 0,0 2 0,2 0 0,25-26 0,-37 43-37,-2 1 3,1 0 0,-1 0 0,1 1 0,0-1 0,-1 1 0,1-1 0,0 1 0,0 0 0,0-1 1,0 1-1,0 0 0,0 0 0,0 1 0,0-1 0,0 0 0,0 1 0,1-1 0,-1 1 0,0 0 1,0-1-1,1 1 0,-1 0 0,4 1 0,-4 2-4,0-1 1,-1 0-1,0 1 1,1-1-1,-1 1 1,0 0-1,-1-1 0,2 6 1,-1-7-4,3 19 5,-1 0 1,-1 0-1,0 29 0,-2-30-27,1-1 0,0 0-1,2 0 1,8 35 0,-8-48 23,-1 1 1,1-1 0,1 1-1,-1-1 1,1 0 0,6 6-1,9 13 36,-18-22-38,1 0 0,-1 0 1,1 0-1,0 0 1,0 0-1,0 0 0,0 0 1,0 0-1,0-1 1,1 1-1,-1-1 0,0 0 1,1 0-1,-1 0 1,4 1-1,-1-1 1,0 0 0,0 0 0,0-1 0,0 0 0,0 0 0,0-1 0,8-1 0,-3 0 7,-1 0 0,0-1 0,0 0 0,-1 0 0,1-1 0,-1 0 0,0-1 0,0 0 0,13-10 0,-10 5 8,0 0 0,-1 0 0,0-1 0,0 0 0,10-19 0,-18 26-13,0 0 1,0 0-1,0 0 0,-1 0 0,0-1 0,0 1 1,0 0-1,-1-1 0,1 1 0,-1-1 0,0 1 1,0-1-1,0 1 0,-1 0 0,0-1 0,0 1 1,0 0-1,0-1 0,-3-4 0,-3-8 18,0 2-1,-2-1 0,-14-20 1,13 21 4,-6-9 18,10 20-48,6 4 4,0 0-1,0 0 1,-1-1-1,1 1 1,0 0-1,-1 0 0,1 0 1,0 0-1,-1 0 1,1 0-1,0-1 1,0 1-1,-1 0 1,1 0-1,0 0 1,0-1-1,0 1 1,-1 0-1,1 0 1,0-1-1,0 1 1,0 0-1,0-1 1,-1 1-1,1 0 1,0 0-1,0-1 1,0 1-1,0 0 0,0-1 1,0 1-1,0 0 1,0-1-1,0 1 1,0 0-1,0-1 1,0 1-1,0-1-23,-1 1-4,-1 1 22,1-1 0,0 1 0,-1-1-1,1 1 1,0-1 0,0 1 0,0 0 0,0 0 0,-1 0 0,1 0 0,0 0 0,0 0 0,0 0 0,1 0 0,-1 0 0,0 0 0,0 0 0,1 0 0,-1 1 0,0 1 0,-15 37 29,13-30-57,0-2 32,1 0 0,0 0 0,1 0 0,-1 0 0,2 0 0,-1 0 0,1 0 0,0 1 0,1-1 0,0 0 0,3 13 0,0-9 0,0 0 0,1 0-1,0-1 1,0 0 0,1 0 0,1 0 0,8 10-1,-12-16 6,4 5-19,1-1-1,0 1 1,0-1 0,16 12-1,-22-19 14,0 0 0,0-1 1,1 1-1,-1-1 0,1 0 0,-1 0 0,1 1 0,-1-2 0,1 1 0,-1 0 0,1-1 0,0 1 0,-1-1 0,1 0 0,0 0 0,0 0 0,-1 0 0,1 0 0,0 0 0,-1-1 0,1 0 0,0 1 0,-1-1 1,1 0-1,-1 0 0,5-3 0,-3 2 9,0 0 1,-1-1-1,1 1 1,0-1-1,-1 0 1,0 0-1,0 0 1,0-1-1,0 1 1,-1-1-1,1 1 1,-1-1-1,0 0 0,0 0 1,0 0-1,0 0 1,-1 0-1,2-9 1,-2 7 3,-1 0 0,0 0 0,0 0 0,-1 0 0,1 0 0,-1 0 0,0 1 0,-1-1 0,0 0 0,0 0 0,0 1 1,0-1-1,-5-6 0,1 2-2,0 1 1,-1-1-1,0 1 1,0 1-1,-1 0 0,0 0 1,0 0-1,-1 1 1,0 0-1,-1 1 1,1 0-1,-1 1 1,0 0-1,0 0 1,-1 1-1,-17-5 1,26 9-9,0-1 1,1 1-1,-1 0 1,0 0-1,0 0 1,0 0-1,0 0 1,0 0 0,0 0-1,1 1 1,-5 0-1,3 0 0,13-9-48,67-23-8,-49 18 29,1 2 0,47-12 0,-68 21 17,1 0-1,0 1 1,-1 1 0,1-1 0,0 1-1,0 0 1,-1 1 0,1 0-1,-1 1 1,1 0 0,-1 0 0,1 0-1,13 7 1,-20-8 7,2 1-6,0 0 1,0 0 0,0 1-1,-1-1 1,6 5 0,-8-6 6,0 1 0,1 0 0,-1 0 0,0 0 1,0 0-1,0 0 0,0 0 0,0 0 0,-1 0 1,1 0-1,0 0 0,-1 0 0,1 4 0,0 5 19,0 0 0,0 1-1,-1-1 1,0 1 0,-1-1-1,-1 1 1,0-1 0,0 0-1,-1 0 1,0 0 0,-1 0-1,0 0 1,-1-1 0,0 0-1,-10 14 1,43-60 109,2 1 0,1 1 0,1 1-1,70-53 1,-95 80-112,0-1 0,-1 0 0,6-8 0,-8 9-10,1 0 0,0 0 1,0 1-1,0 0 0,11-8 1,-15 12-5,0 1 0,-1-1 0,1 1 0,0 0 0,0-1 1,-1 1-1,1 0 0,0-1 0,0 1 0,0 0 0,-1 0 1,1 0-1,0 0 0,0 0 0,0 0 0,0 0 0,0 0 1,-1 0-1,1 0 0,0 0 0,0 1 0,0-1 0,-1 0 1,1 1-1,0-1 0,0 0 0,-1 1 0,1-1 0,0 1 0,0-1 1,-1 1-1,1 0 0,-1-1 0,1 1 0,-1-1 0,1 1 1,-1 0-1,1 0 0,-1-1 0,1 1 0,-1 0 0,0 0 1,1 1-1,1 2 3,-1 1 1,0-1-1,0 1 1,0 0 0,0-1-1,-1 8 1,0 3 10,-1 0 0,-1-1 0,-1 1 1,0-1-1,0 0 0,-2 0 1,0 0-1,0 0 0,-1-1 0,-1 0 1,-1 0-1,1 0 0,-17 18 1,24-31-10,0 0 1,0-1-1,0 1 1,0 0 0,0 0-1,0-1 1,0 1 0,0 0-1,0 0 1,0-1-1,0 1 1,0 0 0,0 0-1,0-1 1,0 1 0,0 0-1,0 0 1,-1-1-1,1 1 1,0 0 0,0 0-1,0 0 1,0-1 0,-1 1-1,1 0 1,0 0-1,0 0 1,0 0 0,-1-1-1,1 1 1,0 0-1,0 0 1,-1 0 0,1 0-1,0 0 1,0 0 0,-1 0-1,1 0 1,0 0-1,0 0 1,-1 0 0,1 0-1,0 0 1,0 0 0,-1 0-1,1 0 1,0 0-1,0 0 1,-1 0 0,1 0-1,29-57 147,-18 35-120,0 1 0,1 0 0,23-29 0,-24 36-12,42-46 56,-48 55-67,1-1-1,0 1 1,0 0 0,1 1-1,-1-1 1,1 1 0,11-5 0,-17 9-9,0 0 1,0-1-1,0 1 1,0 0 0,0 0-1,0 0 1,0-1-1,0 1 1,0 0 0,0 0-1,0 0 1,0 1 0,0-1-1,-1 0 1,1 0-1,0 0 1,0 1 0,0-1-1,0 0 1,0 1-1,0-1 1,-1 1 0,1-1-1,0 1 1,0-1-1,0 1 1,-1 0 0,1-1-1,-1 1 1,1 0 0,0 0-1,-1-1 1,1 1-1,-1 0 1,1 0 0,-1 0-1,0 0 1,1 0-1,-1-1 1,0 3 0,2 4 3,0 0 1,-1 0 0,0 1 0,-1 9 0,1-8-4,-1 58-1,-1-50 0,1 0 0,0 0 0,2 0 0,6 33 0,-2-26-8,-5-16 1,1-1 1,0 1 0,1-1-1,0 0 1,0 1-1,0-1 1,1 0 0,0-1-1,0 1 1,7 7 0,-5-7 12,-2-2 0,1 0 1,0 0-1,0 0 1,0 0-1,0-1 1,8 4-1,-11-7-5,1 1 1,-1-2-1,1 1 0,-1 0 0,1-1 0,-1 1 1,1-1-1,0 1 0,-1-1 0,1 0 1,0 0-1,-1-1 0,1 1 0,-1 0 1,1-1-1,0 0 0,-1 0 0,1 1 0,-1-1 1,4-2-1,1 0 4,0-1-1,-1 0 1,1 1 0,-1-2-1,0 1 1,0-1 0,0 0-1,-1 0 1,0-1 0,0 1-1,0-1 1,0 0 0,-1-1 0,0 1-1,-1-1 1,1 0 0,-1 0-1,-1 0 1,1 0 0,-1 0-1,0-1 1,-1 1 0,0-1-1,0 1 1,0-1 0,-1 1 0,0-1-1,-1 1 1,0-1 0,-3-13-1,-11-30 43,14 48-39,-1-1 1,1 1-1,-1 0 0,0 0 1,0-1-1,0 1 1,0 1-1,-1-1 1,1 0-1,-1 0 0,0 1 1,-4-3-1,6 4-4,0 1-1,0-1 0,0 1 1,0 0-1,0 0 0,0 0 1,0-1-1,0 1 1,0 0-1,0 0 0,-1 0 1,1 1-1,0-1 0,0 0 1,0 0-1,0 1 0,0-1 1,0 0-1,0 1 0,0-1 1,0 1-1,0-1 1,0 1-1,0 0 0,0-1 1,-1 2-1,0 1-1,-1-1-1,1 1 0,0-1 1,-1 1-1,1 0 1,0 0-1,-2 4 1,1-1-8,1 1 0,0 0 0,0 0 1,0-1-1,0 1 0,1 0 0,0 0 0,1 1 0,0-1 1,0 0-1,0 0 0,3 13 0,0-8-10,1-1 0,-1 1 1,2-1-1,0 0 0,0-1 0,13 20 0,-14-23 13,1-2-1,0 1 1,0 0-1,1-1 1,-1 0 0,1 0-1,0-1 1,1 0-1,-1 0 1,9 4-1,-10-6 3,-1 0-1,1 0 0,0 0 1,0-1-1,0 1 0,0-1 1,0-1-1,1 1 1,-1-1-1,0 0 0,0 0 1,1 0-1,-1-1 0,0 0 1,6-1-1,-2-2 8,0 0 0,1 0 0,-2-1 0,1 0 0,-1-1 0,1 0 1,11-12-1,-3 1 21,31-39 0,-32 30-17,10-12 5,-24 36-14,0-1 0,0 1-1,0 0 1,0 0 0,1 0 0,-1 0-1,1 0 1,-1 0 0,1 1-1,4-3 1,-6 4-1,-1 0 0,1 0 0,-1 0 0,0 0 0,1 1 0,-1-1 0,0 0 0,1 0 0,-1 0 0,0 0 0,1 1 0,-1-1 0,0 0 0,0 0 0,1 1 0,-1-1 0,0 0 0,0 1 0,1-1 0,-1 0 0,0 1 0,0-1 0,0 0 0,0 1 0,1-1 0,-1 0 0,0 1 0,0-1 0,0 0 0,0 1 0,0-1 0,0 0 0,0 1 0,0-1 0,0 1 0,0-1 0,0 0 0,0 1 0,0-1 0,-1 1 0,0 17 0,1-18 0,-3 49 3,3-37 1,0-1-1,-1 0 1,-1 1-1,0-1 1,-5 17-1,-3-16 78,8-13-4,6-5-8,3-2-46,-1-1 0,0-1 1,-1 1-1,8-20 0,-11 22-13,1 0-1,0 1 1,0-1 0,0 1-1,1 0 1,0 0-1,0 0 1,0 0-1,1 1 1,0 0 0,0 0-1,0 0 1,1 1-1,10-8 1,-12 10-6,-1 0-1,1 0 1,0 0 0,1 0-1,-1 0 1,0 1 0,0 0-1,1 0 1,-1 0 0,1 1-1,-1-1 1,6 1 0,-9 0-3,0 1-1,0-1 1,-1 0 0,1 1 0,0-1-1,-1 1 1,1-1 0,0 1 0,-1-1-1,1 1 1,-1 0 0,1-1 0,-1 1-1,1 0 1,-1-1 0,0 1 0,1 0-1,-1 0 1,0-1 0,1 1 0,-1 0-1,0 0 1,0-1 0,0 2 0,4 24-4,-3-19 4,2 25-1,6 27 0,-8-57 1,-1 0-1,1-1 0,0 1 0,0 0 1,0-1-1,1 1 0,-1-1 1,0 1-1,1-1 0,-1 0 1,1 1-1,-1-1 0,1 0 1,-1 0-1,1 0 0,0 0 1,0 0-1,-1-1 0,1 1 0,0 0 1,0-1-1,0 0 0,0 1 1,0-1-1,3 0 0,0 1 9,1-1 0,0 0 0,-1 0 0,1 0 0,0-1 0,0 0 0,8-2 0,-7-1-11,0 0-1,0 0 1,0-1-1,0 0 1,-1 0-1,0 0 1,0-1-1,0 0 1,-1 0-1,0-1 1,6-8-1,10-12 41,-14 17-22,0 0 1,-1-1-1,0 0 0,0 0 0,-1 0 0,5-19 1,-9 4 56,-1 13-188,-1 12 109,-1 1-1,1 0-18,1-22 39,0 18-14,0 0 0,1 0 0,0-1 0,-1 1 0,2 0 0,-1 0 0,0 0 0,1 0 0,2-4 0,5-17 0,-2-6 0,-7 29-4,0 2-16,-2 0 8,2 0 10,-1 0 0,1 0 0,-1 1 0,1-1 0,0 0 0,-1 0 0,1 0 0,-1 0 0,1 0 0,-1 0 0,1-1 0,-1 1 0,1 0 0,-1 0 0,1 0 0,-1 0 0,1 0 0,0-1 0,-1 1 0,1 0 0,-1 0 0,1-1 0,0 1 0,-1 0 0,1-1 0,0 1 0,-1 0 0,1-1 0,0 1 0,-1-1 0,1 1 0,0 0 0,0-1 0,0 1 0,-1-1 0,1 1 0,0-1 0,0 1 0,0-1 0,0 1 0,0-1 0,0 1 0,0-1 0,0 1 0,0-1 0,2-40 5,13-72 0,1 5 49,-16 8-6,-1 48-28,0 43-12,-3 15-17,-1 12-26,-1 18 11,2 1-1,1-1 1,2 0 0,6 55-1,-1-8-15,7 137-64,-1-52 34,-4-94 56,0-64 20,-6-10-4,0 0 0,0-1 0,0 1 1,0 0-1,0 0 0,1 0 0,-1 0 0,0 0 1,0 0-1,0-1 0,0 1 0,0 0 0,0 0 1,0 0-1,0 0 0,0 0 0,0 0 0,0 0 1,0-1-1,0 1 0,1 0 0,-1 0 0,0 0 1,0 0-1,0 0 0,0 0 0,0 0 0,0 0 1,0 0-1,1 0 0,-1 0 0,0 0 0,0 0 1,0 0-1,0 0 0,0 0 0,0 0 0,1 0 1,-1 0-1,0 0 0,0 0 0,0 0 0,0 0 0,0 0 1,1 0-1,-1 0 0,0 0 0,0 0 0,0 0 1,0 0-1,0 0 0,0 0 0,0 0 0,1 0 1,-1 0-1,0 1 0,0-1 0,0 0 0,0 0 1,0 0-1,0 0 0,0 0 0,0 0 0,0 0 1,0 1-1,0-1 0,0 0 0,0 0 0,0 0 1,1-1 3,0-1 0,0 1 1,0-1-1,0 1 0,0 0 1,0-1-1,0 1 0,0 0 1,0 0-1,0 0 0,1 0 1,1-2-1,0 1 1,4-5 0,-1 0 0,0 0 0,0 0 0,-1-1 1,0 0-1,-1 0 0,1 0 0,2-10 0,-1 6 18,0 0 0,13-19 0,8-13 38,-15 22-36,-12 22-25,1 1 0,-1-1 0,1 1 0,-1-1 0,0 1 0,1-1 0,-1 1 0,0 0 0,0-1 0,1 1 0,-1-1 0,0 1 0,0 0 0,0-1 0,0 1 0,0 0 0,0-1 0,0 1 0,0 0 0,0-1 0,0 2 0,0-2 0,2 27 0,-1 2 0,1-1 0,2 1 0,11 42 0,-13-66 0,1 1 0,-1-1 0,1 0 0,0 0 0,5 6 0,-4-6 0,-1-1 0,0 1 0,0 0 0,0 1 0,2 6 0,-5-12 0,0 1 0,0 0 0,0-1 0,1 1 0,-1 0 0,0-1 0,1 1 0,-1 0 0,0-1 0,1 1 0,-1-1 0,1 1 0,-1 0 0,1-1 0,-1 0 0,1 1 0,-1-1 0,1 1 0,-1-1 0,1 1 0,0-1 0,-1 0 0,1 0 0,0 1 0,-1-1 0,1 0 0,1 0 0,-1 0 0,1 0 0,-1 0 0,1-1 0,-1 1 0,0 0 0,1-1 0,-1 1 0,0-1 0,1 0 0,-1 0 0,0 1 0,0-1 0,2-1 0,1-2 0,1 0 0,-1-1 0,0 1 0,0-1 0,6-9 0,0-5 0,0 1 0,-1-1 0,-1 0 0,-1-1 0,-1 0 0,4-23 0,-6 26 5,-3 14 3,0 0-1,0 0 0,-1-1 1,1 1-1,-1 0 0,0 0 0,0 0 1,0 0-1,0 0 0,-1-4 1,-2-1 10,1 14 5,0 5-14,-3 15-9,1 0 0,1 0 0,1 1 0,1-1 0,2 1 0,0-1 0,2 0 0,7 32 0,-9-57-1,-1 0 1,0 0-1,0 0 0,1 0 1,-1 0-1,0 0 0,1 0 0,-1 0 1,1 0-1,0 0 0,-1 0 0,1 0 1,0 0-1,-1 0 0,1 0 0,0-1 1,0 1-1,0 0 0,0-1 1,0 1-1,0-1 0,0 1 0,0-1 1,0 1-1,2 0 0,-1-1-3,1 0 1,0 0-1,-1 0 0,1 0 0,0 0 0,0 0 1,-1-1-1,1 1 0,0-1 0,3-1 1,5-2-9,-1-1 1,0-1 0,0 1-1,11-9 1,-15 9 17,1 0 0,-1-1 0,-1 0 1,1 0-1,-1 0 0,0 0 0,0-1 0,-1 0 1,7-14-1,-1-2 23,11-46 0,-6 17 54,-15 51-83,1 0 1,-1 0 0,0 0 0,0 0 0,0 0-1,1 0 1,-1 1 0,0-1 0,1 0 0,-1 0-1,1 0 1,-1 1 0,1-1 0,-1 0 0,1 0-1,0 1 1,-1-1 0,1 1 0,0-1 0,-1 1-1,2-2 1,0 3-5,-1-1-1,0 1 0,0-1 0,0 1 1,0 0-1,1-1 0,-1 1 0,0 0 1,0 0-1,0 0 0,-1 0 1,3 2-1,-3-3 5,4 5-4,0 0 0,-1 0 0,1 1 1,-1-1-1,0 1 0,-1 0 0,1 0 1,-1 0-1,1 7 0,2 4-8,-2 1-1,2 19 1,-5-33 14,0 12 3,0-15-5,0-1 1,0 0-1,0 1 1,0-1 0,0 1-1,0-1 1,0 0-1,0 1 1,0-1 0,0 1-1,0-1 1,0 0-1,1 1 1,-1-1 0,0 0-1,0 1 1,0-1-1,1 0 1,-1 0 0,0 1-1,0-1 1,1 0-1,-1 1 1,0-1 0,1 0-1,-1 0 1,0 0-1,1 1 1,-1-1 0,1 0-1,6-11 14,37-34 49,38-37-4,-54 63-49,-26 18-9,-1 0-1,1 0 0,0 0 1,0 0-1,0 1 1,0-1-1,0 0 1,0 1-1,0 0 1,0-1-1,0 1 0,0 0 1,3 0-1,-4 1 0,0-1 0,0 0 0,0 1 0,0-1 0,-1 1 0,1 0 0,0-1 0,0 1 0,0 0 0,-1-1 0,1 1 0,0 0 0,-1 0 0,1 0 0,-1 0 0,1-1 0,-1 1 0,1 0 0,-1 0 0,0 0 0,1 0 0,-1 0 0,0 0 0,0 0 0,0 0 0,0 0 0,0 2 0,-2 30 0,2-29 0,-2 13 0,2-11 0,-1 0 0,0 0 0,1 0 0,-2 0 0,1 0 0,-1 0 0,0 0 0,-3 5 0,3 5 106,26-32-77,-17 7-28,-1 1 0,0-1 0,0 0 1,-1 0-1,0-1 0,0 0 0,4-14 0,6-11 5,-11 26 2,0 0 5,0 0 0,1 1 0,0-1 0,0 1 0,1 0 0,7-8 1,-11 14-13,-1 1 1,0-1 0,0 1 0,1 0 0,-1-1 0,1 1 0,-1 0-1,1 0 1,0 0 0,0 0 0,2-1 0,-3 2-1,0 1-1,0-1 1,0 1 0,0-1-1,0 1 1,0 0 0,0-1-1,0 1 1,-1 0 0,1-1-1,0 1 1,0 0 0,-1 0-1,1 0 1,-1 0 0,1 0-1,-1 0 1,1 0 0,-1 0 0,1 0-1,-1 0 1,0 0 0,1 1-1,7 17 0,-1-4 1,0 1 0,-1 1 0,0-1 0,-2 1 0,6 32 0,-9-44 13,0 1 0,0 0 0,1 0 1,0 0-1,0-1 0,1 1 0,0-1 1,5 10-1,4 5 51,-9-13-14,-3-6-52,1 0 0,-1-1 1,0 1-1,1 0 0,-1 0 0,1-1 0,-1 1 0,1-1 0,-1 1 0,1 0 1,0-1-1,-1 1 0,1-1 0,-1 1 0,1-1 0,0 0 0,0 1 0,0 0 1,4 1 3,0 1 0,0-1 1,1 0-1,-1-1 1,0 1-1,0-1 0,1 0 1,-1 0-1,1 0 1,-1-1-1,1 0 1,-1 0-1,1-1 0,-1 1 1,10-3-1,12 0-3,-20 3 6,0 0 0,0-1 0,-1 0 1,11-3-1,6 1 244,-22 3-371,-1 0 0,1 0 0,0 0 1,-1 0-1,1 0 0,-1 0 0,1 0 0,0 0 1,-1 0-1,1 0 0,-1 1 0,1-1 0,0 0 1,-1 0-1,1 0 0,-1 1 0,1-1 0,-1 0 1,1 1-1,-1-1 0,1 1 0,-1-1 0,1 0 1,-1 1-1,1-1 0,-1 1 0,0-1 0,1 1 1,-1 0-1,0-1 0,1 1 0,-1-1 0,0 2 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9344,'0'0'11279,"7"13"-10827,79 151 930,-66-122-1029,10 18 331,-3 1 0,-2 1 0,17 71 0,-34-103-196,18 44-1,-15-48 30,-2 1 0,7 29-1,11 35 1612,-25-69 139,38-142-2034,-15 50-173,25-58-60,83-154 0,-103 221 0,6-3 0,-20 39 0,-2-1 0,17-45 0,-31 71 0,0-1 0,0 1 0,1-1 0,-1 0 0,0 1 0,0-1 0,0 0 0,0 1 0,0-1 0,0 0 0,0 1 0,0-1 0,0 0 0,-1 1 0,1-1 0,0 1 0,0-1 0,-1 0 0,1 1 0,0-1 0,-1 1 0,1-1 0,0 1 0,-1-1 0,1 1 0,-1-1 0,1 1 0,-1-1 0,1 1 0,-1-1 0,1 1 0,-1 0 0,1-1 0,-1 1 0,1 0 0,-1 0 0,0 0 0,1-1 0,-1 1 0,0 0 0,1 0 0,-2 0 0,-35-3 0,22 3 0,-22-1 0,-56 7 0,-9 0 0,-193 10 0,291-16 0,-26 3 0,-39 8 0,126-24 968,-20 4-1661,-6 1-3646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1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11152,'0'0'6281,"-10"5"-5839,-31 15-15,30-14-205,10-6-138,1 0 0,-1 0 1,1 0-1,-1 0 0,1 0 0,-1 1 0,1-1 1,0 0-1,-1 0 0,1 0 0,-1 0 1,1 1-1,0-1 0,-1 0 0,1 1 0,-1-1 1,1 0-1,0 0 0,0 1 0,-1-1 0,1 1 1,0-1-1,-1 0 0,1 1 0,0-1 0,0 0 1,0 1-1,0-1 0,-1 1 0,1-1 1,0 1-1,0-1 0,0 1 0,0 0 994,3 3-68,1-1-764,0-1-1,0 1 1,0-1 0,0 0-1,1 0 1,-1-1-1,0 1 1,1-1-1,7 1 1,47 4 1037,-22-4-771,52 5 1179,102-7 0,-4 0-40,-134 3-1651,-30-1 0,-1 0 0,0-2 0,25-2 0,-36-1-4033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1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9648,'0'0'19342,"3"15"-18908,0-4-334,1 13 157,0 0 0,1 28 0,-4-34-177,3 62 1112,18 101 0,-19-169-1192,0-11 0,3-25 0,-5 22 0,5-35 0,0 4 0,18-59 0,-20 78 0,5-14 0,2 1 0,0-1 0,2 2 0,30-47 0,-37 63 0,2 1 0,-1 0 0,1 0 0,1 1 0,15-13 0,-22 20 0,0-1 0,0 1 0,0 0 0,0 0 0,0-1 0,0 1 0,0 1 0,0-1 0,0 0 0,0 0 0,1 1 0,-1-1 0,0 1 0,1 0 0,-1 0 0,0 0 0,0 0 0,1 0 0,-1 0 0,0 1 0,0-1 0,1 1 0,-1-1 0,0 1 0,0 0 0,0 0 0,0 0 0,0 0 0,0 0 0,0 1 0,0-1 0,0 0 0,0 1 0,-1-1 0,1 1 0,2 3 0,2 5 0,1 0 0,-1 0 0,-1 1 0,0 0 0,0 0 0,4 18 0,13 71 0,12 148 0,-32-234 388,5 18-301,-7-31-381,0 0 0,1 0 0,0 0 0,-1 0 0,1 0 0,0 0 0,-1 0 0,1 0 0,0 0 0,0 0 0,0 0 0,0-1 0,0 1 0,1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10344,'0'0'14609,"13"6"-14344,42 16-17,-51-20-205,1-1 0,-1 0 0,1-1 0,-1 1 0,1-1 0,0 0 0,-1 0 0,1 0 0,-1-1 0,1 1 0,8-3 0,5-1 98,214-4 1229,-205 8-1200,141 12 716,-57-1-379,-43-10-199,69-8-1,-43 1-108,376-6 798,-278 1-583,104-2 251,-69 27 99,-184-10-715,49 4-49,-83-7 881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2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10544,'0'0'14678,"0"17"-14203,1-10-422,-1 24 221,2 0 1,7 32 0,18 133 1306,-12-76-80,-15-107-1293,1-1 830,5-22-152,22-80-586,-20 59-188,2 1 0,0 1 0,2-1-1,1 2 1,22-36 0,-21 45-112,0 1 0,1 1 0,0 0 0,2 1 0,25-20 0,-40 34 0,1 1 0,-1-1 0,0 1 0,1-1 0,-1 1 0,1 0 0,0 0 0,-1 1 0,1-1 0,0 0 0,0 1 0,-1-1 0,1 1 0,0 0 0,0 0 0,-1 0 0,1 1 0,0-1 0,0 1 0,0-1 0,-1 1 0,1 0 0,-1 0 0,1 0 0,0 0 0,-1 1 0,0-1 0,1 0 0,-1 1 0,0 0 0,0 0 0,0 0 0,3 3 0,3 2 0,-1 2 0,-1-1 0,1 1 0,-1-1 0,-1 2 0,1-1 0,5 16 0,-1 7 0,-2 1 0,-1-1 0,-1 1 0,1 50 0,-5-61 0,3 18 932,-3-20-5799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30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13 598 9536,'0'0'8623,"6"12"-8212,24 36-23,-28-46-350,-1 0-1,1 0 1,-1 0-1,1-1 1,0 1 0,0-1-1,0 1 1,0-1-1,0 0 1,0 0 0,0 0-1,0 0 1,0 0-1,1 0 1,-1-1 0,0 1-1,1-1 1,-1 1-1,0-1 1,1 0 0,-1 0-1,0 0 1,1 0-1,-1 0 1,0-1 0,1 1-1,-1-1 1,0 0-1,3-1 1,1 0 55,-1 0-1,1-1 1,-1 0 0,0 0 0,0 0-1,0-1 1,0 0 0,7-7 0,-7 5 5,-1 0 0,0 1 0,0-1 0,-1-1 0,0 1 0,0 0 0,0-1 0,-1 0 0,1 0 0,-2 1 0,1-1-1,-1 0 1,0-1 0,0-8 0,-1 5 16,-1-1 0,0 1 1,-1 0-1,0 0 0,-1 0 0,0 0 0,0 0 0,-7-13 0,7 18-24,0 0 0,0 0-1,-1 0 1,1 1 0,-1 0 0,0-1 0,-1 1 0,1 1 0,-7-6 0,9 8-50,0 1-1,0 0 1,0 0 0,0 0-1,0 0 1,0 0 0,-1 0-1,1 1 1,0-1-1,0 1 1,0-1 0,-1 1-1,1 0 1,0 0 0,-1 0-1,1 0 1,0 0-1,0 1 1,-1-1 0,1 1-1,0-1 1,0 1 0,0 0-1,-1 0 1,1 0-1,0 0 1,0 0 0,1 0-1,-1 1 1,-3 2 0,-2 1 25,1 1 1,1-1-1,-1 1 1,1 1-1,0-1 0,0 1 1,1 0-1,0 0 1,0 0-1,0 0 1,1 1-1,0 0 1,1 0-1,0-1 1,0 1-1,-1 11 1,3-1 39,0-1 0,1 1 1,1-1-1,1 1 0,0-1 0,1 0 1,1 0-1,1-1 0,0 1 0,1-1 1,1 0-1,0-1 0,1 0 0,11 14 0,-17-25-64,0-1 0,0 1-1,0-1 1,0 0-1,0 0 1,1 0 0,-1 0-1,1-1 1,0 1-1,0-1 1,0 0-1,0 0 1,0-1 0,0 1-1,0-1 1,1 0-1,-1 0 1,1 0-1,-1 0 1,0-1 0,1 0-1,-1 0 1,1 0-1,-1 0 1,1-1-1,4-1 1,-2 0-3,0-1 1,0 0-1,0 0 0,-1 0 0,1-1 1,-1 0-1,0 0 0,0 0 0,0-1 1,-1 0-1,0 0 0,0-1 1,0 1-1,0-1 0,4-8 0,0-1-5,10-17 209,46-57 1,-57 80-172,1 0 1,-1 1-1,2 0 1,-1 0-1,1 1 1,0 1-1,0-1 1,1 2-1,0-1 1,14-4-1,-18 8-21,0 1 0,0 0 0,0 0 0,1 1-1,-1 0 1,0 0 0,0 1 0,0 0-1,15 3 1,-4 1 67,0 0 1,28 14-1,-37-16-78,-5-1-2,1 0 1,-1 0-1,0 1 1,0-1-1,6 5 1,-9-6 56,-2-2-70,0-1-1,0 1 0,0-1 0,0 1 0,0 0 1,0 0-1,0 0 0,0 0 0,-1 0 1,-1-2-1,-1 0-4,-4-4-16,-2-1 1,1 1-1,-1 1 0,0 0 1,-1 0-1,1 1 1,-22-8-1,25 11-3,1 1 0,-1 0 0,0 0 0,1 0 0,-1 1 0,0 0 0,0 0 0,1 1 1,-1 0-1,0 0 0,1 1 0,-1-1 0,1 1 0,-1 1 0,-8 4 0,10-5 0,1 0 0,0 0 0,0 1 0,0 0 0,0 0 0,0 0 0,1 0 0,-1 0 0,1 1 0,0-1 0,0 1 0,-4 7 0,4-5 0,1 0 0,0 0 0,0 0 0,1 0 0,0 1 0,0-1 0,0 0 0,1 1 0,0 7 0,0-5 0,0 0 0,1 0 0,0 1 0,1-1 0,0 0 0,1 0 0,0-1 0,0 1 0,1 0 0,0-1 0,0 0 0,1 0 0,0 0 0,0-1 0,11 12 0,-15-18 0,0 1 0,1-1 0,-1 0 0,0 0 0,1 0 0,-1 0 0,1 0 0,0 0 0,-1-1 0,1 1 0,0 0 0,-1-1 0,1 1 0,0-1 0,0 0 0,-1 0 0,1 1 0,0-1 0,0 0 0,0-1 0,-1 1 0,1 0 0,0 0 0,0-1 0,-1 1 0,1-1 0,0 1 0,-1-1 0,1 0 0,-1 0 0,1 0 0,0 0 0,-1 0 0,0 0 0,1 0 0,1-2 0,5-4 0,0-1 0,-1 0 0,0 0 0,9-12 0,-9 9 0,1 0 0,-1 0 0,-1 0 0,0-1 0,-1 0 0,0 0 0,-1 0 0,0-1 0,-1 0 0,0 1 0,1-27 0,-2 45 0,0-1 0,0 1 0,0-1 0,1 0 0,4 7 0,0 2 0,0 0 0,-3-5 0,1 1 0,0-1 0,0-1 0,1 1 0,7 8 0,-11-15 0,0 0 0,0 0 0,0 0 0,0-1 0,0 1 0,0-1 0,1 0 0,-1 1 0,1-1 0,-1 0 0,0 0 0,1-1 0,0 1 0,-1 0 0,1-1 0,-1 0 0,1 1 0,0-1 0,-1 0 0,1 0 0,0-1 0,-1 1 0,1 0 0,0-1 0,2-1 0,9-4 0,0 0 0,-1-1 0,0-1 0,0 0 0,-1-1 0,20-17 0,17-12 0,-15 17 0,1 1 0,1 2 0,1 2 0,43-14 0,-69 26 0,32-8 0,-33 8 0,-23 7 0,0 2 0,-1 2 0,1-1 0,0 2 0,0 0 0,1 0 0,0 2 0,1-1 0,-17 18 0,26-24 0,0 0 0,0-1 0,0 2 0,1-1 0,-1 0 0,1 0 0,0 0 0,0 1 0,0-1 0,0 1 0,0-1 0,1 1 0,-1-1 0,1 1 0,0-1 0,0 1 0,1-1 0,-1 1 0,1 3 0,1-3 0,-1 1 0,0-1 0,1 1 0,0-1 0,0 0 0,0 1 0,1-1 0,-1 0 0,1-1 0,0 1 0,0 0 0,0-1 0,6 5 0,-5-5 0,1 1 0,0-1 0,0 0 0,0-1 0,0 1 0,1-1 0,-1 0 0,1 0 0,-1-1 0,1 1 0,0-1 0,6 0 0,-3-1 0,0 0 0,0 0 0,0-1 0,0-1 0,0 1 0,0-1 0,9-4 0,2-2 0,0-1 0,0-1 0,-2-1 0,1 0 0,28-24 0,-14 6 0,-1-2 0,-2-1 0,-1-1 0,-1-2 0,41-69 0,-54 76 0,0-2 0,-3 1 0,16-56 0,1 0 0,-26 76 0,0-1 0,0 0 0,-1 0 0,-1 0 0,1 0 0,-1-14 0,-5 29 0,-1 7 0,-22 88 0,10-43 0,-18 113 0,27-116 0,-21 71 0,7-38 0,18-65 0,3-16 0,1-1 0,-1 1 0,-1 0 0,1-1 0,-1 0 0,0 1 0,0-1 0,-1 0 0,1 0 0,-1 0 0,0 0 0,-7 8 0,4-11 0,5-9 0,6-11 0,1 4 0,1 0 0,1 1 0,1 0 0,-1 0 0,18-18 0,-16 20 0,-2 0 0,2 0 0,-1 0 0,1 2 0,1-1 0,-1 1 0,25-15 0,-34 23 0,0 1 0,1-1 0,-1 1 0,0-1 0,1 1 0,-1 0 0,1-1 0,-1 1 0,1 0 0,-1 0 0,1 0 0,-1 0 0,1 0 0,-1 0 0,1 0 0,-1 1 0,1-1 0,-1 1 0,0-1 0,1 1 0,-1-1 0,1 1 0,-1 0 0,0-1 0,0 1 0,1 0 0,-1 0 0,0 0 0,0 0 0,0 0 0,0 0 0,0 1 0,0-1 0,-1 0 0,1 0 0,0 1 0,0 1 0,4 7 0,-1-1 0,0 1 0,-1 0 0,3 13 0,-4-13 0,1 1 0,1 1 0,0-1 0,0 0 0,1 0 0,1 0 0,6 9 0,-8-14 0,0-1 0,0 0 0,0-1 0,1 1 0,0-1 0,-1 0 0,1 0 0,1 0 0,-1-1 0,1 1 0,-1-1 0,13 4 0,-17-7 38,1 1 0,0-1-1,0 1 1,-1-1 0,1 0 0,0 0 0,0 0 0,-1 0-1,1 0 1,0-1 0,0 1 0,-1 0 0,1-1 0,0 1-1,-1-1 1,1 0 0,0 1 0,-1-1 0,1 0 0,-1 0-1,1 0 1,-1 0 0,0 0 0,1-1 0,0-1 0,2-1-1017,0-1 0,0 0 0,-1 0 1,5-10-1,-8 15 954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33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18 850 10040,'0'0'11394,"-5"-13"-10935,3 8-410,0 0 1,0-1-1,0 1 1,1-1-1,-1 1 1,2-1 0,-1 0-1,0 0 1,1 1-1,0-1 1,1 0-1,-1 0 1,1 1-1,0-1 1,1 0 0,-1 1-1,4-9 1,8-13 230,1 1 0,1 1 0,2 1 0,0 0 0,1 1 0,36-34 0,-38 41-101,-4 3 95,1 1-1,0 0 0,0 1 0,1 1 0,27-16 0,-40 25-230,0 0-1,0 1 1,0-1 0,0 1-1,0-1 1,0 1-1,0-1 1,0 1-1,0 0 1,0 0 0,0-1-1,0 1 1,0 0-1,0 0 1,0 0 0,0 0-1,0 0 1,0 0-1,1 0 1,-1 1 0,0-1-1,0 0 1,0 1-1,0-1 1,0 0 0,0 1-1,-1-1 1,1 1-1,0 0 1,0-1-1,0 1 1,0 0 0,0-1-1,-1 1 1,1 0-1,0 0 1,-1 0 0,1 0-1,-1-1 1,1 1-1,-1 0 1,1 0 0,-1 0-1,0 0 1,1 0-1,-1 2 1,2 5 108,-1 0 0,-1-1 1,0 1-1,0 0 0,-1 8 0,1-16-151,-6 47 766,-3-1 0,-28 89 1,18-70 56,5-32-658,40-65-165,47-68 0,-61 86 0,1 0 0,0 1 0,1 1 0,26-19 0,-37 28 0,1 1 0,0-1 0,0 1 0,0 0 0,1 1 0,-1-1 0,0 1 0,7-2 0,-9 3 0,-1 0 0,0 0 0,0 0 0,0 0 0,1 0 0,-1 1 0,0-1 0,0 0 0,0 1 0,0-1 0,0 1 0,1-1 0,-1 1 0,0 0 0,0-1 0,0 1 0,-1 0 0,1 0 0,0 0 0,0 0 0,0-1 0,0 1 0,-1 0 0,1 0 0,-1 1 0,1-1 0,0 0 0,-1 0 0,0 0 0,1 0 0,-1 0 0,0 0 0,1 1 0,-1-1 0,0 2 0,1 6 0,-1-1 0,1 1 0,-1 0 0,-1-1 0,0 1 0,-2 11 0,-3 30 0,8-48 0,3-6 0,4-8 0,128-160 0,-136 171 0,-1 0 0,1 0 0,0 0 0,0 0 0,-1 0 0,1 0 0,0 1 0,0-1 0,0 0 0,0 1 0,0-1 0,0 0 0,0 1 0,0-1 0,0 1 0,0 0 0,0-1 0,0 1 0,0 0 0,0-1 0,1 1 0,-1 0 0,0 0 0,0 0 0,2 0 0,-2 1 0,1 0 0,-1 0 0,0 0 0,1-1 0,-1 1 0,0 1 0,0-1 0,0 0 0,0 0 0,0 0 0,0 0 0,0 1 0,0-1 0,-1 0 0,1 1 0,0 1 0,3 9 0,0-1 0,-1 1 0,3 19 0,-5-29 0,5 43 0,-5-30 0,1-1 0,0 1 0,1-1 0,1 0 0,0 0 0,11 24 0,-14-36 0,0 0 0,1 0 0,-1 0 0,1 0 0,-1 0 0,1 0 0,-1 0 0,1-1 0,0 1 0,0-1 0,0 1 0,0-1 0,0 0 0,0 1 0,1-1 0,-1 0 0,0-1 0,5 2 0,-2-1 0,-1-1 0,1 1 0,-1-1 0,1 0 0,-1-1 0,0 1 0,1-1 0,-1 0 0,9-3 0,-1-1 0,0 0 0,0-1 0,-1 0 0,0-1 0,0-1 0,13-10 0,-11 6 0,0 0 0,-1-1 0,-1 0 0,0-1 0,17-28 0,-25 35 0,0 0 0,0 0 0,0 0 0,0-1 0,-1 1 0,-1 0 0,2-9 0,-3 11 0,0 1 0,0 0 0,0-1 0,0 1 0,-1-1 0,0 1 0,0 0 0,0-1 0,0 1 0,-1 0 0,1 0 0,-1 0 0,-3-5 0,4 9 0,1-1 0,-1 0 0,0 1 0,1-1 0,-1 1 0,0-1 0,0 1 0,0-1 0,0 1 0,0-1 0,0 1 0,1 0 0,-1 0 0,0-1 0,0 1 0,0 0 0,0 0 0,0 0 0,0 0 0,0 0 0,0 0 0,0 0 0,0 0 0,0 1 0,0-1 0,0 0 0,0 0 0,0 1 0,1-1 0,-1 1 0,0-1 0,0 1 0,0-1 0,-1 2 0,-3 1 0,0 1 0,0-1 0,0 1 0,-5 6 0,5-4 0,0 0 0,0 1 0,1-1 0,0 1 0,0 0 0,1 0 0,0 1 0,0-1 0,0 1 0,1-1 0,0 1 0,1 0 0,0 0 0,0 12 0,0-13 0,2 0 0,-1-1 0,1 1 0,0 0 0,0 0 0,1 0 0,-1-1 0,2 1 0,-1-1 0,1 1 0,0-1 0,0 0 0,1 0 0,-1-1 0,1 1 0,1-1 0,6 7 0,-9-10 0,1 0 0,0 0 0,0 0 0,0-1 0,0 0 0,0 1 0,0-1 0,0 0 0,0 0 0,0-1 0,1 1 0,-1-1 0,0 1 0,1-1 0,-1 0 0,0-1 0,0 1 0,1 0 0,-1-1 0,0 0 0,0 0 0,1 0 0,-1 0 0,0 0 0,5-3 0,8-5 0,0 0 0,-1 0 0,20-17 0,-29 22 0,171-133 0,-175 135 0,0 0 0,0 1 0,0-1 0,0 1 0,0 0 0,1 0 0,-1 0 0,0 0 0,1 0 0,-1 0 0,1 0 0,-1 1 0,1 0 0,-1-1 0,1 1 0,-1 0 0,4 0 0,-5 1 0,1-1 0,0 1 0,-1 0 0,1 0 0,0-1 0,-1 1 0,1 0 0,-1 0 0,0 1 0,1-1 0,-1 0 0,0 0 0,1 1 0,-1-1 0,0 1 0,0-1 0,0 1 0,0-1 0,-1 1 0,1-1 0,0 1 0,-1 0 0,1 0 0,0 2 0,3 12 0,-1 1 0,-1 0 0,0 0 0,-1 26 0,-1-43 0,0 0 0,0 0 0,0 1 0,0-1 0,0 0 0,0 0 0,0 1 0,0-1 0,0 0 0,0 0 0,0 1 0,0-1 0,0 0 0,0 0 0,0 1 0,0-1 0,1 0 0,-1 0 0,0 0 0,0 1 0,0-1 0,0 0 0,0 0 0,1 0 0,-1 1 0,0-1 0,0 0 0,0 0 0,1 0 0,-1 0 0,0 0 0,0 1 0,0-1 0,1 0 0,-1 0 0,0 0 0,0 0 0,1 0 0,-1 0 0,0 0 0,0 0 0,1 0 0,-1 0 0,0 0 0,1 0 0,13-8 0,12-16 0,-11 1 0,-7 10 0,1 1 0,0 0 0,18-19 0,-25 30 0,-1 0 0,0 0 0,1-1 0,-1 1 0,1 1 0,-1-1 0,1 0 0,-1 0 0,1 0 0,-1 1 0,1-1 0,2 0 0,-3 1 0,-1 0 0,1 0 0,0 0 0,-1 1 0,1-1 0,0 0 0,-1 0 0,1 0 0,0 0 0,-1 1 0,1-1 0,0 0 0,-1 1 0,1-1 0,-1 0 0,1 1 0,-1-1 0,1 1 0,-1-1 0,1 1 0,0 0 0,1 3 0,1 1 0,-1 0 0,0-1 0,0 1 0,-1 0 0,2 9 0,-2-10 0,0-1 0,0 1 0,0 0 0,0-1 0,0 1 0,1 0 0,3 5 0,-4-8 0,1-1 0,-1 0 0,0 0 0,0 1 0,0-1 0,0 0 0,1 0 0,-1 0 0,0 0 0,0-1 0,0 1 0,0 0 0,0 0 0,1-1 0,-1 1 0,0-1 0,0 1 0,0-1 0,0 1 0,0-1 0,0 1 0,0-1 0,0 0 0,0 0 0,0 0 0,26-23 0,-16 13 0,0 0 0,0 1 0,1 0 0,24-17 0,-34 27 0,-1-1 0,1 0 0,-1 1 0,1-1 0,-1 0 0,1 1 0,-1 0 0,1-1 0,-1 1 0,1 0 0,-1 0 0,1 0 0,0 0 0,-1 0 0,1 0 0,-1 0 0,1 1 0,-1-1 0,1 1 0,0-1 0,-1 1 0,0-1 0,1 1 0,-1 0 0,1 0 0,-1 0 0,0 0 0,0 0 0,1 0 0,-1 0 0,0 0 0,0 0 0,1 2 0,4 5 0,-1 0 0,-1 0 0,1 0 0,5 15 0,1 2 0,-9-21 0,0-1 0,1 1 0,-1-1 0,0 1 0,1-1 0,0 0 0,0 0 0,0-1 0,0 1 0,4 2 0,-4-3 0,0-1 0,0 0 0,0-1 0,0 1 0,0 0 0,0-1 0,0 0 0,0 1 0,0-1 0,0 0 0,0-1 0,1 1 0,-1-1 0,4-1 0,1 0 0,0 0 0,0-1 0,-1-1 0,0 1 0,1-1 0,-1 0 0,-1-1 0,1 0 0,-1 0 0,1 0 0,8-11 0,-1 0 0,-1 0 0,-1-1 0,16-28 0,-11 12 0,-2-1 0,0-1 0,-3 0 0,9-40 0,-5 2 0,6-80 0,-15 29 0,-19 212 0,10-70 0,-14 498 0,19-484 0,-3-30 0,1 0 0,-1 0 0,1 0 0,-1 0 0,1 0 0,-1 0 0,1 0 0,0 0 0,0 0 0,0-1 0,0 1 0,3 3 0,-4-5 0,1 0 0,0 0 0,-1 0 0,1 0 0,0 0 0,-1 0 0,1-1 0,0 1 0,-1 0 0,1 0 0,0-1 0,-1 1 0,1 0 0,-1-1 0,1 1 0,-1 0 0,1-1 0,-1 1 0,1-1 0,-1 1 0,1-1 0,-1 1 0,1-1 0,-1 1 0,0-1 0,1 1 0,-1-1 0,0 0 0,14-20 0,-14 20 0,37-75 0,-25 49 0,24-41 0,-35 65 0,1 0 0,0 1 0,0-1 0,1 0 0,-1 1 0,0-1 0,5-3 0,-6 6 0,0-1 0,0 1 0,0 0 0,0-1 0,0 1 0,0 0 0,0 0 0,-1-1 0,1 1 0,0 0 0,0 0 0,0 0 0,0 0 0,0 0 0,0 0 0,0 1 0,0-1 0,0 0 0,0 0 0,0 1 0,0-1 0,-1 1 0,1-1 0,0 1 0,0-1 0,0 1 0,-1-1 0,1 1 0,0-1 0,-1 1 0,1 0 0,0 1 0,9 8 0,-2 1 0,0 0 0,10 17 0,-12-17 0,0-2 0,0 1 0,1 0 0,1-1 0,16 15 0,-19-19 0,0-1 0,1 0 0,-1-1 0,1 1 0,0-1 0,0-1 0,0 1 0,0-1 0,1 0 0,-1 0 0,9 1 0,-10-3 0,0 0 0,1 0 0,-1 0 0,0-1 0,1 0 0,-1 0 0,0 0 0,0-1 0,0 0 0,0 0 0,0 0 0,-1 0 0,1-1 0,6-4 0,-2 1 0,0-1 0,-1 0 0,0 0 0,0 0 0,7-9 0,-12 11 0,0 0 0,0 0 0,0 0 0,0 0 0,-1 0 0,1 0 0,-2-1 0,1 1 0,0-1 0,-1 0 0,1-5 0,-2 10 0,0 0 0,0 1 0,0-1 0,0 0 0,0 0 0,0 1 0,0-1 0,0 0 0,0 0 0,0 1 0,0-1 0,0 0 0,-1 0 0,1 1 0,0-1 0,-1 0 0,1 1 0,-1-2 0,1 2 0,0 0 0,-1 0 0,1 0 0,0-1 0,-1 1 0,1 0 0,0 0 0,-1 0 0,1 0 0,0 0 0,-1 0 0,1 0 0,-1 0 0,1 0 0,0 0 0,-1 0 0,1 0 0,0 0 0,-1 0 0,1 1 0,0-1 0,-1 0 0,1 0 0,0 0 0,-1 0 0,1 1 0,-2 0 0,-1 1 0,1 0 0,0 0 0,0 0 0,0 0 0,0 0 0,0 0 0,-2 3 0,1 3 0,0 0 0,0 0 0,0 0 0,1 0 0,0 1 0,1-1 0,0 0 0,0 1 0,1-1 0,0 1 0,0-1 0,1 1 0,0-1 0,1 0 0,0 0 0,0 1 0,6 12 0,-8-19 0,1 0 0,0-1 0,0 1 0,0 0 0,0-1 0,0 1 0,1-1 0,-1 1 0,0-1 0,1 0 0,-1 1 0,1-1 0,-1 0 0,1 0 0,-1 0 0,1 0 0,0 0 0,0-1 0,2 2 0,0-1 0,-1-1 0,1 1 0,-1-1 0,1 0 0,0 0 0,-1 0 0,1-1 0,-1 1 0,7-2 0,2-2 0,0 0 0,-1-1 0,1 0 0,18-13 0,10-13 0,9-6 0,-45 34 0,-1 1 0,1 1 0,-1-1 0,1 0 0,0 1 0,0 0 0,0 0 0,-1 0 0,1 0 0,0 1 0,0-1 0,6 1 0,-8 1 0,0-1 0,0 1 0,1 0 0,-1 0 0,0 0 0,0 0 0,0 0 0,0 0 0,-1 0 0,1 1 0,0-1 0,0 1 0,-1-1 0,1 1 0,1 1 0,23 33 0,-14-16 0,0-6 0,0 1 0,1-1 0,25 21 0,-35-32 0,0-1 0,1 1 0,0 0 0,-1-1 0,1 0 0,0 0 0,0 0 0,0-1 0,0 1 0,0-1 0,1 0 0,-1 0 0,0 0 0,1-1 0,-1 1 0,0-1 0,1 0 0,-1-1 0,0 1 0,1-1 0,-1 1 0,6-3 0,-7 1 57,0 1 0,-1-1 0,1 0 0,0 0 0,-1 0 1,1 0-1,-1 0 0,0-1 0,0 1 0,0-1 0,0 1 0,0-1 0,-1 0 0,1 0 0,-1 0 1,2-5-1,1-3-1210,-1 0 0,4-21 0,-6 27-294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35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160 475 9848,'0'0'8578,"-9"2"-8019,-6 1-201,0 1 0,1 1 1,0 0-1,-21 11 0,30-13-141,0 0-1,-1 0 1,1 1 0,1 0-1,-1 0 1,1 0 0,-7 7-1,10-9-94,-1 0 0,1 0 0,0 0 0,0 0 0,-1 1 0,1-1 0,1 0 0,-1 1 0,0-1 0,1 1 0,-1-1-1,1 1 1,-1-1 0,1 1 0,0-1 0,0 1 0,1-1 0,0 6 0,0-6-38,0 1 0,0 0 1,0 0-1,1-1 0,-1 1 1,1-1-1,0 1 0,-1-1 1,1 0-1,0 0 0,0 0 0,1 0 1,-1 0-1,0 0 0,1-1 1,-1 1-1,1-1 0,-1 1 1,1-1-1,0 0 0,0 0 0,-1 0 1,1 0-1,0-1 0,3 1 1,1 0-6,-1 0 1,1-1 0,-1 1 0,1-1 0,0-1-1,-1 1 1,1-1 0,-1 0 0,1-1-1,7-2 1,-6 1-1,-1-1 0,1 0 0,-1 0 0,0-1-1,0 0 1,0 0 0,0-1 0,-1 0 0,0 0 0,-1 0-1,1-1 1,4-7 0,-7 9 30,0 0 0,0-1 0,0 1 0,-1-1 0,0 1 0,0-1 1,0 0-1,-1 0 0,0 0 0,0 0 0,-1 0 0,1 0 0,-1 0 0,-1 0 0,1-1 0,-1 1 0,-2-8 0,3 13-69,-1 0 1,1-1-1,-1 1 1,0 0-1,0 0 1,0 0-1,1 0 1,-1 0-1,0 0 0,0 0 1,-1 0-1,1 0 1,0 0-1,0 0 1,0 1-1,-1-1 0,1 0 1,0 1-1,0-1 1,-1 1-1,-2-1 1,0 0 26,1 0 0,-1 1 1,0-1-1,1 1 0,-1 0 0,0 0 1,-3 1-1,6-1-63,1 0 0,-1 0 0,1 0 1,0 0-1,-1 0 0,1 0 0,0 0 0,-1 0 0,1 0 1,0 0-1,-1 0 0,1 1 0,-1-1 0,1 0 0,0 0 1,-1 0-1,1 1 0,0-1 0,0 0 0,-1 0 0,1 1 0,0-1 1,0 0-1,-1 0 0,1 1 0,0-1 0,0 0 0,-1 1 1,1-1-1,0 0 0,0 1 0,0-1 0,0 0 0,0 1 1,0-1-1,0 1 0,0-1 0,0 0 0,0 1 0,0-1 0,0 0 1,0 1-1,0-1 0,0 1 0,0-1 0,0 0 0,0 1 1,0-1-1,0 0 0,1 1 0,-1-1 0,0 0 0,0 1 1,0-1-1,1 0 0,-1 0 0,0 1 0,0-1 0,1 0 0,-1 0 1,0 1-1,1-1 0,0 2 12,1-1-1,-1 0 1,0 0-1,1 1 1,-1-1-1,1 0 1,0 0-1,-1 0 1,1-1-1,0 1 1,2 1-1,5-2-15,1-1 0,0 1 0,-1-1 0,1-1 0,0 0 0,-1 0 0,0-1 0,0 0 0,1-1 0,-2 0 0,1 0 0,0-1 0,-1 0 0,0-1 0,0 0 0,-1 0 0,0 0 0,8-9 0,1-3 0,-1 0 0,0-1 0,-2-1 0,0 0 0,-1-1 0,12-29 0,7-27 0,-15 34 0,23-42 0,-33 75 0,-6 10 0,0 0 0,0 0 0,0 0 0,0 0 0,0 0 0,0 0 0,0 0 0,0 1 0,0-1 0,0 0 0,0 0 0,0 0 0,0 0 0,0 0 0,1 0 0,-1 0 0,0 0 0,0 0 0,0 0 0,0 0 0,0 0 0,0 0 0,0 0 0,0 0 0,0 0 0,0 0 0,0 0 0,1 0 0,-1 1 0,0-1 0,0 0 0,0 0 0,0 0 0,0-1 0,0 1 0,0 0 0,0 0 0,0 0 0,1 0 0,-1 0 0,0 0 0,0 0 0,0 0 0,0 0 0,0 0 0,0 0 0,0 0 0,0 0 0,0 0 0,0 0 0,0 0 0,0 0 0,0 0 0,1 0 0,-1 0 0,0-1 0,0 1 0,0 0 0,0 0 0,0 0 0,0 0 0,0 0 0,0 0 0,0 0 0,0 0 0,0 0 0,0-1 0,0 8 0,0-7 0,-14 169 0,-9 71 0,4-135 0,-5 0 0,-4-2 0,-71 169 0,90-252 0,0 0 0,-2-1 0,-20 30 0,30-49 0,1 1 0,0-1 0,0 1 0,-1-1 0,1 0 0,0 1 0,-1-1 0,1 1 0,0-1 0,-1 0 0,1 1 0,-1-1 0,1 0 0,0 0 0,-1 1 0,1-1 0,-1 0 0,1 0 0,-1 0 0,1 1 0,-1-1 0,1 0 0,-1 0 0,1 0 0,-1 0 0,1 0 0,-1 0 0,1 0 0,-2 0 0,1-1 0,1 0 0,-1 1 0,0-1 0,1 1 0,-1-1 0,0 0 0,1 0 0,-1 1 0,1-1 0,-1 0 0,1 0 0,-1 0 0,1 1 0,-1-3 0,-6-30 0,6 23 0,0 1 0,1 0 0,0 0 0,1 0 0,0 0 0,0 0 0,1 0 0,0 0 0,1 0 0,0 0 0,0 1 0,5-10 0,-1 7 0,0 1 0,0 0 0,1 0 0,0 0 0,1 1 0,0 0 0,19-14 0,8-1 0,1 3 0,1 0 0,0 3 0,45-15 0,-56 22 0,-20 9 0,0 0 0,1 0 0,-1 0 0,1 1 0,0 0 0,8 0 0,15-1 0,-11-6 850,-10 3-5635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35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1 10752,'0'0'10238,"-15"13"-9478,-95 81 865,95-82-1055,0 1-1,1 1 1,1 1-1,0 0 1,-10 16 0,21-29-452,1 0 1,0-1-1,0 1 1,0 0-1,1 0 1,-1 0 0,0 0-1,1 0 1,-1 0-1,1 0 1,-1 0-1,1 0 1,0 4 0,0-5-32,1 0 1,-1 0 0,0 0-1,0 0 1,1 0 0,-1 0-1,1 0 1,-1 0 0,1 0-1,0 0 1,-1 0 0,1 0-1,0 0 1,-1 0 0,1 0 0,0-1-1,0 1 1,2 1 0,-1-1 31,1 0 0,0 0 0,0 0 0,0 0 1,-1 0-1,1-1 0,0 1 0,0-1 0,0 0 1,0 0-1,0 0 0,0 0 0,0 0 1,0-1-1,0 1 0,0-1 0,5-2 0,-1 0-93,1-1 0,-1 0 1,0 0-1,-1-1 0,1 0 0,-1 0 0,0 0 0,0-1 0,0 0 0,-1 0 0,0 0 0,6-10 0,5-11 48,24-54-1,-26 48-64,-3 17-9,-11 16 0,0-1 0,0 1 0,0 0 0,1 0 0,-1 0 0,0 0 0,0 0 0,0-1 0,1 1 0,-1 0 0,0 0 0,0 0 0,0 0 0,1 0 0,-1 0 0,0 0 0,0 0 0,1 0 0,-1 0 0,0 0 0,0 0 0,1 0 0,-1 0 0,0 0 0,0 0 0,1 0 0,-1 0 0,0 0 0,0 0 0,1 0 0,-1 0 0,0 0 0,1 1 0,0 1 0,1 0 0,0 1 0,-1-1 0,0 1 0,1 0 0,-1-1 0,0 1 0,1 3 0,1 4 0,3 7 0,0-1 0,1 0 0,1 0 0,0-1 0,1 0 0,0-1 0,2 1 0,-1-2 0,2 0 0,16 15 0,-26-26 34,-1-1 0,1 1 0,0-1 0,0 0 0,0 0 0,0 0-1,0 0 1,0-1 0,1 1 0,-1 0 0,0-1 0,0 1 0,0-1 0,1 0 0,-1 0 0,0 0 0,0 0 0,1 0-1,-1-1 1,0 1 0,0 0 0,0-1 0,1 0 0,-1 1 0,0-1 0,0 0 0,0 0 0,2-2 0,1 0-581,-1-1 1,1 1-1,-1-1 1,0 0-1,0 0 1,0 0-1,-1-1 1,6-9-1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40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1 444 10848,'0'0'12551,"13"1"-12008,-5-1-418,-4 1-73,0 0-1,0-1 1,0 0-1,0 1 1,0-1-1,0-1 1,0 1 0,0-1-1,0 0 1,0 1-1,0-2 1,-1 1-1,1 0 1,0-1-1,-1 0 1,1 1-1,-1-2 1,1 1-1,4-5 1,16-19 598,-2-1 1,-1 0-1,22-39 1,43-98 2572,-73 139-2538,-5 8-406,-3 6-104,0 0-1,1 1 0,0-1 1,12-14-1,-18 25-174,0-1 0,0 1 0,1 0 0,-1-1 0,0 1 0,1 0 0,-1 0 0,0-1 0,1 1 0,-1 0 0,1 0 0,-1 0 0,0 0 0,1-1 0,-1 1 0,0 0 0,1 0 0,-1 0 0,1 0 0,-1 0 0,1 0 0,-1 0 0,0 0 0,1 0 0,-1 0 0,1 1 0,-1-1 0,0 0 0,1 0 0,-1 0 0,1 0 0,-1 0 0,0 1 0,1-1 0,-1 0 0,0 0 0,1 1 0,-1-1 0,0 0 0,0 1 0,1-1 0,-1 1 0,13 25 0,0 34 0,-8-23 0,-2 1 0,-2 0 0,-1 0 0,-2 0 0,-1 0 0,-18 74 0,18-102 0,0-1 0,0 0 0,-1 0 0,-9 15 0,11-21 0,1-1 0,0 0 0,-1 0 0,0 0 0,1 0 0,-1 0 0,0 0 0,0-1 0,0 1 0,0-1 0,0 1 0,0-1 0,-1 0 0,1 0 0,0 0 0,-1 0 0,1 0 0,-1 0 0,1-1 0,-1 1 0,1-1 0,-5 1 0,4-2 0,1 1 0,-1-1 0,1 0 0,-1 0 0,1 0 0,0-1 0,-1 1 0,1 0 0,0-1 0,0 1 0,0-1 0,0 0 0,1 0 0,-3-2 0,-24-33 0,24 31 0,-4-7 0,1 0 0,0 0 0,1-1 0,0 0 0,1 0 0,-4-21 0,8 34 0,1 1 0,0-1 0,-1 0 0,1 1 0,0-1 0,-1 0 0,1 1 0,0-1 0,0 0 0,0 0 0,0 1 0,0-1 0,0 0 0,0 0 0,0 1 0,0-1 0,0 0 0,0 1 0,0-1 0,0 0 0,0 1 0,1-1 0,-1 0 0,0 0 0,1 1 0,0-2 0,1 3 0,0-1 0,0 1 0,0-1 0,0 1 0,0 0 0,0 0 0,0 0 0,0 0 0,2 2 0,43 26 0,-31-18 0,-1-1 0,30 13 0,-33-18 0,9 4 0,1-1 0,28 7 0,-44-14 0,0 0 0,0 0 0,1 0 0,-1-1 0,0 0 0,1 0 0,-1 0 0,0-1 0,1 0 0,-1 0 0,0-1 0,0 0 0,7-3 0,5-5 0,0-1 0,-1 0 0,17-15 0,-6 4 0,-27 21 0,1 0 0,-1 0 0,0 0 0,1 0 0,-1 0 0,1 0 0,0 1 0,-1-1 0,1 1 0,2-1 0,-3 1 0,-1 0 0,1 0 0,-1 0 0,0 0 0,1 0 0,-1 0 0,1 0 0,-1 0 0,0 0 0,1 0 0,-1 0 0,0 1 0,1-1 0,-1 0 0,0 0 0,1 0 0,-1 1 0,0-1 0,1 0 0,-1 1 0,0-1 0,0 0 0,1 0 0,-1 1 0,0-1 0,0 1 0,0-1 0,0 0 0,1 1 0,0 4 0,-1-1 0,1 1 0,-1 0 0,0 0 0,0-1 0,-1 8 0,1-12 0,-17 136 0,-6-1 0,-45 151 0,58-253 0,7-41 0,2-79 0,3 0 0,4 0 0,18-87 0,-16 127 0,3 1 0,1 1 0,2 0 0,21-45 0,-24 66 0,2 0 0,0 1 0,2 0 0,0 1 0,2 1 0,0 0 0,1 2 0,32-28 0,-47 45 0,1-1 0,-1 0 0,1 1 0,0-1 0,0 1 0,0 0 0,0 1 0,0-1 0,0 1 0,0-1 0,0 1 0,1 1 0,6-2 0,-7 2 0,-1 1 0,1-1 0,0 1 0,-1 0 0,1 0 0,-1 0 0,1 0 0,-1 1 0,1-1 0,-1 1 0,0 0 0,0 0 0,0 0 0,0 1 0,0-1 0,4 5 0,-1 0 0,-1-1 0,0 1 0,0 0 0,0 1 0,-1-1 0,0 1 0,-1 0 0,5 16 0,-2-2 0,-1 0 0,3 29 0,-8-43 0,1 1 0,-1 0 0,-1 0 0,1-1 0,-4 16 0,3-21 0,1-1 0,-1 0 0,1 0 0,-1 1 0,0-1 0,0 0 0,0 0 0,0 0 0,0 0 0,0 0 0,0 0 0,-1 0 0,1 0 0,-1-1 0,1 1 0,-1-1 0,0 1 0,0-1 0,0 1 0,0-1 0,0 0 0,0 0 0,0 0 0,0 0 0,0 0 0,-4 0 0,-5-1 0,1 0 0,0-1 0,0 0 0,0-1 0,0 0 0,0-1 0,0 0 0,1 0 0,-1-1 0,1 0 0,0-1 0,0 0 0,0 0 0,1-1 0,0 0 0,0-1 0,-9-9 0,7 5 0,13 14 0,16 17 0,-6-9 0,0-1 0,0 0 0,1-1 0,0 0 0,1-1 0,22 8 0,-11-6 0,0-2 0,0-1 0,33 5 0,-49-11 0,1 0 0,-1-1 0,1-1 0,-1 0 0,1 0 0,-1-1 0,0 0 0,1-1 0,-1 0 0,0 0 0,-1-1 0,1-1 0,-1 0 0,0 0 0,0 0 0,0-1 0,-1-1 0,0 1 0,0-1 0,9-11 0,-9 9 0,-1 0 0,1 0 0,-2 0 0,1-1 0,-1 0 0,-1 0 0,0 0 0,-1-1 0,1 0 0,-2 0 0,0 0 0,0 0 0,-1 0 0,0-1 0,-1 1 0,-1-1 0,1 1 0,-3-17 0,1 25 0,1 0 0,-1-1 0,0 1 0,0-1 0,0 1 0,0 0 0,-1 0 0,1 0 0,-1 0 0,0 0 0,0 0 0,-3-4 0,4 7 0,0-1 0,0 0 0,0 0 0,-1 1 0,1-1 0,0 1 0,0-1 0,-1 1 0,1-1 0,0 1 0,-1 0 0,1-1 0,0 1 0,-1 0 0,1 0 0,0 0 0,-1 0 0,1 0 0,0 0 0,-1 1 0,1-1 0,0 0 0,-1 1 0,1-1 0,0 1 0,0-1 0,0 1 0,-1 0 0,1-1 0,0 1 0,0 0 0,0 0 0,0 0 0,-1 1 0,-3 2 0,1 0 0,0 0 0,0 1 0,0 0 0,0-1 0,0 1 0,1 1 0,0-1 0,0 0 0,1 1 0,0-1 0,0 1 0,-2 7 0,2-3 0,0-1 0,1 1 0,1-1 0,-1 1 0,2-1 0,-1 1 0,1-1 0,3 11 0,-2-8 0,2 0 0,-1 0 0,2 0 0,-1-1 0,2 1 0,-1-1 0,2 0 0,-1 0 0,1-1 0,1 0 0,0-1 0,0 1 0,13 9 0,-18-16 0,1-1 0,-1 1 0,1-1 0,0-1 0,0 1 0,0 0 0,0-1 0,0 0 0,0 0 0,0 0 0,0 0 0,0 0 0,6-1 0,-3 0 0,0-1 0,0 0 0,0 0 0,1 0 0,-1-1 0,-1 0 0,9-4 0,6-4 0,0-2 0,0 0 0,29-24 0,158-120 0,-197 150 0,-1 0 0,1 0 0,0 1 0,0 1 0,0 0 0,1 1 0,17-4 0,16-4 0,-35 7 0,12-1 0,-48 8 0,1 0 0,-1 2 0,0 0 0,1 2 0,-45 19 0,61-22 0,1 0 0,0 0 0,0 1 0,1 1 0,0-1 0,0 1 0,0 0 0,0 0 0,1 1 0,0 0 0,0 0 0,1 1 0,0-1 0,1 1 0,-1 0 0,-3 11 0,7-15 0,1 0 0,-1 0 0,1 1 0,0-1 0,0 0 0,1 0 0,-1 1 0,1-1 0,0 0 0,0 0 0,0 0 0,0 0 0,1 0 0,0 0 0,0 0 0,0-1 0,3 5 0,3 4 0,1 0 0,0-1 0,19 19 0,-22-25 0,1 0 0,0 0 0,0 0 0,0-1 0,0 0 0,1-1 0,-1 1 0,1-2 0,0 1 0,0-1 0,0 0 0,0 0 0,1-1 0,-1-1 0,0 1 0,1-1 0,9-1 0,-3-1 0,0 0 0,-1-1 0,1 0 0,0-1 0,-1-1 0,0-1 0,0 0 0,21-12 0,-3-4 0,-1-1 0,-1-1 0,-1-2 0,44-50 0,-66 68 0,1 1 0,-1 0 0,1 1 0,0-1 0,11-4 0,-18 14 0,-1 1 0,1 0 0,-1 0 0,0 0 0,0-1 0,0 1 0,0 0 0,0 0 0,-2 4 0,0 20 0,2-17 0,1 1 0,0-1 0,0 0 0,1 1 0,1-1 0,0 0 0,0-1 0,1 1 0,10 19 0,-12-25 0,1-1 0,0 0 0,0 0 0,0 0 0,0-1 0,1 1 0,0-1 0,-1 1 0,1-1 0,0-1 0,1 1 0,-1 0 0,0-1 0,1 0 0,-1 0 0,1 0 0,0-1 0,-1 0 0,1 1 0,0-2 0,0 1 0,0 0 0,0-1 0,10-1 0,-2-1 0,1 0 0,-1-1 0,1 0 0,-1-1 0,0-1 0,-1 0 0,1-1 0,-1 0 0,17-12 0,-14 8 0,-1-1 0,0 0 0,-1-1 0,-1-1 0,1 0 0,19-27 0,-31 37 0,1 0 0,-1 0 0,1-1 0,-1 1 0,0 0 0,0 0 0,0-1 0,1-5 0,-2 7 0,0 1 0,0-1 0,0 1 0,0-1 0,0 0 0,0 1 0,-1-1 0,1 1 0,0-1 0,-1 1 0,1-1 0,-1 1 0,1-1 0,-1 1 0,0 0 0,0-1 0,0 1 0,1 0 0,-1 0 0,0-1 0,-2-1 0,1 3 0,1-1 0,0 0 0,0 1 0,0-1 0,0 0 0,0 1 0,-1-1 0,1 1 0,0 0 0,0-1 0,-1 1 0,1 0 0,0 0 0,0 0 0,-1 0 0,1 0 0,0 0 0,-1 0 0,1 0 0,-3 1 0,2 0 0,-1 0 0,1 0 0,0 1 0,0-1 0,-1 1 0,1-1 0,0 1 0,0 0 0,0-1 0,-1 4 0,-1-1 0,0 1 0,1 0 0,0 0 0,0 0 0,0 1 0,0-1 0,1 1 0,-3 10 0,4-10 0,1 0 0,-1 0 0,1 0 0,0 0 0,1-1 0,-1 1 0,1 0 0,0 0 0,1 0 0,-1-1 0,1 1 0,0 0 0,1-1 0,-1 0 0,7 9 0,-7-11 0,0 1 0,1-1 0,0 0 0,0 0 0,0 0 0,0 0 0,0 0 0,0-1 0,1 0 0,0 1 0,-1-1 0,1-1 0,0 1 0,0 0 0,0-1 0,0 0 0,0 0 0,0 0 0,0 0 0,0-1 0,0 0 0,8 0 0,-1-1 0,0-1 0,0-1 0,-1 0 0,1 0 0,-1-1 0,0 0 0,0-1 0,0 0 0,-1-1 0,0 0 0,0 0 0,0-1 0,12-12 0,-1-3 0,0 0 0,-2-1 0,29-46 0,-35 48 0,-9 14 0,1 1 0,0-1 0,1 1 0,7-10 0,-12 16 0,0 0 0,0 0 0,0 0 0,0 0 0,0-1 0,1 1 0,-1 0 0,0 0 0,0 0 0,0 0 0,0 0 0,0-1 0,0 1 0,1 0 0,-1 0 0,0 0 0,0 0 0,0 0 0,0 0 0,0 0 0,1 0 0,-1 0 0,0 0 0,0 0 0,0 0 0,1-1 0,-1 1 0,0 0 0,0 0 0,0 0 0,0 0 0,1 1 0,-1-1 0,0 0 0,0 0 0,0 0 0,0 0 0,1 0 0,-1 0 0,0 0 0,0 0 0,0 0 0,0 0 0,0 0 0,1 1 0,-1-1 0,0 0 0,0 0 0,0 0 0,0 0 0,0 0 0,0 0 0,1 1 0,-1-1 0,0 0 0,0 0 0,0 0 0,0 0 0,0 1 0,0-1 0,0 0 0,0 0 0,0 0 0,0 1 0,0-1 0,0 13 0,-2 19 0,-1 0 0,-3-1 0,0 1 0,-2-1 0,-23 59 0,29-86 0,0 0 0,0 0 0,0 0 0,-1 0 0,0-1 0,0 1 0,0-1 0,0 0 0,0 0 0,-1 0 0,1 0 0,-1 0 0,0-1 0,0 0 0,0 1 0,-7 1 0,10-3 0,0-1 0,0 0 0,0 0 0,-1-1 0,1 1 0,0 0 0,0 0 0,0 0 0,0-1 0,0 1 0,0 0 0,0-1 0,0 1 0,0-1 0,0 1 0,0-1 0,1 0 0,-1 1 0,0-1 0,0 0 0,0-1 0,0 2 0,1 0 0,0 0 0,0-1 0,-1 1 0,1 0 0,0-1 0,0 1 0,-1 0 0,1-1 0,0 1 0,0-1 0,0 1 0,0 0 0,0-1 0,0 1 0,0-1 0,-1 1 0,1 0 0,0-1 0,0 1 0,1-1 0,-1 1 0,0 0 0,0-1 0,0 1 0,0-1 0,0 1 0,0 0 0,0-1 0,1 1 0,-1 0 0,0-1 0,0 1 0,0 0 0,1-1 0,-1 1 0,0 0 0,1-1 0,-1 1 0,0 0 0,1 0 0,-1 0 0,0-1 0,1 1 0,-1 0 0,0 0 0,1 0 0,-1 0 0,0-1 0,1 1 0,-1 0 0,1 0 0,-1 0 0,0 0 0,1 0 0,-1 0 0,1 0 0,-1 0 0,0 0 0,1 1 0,38-5 0,0 2 0,0 2 0,-1 1 0,64 11 0,-59-7 0,-1 1 0,-37-6 850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7328,'0'0'2096,"69"6"-1336,-21-2-136,13-4-8,13-4-56,-1 2-8,1 4 32,-3 2 8,-11-4-88,1-4 8,-7-4-80,-11 4 0,-5 10-96,-8-2 16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40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18695,'0'0'2800,"59"30"-2664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42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57 253 9144,'0'0'4894,"-10"8"-4352,-29 25-50,39-33-414,-1 0 0,1 0 1,-1 0-1,1 1 0,0-1 1,-1 0-1,1 0 0,-1 1 1,1-1-1,0 0 0,-1 1 1,1-1-1,0 0 1,0 1-1,-1-1 0,1 1 1,0-1-1,0 0 0,0 1 1,-1-1-1,1 1 0,0-1 1,0 1-1,0-1 0,0 1 1,0 0-1,12-3 770,20-12-212,-4-2-9,0-2-1,-1-1 0,-1-1 1,-1-1-1,-1-2 1,-1 0-1,0-1 0,30-44 1,-51 64-431,2 0 152,-1-1 1,0 1-1,0-1 0,0 0 1,-1 1-1,0-1 1,1-1-1,1-7 600,-27 50 1206,14-22-1991,1 1 0,0 0 1,1 1-1,1-1 0,0 1 1,2 0-1,-4 23 0,7-33-89,0 0-1,1 1 1,0-1 0,0 0-1,1 1 1,0-1-1,0 0 1,1 0-1,3 8 1,-4-10-54,1-1 0,1 0 1,-1 0-1,0 0 0,1 0 0,0-1 0,0 1 0,0-1 1,0 0-1,1 0 0,-1 0 0,1 0 0,0 0 1,-1-1-1,9 4 0,-8-4-20,0-1 0,0 0 0,0 0 0,0 0 0,1-1 0,-1 1 0,0-1 0,0 0 0,1 0 0,-1-1 0,0 1 0,0-1 0,0 0 0,0 0 0,0 0 0,0-1 0,0 1 0,7-5 0,5-3 0,-1-1 0,28-21 0,19-28 0,-44 41 0,1 0 0,28-20 0,-29 23 0,-15 11 0,0 2 0,0-1 0,0 0 0,1 1 0,-1-1 0,1 1 0,-1 0 0,1 0 0,0 0 0,-1 0 0,1 1 0,6-2 0,-9 4 0,0-1 0,0 0 0,0 1 0,0-1 0,0 1 0,0-1 0,-1 1 0,1-1 0,0 1 0,0 0 0,-1 0 0,1-1 0,0 1 0,-1 0 0,1 0 0,-1 0 0,1-1 0,-1 1 0,1 0 0,-1 0 0,0 0 0,1 0 0,-1 0 0,0 1 0,6 25 0,-5 19 0,-1-36 0,0 1 0,0 0 0,1-1 0,1 1 0,3 14 0,-5-25 0,1 1 0,-1 0 0,0-1 0,1 1 0,-1-1 0,0 1 0,1-1 0,-1 1 0,1-1 0,-1 1 0,1-1 0,-1 1 0,1-1 0,-1 1 0,1-1 0,0 0 0,-1 1 0,1-1 0,-1 0 0,1 0 0,0 0 0,-1 1 0,1-1 0,0 0 0,-1 0 0,1 0 0,0 0 0,-1 0 0,1 0 0,0 0 0,-1 0 0,1 0 0,0-1 0,-1 1 0,1 0 0,0 0 0,-1-1 0,1 1 0,-1 0 0,1-1 0,0 1 0,27-18 0,-27 17 0,35-28 0,-23 18 0,0 0 0,0 1 0,1 0 0,0 2 0,0-1 0,24-8 0,-36 16 0,1 0 0,0 1 0,-1-1 0,1 1 0,-1 0 0,1-1 0,0 1 0,-1 1 0,1-1 0,0 0 0,-1 1 0,1-1 0,-1 1 0,1 0 0,-1 0 0,1 0 0,-1 0 0,0 0 0,1 0 0,-1 1 0,0-1 0,3 3 0,3 4 0,0 0 0,-1 0 0,0 0 0,7 12 0,-1-1 0,-7-11 0,18 26 0,-23-33 0,0 1 0,0-1 0,0 1 0,0 0 0,0 0 0,-1-1 0,1 1 0,-1 0 0,0 0 0,1 0 0,-1-1 0,0 1 0,0 0 0,0 0 0,0 0 0,0 0 0,-1 3 0,0-5 29,1 0 0,-1 1-1,1-1 1,-1 0 0,1 0 0,-1 0-1,1 0 1,-1 1 0,0-1 0,1 0 0,-1 0-1,1 0 1,-1 0 0,1 0 0,-1 0-1,1-1 1,-1 1 0,0 0 0,1 0 0,-1 0-1,1 0 1,-1-1 0,1 1 0,-1 0 0,1-1-1,-1 1 1,1 0 0,0-1 0,-1 1-1,1 0 1,-1-1 0,1 1 0,0-1 0,-1 0-1,-13-11-5064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42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37 129 17791,'0'0'2392,"-37"-64"-1840,37 50-8,6 4-344,12 0 0,13-3-152,19 5 16,15-2-224,-5 10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45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1129 11448,'0'0'8135,"1"11"-7553,0 8-337,-1 1 1,-1 0-1,-1 0 0,-6 30 1,-28 90 842,17-69-498,-41 163 2173,53-213-1589,5-23-326,3-14-408,7-43 230,23-91 0,30-55 104,-51 173-621,19-60 389,3 2 0,5 1 1,68-122-1,-95 194-535,1 1 0,1 0 0,23-25 0,-34 41-7,0-1 0,-1 0 0,1 1 0,0-1 0,-1 0 0,1 1 0,0-1 0,-1 1 0,1-1 0,0 1 0,0-1 0,0 1 0,0 0 0,-1-1 0,1 1 0,0 0 0,0 0 0,0-1 0,0 1 0,0 0 0,0 0 0,0 0 0,0 0 0,0 0 0,0 1 0,-1-1 0,1 0 0,0 0 0,0 0 0,0 1 0,0-1 0,0 1 0,-1-1 0,1 0 0,0 1 0,0 0 0,0-1 0,-1 1 0,1-1 0,0 1 0,-1 0 0,1-1 0,-1 1 0,1 0 0,-1 0 0,1 1 0,3 4 0,0 1 0,-1 0 0,0 0 0,3 12 0,-2-6 0,-2 1 0,0 0 0,0 0 0,-1-1 0,-1 1 0,0 0 0,-1 0 0,-1 0 0,0 0 0,-1-1 0,0 1 0,-1-1 0,0 0 0,-2 0 0,1 0 0,-11 17 0,13-25 0,-1-1 0,1 0 0,-1 0 0,1 0 0,-1 0 0,-1 0 0,1-1 0,0 0 0,-1 0 0,1 0 0,-1 0 0,0-1 0,0 0 0,-6 2 0,9-3 0,-1-1 0,1 1 0,0-1 0,-1 1 0,1-1 0,0 0 0,-1 0 0,1 0 0,0 0 0,-1-1 0,1 1 0,0-1 0,-1 1 0,1-1 0,0 0 0,0 0 0,0 0 0,-1 0 0,1 0 0,0 0 0,0 0 0,1-1 0,-1 1 0,0-1 0,0 0 0,1 1 0,-1-1 0,1 0 0,-1 0 0,1 0 0,0 0 0,0 0 0,0 0 0,-1-3 0,1 3 0,0-5 0,11 6 0,15 1 0,40 1 0,91-12 0,-136 8 0,0-1 0,0 0 0,0-2 0,-1 0 0,0-1 0,0-1 0,-1-1 0,32-21 0,-30 16 0,-2-2 0,0 0 0,-1-2 0,0 1 0,-2-2 0,0 0 0,14-24 0,2-13 0,37-87 0,-49 95 0,-2-1 0,19-94 0,-22 61 0,3-84 0,-18 126 0,1 39 0,0 0 0,0 0 0,0 0 0,0-1 0,0 1 0,0 0 0,0 0 0,-1 0 0,1 0 0,0 0 0,-1 0 0,1 0 0,-1 0 0,1 0 0,-1 0 0,1 0 0,-1 0 0,0 0 0,1 0 0,-1 0 0,0 1 0,0-1 0,0 0 0,1 0 0,-1 1 0,0-1 0,-2 0 0,2 1 0,0 0 0,-1 1 0,1-1 0,0 1 0,0-1 0,0 1 0,0-1 0,0 1 0,0-1 0,0 1 0,0 0 0,0 0 0,0 0 0,0 0 0,1-1 0,-1 1 0,0 0 0,1 0 0,-2 2 0,-13 26 0,11-21 0,-12 30 0,0 0 0,-14 61 0,-9 85 0,28-94 0,3 0 0,6 124 0,3-203 0,0 1 0,0 0 0,1 0 0,0 0 0,1-1 0,0 1 0,1-1 0,1 0 0,9 18 0,-13-27 0,0-1 0,0 1 0,1-1 0,-1 1 0,1-1 0,-1 0 0,1 1 0,-1-1 0,1 0 0,0 0 0,0 0 0,0 0 0,-1 0 0,1-1 0,0 1 0,0 0 0,0-1 0,0 1 0,0-1 0,0 0 0,0 0 0,0 0 0,0 0 0,1 0 0,-1 0 0,0-1 0,2 0 0,9-1 0,0-2 0,0 1 0,13-7 0,-16 6 0,46-21 0,0-3 0,-1-2 0,92-68 0,-92 64 0,-44 28 0,6-4 0,-54 36 0,13-7 0,2 2 0,1 1 0,0 0 0,2 2 0,-27 41 0,43-59 0,0 0 0,0 0 0,1 1 0,-1-1 0,2 1 0,-1-1 0,1 1 0,-1 10 0,2-15 0,-1-1 0,1 0 0,0 1 0,0-1 0,1 0 0,-1 1 0,0-1 0,0 1 0,1-1 0,-1 0 0,0 0 0,1 1 0,0-1 0,-1 0 0,1 0 0,0 1 0,-1-1 0,1 0 0,0 0 0,0 0 0,0 0 0,0 0 0,0 0 0,0 0 0,0-1 0,0 1 0,0 0 0,1-1 0,-1 1 0,0 0 0,0-1 0,1 0 0,-1 1 0,0-1 0,1 0 0,-1 1 0,0-1 0,1 0 0,-1 0 0,1 0 0,-1 0 0,0-1 0,1 1 0,-1 0 0,0 0 0,1-1 0,1 0 0,4-1 0,-1 0 0,1-1 0,-1 0 0,1 0 0,-1-1 0,0 0 0,0 0 0,-1 0 0,1 0 0,8-11 0,2-1 0,-1-2 0,13-20 0,-14 18 0,-5 5 0,1 2 0,18-22 0,-27 35 0,-1 1 0,1-1 0,0 0 0,-1 0 0,1 0 0,-1 0 0,1 0 0,-1 0 0,1 1 0,-1-1 0,1 0 0,-1 0 0,1 1 0,-1-1 0,1 0 0,-1 1 0,1-1 0,-1 1 0,0-1 0,1 1 0,-1-1 0,0 0 0,1 1 0,-1-1 0,0 1 0,0-1 0,1 1 0,-1 0 0,0 0 0,14 25 0,-10-20 0,-3-2 0,1-1 0,0 0 0,0 0 0,0 0 0,0 0 0,0 0 0,1-1 0,-1 1 0,1-1 0,0 1 0,-1-1 0,5 2 0,-5-4 0,0 1 0,0 0 0,0-1 0,0 0 0,0 1 0,0-1 0,1 0 0,-1 0 0,0 0 0,0 0 0,0-1 0,0 1 0,0-1 0,0 1 0,0-1 0,1 0 0,-1 1 0,-1-1 0,1 0 0,0-1 0,3-1 0,7-4 0,0-1 0,-1 0 0,0-1 0,0 0 0,-1-1 0,0 0 0,-1-1 0,9-11 0,85-117 0,-88 125 0,-15 14 0,0 0 0,1 0 0,-1 0 0,0 0 0,0 0 0,1 0 0,-1 0 0,0 0 0,0 0 0,1 0 0,-1 0 0,0 0 0,0 0 0,1 0 0,-1 0 0,0 0 0,0 0 0,1 0 0,-1 1 0,0-1 0,0 0 0,0 0 0,1 0 0,-1 0 0,0 1 0,0-1 0,0 0 0,0 0 0,1 0 0,-1 1 0,0-1 0,0 0 0,0 0 0,0 0 0,0 1 0,0-1 0,0 0 0,0 1 0,1 4 0,0 0 0,0 0 0,-1 1 0,-1 9 0,1-4 0,-2 34 0,-12 68 0,7-66 0,0 1 0,6-47 0,1-1 0,0 0 0,0 0 0,-1 1 0,1-1 0,0 0 0,-1 0 0,1 0 0,0 0 0,0 1 0,-1-1 0,1 0 0,0 0 0,-1 0 0,1 0 0,0 0 0,-1 0 0,1 0 0,-1 0 0,1 0 0,0 0 0,-1 0 0,1 0 0,0 0 0,-1 0 0,1 0 0,0 0 0,-1-1 0,1 1 0,0 0 0,0 0 0,-1 0 0,1 0 0,0-1 0,-1 1 0,1 0 0,0 0 0,0-1 0,0 1 0,-1 0 0,1 0 0,0-1 0,0 0 0,-15-13 0,13 12 0,-7-7 0,8 7 0,0 1 0,0-1 0,0 1 0,-1-1 0,1 1 0,-1 0 0,1 0 0,-1 0 0,1 0 0,-1 0 0,0 0 0,1 0 0,-1 1 0,0-1 0,0 0 0,1 1 0,-1 0 0,0-1 0,0 1 0,0 0 0,0 0 0,0 0 0,-3 0 0,7 2 0,0 0 0,0 0 0,0 0 0,0-1 0,0 1 0,0-1 0,1 0 0,2 2 0,6-1 0,1-1 0,0 0 0,0 0 0,0-2 0,-1 1 0,1-1 0,0-1 0,-1 0 0,1-1 0,19-7 0,2-3 0,0-2 0,38-23 0,-23 6 0,80-67 0,-91 68 0,-35 30 0,0-1 0,0 0 0,0 1 0,0-1 0,0 1 0,0-1 0,1 1 0,-1 0 0,0 0 0,1 0 0,3-1 0,-5 3 0,0-1 0,0 0 0,1 1 0,-1-1 0,0 1 0,0-1 0,0 1 0,0 0 0,0-1 0,0 1 0,0 0 0,0 0 0,0 0 0,0 0 0,0 0 0,-1 0 0,1 0 0,0 0 0,-1 0 0,1 0 0,-1 0 0,1 0 0,-1 0 0,1 0 0,-1 1 0,1 1 0,4 13 0,-1 0 0,0 0 0,-1 0 0,-1 0 0,0 24 0,2 9 0,-4-48 0,0 0 0,0 0 0,0 0 0,0 0 0,1 0 0,-1 0 0,0 0 0,1 0 0,-1 0 0,0 0 0,1 0 0,-1 0 0,1 0 0,-1 0 0,1 0 0,0 0 0,-1-1 0,1 1 0,1 1 0,-1-2 0,0 1 0,-1-1 0,1 0 0,0 0 0,0 0 0,-1 0 0,1 0 0,0 0 0,0 0 0,-1 0 0,1 0 0,0 0 0,0-1 0,-1 1 0,1 0 0,0 0 0,-1-1 0,1 1 0,0 0 0,0-2 0,5-2 0,0-1 0,0 1 0,-1-1 0,6-8 0,-8 9 0,24-27 0,-16 17 0,1 0 0,0 1 0,15-12 0,-27 24 0,1 1 0,0-1 0,0 0 0,-1 1 0,1-1 0,0 1 0,0-1 0,0 1 0,0-1 0,0 1 0,0 0 0,0-1 0,0 1 0,0 0 0,0 0 0,0 0 0,0 0 0,0 0 0,0 0 0,0 0 0,0 0 0,1 0 0,-1 1 0,0-1 0,-1 1 0,1-1 0,0 1 0,-1 0 0,1-1 0,0 1 0,-1 0 0,1 0 0,-1 0 0,1-1 0,-1 1 0,1 0 0,-1 0 0,0 0 0,1 0 0,-1 0 0,0 1 0,2 7 0,-1 1 0,-1-1 0,0 17 0,-1-16 0,1-9 0,0-1 0,0 1 0,0 0 0,0 0 0,0-1 0,0 1 0,0 0 0,0 0 0,0-1 0,1 1 0,-1 0 0,0-1 0,0 1 0,1 0 0,-1-1 0,0 1 0,1 0 0,-1-1 0,1 1 0,-1 0 0,1-1 0,-1 1 0,1-1 0,-1 1 0,1-1 0,0 0 0,-1 1 0,2 0 0,-1-1 0,1 0 0,-1 0 0,1 0 0,-1 0 0,1 0 0,-1 0 0,0 0 0,1 0 0,-1-1 0,1 1 0,-1 0 0,1-1 0,1 0 0,7-4 0,-1 0 0,1-1 0,8-7 0,-14 10 0,10-7 0,-9 6 0,0-1 0,1 1 0,0 1 0,0-1 0,0 1 0,8-3 0,-13 6 0,1-1 0,0 1 0,0 0 0,0 0 0,0 0 0,0-1 0,0 2 0,-1-1 0,1 0 0,0 0 0,0 1 0,0-1 0,0 1 0,-1-1 0,1 1 0,0 0 0,0 0 0,-1 0 0,1 0 0,-1 0 0,1 0 0,-1 0 0,1 0 0,-1 1 0,0-1 0,1 0 0,1 4 0,20 29 0,-18-25 0,1 0 0,0-1 0,11 12 0,-14-17 0,0-1 0,0 1 0,0-1 0,0 0 0,1 0 0,-1 0 0,1 0 0,-1 0 0,1-1 0,0 0 0,0 1 0,0-1 0,4 0 0,12 0 0,0-1 0,1-1 0,-1-1 0,0 0 0,0-2 0,0 0 0,31-12 0,-14 2 0,-1-1 0,62-36 0,-90 46 0,-1-1 0,-10 10 0,-20 16 0,-25 29 0,41-40 0,-1 0 0,1 1 0,1-1 0,0 2 0,0-1 0,-5 15 0,10-24 0,1 1 0,-1-1 0,1 0 0,0 1 0,-1-1 0,1 1 0,0-1 0,0 1 0,0-1 0,0 1 0,0-1 0,0 0 0,1 1 0,-1-1 0,0 1 0,1-1 0,-1 0 0,1 1 0,-1-1 0,1 0 0,0 1 0,-1-1 0,1 0 0,0 0 0,0 0 0,0 0 0,0 0 0,0 0 0,0 0 0,0 0 0,1 0 0,-1 0 0,0 0 0,0-1 0,1 1 0,2 0 0,-2 0 0,1 0 0,0 0 0,0 0 0,-1-1 0,1 1 0,0-1 0,0 0 0,0 0 0,0 0 0,0 0 0,0 0 0,-1-1 0,1 0 0,0 1 0,0-1 0,-1 0 0,6-2 0,2-5 0,0-1 0,0 0 0,-1 0 0,0 0 0,-1-1 0,0-1 0,8-13 0,10-12 0,10-16 0,-40 62 0,0 1 0,1 0 0,0-1 0,0 1 0,1 0 0,-1 16 0,3-21 0,0 0 0,0 1 0,0-1 0,1 0 0,0 0 0,0 0 0,3 9 0,-3-12 0,0 0 0,0-1 0,1 1 0,-1-1 0,1 1 0,0-1 0,-1 1 0,1-1 0,0 0 0,0 0 0,1 0 0,-1 0 0,0 0 0,1 0 0,-1-1 0,1 1 0,2 0 0,4 1 70,-1-1 1,0 0-1,1 0 0,0-1 0,-1 0 1,1-1-1,0 1 0,-1-2 0,1 1 1,0-2-1,-1 1 0,1-1 0,9-3 1,-1 0-1055,0-1 0,-1-1 1,1 0-1,29-19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47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43 108 8240,'0'0'5518,"4"-12"-5022,-1 4-239,16-45 99,-13 18 2768,-8 81-2002,-10 60-1,-1-1-286,-27 313 2521,33-319-971,15-127-1184,-3 13-997,38-120 983,-35 115-963,1 1-1,1 0 1,1 1 0,21-30-1,-26 41-153,-3 2 14,1 0 1,0 1-1,-1 0 0,2 0 0,-1 0 0,6-4 0,-10 7-68,1 1 1,0-1-1,0 1 1,0 0 0,-1-1-1,1 1 1,0 0-1,0 0 1,0 0-1,0-1 1,-1 1-1,1 0 1,0 0-1,0 0 1,0 0-1,0 0 1,0 1 0,-1-1-1,3 0 1,-2 1-2,0 0 1,0 0-1,1 0 1,-1 0-1,0 0 1,0 0-1,0 0 1,0 0-1,0 1 1,0-1-1,0 0 1,0 0-1,-1 1 1,1-1-1,0 2 1,3 11 48,0 0 1,-1 0-1,0 0 0,-1 1 1,-1-1-1,0 1 1,-1-1-1,-2 20 1,1 37 241,2-58-287,-1 0 1,2 0-1,0 0 0,1 0 0,7 21 0,-10-33-19,0 0 0,1-1 0,-1 1 0,1 0 0,-1 0 0,1 0 0,-1-1 0,1 1 0,0 0 0,-1-1 0,1 1 0,0 0 0,0-1 0,-1 1 0,1-1 0,0 1 0,0-1 0,0 1 0,0-1 0,-1 0 0,1 1 0,0-1 0,1 0 0,0 0 0,1 0 0,-1 0 0,0 0 0,0 0 0,1-1 0,-1 1 0,0-1 0,0 1 0,4-3 0,4-1 0,-1-2 0,1 0 0,10-7 0,-17 10 0,121-81 0,-54 38 0,75-64 0,-137 98 0,-9 9 0,-6 6 0,-26 18 0,16-10 0,0 0 0,1 0 0,1 2 0,-25 23 0,37-32 0,-9 8 0,2 1 0,-1 0 0,2 0 0,-16 29 0,23-38 0,0 0 0,1 0 0,-1 0 0,1 0 0,0 1 0,1-1 0,-1 0 0,1 0 0,0 1 0,0-1 0,0 0 0,0 1 0,1-1 0,-1 0 0,1 0 0,0 1 0,1-1 0,-1 0 0,1 0 0,0 0 0,0-1 0,0 1 0,0 0 0,4 4 0,-4-5 0,0-1 0,0 1 0,1 0 0,-1-1 0,0 0 0,1 1 0,0-1 0,0 0 0,-1 0 0,1 0 0,0-1 0,0 1 0,1-1 0,-1 0 0,0 0 0,0 0 0,1 0 0,-1 0 0,5 0 0,-5-2 0,1 1 0,0-1 0,0 1 0,0-1 0,0 0 0,-1-1 0,1 1 0,-1-1 0,1 1 0,-1-1 0,1 0 0,-1 0 0,0-1 0,0 1 0,0-1 0,4-4 0,3-3 0,-1-1 0,0 0 0,-1-1 0,0 0 0,6-13 0,27-68 0,-5 10 0,-27 102 0,11 30 0,-9-19 0,1-1 0,2-1 0,19 32 0,-29-55 0,0 0 0,0 0 0,0 0 0,0 0 0,1-1 0,7 6 0,-11-9 0,1 0 0,-1 0 0,1-1 0,-1 1 0,1 0 0,0 0 0,-1-1 0,1 1 0,0-1 0,-1 1 0,1-1 0,0 0 0,0 0 0,-1 0 0,1 0 0,0 0 0,0 0 0,0 0 0,-1-1 0,1 1 0,0-1 0,-1 1 0,1-1 0,0 1 0,-1-1 0,1 0 0,2-2 0,12-11 0,1 0 0,-2-2 0,0 0 0,19-28 0,-9 12 0,-10 11 0,-1 0 0,16-34 0,-18 32 0,1 1 0,24-33 0,-21 41 0,-16 14 0,1-1 0,-1 1 0,1 0 0,-1 0 0,1 0 0,-1 0 0,1 0 0,-1 0 0,0 0 0,1 0 0,-1 0 0,1 0 0,-1 0 0,1 0 0,-1 0 0,1 0 0,-1 0 0,1 0 0,-1 1 0,1-1 0,-1 0 0,0 0 0,1 0 0,0 1 0,0 1 0,1 0 0,-1 1 0,1-1 0,-1 0 0,0 1 0,0-1 0,0 1 0,0-1 0,0 1 0,-1-1 0,2 6 0,1 12 0,0-1 0,-2 1 0,0 0 0,-1 0 0,-1 0 0,0 0 0,-2 0 0,-1-1 0,-9 34 0,11-48 0,0-1 0,-1 1 0,1-1 0,-1 0 0,1 0 0,-1 1 0,-1-2 0,-5 7 0,8-9 0,-1 1 0,1-1 0,0 0 0,-1 0 0,0 0 0,1 0 0,-1 0 0,0 0 0,1 0 0,-1-1 0,0 1 0,0-1 0,0 1 0,0-1 0,0 0 0,1 0 0,-1 1 0,0-1 0,0-1 0,0 1 0,0 0 0,0 0 0,0-1 0,-2 0 0,-32-18 0,35 18 0,-1 0 0,1 0 0,-1 0 0,1 0 0,-1-1 0,1 1 0,0-1 0,0 1 0,0-1 0,0 1 0,0-1 0,0 1 0,0-1 0,0 0 0,1 0 0,-1 1 0,1-1 0,-1 0 0,1-3 0,0 5 0,0-1 0,0 0 0,0 0 0,1 1 0,-1-1 0,0 0 0,1 1 0,-1-1 0,1 1 0,-1-1 0,0 1 0,1-1 0,-1 0 0,1 1 0,0 0 0,-1-1 0,1 1 0,-1-1 0,1 1 0,0 0 0,-1-1 0,1 1 0,0 0 0,-1 0 0,1-1 0,0 1 0,-1 0 0,1 0 0,0 0 0,0 0 0,0 0 0,27-1 0,-25 1 0,21 3 0,0 1 0,-1 0 0,0 2 0,29 10 0,-31-8 0,1-1 0,0-2 0,0 0 0,0-1 0,26 1 0,-31-7 850,-8-2-5635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49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1071 11552,'0'0'4792,"15"1"-4198,-7 0-493,-1 0-43,-1 0-1,1 0 1,-1-1 0,1 0 0,-1 0-1,1-1 1,-1 0 0,0 0-1,1 0 1,-1-1 0,0 0 0,0 0-1,0-1 1,8-4 0,21-16 315,-1-2 0,-1-2 1,-2-1-1,30-34 0,98-138 1731,-133 160-1527,-2-1 0,-1-1 0,-3-1 0,-1-1 0,-3 0 0,14-55 0,-28 82 391,-9 22-128,-13 28-226,6 2-417,1 0 0,1 1 0,2 1-1,-5 38 1,11-50-108,2 0 0,0 0 0,2 0 0,0 0-1,2 0 1,1 0 0,7 28 0,-8-46-43,-1-1-1,1 1 1,1-1-1,-1 0 1,1 1-1,7 8 1,-10-13-35,1-1 0,0 0 0,1 0-1,-1 1 1,0-1 0,0 0 0,0 0 0,1-1 0,-1 1 0,0 0-1,1 0 1,-1 0 0,1-1 0,-1 1 0,1-1 0,-1 1 0,1-1-1,-1 0 1,1 0 0,0 1 0,-1-1 0,1 0 0,-1 0 0,1-1-1,0 1 1,-1 0 0,1 0 0,-1-1 0,1 1 0,-1-1 0,1 1-1,-1-1 1,3-1 0,6-4 40,1-1-1,-1 0 1,0 0-1,-1-1 1,0-1-1,0 1 1,-1-1-1,12-18 1,6-10 116,20-43 0,-19 32-43,31-60 424,68-182 0,-121 279-538,9-22-5,-2-1 1,-1-1-1,10-53 0,-21 87-5,1 0 0,-1 1 0,0-1 0,0 0 0,0 1 0,1-1 0,-1 0 0,0 1 0,0-1 0,0 0 0,0 1 0,0-1 0,0 0 0,0 1 0,0-1 0,-1 0 0,1 1 0,0-1 0,0 0 0,0 1 0,-1-1 0,1 0 0,-1 0 0,-8 22 0,-146 674 0,147-639 0,-8 36 0,17-92 0,0 0 0,-1 0 0,1-1 0,-1 1 0,1 0 0,-1 0 0,1 0 0,-1 0 0,1-1 0,-1 1 0,1 0 0,-1 0 0,1-1 0,-1 1 0,1 0 0,-1-1 0,0 1 0,1 0 0,-1-1 0,1 1 0,-1-1 0,0 1 0,1-1 0,50-87 0,-41 67 0,1 1 0,0 1 0,2-1 0,0 2 0,25-27 0,-37 44 0,0 0 0,0 0 0,0 0 0,0 0 0,0 1 0,0-1 0,0 0 0,0 0 0,0 1 0,1-1 0,-1 1 0,0-1 0,0 1 0,1-1 0,-1 1 0,0 0 0,1 0 0,-1 0 0,0 0 0,0-1 0,1 2 0,-1-1 0,0 0 0,1 0 0,-1 0 0,0 1 0,1-1 0,-1 0 0,0 1 0,0-1 0,0 1 0,1 0 0,-1-1 0,0 1 0,0 0 0,0 0 0,0 0 0,0 0 0,0-1 0,1 3 0,3 5 0,0-1 0,0 0 0,-1 1 0,0 0 0,3 8 0,-2-4 0,7 14 0,-8-14 0,1-1 0,1 1 0,1 0 0,14 19 0,-19-28 0,1 0 0,-1-1 0,1 1 0,0-1 0,0 0 0,0 0 0,0 0 0,0 0 0,0 0 0,1-1 0,-1 1 0,0-1 0,1 0 0,-1 0 0,1 0 0,0-1 0,-1 1 0,1-1 0,-1 0 0,1 0 0,0 0 0,5-1 0,-4 0 0,-1 0 0,1 0 0,-1 0 0,1-1 0,-1 0 0,0 0 0,1 0 0,-1 0 0,0 0 0,-1-1 0,1 0 0,0 0 0,5-6 0,-3 3 0,-1-1 0,-1 0 0,1 1 0,-1-1 0,0-1 0,-1 1 0,5-12 0,-4 4 0,0 0 0,-1 0 0,0 0 0,-1 0 0,-1 0 0,0 0 0,-1-1 0,-3-16 0,3 31 0,0-1 0,0 0 0,-1 1 0,1-1 0,-1 0 0,1 1 0,-1-1 0,0 0 0,1 1 0,-1-1 0,0 1 0,0-1 0,-2 0 0,3 1 0,-1 1 0,1-1 0,-1 1 0,0 0 0,0 0 0,1 0 0,-1-1 0,0 1 0,1 0 0,-1 0 0,0 0 0,0 0 0,1 0 0,-1 0 0,0 0 0,1 0 0,-1 1 0,0-1 0,0 0 0,1 0 0,-1 0 0,0 1 0,1-1 0,-1 0 0,0 1 0,1-1 0,-1 1 0,1-1 0,-1 1 0,1-1 0,-1 1 0,1-1 0,-1 1 0,1-1 0,-1 2 0,-3 3 0,0 0 0,0 1 0,0-1 0,1 1 0,0 0 0,0 0 0,0 0 0,1 0 0,0 1 0,0-1 0,0 1 0,1-1 0,0 1 0,1-1 0,-1 1 0,2 8 0,-1-7 0,0 1 0,1 0 0,1-1 0,0 1 0,0-1 0,0 0 0,1 0 0,0 0 0,1 0 0,0 0 0,0-1 0,8 11 0,-5-8 0,1-1 0,1 0 0,0-1 0,0 0 0,1 0 0,0-1 0,0 0 0,20 10 0,6 2 984,0 1-5903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49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17079,'0'0'2600,"85"6"-2168,-5-8 8,23-4-96,20 0 8,2 0-24,-2 2 8,-2 8-24,-10-2 8,-8 2-176,-7-2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52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0 495 10656,'0'0'4649,"13"0"-3720,-11 0-912,18 1 415,1-1 1,0-1-1,0 0 1,-1-2-1,1 0 1,22-8-1,-21 0-59,0 0 0,0-2 0,-1-1 0,0 0-1,-2-2 1,1 0 0,-2-1 0,24-29 0,-21 19 389,-1-1 0,-1-1-1,-2-1 1,-1-1 0,-1 0 0,-2 0 0,17-64-1,-29 91-495,-1 3-194,0 1 0,0-1 0,0 1 0,0 0 0,0-1 0,0 1 0,0-1 0,0 1 0,0-1 0,0 1 0,0-1 0,1 1 0,-1 0 0,0-1 0,0 1 0,0-1 0,1 1 0,-1 0 0,0-1 0,1 1 0,-1 0 0,0-1 0,1 1 0,-1 0 0,0-1 0,1 1 0,-1 0 0,0 0 0,1-1 0,0 1 0,-2 11 1076,2 134-862,1-95-237,-6 89 1,0-106-50,-1-1 0,-1 1 0,-2-1 0,-2 0 0,-25 60 0,32-87 0,-1 1 0,1 0 0,-1-1 0,0 1 0,-1-1 0,1 0 0,-6 4 0,8-8 0,1 1 0,-1-1 0,0 0 0,0 0 0,1 0 0,-1 0 0,0 0 0,0 0 0,0 0 0,0-1 0,0 1 0,0-1 0,0 0 0,0 1 0,0-1 0,0 0 0,0 0 0,0 0 0,0 0 0,0-1 0,0 1 0,0-1 0,0 1 0,0-1 0,0 1 0,-3-3 0,-6-4 0,0 0 0,1-1 0,0-1 0,0 1 0,1-2 0,0 1 0,1-1 0,0-1 0,0 1 0,1-1 0,-5-13 0,3 8 0,2 0 0,0-1 0,1 0 0,1 0 0,0 0 0,1-1 0,-2-27 0,6 44 0,0-1 0,0 0 0,0 0 0,0 0 0,0 0 0,0 1 0,0-1 0,1 0 0,-1 0 0,1 0 0,-1 1 0,1-1 0,0 0 0,0 1 0,0-1 0,0 1 0,0-1 0,2-2 0,-2 3 0,0 1 0,0-1 0,0 1 0,1-1 0,-1 1 0,0-1 0,0 1 0,1 0 0,-1-1 0,0 1 0,1 0 0,-1 0 0,0 0 0,1 0 0,-1 0 0,0 0 0,1 0 0,-1 1 0,0-1 0,1 0 0,-1 1 0,0-1 0,0 1 0,0 0 0,3 0 0,139 87 0,-103-61 0,1-2 0,68 32 0,-102-55 0,-1 0 0,1 0 0,-1 0 0,1-1 0,-1 0 0,1 0 0,0-1 0,-1 0 0,1 0 0,13-2 0,-10 0 0,1-1 0,-1 0 0,0-1 0,0 0 0,-1 0 0,13-8 0,6-7 0,-1-1 0,-1-2 0,31-31 0,-53 49 0,75-78 0,39-35 0,-99 98 0,-16 16 0,0 0 0,0 0 0,0 0 0,0 0 0,0 0 0,1 1 0,-1-1 0,1 1 0,-1 0 0,1 0 0,0 0 0,0 1 0,0-1 0,0 1 0,0 0 0,8-1 0,-26 15 0,-53 21 0,46-25 0,-1 2 0,2 0 0,-1 1 0,1 1 0,1 1 0,-30 29 0,49-43 0,-13 14 0,0 0 0,2 0 0,0 1 0,-18 33 0,28-45 0,-1 0 0,1 0 0,-1 1 0,1-1 0,0 1 0,0-1 0,0 1 0,1-1 0,0 1 0,-1 0 0,1-1 0,0 1 0,1-1 0,-1 1 0,0 0 0,1-1 0,0 1 0,0-1 0,0 1 0,1-1 0,-1 0 0,1 1 0,-1-1 0,1 0 0,0 0 0,0 0 0,1 0 0,-1-1 0,0 1 0,1-1 0,0 1 0,5 3 0,-3-3 0,0 0 0,1-1 0,-1 1 0,0-1 0,1 0 0,-1-1 0,1 1 0,0-1 0,-1 0 0,1-1 0,0 1 0,0-1 0,-1 0 0,1-1 0,0 1 0,11-4 0,-1 0 0,0 0 0,0-2 0,0 0 0,25-14 0,-33 15 0,-1 0 0,1-1 0,-1 0 0,0 0 0,-1-1 0,1 0 0,7-11 0,2-4 0,16-33 0,27-73 0,-63 140 0,2 0 0,-1 0 0,2 0 0,-1 0 0,2 0 0,0 0 0,0 0 0,3 14 0,-1-14 0,0 0 0,1 0 0,1 0 0,0 0 0,1-1 0,0 1 0,1-1 0,0 0 0,9 12 0,-12-21 0,-1 1 0,1-1 0,-1 0 0,1 0 0,0-1 0,0 1 0,0-1 0,0 1 0,0-1 0,0 0 0,0 0 0,0 0 0,0 0 0,1-1 0,-1 1 0,0-1 0,0 0 0,1 0 0,-1 0 0,0-1 0,1 1 0,-1-1 0,0 1 0,0-1 0,0 0 0,4-2 0,2 0 0,-1-1 0,0 0 0,1 0 0,-2 0 0,1-1 0,0 0 0,-1-1 0,9-8 0,34-39 0,63-62 0,-106 107 0,-4 5 0,1-1 0,-1 1 0,1 0 0,0 0 0,6-4 0,-9 7 0,0 0 0,0-1 0,-1 1 0,1 0 0,0 0 0,-1-1 0,1 1 0,0 0 0,0 0 0,0 0 0,-1 0 0,1 0 0,0 0 0,0 0 0,-1 1 0,1-1 0,0 0 0,0 0 0,-1 1 0,1-1 0,0 0 0,-1 1 0,1-1 0,0 0 0,-1 1 0,1-1 0,-1 1 0,1-1 0,-1 1 0,1 0 0,-1-1 0,1 1 0,-1-1 0,1 1 0,-1 0 0,0-1 0,1 1 0,-1 0 0,0 0 0,0-1 0,1 2 0,2 9 0,-1 0 0,0 0 0,-1 0 0,0 0 0,0 0 0,-1 0 0,-2 14 0,0 11 0,1-23 0,1-9 0,-1-1 0,1 1 0,0 0 0,0-1 0,0 1 0,0-1 0,0 1 0,1-1 0,0 1 0,0-1 0,0 1 0,2 3 0,-3-6 0,0-1 0,1 0 0,-1 0 0,0 1 0,1-1 0,-1 0 0,0 0 0,1 0 0,-1 1 0,1-1 0,-1 0 0,1 0 0,-1 0 0,0 0 0,1 0 0,-1 0 0,1 0 0,-1 0 0,1 0 0,-1 0 0,0 0 0,1 0 0,-1 0 0,1-1 0,-1 1 0,0 0 0,1 0 0,-1 0 0,1-1 0,0 1 0,11-11 0,-8 8 0,63-68 0,-51 52 0,1 1 0,1 0 0,35-26 0,-52 43 0,0 0 0,1 0 0,-1 0 0,1 0 0,-1 0 0,1 0 0,0 1 0,-1-1 0,1 0 0,-1 1 0,1 0 0,0-1 0,0 1 0,-1 0 0,1 0 0,0 0 0,-1 0 0,1 0 0,0 0 0,2 1 0,-2 0 0,-1 0 0,1 0 0,-1 0 0,1 1 0,-1-1 0,0 0 0,0 0 0,1 1 0,-1-1 0,0 1 0,0-1 0,-1 1 0,1-1 0,0 1 0,0 0 0,-1-1 0,1 1 0,-1 0 0,1 2 0,0 3 0,0 1 0,0 0 0,-1-1 0,0 1 0,-1 0 0,1 0 0,-4 13 0,-2 28 0,6-49 0,0 0 0,0 1 0,0-1 0,0 1 0,0-1 0,0 0 0,0 1 0,0-1 0,0 0 0,0 1 0,0-1 0,0 0 0,0 1 0,0-1 0,0 0 0,0 1 0,0-1 0,1 0 0,-1 1 0,0-1 0,0 0 0,0 1 0,1-1 0,-1 0 0,0 0 0,0 1 0,1-1 0,-1 0 0,0 0 0,1 1 0,-1-1 0,0 0 0,1 0 0,-1 0 0,0 0 0,1 1 0,-1-1 0,0 0 0,1 0 0,-1 0 0,0 0 0,1 0 0,-1 0 0,0 0 0,1 0 0,-1 0 0,0 0 0,1 0 0,-1 0 0,1-1 0,-1 1 0,0 0 0,1 0 0,-1 0 0,0 0 0,1 0 0,-1-1 0,0 1 0,0 0 0,1-1 0,21-15 0,-18 12 0,24-22 0,-22 19 0,1 0 0,0 0 0,0 1 0,0 0 0,1 0 0,11-5 0,-18 11 0,1-1 0,-1 1 0,1-1 0,-1 1 0,1 0 0,-1 0 0,1 0 0,-1 0 0,1 0 0,-1 0 0,1 0 0,-1 1 0,1-1 0,-1 0 0,0 1 0,1-1 0,-1 1 0,1-1 0,-1 1 0,2 1 0,27 22 0,-14-9 0,-12-13 0,8 7 0,0-1 0,16 9 0,-23-15 0,0 0 0,0 0 0,0 0 0,0-1 0,0 0 0,0 0 0,0 0 0,0-1 0,0 1 0,7-2 0,-2 1 0,-1-1 0,1-1 0,-1 0 0,1 0 0,-1-1 0,0 0 0,0-1 0,0 0 0,0 0 0,-1-1 0,1 0 0,-1 0 0,0-1 0,-1 0 0,0-1 0,0 0 0,0 0 0,-1 0 0,0-1 0,0 0 0,0 0 0,-2 0 0,9-17 0,-8 12 0,10-25 0,-14 35 0,-1 1 0,1 0 0,-1 0 0,1 0 0,-1 0 0,0-1 0,0 1 0,0 0 0,-1 0 0,1 0 0,0 0 0,-1-1 0,1 1 0,-1 0 0,-1-3 0,2 5 0,-1-1 0,1 1 0,0-1 0,-1 1 0,1 0 0,0-1 0,-1 1 0,1-1 0,-1 1 0,1 0 0,-1-1 0,1 1 0,-1 0 0,1 0 0,-1-1 0,1 1 0,-1 0 0,1 0 0,-1 0 0,0 0 0,1-1 0,-1 1 0,1 0 0,-1 0 0,1 0 0,-1 0 0,0 0 0,1 1 0,-1-1 0,1 0 0,-1 0 0,1 0 0,-1 0 0,1 1 0,-1-1 0,1 0 0,-1 0 0,1 1 0,-1-1 0,0 1 0,-19 17 0,19-17 0,-6 6 0,1 1 0,1 0 0,-1 0 0,2 0 0,-1 0 0,1 1 0,0-1 0,1 1 0,0 0 0,0 1 0,1-1 0,0 0 0,0 1 0,1-1 0,1 1 0,0-1 0,0 1 0,1-1 0,0 1 0,0-1 0,1 1 0,0-1 0,7 17 0,-6-18 0,1-1 0,-1 1 0,1-1 0,0 0 0,1 0 0,0 0 0,0 0 0,1-1 0,-1 0 0,1 0 0,1-1 0,-1 1 0,1-1 0,0-1 0,0 1 0,0-1 0,0 0 0,1-1 0,0 0 0,0 0 0,0-1 0,0 0 0,0 0 0,0-1 0,1 0 0,-1 0 0,13-1 0,-14-1 0,0 1 0,0-1 0,1-1 0,-1 1 0,-1-1 0,1 0 0,0-1 0,0 0 0,-1 0 0,0 0 0,1-1 0,-1 0 0,0 0 0,-1 0 0,9-9 0,-7 5 0,0-1 0,-1 1 0,0-1 0,0-1 0,-1 1 0,-1-1 0,1 0 0,-2 0 0,1 0 0,1-11 0,4-18-3935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55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16 463 8640,'0'0'8774,"-4"-13"-8202,3 7-505,-1 1 2,0-1-1,0 0 1,1 0 0,0 0 0,0 0-1,0 0 1,1 0 0,0 0 0,0 0 0,1 0-1,-1 0 1,1 0 0,0 1 0,1-1 0,0 0-1,4-10 1,14-19 520,2 2 0,1 0 0,2 2 0,1 1 0,1 0 0,2 2 0,1 2 0,46-33 0,-71 55-410,1 0 0,-1 1 1,1 0-1,0 0 0,0 0 0,0 1 0,10-3 0,-15 4-126,1 1-1,0 0 1,-1 0-1,1-1 1,-1 1 0,1 0-1,0 0 1,-1 1-1,1-1 1,0 0-1,-1 0 1,1 1-1,-1-1 1,1 1 0,-1 0-1,1-1 1,-1 1-1,1 0 1,-1 0-1,0 0 1,1 0 0,-1 0-1,0 0 1,0 0-1,0 0 1,0 0-1,0 1 1,0-1 0,0 0-1,0 1 1,0-1-1,-1 1 1,1-1-1,0 1 1,0 2-1,3 18 263,0 0-1,-1 0 0,-1 1 0,-1-1 1,-4 36-1,1-27 182,-2 0 1,-1-1-1,-2 0 1,-14 40-1,16-59-186,-1 0-134,10-15-119,38-62-57,-28 42 0,21-28 0,-14 25 0,2 1 0,0 0 0,2 2 0,34-25 0,-55 46 0,0 0 0,0 0 0,1 1 0,-1-1 0,1 1 0,-1 0 0,1 1 0,9-3 0,-12 4 0,-1 0 0,1 0 0,-1 0 0,1 0 0,-1 0 0,1 0 0,-1 1 0,1-1 0,-1 1 0,1-1 0,-1 1 0,0-1 0,1 1 0,-1 0 0,0-1 0,0 1 0,1 0 0,-1 0 0,0 0 0,0 0 0,0 0 0,0 0 0,0 1 0,0-1 0,0 0 0,-1 0 0,1 1 0,0-1 0,-1 0 0,1 1 0,-1-1 0,1 3 0,2 6 0,0 1 0,-1 0 0,-1 0 0,0 0 0,0 0 0,-1 0 0,-3 18 0,2 15 0,1-43 0,0-1 0,0 0 0,0 0 0,0 0 0,0 1 0,0-1 0,0 0 0,0 0 0,0 0 0,0 1 0,0-1 0,0 0 0,0 0 0,0 0 0,1 1 0,-1-1 0,0 0 0,0 0 0,0 0 0,0 0 0,1 1 0,-1-1 0,0 0 0,0 0 0,0 0 0,0 0 0,1 0 0,-1 0 0,0 0 0,0 0 0,0 0 0,1 1 0,-1-1 0,0 0 0,0 0 0,0 0 0,1 0 0,-1 0 0,0 0 0,0 0 0,1-1 0,-1 1 0,0 0 0,0 0 0,0 0 0,1 0 0,-1 0 0,0 0 0,0 0 0,0 0 0,1 0 0,-1-1 0,0 1 0,0 0 0,0 0 0,0 0 0,0 0 0,1 0 0,-1-1 0,0 1 0,0 0 0,0 0 0,0-1 0,16-13 0,-12 10 0,42-40 0,-30 27 0,2 1 0,0 0 0,0 1 0,27-16 0,-44 30 0,0 0 0,0 1 0,0-1 0,0 0 0,0 1 0,0-1 0,0 1 0,0-1 0,0 1 0,0 0 0,1 0 0,-1-1 0,0 1 0,0 0 0,0 0 0,0 0 0,0 0 0,1 0 0,-1 0 0,0 0 0,0 1 0,0-1 0,0 0 0,0 1 0,0-1 0,0 0 0,1 1 0,-1-1 0,-1 1 0,1 0 0,0-1 0,0 1 0,0 0 0,0 0 0,0 0 0,0-1 0,-1 1 0,1 0 0,0 0 0,0 2 0,2 3 0,-1 0 0,0 0 0,0 1 0,-1-1 0,2 12 0,-3-13 0,14 166 0,-14-169 0,0 0 0,1 0 0,-1-1 0,0 1 0,1 0 0,-1 0 0,1-1 0,-1 1 0,1 0 0,0-1 0,0 1 0,0 0 0,0-1 0,0 1 0,0-1 0,0 0 0,1 1 0,-1-1 0,0 0 0,1 0 0,-1 0 0,1 0 0,-1 0 0,1 0 0,-1 0 0,4 1 0,-1-2 0,0 1 0,1-1 0,-1 0 0,1 0 0,-1 0 0,0-1 0,1 0 0,-1 0 0,9-2 0,16-6 0,-1-2 0,49-25 0,50-38 0,-96 55 0,12-7 0,59-50 0,-96 69 0,-9 5 0,-16 6 0,-1 3 0,1 1 0,-1 1 0,2 1 0,0 1 0,0 0 0,1 2 0,0 0 0,1 0 0,1 2 0,0 0 0,1 1 0,0 0 0,2 1 0,0 0 0,-13 26 0,23-40 0,1 0 0,-1 0 0,1 0 0,0 1 0,0-1 0,0 0 0,1 1 0,-1-1 0,1 0 0,0 1 0,0-1 0,0 1 0,0-1 0,1 0 0,-1 1 0,1-1 0,0 0 0,0 1 0,0-1 0,2 3 0,-2-3 0,1-1 0,0 0 0,0 0 0,0 0 0,0 0 0,0 0 0,1 0 0,-1 0 0,0-1 0,1 1 0,0-1 0,-1 1 0,1-1 0,0 0 0,-1 0 0,1-1 0,0 1 0,0-1 0,0 1 0,0-1 0,0 0 0,0 0 0,4 0 0,1-1 0,0-1 0,0 1 0,0-1 0,0-1 0,0 0 0,-1 0 0,1 0 0,-1-1 0,0 0 0,0 0 0,8-7 0,1-2 0,0 0 0,-1-1 0,18-21 0,-18 16 0,-1-1 0,11-21 0,-12 19 0,26-34 0,-39 56 0,0 0 0,0 0 0,0-1 0,0 1 0,0 0 0,1 0 0,-1 0 0,0 0 0,0 0 0,0 0 0,0-1 0,0 1 0,1 0 0,-1 0 0,0 0 0,0 0 0,0 0 0,1 0 0,-1 0 0,0 0 0,0 0 0,0 0 0,1 0 0,-1 0 0,0 0 0,0 0 0,0 0 0,0 0 0,1 0 0,-1 0 0,0 0 0,0 0 0,0 0 0,1 0 0,-1 0 0,0 1 0,0-1 0,0 0 0,0 0 0,1 0 0,5 11 0,4 17 0,-9-24 0,4 12 0,0-1 0,1 0 0,1 0 0,10 17 0,-14-27 0,1 0 0,-1 0 0,1-1 0,-1 1 0,1-1 0,0 0 0,1 0 0,-1 0 0,1-1 0,0 0 0,0 0 0,0 0 0,0 0 0,0-1 0,9 3 0,-10-4 0,0-1 0,0 0 0,0 0 0,0 0 0,0 0 0,1-1 0,-1 0 0,0 0 0,0 0 0,0 0 0,-1-1 0,1 1 0,0-1 0,0 0 0,-1 0 0,5-4 0,3-2 0,0 0 0,-1-1 0,17-17 0,57-82 0,5-6 0,-88 113 0,0 0 0,-1 0 0,1 0 0,0 0 0,0 0 0,0 0 0,0 0 0,0 0 0,0 1 0,0-1 0,1 0 0,-1 1 0,0-1 0,0 1 0,0-1 0,1 1 0,-1-1 0,0 1 0,1 0 0,-1 0 0,0-1 0,1 1 0,-1 0 0,0 0 0,1 1 0,-1-1 0,2 0 0,-2 1 0,1 1 0,-1-1 0,1 0 0,-1 0 0,0 1 0,0-1 0,0 1 0,0-1 0,0 1 0,0-1 0,0 1 0,0 0 0,-1-1 0,1 1 0,-1 0 0,1 0 0,-1-1 0,0 1 0,1 0 0,-1 3 0,2 20 0,-1 1 0,-1 0 0,-1 0 0,-5 35 0,3-43 0,-1 0 0,-1 0 0,0-1 0,-1 0 0,-1 0 0,-1-1 0,-10 19 0,17-33 0,-1-1 0,1 1 0,0 0 0,-1 0 0,0-1 0,1 1 0,-1-1 0,0 1 0,0-1 0,0 0 0,0 0 0,0 0 0,0 0 0,0 0 0,0 0 0,0-1 0,0 1 0,-1 0 0,1-1 0,0 0 0,0 0 0,-1 0 0,1 0 0,0 0 0,0 0 0,-1 0 0,-2-1 0,1 0 0,0-1 0,0 1 0,0-1 0,0 1 0,1-1 0,-1 0 0,1-1 0,-1 1 0,1 0 0,0-1 0,0 0 0,0 0 0,0 0 0,-4-6 0,1-6 0,6 15 0,0 0 0,0 0 0,0-1 0,0 1 0,1 0 0,-1 0 0,0 0 0,0 0 0,0-1 0,0 1 0,1 0 0,-1 0 0,0 0 0,0 0 0,1 0 0,-1 0 0,0 0 0,0 0 0,0 0 0,1 0 0,-1 0 0,0 0 0,0 0 0,1 0 0,-1 0 0,0 0 0,0 0 0,1 0 0,-1 0 0,0 0 0,0 0 0,0 0 0,1 0 0,-1 0 0,0 0 0,33 15 0,-22-9 0,9 2 0,0 0 0,0-2 0,1 0 0,28 3 0,-37-7 0,1-1 0,-1 0 0,0-1 0,1 0 0,-1-1 0,0-1 0,0 0 0,0 0 0,13-5 0,-9 0 0,0-1 0,-1 0 0,0-1 0,0-1 0,-1 0 0,0-1 0,-1-1 0,0 0 0,13-16 0,11-18 0,43-68 0,-59 81 0,-1-3 0,-17 28 0,1 1 0,0 0 0,0 0 0,1 0 0,6-7 0,-10 13 0,-1 1 0,0 0 0,0 0 0,1-1 0,-1 1 0,0 0 0,1-1 0,-1 1 0,0 0 0,1 0 0,-1 0 0,0 0 0,1-1 0,-1 1 0,0 0 0,1 0 0,-1 0 0,1 0 0,-1 0 0,0 0 0,1 0 0,-1 0 0,0 0 0,1 0 0,-1 0 0,1 0 0,-1 0 0,0 0 0,1 0 0,-1 0 0,1 1 0,-1-1 0,0 0 0,1 0 0,8 14 0,-1 18 0,-4-1 0,-2 0 0,-1 0 0,-3 38 0,0-50 0,-1 0 0,0-1 0,-1 1 0,-1-1 0,-1 1 0,-12 24 0,16-39 0,0 0 0,0 0 0,0-1 0,-1 1 0,0 0 0,1-1 0,-1 0 0,-1 1 0,1-1 0,0-1 0,-1 1 0,0 0 0,1-1 0,-7 3 0,8-4 0,-1 0 0,1-1 0,0 1 0,-1-1 0,1 0 0,0 0 0,-1 0 0,1 0 0,0 0 0,-1 0 0,1 0 0,0-1 0,-1 1 0,1-1 0,0 0 0,0 0 0,-1 0 0,1 0 0,0 0 0,0 0 0,0-1 0,0 1 0,1 0 0,-1-1 0,0 0 0,0 1 0,1-1 0,-2-2 0,0 0 0,1 1 0,0 0 0,0-1 0,0 1 0,0-1 0,0 0 0,1 0 0,0 0 0,0 0 0,0 1 0,-1-7 0,1-2 0,1 0 0,1-18 0,-1 29 0,0-1 0,0 1 0,0-1 0,0 1 0,1-1 0,-1 1 0,1-1 0,-1 1 0,1-1 0,-1 1 0,1 0 0,0-1 0,0 1 0,0 0 0,0 0 0,0-1 0,0 1 0,0 0 0,0 0 0,0 0 0,2-1 0,0 1 0,-1 0 0,1 0 0,-1 0 0,1 0 0,0 0 0,0 1 0,-1-1 0,1 1 0,0 0 0,5 0 0,6 2 0,0 0 0,-1 0 0,25 9 0,-31-9 0,15 6 0,43 23 0,-50-23 0,1 0 0,0-1 0,0-1 0,1 0 0,25 5 0,-38-10 49,0-1 0,1 0 1,-1 0-1,1-1 0,-1 1 0,0-1 0,1 0 0,-1 0 1,0 0-1,0-1 0,0 1 0,0-1 0,0 0 1,0 0-1,0-1 0,0 1 0,-1-1 0,1 1 0,2-4 1,1-2-753,0 1 0,-1 0 1,0-1-1,-1-1 1,1 1-1,5-14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55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16879,'0'0'1619,"11"15"-972,21 33 379,-3 2 1,26 59 0,-33-53-208,-2 0 1,-2 2 0,-3 0 0,-3 1-1,8 91 1,-17-103-123,-3 0 0,-1 0 0,-3 0 0,-1 0 0,-3 0 0,-1-1 0,-26 71 0,29-98-680,-2-1-1,-15 26 1,20-38-18,-1 0 0,0 0 0,-1-1 0,0 1 0,1-1 0,-2 0 0,1 0 0,-1 0 0,-10 6 0,14-10 37,1 0-1,-1 0 1,1-1-1,-1 1 1,0-1-1,1 1 1,-1-1-1,0 0 1,1 1-1,-1-1 1,0 0-1,0 0 1,1 0-1,-1 0 1,0-1-1,1 1 1,-1 0 0,0-1-1,1 1 1,-1-1-1,0 0 1,1 1-1,-3-3 1,-14-12-4837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6128,'0'0'5170,"12"-6"-4922,-3 3-201,0-1 5,0-1-1,1 0 1,-2 0-1,1-1 1,-1 0-1,1 0 1,9-11-1,0-2 210,-2-1 1,0-1-1,-1 0 0,16-32 1,-28 47-175,-1-1 0,0 1 0,0 0 0,-1-1 1,1 0-1,-2 1 0,1-1 0,-1 0 0,0-6 1,0 13-81,0 0 0,0 0 0,0 0 0,0 0 0,0 0 0,0 0 0,0 0 0,-1 0 0,1 0 0,0 0 0,0 0 1,0 0-1,0 0 0,0 0 0,0 0 0,0 0 0,0 0 0,0 0 0,0 0 0,0 0 0,0 0 0,0 0 0,-1 0 1,1 0-1,0 0 0,0 0 0,0 0 0,0 0 0,0 0 0,0 0 0,0 0 0,0 0 0,0 0 0,0 0 0,0-1 1,0 1-1,0 0 0,0 0 0,0 0 0,0 0 0,0 0 0,0 0 0,0 0 0,0 0 0,0 0 0,-1 0 1,1 0-1,0 0 0,0 0 0,0 0 0,0-1 0,0 1 0,0 0 0,0 0 0,1 0 0,-1 0 0,0 0 0,0 0 1,0 0-1,0 0 0,0 0 0,0 0 0,0 0 0,-5 8 232,-5 15-23,-7 31 85,-13 77 1,1 61 192,22-141-349,-27 265 1050,28-272-886,2-28-6,3-13-1,1-5 145,37-199 274,-3 20-331,-26 123-210,28-101 1,-29 137-153,39-150 216,-40 152-187,-1 0 0,2 1 0,1 0 1,0 0-1,1 0 0,17-23 0,-22 33-21,7-7 155,-10 15-183,-1 1 0,1 0-1,-1-1 1,1 1-1,0 0 1,-1 0-1,1-1 1,0 1 0,-1 0-1,1 0 1,0 0-1,-1 0 1,1 0-1,-1 0 1,1 0 0,0 0-1,-1 0 1,1 0-1,0 1 1,-1-1-1,1 0 1,0 0 0,-1 0-1,1 1 1,-1-1-1,1 0 1,0 1 0,-1-1-1,1 1 1,6 5 18,0-1 1,-1 1-1,0 0 1,0 0-1,-1 1 1,0 0-1,0 0 1,0 0 0,6 15-1,2 7 55,12 39 0,-21-55-51,22 81 158,-24-81-147,0-1 0,0 0 0,-2 1 0,1-1 1,-4 22-1,3-31-28,0 0 1,-1 0-1,0 0 0,1-1 1,-1 1-1,0 0 1,0-1-1,-1 1 1,1 0-1,0-1 0,-1 1 1,0-1-1,1 0 1,-1 0-1,0 0 0,0 1 1,0-2-1,-1 1 1,1 0-1,0 0 1,-1-1-1,1 1 0,-1-1 1,1 0-1,-1 0 1,0 0-1,0 0 1,1 0-1,-1-1 0,0 1 1,0-1-1,0 0 1,0 1-1,1-1 1,-1-1-1,0 1 0,-3-1 1,-5-1 9,0 0 1,1 0-1,0-1 1,0 0-1,0-1 1,0-1-1,0 1 1,-15-11-1,-1-5 37,19 14-34,1 1 0,-1 0 1,0 0-1,0 1 0,-1 0 1,-8-4-1,53 12 149,213 43-170,-240-46-9,-1 0 0,0 0 0,1-2 0,-1 1 0,0-1-1,0 0 1,1-1 0,-1 0 0,0 0 0,-1-1 0,1-1 0,12-5 0,-4 0 16,-1 0-1,0-2 1,-1 0 0,0 0 0,15-15-1,71-73 61,-81 75-72,-19 22 0,0 0 1,0 0-1,1 0 1,-1 0-1,1 0 1,-1 1-1,1-1 0,0 0 1,0 1-1,-1-1 1,1 1-1,0-1 1,0 1-1,1 0 1,-1 0-1,0 0 0,0 0 1,0 0-1,1 1 1,-1-1-1,4 0 1,-3 1-1,0 1 0,0-1-1,0 1 1,0-1 0,0 1 0,-1 0 0,1 0 0,0 1 0,0-1 0,-1 1 0,1-1 0,-1 1 0,1 0 0,-1 0 0,1 0 0,-1 0 0,0 0 0,0 0 0,0 1 0,-1-1 0,1 1-1,0-1 1,-1 1 0,0 0 0,2 4 0,-3-6-1,0-1 0,1 0-1,-1 1 1,0-1 0,0 1-1,0-1 1,0 1-1,0-1 1,-1 0 0,1 1-1,0-1 1,0 1 0,0-1-1,0 1 1,0-1 0,-1 0-1,1 1 1,0-1 0,0 1-1,0-1 1,-1 0 0,1 1-1,0-1 1,-1 0-1,1 0 1,0 1 0,-1-1-1,1 0 1,0 0 0,-1 1-1,1-1 1,-1 0 0,1 0-1,0 0 1,-1 0 0,1 1-1,-1-1 1,1 0 0,-1 0-1,1 0 1,0 0 0,-1 0-1,1 0 1,-1 0-1,0 0 1,-26-4 4,17 2-5,-23-3 23,17 2 5,0 1 1,-1 0-1,-30 2 1,43 0-25,0 1 0,0 0 1,1 0-1,-1 0 1,1 0-1,-1 0 0,1 1 1,-1-1-1,1 1 1,0 0-1,0 0 0,-1 0 1,2 1-1,-1-1 1,0 1-1,0 0 0,1-1 1,-1 1-1,1 0 1,0 0-1,0 1 1,0-1-1,1 0 0,-1 1 1,1-1-1,0 1 1,-1 0-1,2-1 0,-1 1 1,0 0-1,1-1 1,-1 7-1,1 1-5,0 0-1,1 0 1,0 0-1,1 0 1,0 0 0,0 0-1,1 0 1,1-1-1,9 20 1,-9-22-8,1 0 0,0 0 0,0-1-1,1 1 1,0-1 0,0-1 0,0 1 0,1-1 0,0 0 0,1-1 0,8 6 0,-15-11 10,1 1 1,-1-1-1,1 0 1,-1 0-1,0 0 1,1 0 0,-1 0-1,0 0 1,1 0-1,-1 0 1,0 0-1,1-1 1,-1 1-1,0 0 1,1-1 0,-1 0-1,0 1 1,0-1-1,1 0 1,-1 1-1,0-1 1,0 0-1,0 0 1,0 0 0,0 0-1,0 0 1,0 0-1,-1 0 1,1 0-1,0 0 1,0-1-1,-1 1 1,1-2 0,4-6 10,0-1 0,-1 0 0,4-11 0,-6 14-11,2-6 9,0 0 0,0 0 0,-2-1 0,1 1 0,-2-1 1,0 0-1,0 0 0,-3-21 0,3-11 67,-3 40-26,3 12 26,24 74-43,-21-70-37,0 0 0,1-1 1,0 1-1,1-1 1,0 0-1,0-1 0,1 0 1,0 0-1,0 0 1,13 9-1,-7-6-2,-12-9 6,1-1 0,-1 1 0,1-1 0,0 1 0,-1-1 0,1 0 0,0 0 0,0 0 1,0 0-1,0 0 0,0 0 0,0 0 0,0-1 0,0 1 0,0-1 0,0 1 0,0-1 0,0 0 0,1 0 0,-1 0 0,0 0 0,0 0 0,0 0 0,3-1 0,1-2 3,1 1 0,-1-1 0,0 0 0,0 0 0,0-1-1,-1 0 1,1 0 0,-1 0 0,0-1 0,0 0 0,0 0 0,-1 0 0,0 0-1,6-9 1,0-3 7,0 0 0,-1 0 0,11-34 0,-11 21 23,7-46-1,-2 9 68,-8 54-55,-5 13-42,0 0-1,-1 0 1,1 0 0,0 0 0,-1 0-1,1 1 1,0-1 0,-1 0 0,1 0 0,0 1-1,-1-1 1,1 1 0,0-1 0,-1 0 0,1 1-1,-1-1 1,1 1 0,-1-1 0,1 2 0,30 16 20,-27-16-20,0 0 0,-1 0 0,1 1-1,0-1 1,0 1 0,-1-1-1,0 1 1,1 0 0,-1 1-1,2 2 1,16 22 8,-11-16-1,-1 1 0,-1 0 0,0 0 0,9 21 0,13 42-96,-24-60 71,-5-14 12,0 1-1,0-1 1,0 1-1,-1-1 1,1 1-1,-1-1 0,1 5 1,3 2-51,-4-9 55,0 0 0,1 1 1,-1-1-1,0 0 0,0 0 0,0 0 0,1 0 0,-1 1 1,0-1-1,0 0 0,0 0 0,0 0 0,0 1 1,0-1-1,0 0 0,1 0 0,-1 1 0,0-1 1,0 0-1,0 0 0,0 0 0,0 1 0,0-1 0,0 0 1,0 0-1,0 1 0,0-1 0,0 0 0,0 0 1,0 1-1,-1-1 0,1 0 0,0 0 0,0 1 1,0-1-1,0 0 0,0 0 0,0 0 0,-1 1 1,1-1-1,0 0 0,0 0 0,0 0 0,0 0 0,-1 1 1,1-1-1,0 0 0,0 0 0,0 0 0,-1 0 1,0 3 7,0 0 0,0 0 1,0 0-1,0 0 0,0 0 1,1 0-1,-1 6 0,-18 22 122,1-7-409,10-17-2544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39:56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75 9648,'0'0'7137,"11"-10"-6776,2-2-266,39-32 277,-45 38-115,-4 4 285,-4 4 55,-9 13-117,-33 62 364,4 3 1,3 1 0,-38 128-1,56-145-306,2 1 0,4 0 1,-8 114-1,19-150-322,1 0 1,1 0-1,2 0 1,1 0-1,2-1 1,0 1-1,2-1 1,1-1-1,1 1 1,2-2-1,15 28 1,-17-38 3,0 0 0,1 0 0,1-1 0,24 24 1,-28-33-114,0 1 0,0-1 0,1 0-1,-1-1 1,1 1 0,0-2 0,1 0 0,-1 0 0,1 0 0,16 3 0,21-2-3519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2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66 8840,'0'0'8731,"0"-11"-8296,-2-31-7,2 42-394,0-1 1,0 1-1,-1-1 1,1 1-1,0-1 0,0 0 1,0 1-1,0-1 0,-1 1 1,1-1-1,0 1 0,0-1 1,-1 1-1,1-1 1,0 1-1,-1-1 0,1 1 1,-1 0-1,1-1 0,-1 1 1,1 0-1,-1-1 0,1 1 1,-1 0-1,1-1 1,-1 1-1,1 0 0,-1 0 1,1 0-1,-1-1 0,1 1 1,-1 0-1,1 0 0,-1 0 1,0 0-1,1 0 1,-1 0-1,1 0 0,-1 0 1,0 1-1,0-1 0,-17 8 1227,11 0-1016,1 0-1,0 0 1,0 0-1,1 1 1,0 0 0,0 0-1,1 1 1,0-1 0,-4 19-1,1 3 264,-5 56 1,7 17 1229,18 205 1,-10-260-1119,3 53 2468,-7-101-3071,1 0 1,0 0-1,0 0 0,0-1 1,-1 1-1,1 0 1,0-1-1,-1 1 1,1 0-1,-1 0 1,1-1-1,-1 1 1,1-1-1,-1 1 0,0 0 1,1-1-1,-1 1 1,1-1-1,-1 0 1,0 1-1,0-1 1,1 1-1,-1-1 0,0 0 1,-1 1-1,-25 5 435,18-4-384,-141 36-68,77-22 0,34-8 0,23-7 0,14-3 0,12-1 0,49-11 0,123-10 0,-149 22 0,120-2 0,-129 5 0,-1 1 0,0 1 0,0 0 0,35 12 0,-57-14 0,0-1 0,0 1 0,0-1 0,0 1 0,0-1 0,0 1 0,0 0 0,-1-1 0,1 1 0,0 0 0,0 0 0,-1 0 0,1-1 0,0 1 0,0 1 0,-1-1 0,0-1 0,0 1 0,0-1 0,0 0 0,1 1 0,-1-1 0,0 1 0,0-1 0,0 0 0,0 1 0,0-1 0,0 1 0,0-1 0,0 0 0,0 1 0,-1-1 0,1 1 0,0-1 0,0 0 0,0 1 0,0-1 0,0 1 0,-1-1 0,1 0 0,0 1 0,0-1 0,-1 0 0,1 1 0,0-1 0,-1 0 0,1 0 0,0 1 0,-1-1 0,1 0 0,0 0 0,-1 1 0,1-1 0,0 0 0,-1 0 0,1 0 0,-1 0 0,0 0 0,0 0 50,1 0 1,-1 0-1,0 0 0,0-1 0,1 1 1,-1 0-1,0-1 0,0 1 1,1-1-1,-1 1 0,0 0 1,1-1-1,-1 0 0,1 1 0,-1-1 1,1 1-1,-1-1 0,0-1 1,-5-6-3129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2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11856,'0'0'9977,"5"-10"-9424,-1 1-416,-3 6-94,-1 0 1,2 0-1,-1 1 1,0-1-1,0 0 0,1 0 1,0 1-1,-1-1 0,1 1 1,0-1-1,0 1 1,1 0-1,-1 0 0,0 0 1,1 0-1,-1 0 0,1 1 1,-1-1-1,1 1 0,0-1 1,0 1-1,6-2 1,332-67 4179,-180 31-2473,-94 21-193,90-13 0,-152 31-1516,16-1 66,-20 2-107,-1-1 0,1 0 0,-1 1 0,1-1 0,-1 0 0,1 1 0,-1-1 1,1 1-1,-1-1 0,0 1 0,1-1 0,-1 1 0,0-1 0,1 1 0,-1-1 0,0 1 1,0-1-1,0 1 0,1-1 0,-1 1 0,0 0 0,0-1 0,0 1 0,0-1 0,0 1 0,0 0 1,0-1-1,0 1 0,0-1 0,-1 2 0,0 9-4033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3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1015 10544,'0'0'9313,"11"-7"-8644,81-61 1246,-76 54-1337,0 0-1,-1-1 1,-1 0 0,18-24 0,-10-1 365,-1-1 1,-2-1-1,16-54 1,-9 26 730,-26 68-1574,1 0 1,0 0 0,0 0-1,0 0 1,0 1-1,0-1 1,0 0 0,0 0-1,1 1 1,1-3-1,-2 4-74,-1-1 0,1 1 0,0 0-1,-1 0 1,1 0 0,0-1-1,0 1 1,-1 0 0,1 0 0,0 0-1,-1 0 1,1 0 0,0 0-1,-1 1 1,1-1 0,0 0 0,-1 0-1,1 0 1,0 1 0,-1-1 0,1 0-1,0 1 1,-1-1 0,1 0-1,-1 1 1,1-1 0,-1 1 0,1-1-1,-1 1 1,1-1 0,-1 1 0,0-1-1,1 2 1,5 5-26,0 1 0,-1 0 0,0 0 0,0 0 0,-1 1 0,5 14 0,15 56 0,-21-67 0,8 32 0,7 59 0,-16-89 0,-1 1 0,0-1 0,-1 1 0,-1-1 0,0 1 0,-1-1 0,-1 0 0,-5 18 0,7-31 0,1 1 0,-1 0 0,0 0 0,0 0 0,0 0 0,0-1 0,-1 1 0,1-1 0,0 1 0,-1-1 0,1 1 0,-1-1 0,1 0 0,-1 1 0,0-1 0,0 0 0,-3 1 0,2 0 0,-1-1 0,0 0 0,0-1 0,1 1 0,-1-1 0,0 1 0,0-1 0,-7-1 0,0 0 0,1-1 0,-1-1 0,1 0 0,0 0 0,-19-9 0,14 3 0,11 6 0,0 1 0,0 0 0,0 0 0,0 0 0,0 0 0,0 1 0,0-1 0,-5 0 0,66 2 0,0-2 0,0-3 0,0-3 0,62-16 0,-52 7 0,-2-4 0,0-3 0,-2-2 0,69-39 0,-127 62 0,15-13 0,-72 64 0,16-16 0,-19 19 0,50-46 0,-1 1 0,2 0 0,-1 1 0,1-1 0,0 1 0,0 0 0,-3 9 0,7-15 0,-1 0 0,1 0 0,0 0 0,0-1 0,-1 1 0,1 0 0,0 0 0,0 0 0,0 0 0,0 0 0,0 0 0,1 0 0,-1 0 0,0 0 0,0 0 0,0 0 0,1 0 0,-1 0 0,1-1 0,-1 1 0,1 0 0,-1 0 0,1 0 0,-1-1 0,2 2 0,0 0 0,0 0 0,0-1 0,1 1 0,-1-1 0,0 1 0,1-1 0,-1 0 0,1 0 0,3 1 0,3 0 0,0 0 0,1-1 0,-1 0 0,16 0 0,-19-2 0,0 1 0,-1-1 0,0-1 0,1 1 0,-1-1 0,0 0 0,1 0 0,-1 0 0,0-1 0,-1 0 0,1 0 0,0 0 0,-1-1 0,0 1 0,1-1 0,-2 0 0,8-8 0,-10 9 0,1 0 0,0 1 0,0-1 0,-1 0 0,1 0 0,-1 0 0,0 0 0,0 0 0,0 0 0,0 0 0,-1-1 0,1 1 0,-1 0 0,0 0 0,0 0 0,0-1 0,0 1 0,-1 0 0,1 0 0,-1-1 0,0 1 0,0 0 0,0 0 0,0 0 0,-1 0 0,1 0 0,-1 0 0,1 1 0,-1-1 0,0 0 0,-5-4 0,5 4 0,-2-1 0,1 1 0,0 0 0,0 0 0,-1 0 0,0 0 0,1 1 0,-1 0 0,0-1 0,-1 1 0,1 1 0,0-1 0,0 0 0,-1 1 0,1 0 0,-1 0 0,1 1 0,-1-1 0,1 1 0,-1 0 0,1 0 0,-1 0 0,1 1 0,-1-1 0,1 1 0,-1 0 0,-6 3 0,-2-2 0,13-2 0,6 7 0,-6-7 0,1 1 0,0 0 0,0 0 0,0 0 0,-1 0 0,1-1 0,0 1 0,0 0 0,0-1 0,0 1 0,0-1 0,0 1 0,0-1 0,1 0 0,-1 1 0,0-1 0,0 0 0,0 0 0,0 0 0,0 0 0,0 0 0,1 0 0,-1 0 0,1 0 0,33-8 0,-19 4 0,2-1 0,-1-1 0,0 0 0,0-1 0,0-1 0,15-10 0,29-13 0,-31 15 0,-1 0 0,44-34 0,-14 8 0,-45 32 0,0-1 0,-1-1 0,13-16 0,2 0 0,8-9 0,-2-2 0,-1-1 0,41-65 0,-70 97 0,7-7 0,-1-1 0,-1 0 0,-1 0 0,-1-1 0,10-31 0,-18 39 0,-6 12 0,-9 15 0,-4 16 0,1 0 0,2 2 0,1 0 0,2 0 0,-19 76 0,26-77 0,1 1 0,2-1 0,1 1 0,2 0 0,1 0 0,2 0 0,1 0 0,11 46 0,-13-81 0,-1 1 0,0-1 0,1 1 0,-1 0 0,1-1 0,0 1 0,-1-1 0,1 0 0,0 1 0,0-1 0,0 1 0,0-1 0,0 0 0,0 0 0,0 0 0,1 0 0,-1 0 0,0 0 0,0 0 0,4 1 0,-3-1 0,1 0 0,-1 0 0,1-1 0,-1 0 0,1 1 0,0-1 0,-1 0 0,1 0 0,0 0 0,-1-1 0,6 0 0,1-2 0,0 0 0,-1 0 0,1-1 0,-1 0 0,0-1 0,11-7 0,-6 2 0,-1-1 0,-1 0 0,1-1 0,-2 0 0,0-1 0,11-17 0,-1-4 0,23-51 0,58-165 0,-74 178 0,63-211 0,-87 270 0,-6 16 0,-7 25 0,-85 400 0,79-342 0,4-19 0,-22 73 0,29-125 0,3-11 0,1-1 0,0 1 0,-1 0 0,1 0 0,1 0 0,-2 6 0,0-4 0,5-17 0,12-33 0,6-12 0,-20 53 0,0 0 0,1 0 0,0 0 0,0 0 0,0 0 0,0 1 0,0-1 0,1 1 0,-1 0 0,1-1 0,-1 1 0,1 0 0,6-3 0,-9 5 0,1 0 0,0 0 0,0 0 0,0 0 0,0 0 0,0 0 0,0 0 0,0 0 0,0 0 0,-1 0 0,1 0 0,0 0 0,0 1 0,0-1 0,0 0 0,0 1 0,-1-1 0,1 1 0,0-1 0,0 1 0,-1-1 0,1 1 0,0-1 0,-1 1 0,1 0 0,0-1 0,-1 1 0,1 1 0,18 27 0,-13-18 0,6 7 0,-6-8 0,0-1 0,0 1 0,1-2 0,1 1 0,-1-1 0,1 0 0,16 12 0,-19-16 0,1-1 0,-1 0 0,1 0 0,0 0 0,0-1 0,0 0 0,0 0 0,0 0 0,0-1 0,1 0 0,-1 0 0,0-1 0,1 0 0,-1 0 0,0 0 0,1-1 0,-1 0 0,0 0 0,0-1 0,8-2 0,-2-1 0,-1 0 0,0 0 0,-1-1 0,1-1 0,-1 0 0,0 0 0,-1-1 0,0 0 0,13-15 0,-18 18 0,0 0 0,-1 0 0,1 0 0,-1-1 0,0 1 0,-1-1 0,1 1 0,2-10 0,-4 12 0,-1-1 0,1 1 0,-1-1 0,1 1 0,-1-1 0,0 0 0,0 1 0,0-1 0,-1 1 0,1-1 0,-1 1 0,0-1 0,0 1 0,0-1 0,-4-5 0,5 8 0,-1 0 0,1-1 0,-1 1 0,0 0 0,0 0 0,1 1 0,-1-1 0,0 0 0,0 0 0,0 0 0,0 0 0,0 1 0,0-1 0,0 1 0,0-1 0,0 0 0,-1 1 0,1 0 0,0-1 0,0 1 0,0 0 0,-2-1 0,0 1 0,1 1 0,0-1 0,0 0 0,0 1 0,0-1 0,0 1 0,0 0 0,-1 0 0,2 0 0,-1 0 0,-4 2 0,1 1 0,-1 1 0,1-1 0,0 1 0,0 0 0,0 0 0,1 1 0,-4 5 0,4-4 0,1-1 0,0 1 0,0 0 0,1 0 0,0 0 0,0 0 0,0 0 0,1 0 0,0 0 0,1 1 0,-1-1 0,1 0 0,1 1 0,2 11 0,-2-13 0,0-1 0,0 0 0,1 0 0,0 0 0,0-1 0,0 1 0,1 0 0,0-1 0,0 0 0,0 1 0,0-1 0,0 0 0,1-1 0,0 1 0,0-1 0,0 1 0,0-1 0,0 0 0,1-1 0,0 1 0,6 2 0,-3-3 0,0 0 0,0 0 0,1 0 0,-1-1 0,1-1 0,-1 1 0,1-2 0,-1 1 0,0-1 0,1 0 0,-1-1 0,0 1 0,0-2 0,0 1 0,0-1 0,0-1 0,0 1 0,-1-1 0,0-1 0,9-6 0,-8 6 0,0-1 0,-1 0 0,0 0 0,0 0 0,-1-1 0,1-1 0,-2 1 0,1-1 0,-1 0 0,0 0 0,-1 0 0,1-1 0,-2 1 0,1-1 0,-1 0 0,-1 0 0,0 0 0,1-10 0,-2 16 0,-1-1 0,-1 1 0,1 0 0,0-1 0,-1 1 0,0 0 0,1 0 0,-1 0 0,0 0 0,-1 0 0,1 0 0,-1 0 0,1 0 0,-1 0 0,0 0 0,0 1 0,0-1 0,0 1 0,0-1 0,-5-2 0,7 5 0,0 0 0,-1-1 0,1 1 0,0 0 0,0 0 0,0 0 0,0 0 0,0 0 0,-1 0 0,1 0 0,0 0 0,0-1 0,0 1 0,0 0 0,0 0 0,0 0 0,0 0 0,0 0 0,0-1 0,0 1 0,-1 0 0,1 0 0,0 0 0,0 0 0,0-1 0,0 1 0,0 0 0,0 0 0,0 0 0,0 0 0,0-1 0,0 1 0,0 0 0,1 0 0,-1 0 0,0 0 0,0 0 0,0-1 0,0 1 0,0 0 0,0 0 0,0 0 0,0-1 0,10 0 0,10 3 0,-14-1 0,1 2 0,-1-1 0,0 1 0,1-1 0,-1 2 0,0-1 0,-1 1 0,1 0 0,-1 0 0,0 0 0,0 1 0,8 8 0,-1 3 0,-1 1 0,18 33 0,4 8 0,-23-44 0,-8-9 0,0-1 0,1 0 0,0-1 0,0 1 0,0 0 0,5 4 0,-6-7 0,0 0 0,0 0 0,0 0 0,0 0 0,0 0 0,0 0 0,0-1 0,0 1 0,0-1 0,1 0 0,-1 1 0,0-1 0,0 0 0,0 0 0,1 0 0,-1-1 0,4 0 0,1-1 0,1 0 0,-1-1 0,0 0 0,0 0 0,0 0 0,0-1 0,0 0 0,-1-1 0,11-9 0,6-6 0,21-27 0,-33 35 0,9-10 0,1 1 0,1 1 0,26-19 0,-46 38 0,0 0 0,-1 0 0,1 0 0,0 0 0,0 0 0,0 0 0,0 0 0,0 0 0,0 1 0,0-1 0,0 1 0,0-1 0,0 1 0,0 0 0,0 0 0,0 0 0,0 0 0,0 0 0,0 0 0,0 1 0,3 0 0,-2 0 0,-1 1 0,0-1 0,1 1 0,-1-1 0,0 1 0,0 0 0,0 0 0,0 0 0,-1 0 0,1 0 0,0 0 0,-1 1 0,1-1 0,1 5 0,1 3 0,0 0 0,-1 1 0,0-1 0,0 1 0,-1 0 0,-1 0 0,1 17 0,1 7 0,-3-35 0,0 1 0,0-1 0,0 1 0,0-1 0,0 0 0,0 1 0,0-1 0,0 1 0,0-1 0,0 0 0,1 1 0,-1-1 0,0 0 0,0 1 0,0-1 0,1 0 0,-1 1 0,0-1 0,0 0 0,1 1 0,-1-1 0,0 0 0,0 0 0,1 0 0,-1 1 0,1-1 0,-1 0 0,0 0 0,1 0 0,-1 1 0,0-1 0,1 0 0,0 0 0,14-5 0,16-19 0,-29 22 0,25-24 0,-17 16 0,0 0 0,0 1 0,23-15 0,-32 23 0,0 1 0,-1-1 0,1 1 0,0 0 0,0-1 0,-1 1 0,1 0 0,0 0 0,0 0 0,0-1 0,0 1 0,-1 0 0,1 0 0,0 0 0,0 0 0,0 1 0,0-1 0,-1 0 0,1 0 0,0 0 0,0 1 0,0-1 0,-1 0 0,1 1 0,0-1 0,0 1 0,-1-1 0,1 0 0,0 1 0,-1 0 0,1-1 0,-1 1 0,1-1 0,-1 1 0,1 0 0,-1-1 0,1 1 0,-1 0 0,0 0 0,1-1 0,-1 1 0,1 1 0,1 6 0,1-1 0,-1 0 0,2 15 0,-2-10 0,-2-10 0,1 0 0,-1-1 0,1 1 0,-1 0 0,1-1 0,0 1 0,0-1 0,-1 1 0,1-1 0,0 1 0,0-1 0,0 0 0,1 1 0,-1-1 0,1 1 0,-1-1 0,0-1 0,0 1 0,0-1 0,0 0 0,0 1 0,0-1 0,0 0 0,0 0 0,1 1 0,-1-1 0,0 0 0,0 0 0,0 0 0,0-1 0,0 1 0,0 0 0,0 0 0,1-1 0,5-2 0,-1 0 0,1 0 0,-1-1 0,0 0 0,10-9 0,0 1 0,9-9 0,-19 16 0,0-1 0,0 2 0,1-1 0,-1 1 0,1-1 0,0 2 0,0-1 0,13-3 0,-19 6 0,0 1 0,-1 0 0,1 0 0,0 0 0,0 0 0,0 0 0,0 0 0,0 0 0,0 0 0,0 1 0,0-1 0,0 0 0,0 1 0,0-1 0,-1 0 0,1 1 0,0-1 0,0 1 0,0-1 0,-1 1 0,1 0 0,0-1 0,-1 1 0,1 0 0,0-1 0,-1 1 0,1 0 0,-1 0 0,1 0 0,-1-1 0,0 1 0,1 2 0,9 35 0,-5-16 0,-4-19 0,0 0 0,1 0 0,-1 0 0,1 0 0,-1 0 0,1 0 0,0-1 0,0 1 0,0-1 0,1 1 0,-1-1 0,1 0 0,-1 0 0,1 0 0,5 3 0,-5-4 0,1 1 0,0-1 0,0 0 0,0 0 0,0-1 0,0 1 0,0-1 0,0 0 0,0 0 0,0 0 0,0-1 0,8-1 0,16-5 0,-1 0 0,1-3 0,41-19 0,74-48 0,-126 67 0,0 2 0,-10 6 0,-8 5 0,-38 32 0,-18 17 0,51-46 0,1 0 0,0 0 0,1 0 0,-1 1 0,1-1 0,1 1 0,-5 9 0,7-14 0,1-1 0,-1 0 0,1 0 0,-1 1 0,1-1 0,-1 0 0,1 1 0,0-1 0,0 0 0,-1 1 0,1-1 0,0 1 0,0-1 0,0 0 0,1 1 0,-1-1 0,0 0 0,0 1 0,1-1 0,-1 0 0,1 1 0,-1-1 0,1 0 0,0 0 0,-1 1 0,1-1 0,0 0 0,0 0 0,0 0 0,0 0 0,0 0 0,0 0 0,0 0 0,1 0 0,1 0 0,-1 0 0,0-1 0,1 1 0,-1-1 0,1 1 0,-1-1 0,1 0 0,-1 0 0,1 0 0,-1-1 0,1 1 0,-1 0 0,0-1 0,1 0 0,-1 1 0,1-1 0,3-2 0,0-1 0,1 1 0,-1-1 0,1-1 0,-1 1 0,0-1 0,-1 0 0,10-10 0,-3-1 0,16-27 0,2-2 0,-26 38 0,4-2 0,-8 10 0,0-1 0,1 0 0,-1 0 0,0 0 0,1 0 0,-1 0 0,0 1 0,1-1 0,-1 0 0,0 0 0,1 1 0,-1-1 0,0 0 0,0 1 0,1-1 0,-1 0 0,0 1 0,0-1 0,0 0 0,0 1 0,1-1 0,-1 0 0,0 1 0,0-1 0,0 0 0,0 1 0,0-1 0,0 1 0,0-1 0,0 0 0,0 1 0,5 17 0,-3-9 0,0 0 0,1 0 0,0 0 0,0 0 0,6 8 0,-8-15 0,1 1 0,0 0 0,0-1 0,0 0 0,1 0 0,-1 1 0,0-1 0,1-1 0,-1 1 0,1 0 0,0-1 0,0 1 0,-1-1 0,1 0 0,0 0 0,0 0 0,0 0 0,0 0 0,5 0 0,-1-1 0,1 0 0,0 0 0,0-1 0,-1 0 0,1 0 0,-1-1 0,1 0 0,-1 0 0,0 0 0,1-1 0,-1-1 0,7-3 0,0-2 0,0 1 0,-1-2 0,0 0 0,21-20 0,-17 11 0,-1-1 0,-1 0 0,15-25 0,33-71 0,-63 115 0,25-49 0,-3 0 0,21-71 0,-34 90 0,-2 0 0,0-1 0,-3 0 0,0-1 0,-2-42 0,-2 72 0,0 1 0,0 0 0,0-1 0,-1 1 0,1 0 0,-1 0 0,1-1 0,-1 1 0,0 0 0,-2-4 0,3 6 0,-1-1 0,1 1 0,0-1 0,-1 1 0,1 0 0,-1-1 0,1 1 0,0 0 0,-1-1 0,1 1 0,-1 0 0,1-1 0,-1 1 0,0 0 0,1 0 0,-1 0 0,1 0 0,-1-1 0,1 1 0,-1 0 0,1 0 0,-1 0 0,0 0 0,1 0 0,-1 0 0,1 1 0,-2-1 0,0 1 0,-1 1 0,0-1 0,1 1 0,-1-1 0,1 1 0,0 0 0,0 0 0,-1 0 0,1 1 0,0-1 0,1 0 0,-1 1 0,0-1 0,-1 5 0,-8 14 0,1 2 0,0-1 0,2 2 0,1-1 0,1 1 0,1 0 0,0 0 0,0 25 0,4-16 0,1 1 0,1-1 0,2 1 0,1-1 0,12 44 0,-6-37 259,15 61 373,-22-85-1597,-1 0 0,0 0 0,-1 0 0,-2 17-1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10848,'0'0'7311,"13"1"-6528,191 4 1552,390-41 1,-492 18-1855,-68 9-3178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3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443 171 8536,'0'0'9041,"4"-11"-8540,8-36-2,-12 45-465,0 1 0,0-1 0,-1 1 0,1-1 1,-1 0-1,1 1 0,-1-1 0,1 1 0,-1-1 1,0 1-1,1-1 0,-1 1 0,0-1 0,0 1 1,0 0-1,0 0 0,-1-1 0,1 1 0,0 0 0,0 0 1,-1 0-1,1 0 0,-2 0 0,-34-16 600,34 16-570,-9-3 72,-1 1-1,1 0 0,0 1 1,-1 0-1,0 1 1,1 1-1,-1 0 0,0 0 1,1 1-1,-1 1 0,1 0 1,-1 1-1,1 1 0,0-1 1,0 2-1,0 0 0,1 0 1,0 1-1,0 0 0,0 1 1,1 0-1,0 1 1,0 0-1,-15 17 0,15-13 86,0 1-1,0 0 1,1 1-1,0 0 1,2 0-1,-1 1 1,-8 28-1,13-36-111,2 1-1,-1-1 1,1 1-1,0-1 1,1 1-1,0 0 1,0-1-1,1 1 1,0 0-1,0-1 1,1 1-1,-1-1 1,2 0-1,-1 1 1,1-1-1,0 0 1,1 0-1,7 12 1,-5-11 0,0 0 0,1 0 1,0-1-1,0 1 1,0-2-1,1 1 1,0-1-1,0 0 1,1 0-1,0-1 1,0-1-1,10 5 1,-7-5-14,-1-1-1,1 0 1,0-1 0,-1 0 0,1-1 0,0 0-1,0-1 1,0 0 0,24-4 0,-1-2 123,0-2 1,0-2-1,-1 0 1,0-3-1,-1-1 1,-1-1-1,0-2 1,-1-1-1,0-1 1,-2-2-1,-1-1 1,0-1-1,41-46 1,-56 48-220,-13 21 0,0 0 0,0 0 0,0 0 0,0-1 0,0 1 0,0 0 0,0 0 0,0 0 0,0 0 0,0 0 0,0 0 0,0 0 0,0 0 0,0 0 0,0 0 0,0 0 0,0 0 0,1-1 0,-1 1 0,0 0 0,0 0 0,0 0 0,0 0 0,-1 0 0,1 0 0,0 0 0,0 0 0,0 0 0,0 0 0,0 0 0,0 0 0,0-1 0,0 1 0,0 0 0,0 0 0,0 0 0,0 0 0,0 0 0,0 0 0,0 0 0,0 0 0,0 0 0,0 0 0,0 0 0,0 0 0,0 0 0,-1 0 0,1 0 0,0 0 0,0 0 0,0 0 0,0 0 0,0 0 0,0 0 0,0-1 0,0 1 0,0 0 0,0 0 0,0 1 0,-1-1 0,1 0 0,0 0 0,0 0 0,-11 9 0,3 1 0,0 0 0,0 1 0,1-1 0,1 1 0,0 1 0,0-1 0,1 1 0,-5 18 0,9-26 0,0 1 0,0 0 0,0 0 0,1 0 0,0 0 0,0 0 0,0 0 0,0 0 0,1 0 0,2 9 0,-2-11 0,1 0 0,-1 0 0,1 0 0,-1 0 0,1 0 0,0-1 0,0 1 0,0 0 0,1-1 0,-1 0 0,0 1 0,1-1 0,0 0 0,-1 0 0,1-1 0,0 1 0,6 2 0,-2-1 0,0 0 0,1 0 0,0-1 0,-1 0 0,1 0 0,0-1 0,0 0 0,0 0 0,15-1 0,-16-1 0,-1-1 0,0 1 0,1-1 0,-1 0 0,0-1 0,0 1 0,0-1 0,0 0 0,0-1 0,-1 1 0,1-1 0,6-6 0,-7 5 0,1 0 0,-1-1 0,0 1 0,0-1 0,-1 0 0,1 0 0,-1 0 0,-1-1 0,4-8 0,-5 11 0,-1 0 0,0 0 0,0 0 0,0 0 0,-1 0 0,0 0 0,1 0 0,-1 0 0,-1 0 0,1 0 0,0 0 0,-1 0 0,0 0 0,0 0 0,0 1 0,-1-1 0,1 0 0,-1 0 0,-2-3 0,2 3 0,0 1 0,-1-1 0,1 1 0,-1-1 0,1 1 0,-1 0 0,0 0 0,0 1 0,-1-1 0,1 0 0,0 1 0,-7-3 0,5 3 0,-1 0 0,0 0 0,0 1 0,0 0 0,0 0 0,0 0 0,-13 1 0,13-1 0,0 1 0,0 1 0,0-1 0,0 1 0,0 0 0,0 0 0,0 0 0,0 1 0,0 0 0,0 0 0,-8 5 0,-14 6 0,76-36 0,106-52 0,-123 63 0,0 1 0,0 1 0,41-6 0,-41 10 0,37-6 0,-64 12 0,0 0 0,0 0 0,0 0 0,0 0 0,0 0 0,0 1 0,0 0 0,0 0 0,0 0 0,0 0 0,-1 1 0,1-1 0,4 3 0,-6-2 0,1 0 0,-1 0 0,0 0 0,0 1 0,0-1 0,0 0 0,0 1 0,0-1 0,-1 1 0,1 0 0,-1 0 0,0 0 0,0-1 0,0 1 0,0 0 0,0 0 0,-1 0 0,1 0 0,-1 1 0,0-1 0,0 0 0,0 6 0,-2 5 0,-1-1 0,0 1 0,-9 25 0,0-1 0,12-31 0,0-7 0,0 0 0,0 0 0,1 0 0,-1 1 0,0-1 0,1 0 0,-1 0 0,0 0 0,1 0 0,-1 0 0,0 0 0,0 0 0,1 0 0,-1 0 0,0 0 0,1 0 0,-1 0 0,0 0 0,1 0 0,-1 0 0,0 0 0,1 0 0,-1-1 0,0 1 0,1 0 0,-1 0 0,0 0 0,0 0 0,1-1 0,-1 1 0,0 0 0,0 0 0,1 0 0,-1-1 0,0 1 0,13-9 0,45-50 0,-40 39 0,36-30 0,-37 34 0,24-17 0,-39 31 0,0 1 0,0-1 0,0 1 0,1 0 0,-1 0 0,0 0 0,1 0 0,-1 0 0,1 0 0,-1 1 0,1-1 0,0 1 0,-1 0 0,1-1 0,3 2 0,-5-1 0,1 1 0,0 0 0,-1-1 0,1 1 0,-1 0 0,1 0 0,-1 0 0,1 1 0,-1-1 0,0 0 0,0 0 0,0 1 0,0-1 0,1 1 0,-2-1 0,1 1 0,0-1 0,0 1 0,0 0 0,-1-1 0,1 1 0,-1 0 0,1-1 0,-1 1 0,0 0 0,0 0 0,0-1 0,0 3 0,1 8 0,-1 0 0,-3 23 0,2-31 0,-6 36 0,4-24 0,1 0 0,-1 18 0,6-29 0,4-8 0,8-12 0,-15 15 0,30-39 0,-21 27 0,1-1 0,0 2 0,0-1 0,2 1 0,15-12 0,-27 22 0,1 1 0,0-1 0,0 1 0,0-1 0,0 1 0,0-1 0,0 1 0,0-1 0,0 1 0,0 0 0,0 0 0,0-1 0,0 1 0,0 0 0,0 0 0,0 0 0,0 0 0,0 0 0,1 1 0,-1-1 0,0 0 0,0 0 0,0 1 0,0-1 0,0 0 0,0 1 0,0-1 0,0 1 0,-1-1 0,1 1 0,0 0 0,0-1 0,0 1 0,-1 0 0,1 0 0,0 0 0,0 1 0,3 3 0,-1 1 0,1 0 0,-1 0 0,4 13 0,-2-5 0,4 7 0,-5-11 0,0 0 0,1 0 0,0 0 0,1-1 0,8 13 0,-12-20 0,0 0 0,0 0 0,0 0 0,1 0 0,-1-1 0,0 1 0,1-1 0,-1 1 0,1-1 0,0 0 0,-1 0 0,1 0 0,0 0 0,0 0 0,-1-1 0,1 1 0,0-1 0,0 0 0,0 0 0,0 0 0,-1 0 0,1 0 0,0-1 0,0 1 0,4-2 0,14-5 0,-1-1 0,0-1 0,0 0 0,0-2 0,33-24 0,9-4 0,-62 39 0,1-1 0,0 0 0,-1 1 0,1-1 0,0 1 0,0-1 0,0 1 0,0-1 0,0 1 0,-1 0 0,1 0 0,0-1 0,0 1 0,0 0 0,0 0 0,0 0 0,0 0 0,0 0 0,0 0 0,0 0 0,0 0 0,0 0 0,0 1 0,0-1 0,0 0 0,0 0 0,-1 1 0,1-1 0,0 1 0,0-1 0,0 1 0,1 0 0,-1 2 0,0-1 0,0 0 0,1 1 0,-1 0 0,-1-1 0,1 1 0,0-1 0,-1 1 0,1 0 0,-1-1 0,0 5 0,1 34 0,-1-1 0,-10 62 0,-23 84 0,17-106 0,-7 23 0,-4 23 0,20-107 0,5-21 0,2-13 0,8-45 0,3 1 0,27-83 0,-22 86 0,4-14 0,3 1 0,3 1 0,64-119 0,-88 184 0,0-1 0,0 1 0,1-1 0,-1 1 0,1 0 0,0 0 0,0 0 0,0 0 0,0 1 0,1-1 0,-1 1 0,1 0 0,-1 0 0,1 0 0,7-2 0,-9 3 0,1 1 0,-1 0 0,1-1 0,-1 1 0,1 0 0,-1 1 0,1-1 0,0 0 0,-1 1 0,0-1 0,1 1 0,-1 0 0,1 0 0,-1 0 0,0 0 0,1 0 0,-1 0 0,0 1 0,0-1 0,0 1 0,0 0 0,0-1 0,0 1 0,-1 0 0,1 0 0,1 2 0,2 4 0,0-1 0,-1 1 0,0 0 0,0 0 0,-1 1 0,0-1 0,0 1 0,-1-1 0,0 1 0,-1 0 0,1 0 0,-2 0 0,1 0 0,-1 0 0,-1 0 0,0-1 0,0 1 0,-5 17 0,5-25 0,1 1 0,-1 0 0,0-1 0,0 1 0,0 0 0,0-1 0,0 0 0,-1 1 0,1-1 0,0 0 0,-1 1 0,1-1 0,-1 0 0,1 0 0,-1 0 0,1 0 0,-1-1 0,0 1 0,1 0 0,-1-1 0,0 1 0,0-1 0,-3 1 0,-4 0 0,1-1 0,-1 0 0,-17-2 0,2 0 0,80 10 0,-33-8 0,1 0 0,-1-2 0,0-1 0,0-1 0,0-1 0,0-1 0,-1-1 0,0 0 0,0-2 0,-1-1 0,0-1 0,23-16 0,-24 14 0,29-24 0,-43 31 0,0 0 0,0-1 0,0 1 0,-1-1 0,0 0 0,0-1 0,6-13 0,-7 13 0,0-1 0,0 0 0,-1 0 0,-1 0 0,1-1 0,-1 1 0,-1 0 0,1-14 0,-2 10 0,-1 8 0,1-1 0,0 0 0,0 0 0,1 1 0,2-9 0,-3 13 0,0-1 0,1 1 0,0-1 0,-1 1 0,1 0 0,0 0 0,0-1 0,-1 1 0,1 0 0,0 0 0,0 0 0,0 0 0,1 0 0,-1 0 0,0 0 0,0 0 0,0 0 0,1 1 0,-1-1 0,0 0 0,1 1 0,-1-1 0,1 1 0,-1 0 0,1-1 0,1 1 0,4-1 0,-1 1 0,1-1 0,0 1 0,0 1 0,-1-1 0,1 1 0,0 0 0,0 1 0,-1-1 0,1 1 0,-1 1 0,0-1 0,0 1 0,0 0 0,0 1 0,0-1 0,0 1 0,9 9 0,-6-4 0,-1 0 0,-1 0 0,1 1 0,-2 0 0,1 0 0,-1 0 0,-1 1 0,0 0 0,7 22 0,0 17 0,-10-36 0,1 0 0,0-1 0,2 1 0,10 23 0,-13-33 0,-1-1 0,2 0 0,-1 0 0,0 0 0,1 0 0,-1-1 0,1 1 0,0-1 0,-1 1 0,1-1 0,1 0 0,-1 0 0,0 0 0,0 0 0,1-1 0,-1 0 0,1 1 0,-1-1 0,1 0 0,0-1 0,-1 1 0,1-1 0,4 1 0,4-2 0,1 1 0,-1-2 0,0 0 0,0 0 0,0-1 0,0 0 0,0-1 0,-1-1 0,1 0 0,-1 0 0,0-1 0,-1-1 0,0 0 0,0 0 0,15-15 0,-18 16 0,0 0 0,-1 0 0,0-1 0,-1 0 0,0 0 0,0-1 0,0 1 0,-1-1 0,0 0 0,0 0 0,-1-1 0,0 1 0,-1-1 0,1 1 0,-2-1 0,1 0 0,-1 0 0,-1 0 0,0 0 0,0 0 0,0 1 0,-3-12 0,3 18 0,-1 0 0,1 0 0,-1 0 0,0 0 0,0 0 0,1 0 0,-1 0 0,0 0 0,-1 0 0,1 0 0,0 0 0,0 1 0,-1-1 0,1 1 0,-1-1 0,1 1 0,-1-1 0,0 1 0,0 0 0,0 0 0,1 0 0,-1 0 0,0 0 0,0 0 0,0 0 0,0 1 0,-1-1 0,1 1 0,0 0 0,0-1 0,0 1 0,0 0 0,0 0 0,-3 1 0,2-1 0,1 1 0,-1 0 0,1-1 0,-1 1 0,1 0 0,0 0 0,-1 1 0,1-1 0,0 0 0,0 1 0,0-1 0,0 1 0,0 0 0,0 0 0,0 0 0,1 0 0,-1 0 0,1 0 0,-1 0 0,1 0 0,0 0 0,0 1 0,0-1 0,0 1 0,0-1 0,1 1 0,-1-1 0,0 5 0,1-1 0,0 1 0,1-1 0,-1 1 0,1 0 0,0-1 0,1 0 0,0 1 0,0-1 0,0 0 0,1 0 0,-1 0 0,2 0 0,-1 0 0,1-1 0,-1 1 0,1-1 0,9 9 0,-3-5 0,-1 0 0,1-1 0,1 0 0,0-1 0,0 0 0,0 0 0,1-1 0,13 5 0,-20-10 0,0 1 0,1 0 0,-1-1 0,1 0 0,-1-1 0,1 1 0,-1-1 0,1 0 0,-1 0 0,1-1 0,-1 1 0,1-1 0,6-2 0,-4 0 0,0 0 0,0-1 0,-1 0 0,1 0 0,-1-1 0,0 1 0,12-11 0,1-5 0,-1 0 0,-1-2 0,-1 0 0,16-27 0,-19 26 0,11-28 0,-15 30 0,1 0 0,20-28 0,-31 48 0,0 1 0,0-1 0,0 1 0,1 0 0,-1-1 0,0 1 0,0 0 0,1-1 0,-1 1 0,0 0 0,1-1 0,-1 1 0,0 0 0,1-1 0,-1 1 0,1 0 0,-1 0 0,0 0 0,1-1 0,-1 1 0,1 0 0,-1 0 0,0 0 0,1 0 0,-1 0 0,1 0 0,-1 0 0,1 0 0,-1 0 0,1 0 0,-1 0 0,0 0 0,1 0 0,-1 0 0,1 0 0,-1 1 0,1-1 0,-1 0 0,0 0 0,1 0 0,-1 1 0,1-1 0,-1 0 0,0 0 0,1 1 0,-1-1 0,0 0 0,0 1 0,1-1 0,-1 1 0,0-1 0,0 0 0,1 1 0,-1-1 0,0 1 0,0-1 0,0 0 0,0 1 0,0-1 0,1 2 0,8 32 0,-8-30 0,6 43 0,2 70 0,-8-89 0,0 5 0,-2 0 0,-5 35 0,6-67 0,0 1 0,0-1 0,0 0 0,0 0 0,0 1 0,0-1 0,-1 0 0,1 0 0,-1 1 0,1-1 0,-1 0 0,1 0 0,-1 0 0,1 0 0,-1 0 0,0 0 0,0 0 0,0 0 0,1 0 0,-1 0 0,0 0 0,0 0 0,0-1 0,-2 2 0,1-2 0,0 0 0,1 0 0,-1 0 0,1-1 0,-1 1 0,1-1 0,-1 1 0,1-1 0,0 1 0,-1-1 0,1 0 0,0 0 0,-1 0 0,1 0 0,0 1 0,0-2 0,0 1 0,0 0 0,0 0 0,-1-2 0,-27-31 0,17 19 0,-1 1 0,-17-17 0,18 25 0,43 46 0,-25-35 0,1-1 0,-1 0 0,1 0 0,0 0 0,0 0 0,1-1 0,-1-1 0,1 1 0,-1-1 0,1 0 0,0-1 0,14 1 0,-12-2 0,0-1 0,1 0 0,-1 0 0,0-1 0,0-1 0,0 1 0,0-2 0,17-7 0,-5-1 0,0-1 0,-1-2 0,0 0 0,-1-1 0,-1-1 0,0-1 0,16-20 0,-11 11 0,-2 0 0,-1-1 0,24-42 0,-17 26 0,-28 43 0,0 1 0,1 0 0,-1 0 0,0 0 0,0 0 0,1-1 0,-1 1 0,0 0 0,0 0 0,1 0 0,-1 0 0,0 0 0,1 0 0,-1 0 0,0 0 0,1 0 0,-1 0 0,0 0 0,0 0 0,1 0 0,-1 0 0,0 0 0,1 0 0,-1 0 0,0 0 0,1 1 0,-1-1 0,0 0 0,0 0 0,1 0 0,-1 0 0,0 1 0,0-1 0,0 0 0,1 0 0,-1 0 0,0 1 0,0-1 0,0 0 0,1 0 0,-1 1 0,0-1 0,0 0 0,0 1 0,0-1 0,0 0 0,0 0 0,0 1 0,0-1 0,0 0 0,0 1 0,7 16 0,1 14 0,-2 0 0,-1 1 0,-2-1 0,0 1 0,-3-1 0,0 1 0,-2 0 0,-9 43 0,11-73 0,0-1 0,0 1 0,-1 0 0,1-1 0,0 1 0,-1-1 0,1 1 0,-1 0 0,0-1 0,1 1 0,-1-1 0,0 0 0,0 1 0,0-1 0,0 0 0,0 1 0,0-1 0,-1 0 0,1 0 0,0 0 0,-1 0 0,1 0 0,0 0 0,-1 0 0,1-1 0,-1 1 0,0 0 0,1-1 0,-1 1 0,-1-1 0,0 0 0,-1 0 0,1 0 0,0-1 0,-1 0 0,1 0 0,0 0 0,0 0 0,-1 0 0,1 0 0,0-1 0,0 1 0,1-1 0,-1 0 0,-3-2 0,-54-43 0,59 46 0,0 0 0,0 1 0,-1-1 0,1 0 0,0 0 0,0 0 0,1-1 0,-1 1 0,0 0 0,0 0 0,0-2 0,2-2 0,9 7 0,9 4 0,0-1 0,1 0 0,-1-1 0,1-2 0,0 0 0,0-1 0,0 0 0,1-2 0,-1-1 0,29-5 0,-34 2 0,0 0 0,0-1 0,0-1 0,-1-1 0,22-14 0,62-55 0,-25 1 0,-73 76 0,0 0 0,0 0 0,0 0 0,0 0 0,0 0 0,0 0 0,0-1 0,0 1 0,0 0 0,1 0 0,-1 0 0,0 0 0,0 0 0,0 0 0,0 0 0,0 0 0,0 0 0,0 0 0,0 0 0,0 0 0,0 0 0,0 0 0,1 0 0,-1 0 0,0 0 0,0 0 0,0 0 0,0 0 0,0 0 0,0 0 0,0 0 0,0 0 0,1 0 0,-1 0 0,0 0 0,0 0 0,0 0 0,0 0 0,0 0 0,0 0 0,0 0 0,0 0 0,0 0 0,0 0 0,1 0 0,-1 0 0,0 0 0,0 0 0,0 0 0,0 1 0,0-1 0,0 0 0,0 0 0,0 0 0,0 0 0,0 0 0,0 0 0,0 0 0,0 0 0,0 1 0,1 9 0,-5 18 0,4-24 0,-2 9 0,1 0 0,1 0 0,0 0 0,3 25 0,-2-33 0,0 0 0,0 0 0,0 0 0,1 0 0,-1 0 0,1-1 0,0 1 0,1-1 0,-1 1 0,1-1 0,0 0 0,0 0 0,0 0 0,0-1 0,8 7 0,-8-8 0,0 0 0,1-1 0,-1 1 0,0-1 0,1 0 0,-1 0 0,1-1 0,0 1 0,-1-1 0,1 1 0,-1-1 0,1 0 0,0-1 0,-1 1 0,7-2 0,3-1 0,1-1 0,20-8 0,-10 1 0,-1-1 0,-1-1 0,0-1 0,23-19 0,-19 13 0,-4 6 0,-18 15 0,-11 11 0,4-9 0,1 0 0,0 0 0,0 0 0,0 1 0,1-1 0,-1 0 0,1 1 0,0 0 0,0-1 0,0 1 0,0 0 0,1 0 0,-1-1 0,1 1 0,0 6 0,1-8 0,-1 0 0,1 0 0,-1 0 0,1 0 0,0 0 0,-1 0 0,1 0 0,0-1 0,0 1 0,1 0 0,-1-1 0,0 1 0,0 0 0,1-1 0,-1 0 0,1 1 0,-1-1 0,1 0 0,0 0 0,0 0 0,-1 0 0,1 0 0,0 0 0,0 0 0,0 0 0,0-1 0,0 1 0,0-1 0,0 0 0,3 1 0,0-1 0,-1 0 0,1 0 0,-1 0 0,1 0 0,-1-1 0,1 1 0,-1-1 0,0-1 0,1 1 0,-1 0 0,0-1 0,0 0 0,0 0 0,0 0 0,0 0 0,0-1 0,-1 0 0,1 0 0,-1 0 0,0 0 0,0 0 0,0 0 0,0-1 0,-1 0 0,1 1 0,2-6 0,-4 6 0,1-1 0,-1 1 0,0-1 0,0 1 0,0-1 0,0 1 0,-1-1 0,1 1 0,-1-1 0,0 1 0,0-1 0,0 0 0,-1 1 0,1-1 0,-1 1 0,0-1 0,0 1 0,0-1 0,-1 1 0,1 0 0,-1 0 0,1-1 0,-1 1 0,0 0 0,0 1 0,-1-1 0,1 0 0,-1 0 0,1 1 0,-1 0 0,0-1 0,-5-2 0,-7-2 0,13 7 0,0-1 0,0 0 0,1 1 0,-1-1 0,0 0 0,0 0 0,1 0 0,-1 0 0,1 0 0,-3-3 0,4 4 0,0-1 0,0 1 0,0 0 0,1-1 0,-1 1 0,0 0 0,0-1 0,0 1 0,0 0 0,1-1 0,-1 1 0,0 0 0,0-1 0,1 1 0,-1 0 0,0 0 0,0-1 0,1 1 0,-1 0 0,0 0 0,1-1 0,-1 1 0,0 0 0,1 0 0,-1 0 0,0 0 0,1 0 0,-1-1 0,1 1 0,0 0 0,16-6 0,-14 5 0,28-10 0,1 1 0,0 2 0,1 1 0,-1 2 0,53-2 0,-82 7 0,1 0 0,0 0 0,-1 0 0,1 0 0,-1 1 0,1 0 0,-1 0 0,1 0 0,-1 0 0,0 0 0,1 1 0,-1-1 0,0 1 0,0 0 0,0 0 0,0 0 0,0 1 0,-1-1 0,1 0 0,-1 1 0,1 0 0,1 3 0,-1-1 0,-1 0 0,0 0 0,0 0 0,0 0 0,-1 0 0,1 1 0,-1-1 0,-1 1 0,1-1 0,-1 0 0,0 1 0,0-1 0,-2 11 0,0-1 0,0-7 0,1 1 0,0 0 0,0 0 0,1-1 0,1 12 0,-1-20 0,0 0 0,1 0 0,-1 1 0,0-1 0,0 0 0,0 0 0,0 1 0,0-1 0,0 0 0,0 0 0,0 1 0,0-1 0,1 0 0,-1 0 0,0 1 0,0-1 0,0 0 0,1 0 0,-1 0 0,0 0 0,0 1 0,0-1 0,1 0 0,-1 0 0,0 0 0,0 0 0,1 0 0,-1 0 0,0 1 0,0-1 0,1 0 0,-1 0 0,0 0 0,1 0 0,11-4 0,12-12 0,-22 15 0,25-19 0,-16 11 0,1 0 0,0 0 0,0 1 0,1 1 0,0 0 0,25-9 0,-36 16 0,0-1 0,1 1 0,-1 1 0,1-1 0,-1 0 0,1 0 0,-1 1 0,1 0 0,-1-1 0,0 1 0,1 0 0,-1 0 0,0 0 0,0 0 0,0 1 0,0-1 0,0 1 0,0-1 0,0 1 0,0-1 0,-1 1 0,1 0 0,0 0 0,-1 0 0,2 3 0,5 7 0,0 1 0,11 23 0,-17-32 0,40 83 0,-41-84 47,1 0 0,-1 0 1,0 0-1,-1 0 0,1 0 0,-1 0 0,1 1 1,-1-1-1,0 0 0,0 0 0,-1 1 1,1-1-1,0 0 0,-1 0 0,0 1 0,0-1 1,-2 5-1,2-6-415,0 0 0,-1 0 0,1 1 0,-1-1 0,0 0 0,1 0 0,-1-1 0,0 1 0,0 0 0,0-1 0,0 1-1,-5 2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3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21311,'0'0'4496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4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10344,'0'0'16035,"5"11"-15589,-1-2-367,111 265 2385,-91-209-2165,123 306 2793,-133-344-3092,-11-22 0,1 1 0,-2-1 0,1 1 0,0 0 0,-1 0 0,0 0 0,1 7 0,0 6 0,0-13 0,1-7 0,224-357 0,-50 59 0,-128 210 0,-39 72 0,11-21 0,-21 36 0,0-1 0,0 1 0,0-1 0,0 1 0,0-1 0,-1 1 0,0-1 0,1 1 0,-1-1 0,0 0 0,0 1 0,-1-6 0,0 7 0,0 0 0,-1 0 0,1 0 0,0 1 0,-1-1 0,1 0 0,-1 1 0,1-1 0,-1 1 0,1-1 0,-1 1 0,1 0 0,-1 0 0,-1-1 0,0 1 0,-43-9 0,0 3 0,0 1 0,-85 3 0,-26 4 0,88-2 0,-1 2 0,-70 12 0,113-11 0,-15 4 0,64-5 502,-15-2-4939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4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9744,'0'0'11607,"-10"7"-11023,-30 22 0,39-28-480,0-1 1,0 1-1,1 0 0,-1-1 0,0 1 0,0 0 0,1-1 0,-1 1 0,0 0 0,1 0 1,-1-1-1,1 1 0,-1 0 0,1 0 0,-1 0 0,1 0 0,-1 2 0,1-3-65,0 0 1,1 1-1,-1-1 0,0 1 0,0-1 0,0 1 0,0-1 0,1 0 0,-1 1 0,0-1 0,0 0 0,1 1 1,-1-1-1,0 0 0,1 1 0,-1-1 0,0 0 0,1 1 0,-1-1 0,1 0 0,-1 0 0,0 0 0,1 1 1,-1-1-1,1 0 0,25 5 723,-26-5-757,86 5 1162,47 2-192,492-7 3432,-530 6-4374,-90-4 939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9240,'0'0'20850,"-7"13"-20412,1-2-336,2-5-42,0 0 1,1 1-1,0-1 0,0 1 1,0 0-1,1 0 1,0 0-1,1 0 0,-1 1 1,1-1-1,1 0 1,-1 13-1,10 184 626,4 50-28,-10-100-658,-4-96 0,-14-224 0,4 72 0,-43-228 0,44 264 0,7 33 0,-14-48 0,17 72 0,-1 0 0,1 1 0,0-1 0,-1 0 0,1 0 0,0 0 0,0 1 0,0-1 0,-1 0 0,1 0 0,0 0 0,0 0 0,0 0 0,1 1 0,-1-1 0,0 0 0,0 0 0,0 0 0,1 0 0,-1 1 0,0-1 0,1 0 0,-1 0 0,0 1 0,1-1 0,-1 0 0,1 0 0,0 1 0,-1-1 0,1 1 0,-1-1 0,2 0 0,1-1 0,0 1 0,0 0 0,0 0 0,0 1 0,0-1 0,0 0 0,4 1 0,6-2 0,2-1 0,65-14 0,110-8 0,-163 23 0,1 2 0,0 0 0,29 6 0,-46-5 0,0 2 0,0-1 0,0 2 0,-1-1 0,1 1 0,-1 1 0,0 0 0,0 1 0,0-1 0,12 11 0,-20-14 0,0 0 0,0-1 0,0 1 0,0 1 0,0-1 0,0 0 0,0 0 0,-1 1 0,1-1 0,-1 0 0,0 1 0,1 0 0,-1-1 0,-1 1 0,1 0 0,0 0 0,0-1 0,-1 1 0,0 0 0,0 0 0,1 0 0,-1 0 0,-1-1 0,1 1 0,0 0 0,-1 0 0,0 0 0,1-1 0,-1 1 0,0 0 0,-1-1 0,1 1 0,0-1 0,-1 1 0,-2 3 0,-3 3 0,-1 1 0,0-2 0,0 1 0,-1-1 0,0 0 0,0-1 0,-13 8 0,8-7 0,0-1 0,0 0 0,0-1 0,-1-1 0,0 0 0,0-1 0,-1-1 0,1 0 0,-1-1 0,0-1 0,1 0 0,-1-1 0,0-1 0,0 0 0,1-1 0,-1-1 0,-26-8 0,34 6 415,11 1 124,14-2-3340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2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10952,'0'0'9255,"3"13"-8989,5 15-157,43 170 1244,-48-187-1215,0 0 0,1 0 0,9 17 0,-1-1 192,-7-9-10,3 3 400,-5-64 444,3-19-913,-4 30-110,1 0 1,1 1-1,2-1 1,1 1-1,13-33 1,-16 56-78,-1 0 0,1 0 0,1 1 0,0 0 1,0 0-1,0 0 0,1 0 0,0 1 0,0 0 1,9-7-1,-12 11-42,0 0 0,0 0 0,0 1 0,0-1 0,0 1-1,0 0 1,0-1 0,0 1 0,1 1 0,-1-1 0,0 0 0,1 1 0,-1 0 0,1 0 0,-1 0 0,0 0 0,1 0 0,-1 1 0,0 0 0,1-1 0,-1 1 0,0 0-1,0 1 1,0-1 0,0 1 0,0-1 0,0 1 0,5 4 0,2 2 14,-1 0-1,0 1 0,0 0 1,-1 1-1,-1 0 0,1 0 1,-2 1-1,1 0 0,-1 0 1,5 14-1,5 19 163,15 64 0,-16-53 34,-12-43-146,-3-10-48,1 1 0,-1-1 0,1 1 0,0-1 0,-1 1 0,1-1 0,1 0 0,-1 1 0,0-1 0,0 0 0,1 0 0,-1 0 0,1 0 0,0 0 0,0 0 0,2 2 0,6-9-580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8240,'0'0'16218,"12"1"-15822,24 4-126,118 9 1544,-90-16-68,121-20 0,-157 19-983,0 0 0,34 3 0,-50 0-723,-18 14 591,0-6-5783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5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13768,'0'0'5581,"10"-9"-4952,34-28 38,-39 34-520,0 0 0,0 0 0,1 0 0,-1 1 0,0 0 0,1 0 0,0 0 0,-1 1 0,1 0 0,0 0 0,9 0 0,7-1 341,254-35 5807,-251 30-5827,0 0 0,0-1 0,39-20 0,-23 10-4294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0:5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9536,'0'0'12430,"6"13"-11675,79 187 2007,-43-101-1413,35 100 971,-40-100-768,-24-66-524,18 65-1,-23-57-1027,-3-36 0,-3-21 0,0 0 0,2 1 0,-1-1 0,2 1 0,0 0 0,11-23 0,-2 4 0,9-19 0,53-92 0,44-41 0,-110 169 0,12-14 0,1 0 0,41-42 0,-6 26 0,-58 47 0,0 1 0,-1-1 0,1 0 0,0 0 0,0 0 0,-1 0 0,1 0 0,0 0 0,-1 0 0,1 0 0,0 0 0,-1 0 0,1 0 0,0 0 0,0 0 0,-1 0 0,1 0 0,0-1 0,-1 1 0,1 0 0,0 0 0,0 0 0,-1 0 0,1 0 0,0-1 0,0 1 0,-1 0 0,1 0 0,0 0 0,0-1 0,0 1 0,-1 0 0,1 0 0,0-1 0,0 1 0,0 0 0,0-1 0,0 1 0,0 0 0,0 0 0,-1-1 0,1 1 0,0 0 0,0-1 0,0 1 0,0 0 0,0-1 0,0 1 0,0 0 0,0 0 0,1-1 0,-1 1 0,0 0 0,0-1 0,0 1 0,0 0 0,0 0 0,0-1 0,1 1 0,-1 0 0,0 0 0,0-1 0,0 1 0,1 0 0,-1 0 0,0-1 0,0 1 0,1 0 0,-1 0 0,-159-14 0,-66 21 0,127 0 0,20-1 0,37-2 0,-78-3 0,118-1 21,-1 0-1,1 0 1,0 0-1,-1 0 1,1 0-1,0 0 1,0 0-1,-1-1 1,1 1-1,0-1 1,0 1-1,-1 0 1,1-1-1,0 0 1,0 1-1,0-1 1,0 0 0,0 0-1,0 1 1,-1-3-1,2 2 2,0 1 1,0-1-1,0 0 0,0 0 0,0 0 0,0 1 1,0-1-1,0 0 0,1 0 0,-1 1 1,0-1-1,1 0 0,-1 0 0,0 1 1,1-1-1,-1 0 0,1 1 0,-1-1 0,1 1 1,0-1-1,-1 1 0,1-1 0,0 0 1,8-6-1085,1 0 1,19-10-1,-26 15-653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8032,'0'0'7334,"-10"4"-7044,-3 0-187,7-3-33,1 0 0,0 1 0,-1 0 0,1 0 0,0 0 0,-6 5 0,4-1 1615,8-3 1014,14 0 1774,-5-2-4857,47 7 1669,62 1-1,-3-1-301,115 3 950,-195-10-1528,108 7 1742,-136-9-1164,-1 0-5939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9144,'0'0'10675,"-8"16"-10136,0-1-392,-50 85 771,9-25 20,4 2 0,2 2 0,-51 134 0,80-170-609,2 1-1,1 0 1,-7 68 0,16-78-103,1-1 1,1 1-1,2 0 1,1-1-1,11 49 0,-6-55 138,0-1 0,2 0 0,1 0-1,1-1 1,1 0 0,28 39 0,-16-31 227,1-1 0,2-1 0,57 51 0,-76-74-591,24 19 0,-31-26 0,0 0 0,0 1 0,0-1 0,0 0 0,0 0 0,0 0 0,0 0 0,1-1 0,-1 1 0,0-1 0,0 1 0,1-1 0,-1 0 0,3 0 0,-3-1 0,-1 0 0,1 0 0,-1 0 0,1 0 0,-1 0 0,0-1 0,0 1 0,1 0 0,-1-1 0,0 0 0,0 1 0,0-1 0,0 1 0,-1-1 0,1 0 0,0 0 0,-1 1 0,1-1 0,-1 0 0,1-2 0,2-6 0,17-41 850,-8 25-5636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11048,'0'0'9517,"3"13"-8924,1 5-387,2 6 280,4 41 1,-6-34-19,7 134 3745,-9-154-2909,4-21-341,3-21-112,6-33-431,1-2 682,39-107-1,-52 167-1101,-1 0 0,1 1 0,1-1 0,-1 1 0,1 0 0,0 0 0,0 0 0,1 0 0,-1 1 0,10-8 0,-12 11 0,0 0 0,0-1 0,0 1 0,0 0 0,0 1 0,0-1 0,0 0 0,0 0 0,0 1 0,0-1 0,1 1 0,-1 0 0,0 0 0,0 0 0,1 0 0,-1 0 0,0 0 0,0 0 0,1 1 0,-1-1 0,0 1 0,0 0 0,0 0 0,0-1 0,0 1 0,0 1 0,0-1 0,0 0 0,0 0 0,0 1 0,-1-1 0,1 1 0,2 2 0,5 7 0,0 0 0,-1 1 0,0 0 0,-1 0 0,0 1 0,-1 0 0,6 17 0,24 102 0,-18-59 0,-12-47 0,-6-26 0,1 0 0,0 0 0,-1 0 0,1 0 0,0-1 0,-1 1 0,1 0 0,-1 0 0,1 0 0,0-1 0,-1 1 0,1 0 0,-1-1 0,1 1 0,0 0 0,-1-1 0,1 1 0,-1-1 0,1 1 0,-1-1 0,0 1 0,1-1 0,-1 1 0,1-2 0,-1 2 0,14-19 960,-7 7-3936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9240,'0'0'9823,"-1"11"-9171,-22 299 2784,4 24 532,18-305-3416,0-22-78,0 1-1,1 0 1,0-1-1,1 1 1,1 13-1,2-20-139,1-8 187,8-20 555,-5 12-760,33-70-316,10-19 0,-26 65 0,2 1 0,1 1 0,1 2 0,63-57 0,33-27 0,-116 114 0,-9 5 0,1-1 0,0 1 0,0 0 0,0-1 0,0 1 0,-1 0 0,1-1 0,0 1 0,0-1 0,-1 1 0,1-1 0,0 0 0,-1 1 0,1-1 0,-1 0 0,1 1 0,-1-1 0,1 0 0,-1 1 0,1-1 0,0-1 0,-3 2 0,0 0 0,1 1 0,-1 0 0,0-1 0,0 1 0,1 0 0,-1 0 0,1 0 0,-1 0 0,1 0 0,-1 0 0,1 0 0,-2 2 0,-5 4 0,-232 174 0,142-83 0,97-98 0,-1 1 0,1 0 0,0 1 0,0-1 0,0 0 0,-1 0 0,1 0 0,0 1 0,1-1 0,-1 0 0,0 1 0,0-1 0,1 1 0,-1-1 0,1 1 0,-1-1 0,1 1 0,-1 0 0,1-1 0,0 1 0,0-1 0,0 1 0,0 3 0,1-3 0,0 1 0,0 0 0,0 0 0,0-1 0,1 1 0,-1-1 0,1 1 0,0-1 0,-1 0 0,1 0 0,0 1 0,3 1 0,5 4 0,1 0 0,-1-1 0,1 0 0,22 10 0,105 40 0,62 29 0,-153-61 0,-39-22 670,-7-9-565,0-4-4815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11952,'0'0'9670,"1"14"-8869,1 13-524,3 54 2004,18 91 0,-14-118-410,4 60 0,-8-62-203,-5-43-1648,-1 0 0,1-1-1,-1 1 1,-3 11-1,0-1-30,4-18 11,0-1 0,0 0 0,0 1 0,0-1 0,0 1 0,0-1 0,0 1 0,0-1 0,0 1 0,-1-1 0,1 1 0,0-1 0,0 1 0,0-1 0,-1 1 0,1-1 0,0 0 0,-1 1 0,1-1 0,0 0 0,-1 1 0,1-1 0,0 0 0,-1 1 0,1-1 0,-1 0 0,1 0 0,0 1 0,-1-1 0,1 0 0,-1 0 0,1 0 0,-1 0 0,1 0 0,-1 1 0,1-1 0,-1 0 0,1 0 0,-1 0 0,1 0 0,-1 0 0,1-1 0,-1 1 0,1 0 0,-1 0 0,1 0 0,-1 0 0,1 0 0,0-1 0,-1 1 0,1 0 0,-1 0 0,1-1 0,0 1 0,-1 0 0,1-1 0,0 1 0,-1 0 0,1-1 0,0 1 0,-1-1 0,1 1 0,0-1 0,-3-1 0,1-1 0,0 1 0,0-1 0,0 1 0,0-1 0,0 0 0,1 0 0,-3-5 0,1-8-3957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14272,'0'0'8587,"12"0"-7661,203-5 2601,-147 5-1980,70 11-1,7 0 775,-64-6-2288,-69 1-33,-9-6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7432,'0'0'25195,"5"10"-25083,40 69-87,17 29-30,-44-68 5,-1 1 0,-2 1 0,-2 0 0,-2 1 0,-2 0 0,-2 0 0,-1 1 0,-3 0 0,-1 0 0,-8 85 0,-2-68 0,-3-1 0,-2 0 0,-3-1 0,-3 0 0,-2-2 0,-37 74 0,51-117 0,-1-1 0,0 1 0,-1-1 0,0-1 0,-16 18 0,25-30 0,-1 0 0,1 1 0,0-1 0,0 0 0,0 1 0,-1-1 0,1 0 0,0 0 0,0 1 0,-1-1 0,1 0 0,0 0 0,-1 0 0,1 0 0,0 1 0,-1-1 0,1 0 0,0 0 0,-1 0 0,1 0 0,0 0 0,-1 0 0,1 0 0,0 0 0,-1 0 0,1 0 0,0 0 0,-1 0 0,1 0 0,-1 0 0,1 0 0,0 0 0,-1 0 0,1 0 0,0-1 0,-1 1 0,1 0 0,0 0 0,0 0 0,-1-1 0,1 1 0,0 0 0,0 0 0,-1-1 0,1 1 0,0 0 0,0 0 0,-1-1 0,1 1 0,0 0 0,0-1 0,0 1 0,0 0 0,-1-1 0,-3-24 0,3 16 0,-2-24-3935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4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0 789 16184,'0'0'9409,"11"-13"-9236,36-43-5,-41 47-104,0 1-1,-1-1 1,0 0 0,0 0 0,0-1 0,2-9-1,5-10 246,7-16 31,-15 32-268,1 0-1,1 0 1,0 1 0,0 0-1,1 0 1,1 1 0,0 0-1,1 0 1,13-13 0,-17 19-60,18-12 202,-22 17-202,0-1 0,0 1 0,-1-1 0,1 1 0,0 0 0,0 0 0,0-1 0,0 1 0,0 0 0,0 0 0,0 0 0,0 0 0,0 0 0,0 0 0,0 0 0,0 0-1,0 0 1,0 1 0,0-1 0,0 0 0,-1 1 0,1-1 0,0 1 0,0-1 0,0 1 0,0 0 0,2 2 9,0 0 1,0 0-1,0 0 0,-1 0 1,0 1-1,1-1 0,-2 1 1,1 0-1,2 4 0,11 41 97,-8-24-72,10 36 286,18 109 0,-25-131-121,-8-34-157,0 1 0,0 0 0,0 0 1,-1 0-1,1 13 0,-2-18-26,0 0-1,0 1 1,0-1-1,0 1 0,0-1 1,0 0-1,0 1 0,0-1 1,1 0-1,-1 1 0,0-1 1,1 0-1,0 1 0,-1-1 1,1 0-1,0 0 1,-1 0-1,1 1 0,0-1 1,0 0-1,0 0 0,2 1 1,-2-2-2,1-1 0,-1 0 0,0 0 1,1 0-1,-1 0 0,0 0 0,1 0 1,-1 0-1,0 0 0,0 0 0,0-1 0,0 1 1,0 0-1,1-3 0,10-21 92,0-1 0,-1-1-1,11-45 1,-11 37-29,12-59 168,-18 68-94,1 1-1,1 0 1,1 1-1,1 0 1,17-31-1,-26 54-160,0 1-1,1-1 1,-1 1 0,0-1-1,0 1 1,1-1 0,-1 1-1,0-1 1,1 1 0,-1-1-1,0 1 1,1 0 0,-1-1-1,1 1 1,-1 0 0,0-1-1,1 1 1,-1 0 0,1 0-1,-1-1 1,1 1 0,-1 0-1,1 0 1,-1 0 0,1 0 0,0 0-1,-1 0 1,1 0 0,-1 0-1,1 0 1,-1 0 0,1 0-1,14 12 15,-6-3-15,8 8-1,0-2 0,1 0 0,1-1 0,0-1 0,1-1 0,0-1 0,26 11 0,-33-17 0,1-1 0,21 5 0,-29-9 0,0 1 0,0-1 0,0 0 0,-1 0 0,1-1 0,0 1 0,0-1 0,0-1 0,6-1 0,4-2 0,-16 5 0,0 0 0,0 0 0,0 0 0,0 0 0,0-1 0,0 1 0,1 0 0,-1 0 0,0 0 0,0 0 0,0 0 0,0 0 0,0 0 0,0 0 0,0 0 0,0 0 0,1 0 0,-1 0 0,0 0 0,0 0 0,0 0 0,0 0 0,0 0 0,0 0 0,0 0 0,1 0 0,-1 0 0,0 0 0,0 0 0,0 0 0,0 0 0,0 0 0,0 0 0,0 0 0,1 0 0,-1 0 0,0 0 0,0 0 0,0 0 0,0 0 0,0 1 0,0-1 0,0 0 0,0 0 0,0 0 0,0 0 0,1 0 0,-1 0 0,0 0 0,0 0 0,0 1 0,0-1 0,0 0 0,0 0 0,0 0 0,0 0 0,0 0 0,0 0 0,0 0 0,0 1 0,0-1 0,0 0 0,0 0 0,0 0 0,0 0 0,0 0 0,0 0 0,0 0 0,-1 1 0,-22 34 0,14-23 0,1 1 0,-12 23 0,13-20 0,1 0 0,-8 33 0,13-43 0,0 0 0,0 0 0,1 1 0,0-1 0,0 0 0,0 0 0,1 1 0,0-1 0,0 0 0,1 0 0,2 8 0,0 0 0,7 15 0,-10-28 0,-1-1 0,0 1 0,1 0 0,-1 0 0,1-1 0,0 1 0,-1 0 0,1-1 0,-1 1 0,1-1 0,0 1 0,0-1 0,-1 1 0,1-1 0,0 1 0,0-1 0,0 0 0,-1 1 0,1-1 0,0 0 0,0 0 0,0 0 0,0 1 0,0-1 0,0 0 0,-1 0 0,3-1 0,-2 1 0,1-1 0,-1 1 0,0-1 0,1 0 0,-1 1 0,0-1 0,1 0 0,-1 0 0,0 0 0,0 0 0,0 0 0,0 0 0,0 0 0,0 0 0,0-1 0,0 1 0,-1 0 0,1-1 0,0 1 0,-1 0 0,1-3 0,8-32 0,-6 13 0,-2 0 0,0 0 0,-1 0 0,-1 0 0,-1 1 0,-2-1 0,0 0 0,-1 1 0,-1 0 0,-15-36 0,4 31 0,23 31 0,-1 1 0,1 0 0,-1-1 0,1 0 0,0-1 0,1 1 0,10 3 0,0 1 0,1-2 0,0 0 0,1-1 0,0 0 0,-1-2 0,36 2 0,-38-4 0,-1-1 0,1-1 0,0 0 0,0-1 0,0-1 0,-1 0 0,0-2 0,27-9 0,-20 3 0,-1-1 0,0 0 0,0-2 0,-2 0 0,31-29 0,-39 32 0,0 0 0,-2 0 0,1-1 0,-1 0 0,-1-1 0,0 0 0,-1 0 0,-1-1 0,0 0 0,6-21 0,-3 0 0,5-43 0,-13 67 0,0 0 0,-1-1 0,0 1 0,0 0 0,-1 0 0,-1 0 0,0 0 0,-5-14 0,4 14 0,-8-15 0,11 26 0,0-1 0,0 1 0,-1 0 0,1 0 0,0 0 0,0-1 0,-1 1 0,1 0 0,0 0 0,0 0 0,-1-1 0,1 1 0,0 0 0,-1 0 0,1 0 0,0 0 0,0 0 0,-1 0 0,1 0 0,0 0 0,-1 0 0,1 0 0,0 0 0,-1 0 0,1 0 0,0 0 0,-1 0 0,-11 12 0,2 4 0,0 0 0,1 1 0,0 1 0,2 0 0,0 0 0,1 0 0,-6 26 0,5 7 0,-3 103 0,16 52 0,-5-169 0,0-26 0,7 85 0,-7-85 0,2 0 0,-1-1 0,1 0 0,1 1 0,0-1 0,9 16 0,-13-25 0,0 0 0,1 0 0,-1 0 0,1 0 0,0 0 0,-1 0 0,1-1 0,0 1 0,-1 0 0,1-1 0,0 1 0,0 0 0,-1-1 0,1 1 0,0-1 0,0 1 0,0-1 0,0 1 0,0-1 0,0 0 0,0 0 0,0 1 0,0-1 0,0 0 0,0 0 0,0 0 0,0 0 0,0 0 0,0 0 0,0 0 0,0 0 0,0-1 0,0 1 0,0 0 0,0 0 0,0-1 0,0 1 0,-1-1 0,1 1 0,0-1 0,0 1 0,0-1 0,1-1 0,4-3 0,0 0 0,-1-1 0,1 0 0,6-11 0,-4 7 0,4-7 0,0-1 0,-1 0 0,0-1 0,-2 0 0,0-1 0,-1 0 0,-1 0 0,4-22 0,-15 63 0,2-1 0,0 1 0,1 0 0,1 0 0,1-1 0,1 1 0,5 23 0,-7-42 0,1 1 0,0 0 0,0 0 0,0-1 0,0 1 0,0-1 0,0 1 0,0-1 0,1 0 0,-1 1 0,1-1 0,0 0 0,0 0 0,0 0 0,0 0 0,0 0 0,0 0 0,0-1 0,1 1 0,3 1 0,-3-2 0,0 0 0,0 0 0,0-1 0,0 1 0,1-1 0,-1 0 0,0 1 0,0-1 0,0-1 0,0 1 0,1 0 0,-1-1 0,0 0 0,0 0 0,0 0 0,0 0 0,5-3 0,10-6 0,-2-1 0,1 0 0,-1-2 0,-1 0 0,-1 0 0,1-2 0,-2 1 0,0-2 0,-1 0 0,-1 0 0,0-1 0,-1-1 0,8-20 0,-15 29 0,-3 9 0,0-1 0,0 0 0,1 0 0,-1 0 0,0 0 0,1 0 0,-1 1 0,0-1 0,1 0 0,-1 0 0,1 1 0,-1-1 0,1 0 0,-1 1 0,1-1 0,0 0 0,0 0 0,-2 5 0,0-1 0,0 1 0,0 0 0,1-1 0,-1 1 0,1 0 0,0 0 0,0 5 0,-1 13 0,-1 4 0,1 0 0,2 37 0,0-55 0,0 1 0,1-1 0,-1 1 0,2-1 0,-1 0 0,1 1 0,1-1 0,-1-1 0,2 1 0,-1 0 0,8 9 0,-11-15 0,0-1 0,0 0 0,0 0 0,0 0 0,0 0 0,0-1 0,0 1 0,0 0 0,1 0 0,-1-1 0,0 1 0,0 0 0,1-1 0,-1 1 0,0-1 0,1 0 0,-1 1 0,0-1 0,1 0 0,-1 0 0,3 0 0,-1-1 0,0 1 0,-1-1 0,1 0 0,0 0 0,-1 0 0,1 0 0,-1 0 0,0-1 0,1 1 0,2-4 0,6-4 0,-2-1 0,1 0 0,12-18 0,-17 21 0,23-32 0,29-57 0,-28 45 0,-27 47 0,0 0 0,1 0 0,-1 0 0,1 0 0,-1 0 0,1 1 0,0-1 0,0 1 0,1-1 0,4-2 0,-7 7 0,0 1 0,0 0 0,0 0 0,-1 0 0,1-1 0,0 1 0,-1 0 0,1 0 0,-1 0 0,1 0 0,-1 4 0,0-5 0,6 74 0,-3-19 0,-6-20 0,11-43 0,4-8 0,1-10 0,-6 11 0,0 0 0,1 1 0,1 0 0,0 1 0,0-1 0,1 2 0,20-19 0,-29 30 0,-1-1 0,1 1 0,0-1 0,-1 1 0,1 0 0,-1 0 0,1-1 0,0 1 0,-1 0 0,1 0 0,0 0 0,0 0 0,-1 0 0,1 0 0,0 0 0,-1 0 0,1 0 0,0 0 0,-1 0 0,1 0 0,0 0 0,-1 0 0,1 1 0,0-1 0,-1 0 0,1 1 0,-1-1 0,1 0 0,0 1 0,-1-1 0,1 1 0,-1-1 0,1 1 0,-1-1 0,1 1 0,-1-1 0,0 1 0,1-1 0,-1 1 0,0-1 0,1 1 0,-1 0 0,1 0 0,10 31 0,-11-31 0,4 16 0,-1 0 0,-1 0 0,0 0 0,-1 0 0,-2 22 0,0-36 0,1-2 0,0-1 0,0 1 0,0 0 0,0-1 0,0 1 0,0-1 0,0 1 0,0-1 0,0 1 0,0-1 0,0 1 0,0-1 0,0 1 0,0 0 0,1-1 0,-1 1 0,0-1 0,0 0 0,1 1 0,-1-1 0,1 1 0,2-3 0,0 0 0,0-1 0,-1 1 0,1-1 0,0 0 0,-1 0 0,0 0 0,4-7 0,1 0 0,0 2 0,0 0 0,0 1 0,1 0 0,11-9 0,-16 14 0,0 0 0,0 0 0,0 0 0,0 0 0,1 0 0,-1 1 0,0 0 0,1-1 0,0 1 0,-1 0 0,1 1 0,0-1 0,-1 1 0,1 0 0,7 0 0,-9 1 0,0-1 0,0 1 0,0 0 0,0 0 0,0 0 0,0 0 0,0 1 0,-1-1 0,1 0 0,0 1 0,-1-1 0,1 1 0,-1-1 0,0 1 0,1 0 0,-1 0 0,0 0 0,0 0 0,0 0 0,0 0 0,0 0 0,-1 0 0,1 0 0,-1 0 0,1 0 0,-1 0 0,0 0 0,0 1 0,0 3 0,0-4 0,0 1 0,0-1 0,0 1 0,0-1 0,0 1 0,-1-1 0,1 0 0,-1 1 0,0-1 0,0 0 0,0 1 0,0-1 0,0 0 0,0 0 0,0 0 0,-1 0 0,1 0 0,-1 0 0,0 0 0,1 0 0,-1-1 0,0 1 0,0-1 0,0 1 0,0-1 0,-3 2 0,2-2 0,1-1 0,-1 1 0,0-1 0,0 1 0,1-1 0,-1 0 0,0 0 0,0 0 0,0 0 0,0-1 0,1 1 0,-1-1 0,0 0 0,1 1 0,-5-3 0,5 2 0,0 0 0,1 0 0,-1 0 0,1 0 0,-1 0 0,1-1 0,0 1 0,0 0 0,-1-1 0,1 1 0,0-1 0,0 1 0,0-1 0,0 1 0,1-1 0,-1 0 0,0 1 0,1-1 0,-1 0 0,1 0 0,0 1 0,-1-1 0,1 0 0,0 0 0,0-3 0,1-12 0,1-1 0,0 1 0,1 0 0,8-23 0,-9 33 0,1 0 0,0 0 0,0 1 0,1-1 0,0 1 0,0 0 0,0 0 0,1 0 0,0 1 0,0 0 0,0 0 0,0 0 0,8-5 0,-6 5 0,-6 4 0,-1 1 0,1-1 0,-1 1 0,1-1 0,-1 1 0,1-1 0,-1 1 0,1 0 0,-1-1 0,1 1 0,0 0 0,-1-1 0,1 1 0,-1 0 0,1 0 0,0-1 0,-1 1 0,1 0 0,0 0 0,0 0 0,-1 0 0,1 0 0,0 0 0,-1 0 0,1 0 0,0 0 0,-1 0 0,1 1 0,0-1 0,-1 0 0,1 0 0,0 1 0,-1-1 0,1 0 0,-1 1 0,1-1 0,0 0 0,-1 1 0,1-1 0,-1 1 0,1 0 0,1 1 0,0 0 0,0 0 0,0 0 0,0 0 0,0 0 0,-1 0 0,1 0 0,-1 0 0,0 1 0,1-1 0,-1 1 0,0-1 0,0 3 0,13 44 0,-12-37 0,1 0 0,0 0 0,1 0 0,0 0 0,1-1 0,1 0 0,-1 0 0,12 15 0,-15-24 0,0 0 0,1 0 0,-1-1 0,1 1 0,0 0 0,-1-1 0,1 0 0,0 0 0,0 0 0,0 0 0,0 0 0,0-1 0,0 1 0,5-1 0,3 1 0,0-1 0,20-2 0,-20 0 0,1-1 0,-1 1 0,0-2 0,0 1 0,0-1 0,-1-1 0,0 0 0,1-1 0,-2 0 0,1 0 0,-1-1 0,0 0 0,13-14 0,-15 14 0,-1-1 0,0 0 0,0 0 0,-1 0 0,0 0 0,-1-1 0,0 0 0,0 0 0,-1 0 0,0 0 0,0-1 0,-1 1 0,-1-1 0,0 0 0,0 1 0,0-14 0,-2 20 0,1 0 0,0 1 0,0-1 0,-1 1 0,1-1 0,-1 1 0,0-1 0,0 1 0,0-1 0,0 1 0,0-1 0,-1 1 0,1 0 0,-4-4 0,5 5 0,-1 1 0,0-1 0,0 1 0,0-1 0,-1 0 0,1 1 0,0 0 0,0-1 0,0 1 0,0 0 0,0-1 0,0 1 0,-1 0 0,1 0 0,0 0 0,0 0 0,0 0 0,0 0 0,-1 1 0,1-1 0,0 0 0,0 0 0,0 1 0,0-1 0,0 1 0,0-1 0,0 1 0,0-1 0,0 1 0,0 0 0,0 0 0,0-1 0,0 1 0,-1 1 0,-3 3 0,-1 0 0,1 1 0,0-1 0,1 1 0,-1 0 0,1 0 0,1 0 0,-1 1 0,1 0 0,0-1 0,0 1 0,1 0 0,0 0 0,0 0 0,1 1 0,0-1 0,0 0 0,1 1 0,-1-1 0,2 0 0,-1 1 0,1-1 0,2 11 0,1-4 0,0-1 0,0 1 0,1-1 0,1 0 0,0 0 0,1 0 0,0-1 0,1 0 0,0-1 0,1 0 0,15 15 0,-12-13 0,2-1 0,-1-1 0,1 0 0,1 0 0,28 13 0,-36-20 0,1-1 0,-1-1 0,1 1 0,0-1 0,0-1 0,-1 1 0,1-1 0,0-1 0,0 1 0,1-2 0,-1 1 0,0-1 0,0 0 0,-1 0 0,11-4 0,-9 2 0,0 1 0,1-2 0,-1 1 0,-1-1 0,1-1 0,-1 0 0,11-7 0,-19 12 0,0-1 0,1 1 0,-1-1 0,0 1 0,0-1 0,1 1 0,-1 0 0,0-1 0,0 1 0,1-1 0,-1 1 0,0-1 0,0 1 0,0-1 0,0 0 0,0 1 0,0-1 0,0 1 0,0-1 0,0 1 0,0-1 0,0 1 0,-1-2 0,-7-15 0,-13-17-3935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9944,'0'0'18276,"13"-3"-17681,23-4-27,1 0 0,59-1 0,-29 11 324,94 17 0,-55-5-436,-48-7-456,-37-4 0,-1-1 0,1-1 0,1 0 0,-1-2 0,0 0 0,32-6 0,-42 4 0,-6 1 0,0 0 0,0 0 0,-1 0 0,1-1 0,-1 1 0,1-1 0,-1 0 0,6-4 0,-10 6 16,0 0 0,0 0 0,1 0 1,-1 0-1,0-1 0,0 1 0,0 0 0,0 0 0,1 0 0,-1 0 0,0-1 1,0 1-1,0 0 0,0 0 0,0 0 0,0-1 0,1 1 0,-1 0 1,0 0-1,0-1 0,0 1 0,0 0 0,0 0 0,0 0 0,0-1 0,0 1 1,0 0-1,0 0 0,0-1 0,0 1 0,0 0 0,0 0 0,0-1 1,0 1-1,0 0 0,-1 0 0,1 0 0,0-1 0,0 1 0,0 0 0,0 0 1,0 0-1,0-1 0,-1 1 0,1 0 0,0 0 0,0 0 0,0 0 0,-1 0 1,1-1-1,0 1 0,-1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13056,'0'0'10199,"12"1"-9547,265 8 2752,35 13 1441,-283-23-4340,50-6 0,11-1-4861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9040,'0'0'14906,"6"13"-14437,12 30 148,-3 1 0,19 86 0,-23-66 501,-3 1 0,-3 0 0,-3 76 0,-4-124-944,-1-1 0,-1 0 1,0 0-1,-1 0 0,-1-1 1,0 0-1,-16 27 0,10-20 35,2 0 0,-13 37 0,19-45-209,0-2 0,1 0 0,0 1 0,1 0 0,-2 18 0,4-30 0,0-1 0,0 0 0,0 0 0,1 0 0,-1 0 0,0 0 0,0 1 0,0-1 0,0 0 0,0 0 0,0 0 0,0 0 0,0 0 0,1 0 0,-1 0 0,0 0 0,0 1 0,0-1 0,0 0 0,0 0 0,1 0 0,-1 0 0,0 0 0,0 0 0,0 0 0,0 0 0,0 0 0,1 0 0,-1 0 0,0 0 0,0 0 0,0 0 0,0 0 0,1 0 0,-1 0 0,0 0 0,0 0 0,0 0 0,0-1 0,0 1 0,1 0 0,-1 0 0,0 0 0,0 0 0,0 0 0,0 0 0,0 0 0,0 0 0,0-1 0,1 1 0,-1 0 0,0 0 0,0 0 0,0 0 0,0-1 0,8-5 0,5-13 0,-1 0 0,-1-1 0,16-39 0,-15 30 0,4-11 435,-11 27-4805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11552,'0'0'7251,"-5"12"-6721,-7 12-187,-1 0 0,-1-1 0,-1-1-1,-31 37 1,-86 63 1381,23-23 90,84-76-1177,17-17-6,0 2 0,-13 15 0,16-18 432,5-4-1001,-1-1 0,1 0 1,0 0-1,-1 1 0,1-1 0,0 0 0,0 0 1,-1 1-1,1-1 0,0 0 0,0 1 0,0-1 0,-1 0 1,1 1-1,0-1 0,0 0 0,0 1 0,0-1 0,0 1 1,0-1-1,0 0 0,0 1 0,0-1 0,0 0 0,0 1 1,0-1-1,0 1 0,0-1 0,0 0 0,0 1 0,0-1 1,0 0-1,1 1 0,-1-1 0,0 0 0,0 1 0,0-1 1,1 0-1,-1 1 0,0-1 0,0 0 0,1 0 0,-1 1 1,0-1-1,0 0 0,1 0 0,-1 0 0,0 1 0,1-1 1,-1 0-1,1 0 0,25 25 100,1-2 0,1-1 1,38 22-1,96 46 471,-103-59-567,-33-15-66,-14-9 0,0 0 0,0-1 0,0 0 0,1-1 0,23 7 0,-35-12 36,1 0-1,-1 0 1,0 0-1,1-1 1,-1 1 0,0 0-1,0 0 1,0-1-1,1 1 1,-1 0 0,0-1-1,0 1 1,0-1-1,0 0 1,1 1 0,-1-1-1,0 0 1,0 0-1,-1 0 1,1 1 0,0-1-1,0 0 1,0 0-1,-1 0 1,2-2-1,13-29-2127,-12 24-676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12552,'0'0'10855,"10"15"-9991,-3-3-656,-2-4-71,0 0 1,0 0-1,-1 0 0,0 1 0,0 0 0,-1-1 1,0 1-1,-1 0 0,0 1 0,1 11 1,18 234 5092,-20-236-4808,-2 0 0,-4 23-1,1 1-146,3-36-275,-1 0 0,1 0 0,-1-1 0,0 1 0,-1 0 0,1 0 0,-1-1 0,-5 7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14968,'0'0'7722,"13"-9"-7043,-4 3-541,-5 2-73,0 1 1,1 0-1,-1 0 1,1 0-1,0 1 0,0 0 1,0 0-1,0 0 1,0 0-1,0 1 1,1 0-1,-1 0 0,0 0 1,1 0-1,-1 1 1,1 0-1,-1 0 0,8 2 1,-6-1-42,245 40 4217,-219-38-3617,0-2 0,1-1 0,-1-1 0,0-2 0,55-11 0,-67 11-624,-18 3 0,0 0 0,0 0 0,0-1 0,0 1 0,0-1 0,0 0 0,6-2 0,-8 3 33,-1-1-1,0 1 1,1-1 0,-1 1 0,1-1-1,-1 1 1,0-1 0,1 0 0,-1 1-1,0-1 1,0 1 0,1-1-1,-1 0 1,0 1 0,0-1 0,0 0-1,0 1 1,0-1 0,0 0 0,0 1-1,0-1 1,0 0 0,0 1 0,0-1-1,-1 0 1,-2-9-4824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2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8432,'0'0'17441,"5"16"-16835,72 188 1666,-43-120-1174,29 65 940,9 22-1166,-68-160-872,0 0 0,-1 0 0,-1 0 0,0 0 0,0 1 0,0 20 0,8-52 0,0-13 0,5-16 0,35-76 0,45-48 0,-50 94 0,62-146 0,-64 132 0,-42 90 0,-1 3 0,0-1 0,1 1 0,-1-1 0,0 1 0,0-1 0,0 1 0,0-1 0,1 1 0,-1-1 0,0 1 0,0-1 0,0 1 0,0-1 0,0 1 0,0-1 0,0 0 0,-1 1 0,1-1 0,0 1 0,0-1 0,0 1 0,0 0 0,-1-1 0,1 1 0,0-1 0,0 1 0,-1-1 0,1 1 0,0 0 0,-1-1 0,1 1 0,-1-1 0,1 1 0,0 0 0,-1 0 0,1-1 0,-1 1 0,1 0 0,-1 0 0,1-1 0,-1 1 0,1 0 0,-1 0 0,0 0 0,-10-4 0,1 2 0,-1-1 0,0 1 0,-1 1 0,1 0 0,0 0 0,0 1 0,-14 2 0,8-2 0,-209 23 0,74-4 0,53-19 0,93-2 486,10-4 11,8-3-5229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2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11760,'0'0'14174,"13"-1"-13511,153-18 597,78-5 1871,-209 22-2777,1 3 0,0 1 1,0 1-1,66 17 0,-83-16-71,0 0 1,20 2-1,13-4-5069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1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 10952,'0'0'15413,"-5"12"-14681,-15 44-3,18-49-567,1 0 0,0 0 1,0 0-1,1 0 0,0 1 1,0-1-1,1 0 0,1 9 0,1 16 542,-4-10 81,-7 39 0,4-38-186,-1 38 1,4-53-600,0-1 0,0 1 0,-1-1 0,0 1 0,-3 6 0,5-13 0,-1 0 0,1 1 0,-1 0 0,1-1 0,0 1 0,-1 0 0,1 0 0,0-1 0,0 1 0,0 0 0,0-1 0,0 1 0,1 0 0,-1-1 0,0 1 0,1 0 0,0 1 0,0 0 0,-1-1 0,0-1 0,0 0 0,0 0 0,0 1 0,0-1 0,-1 0 0,1 0 0,0 0 0,-1 1 0,1-1 0,-1 0 0,1 0 0,-1 0 0,0 0 0,0 0 0,-1 1 0,-4 5 0,6-7 0,-1 0 0,1 0 0,0 0 0,0 0 0,0 0 0,0 0 0,0 0 0,0 0 0,0 0 0,0 0 0,0 0 0,0 0 0,-1 0 0,1 0 0,0 0 0,0 0 0,0 0 0,0 0 0,0 0 0,0 0 0,0 0 0,0 0 0,0 0 0,0 0 0,0 0 0,-1 0 0,1 0 0,0 0 0,0 0 0,0 0 0,0 0 0,0 0 0,0-1 0,0 1 0,0 0 0,0 0 0,0 0 0,0 0 0,0 0 0,0 0 0,0 0 0,0 0 0,0 0 0,0 0 0,0 0 0,0-1 0,0 1 0,0 0 0,0 0 0,0 0 0,0 0 0,0 0 0,0 0 0,0 0 0,0 0 0,0 0 0,0 0 0,0-1 0,0 1 0,0 0 0,0 0 0,0 0 0,0 0 0,0 0 0,6-38 0,1 0 0,2 1 0,2 0 0,1 0 0,1 1 0,3 1 0,1 1 0,1 0 0,29-40 0,-40 65 0,0 1 0,0 0 0,10-9 0,-15 16 0,0-1 0,0 0 0,0 0 0,1 1 0,-1 0 0,0-1 0,1 1 0,-1 0 0,1 0 0,0 0 0,-1 0 0,1 1 0,0-1 0,-1 1 0,1 0 0,0 0 0,4 0 0,-4 1 0,0 0 0,-1 1 0,1-1 0,-1 1 0,1 0 0,-1 0 0,0 0 0,0 0 0,1 0 0,-2 0 0,1 1 0,0-1 0,0 1 0,-1-1 0,3 6 0,7 9 0,-8-13 0,-1-1 0,0 1 0,0 0 0,0 1 0,0-1 0,-1 0 0,1 0 0,-1 1 0,0 5 0,4 42 0,23 179 0,-23-203 0,-4-18 0,1 0 0,1 0 0,0 0 0,0 0 0,9 17 0,-12-27 0,-1-1 0,1 1 0,0 0 0,0 0 0,0 0 0,0-1 0,0 1 0,0 0 0,0 0 0,0 0 0,0-1 0,0 1 0,0 0 0,1 0 0,-1 0 0,0-1 0,0 1 0,0 0 0,0 0 0,0 0 0,0-1 0,0 1 0,0 0 0,1 0 0,-1 0 0,0 0 0,0-1 0,0 1 0,0 0 0,1 0 0,-1 0 0,0 0 0,0 0 0,0 0 0,1 0 0,-1 0 0,0 0 0,0-1 0,0 1 0,1 0 0,-1 0 0,0 0 0,0 0 0,0 0 0,1 0 0,-1 0 0,0 0 0,0 0 0,0 1 0,1-1 0,-1 0 0,0 0 0,0 0 0,0 0 0,1 0 0,-1 0 0,0 0 0,0 0 0,0 0 0,0 1 0,1-1 0,-1 0 0,0 0 0,0 0 0,0 0 0,0 1 0,0-1 0,0 0 0,1 0 0,-1-28-237,0 22-3461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07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64 8936,'0'0'7138,"4"-10"-6747,13-29-23,-14 24 2288,-11 17-903,-19 23-383,22-21-1368,-13 15 462,0 1 1,2 0-1,0 2 1,1 0-1,-16 33 1,20-30-134,0 0 1,2 1-1,1 0 1,1 1-1,-4 37 1,6-23 251,2 1-1,6 79 1,-2-97-325,2-1 1,1 1-1,1-1 1,1 0-1,1 0 1,1-1 0,1 0-1,0 0 1,2-1-1,16 24 1,-15-32-148,0 0 0,1-1 0,0 0 0,1-1 0,0 0 0,29 15 0,-41-25-111,0 0 0,0 0 0,0 0 0,0-1 0,0 1 0,0 0 0,0-1 0,0 0 0,3 1 0,-5-1 25,0 0 0,1 0 0,-1-1 0,0 1 0,0 0 0,0 0 0,0 0 0,1 0 0,-1 0 0,0-1 0,0 1 0,0 0 0,0 0 0,0 0 0,1 0 0,-1-1 0,0 1 0,0 0 0,0 0 0,0 0 0,0-1 0,0 1 0,0 0 0,0 0 0,0 0 0,0-1 0,0 1 0,0 0 0,0 0 0,0-1 0,0 1 0,0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5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1073 7632,'0'0'5968,"12"-5"-5534,-3 2-338,-3 1-24,0 0 0,0-1 0,0 0 0,0 0 1,0 0-1,0-1 0,-1 1 0,0-1 0,0-1 0,0 1 0,7-9 1,11-20 813,-1-1 1,26-58 0,-45 87-746,4-17 457,-3 13 32,-6 24-197,-12 68 77,-34 106 0,-40 80-26,73-226-399,-38 154 310,44-164-178,5-25 17,3-22-1,8-35-91,1 1 1,3 1-1,21-62 0,-21 74-75,20-69 122,50-149 269,-64 208-326,2 1 0,3 1 0,40-62 0,-41 73-50,-6 9 3,0 0 0,2 1 0,0 1 0,1 1 0,39-33 0,-56 51-79,1 1 0,0 0 0,-1 0 1,1 0-1,0 0 0,0 0 1,0 1-1,0-1 0,0 0 1,0 1-1,0-1 0,0 1 0,0 0 1,0 0-1,0 0 0,0 0 1,0 0-1,0 0 0,0 1 1,0-1-1,0 0 0,0 1 1,0 0-1,0-1 0,-1 1 0,1 0 1,0 0-1,0 0 0,-1 0 1,1 0-1,0 1 0,-1-1 1,1 0-1,-1 1 0,2 2 0,2 1 0,-1 1 0,1 0-1,-1 1 1,-1-1-1,1 1 1,-1 0 0,0-1-1,3 13 1,-3-3-3,0 0 1,-1 0-1,-1 0 0,0 1 0,-1-1 1,-5 33-1,0-20 1,-1-1 0,-1 1 1,-11 27-1,13-45-4,1 1-1,-1-1 1,-1-1 0,-10 16-1,14-24 4,0 1-1,0 0 0,0-1 1,0 1-1,-1-1 0,1 0 0,-1 0 1,0 0-1,1 0 0,-1 0 1,0-1-1,0 1 0,0-1 1,0 0-1,-1 1 0,1-2 1,0 1-1,0 0 0,-1-1 1,1 1-1,-4-1 0,1 0 13,0 0 0,0-1 0,0 0 0,0 0 0,0-1 0,0 0 0,0 0 0,0 0 0,1-1 0,-1 1 0,1-1 0,0-1 0,0 1 0,0-1 0,0 0 0,0 0 0,1 0 0,0 0 0,0-1 0,0 0 0,-5-8 0,9 12-12,0 1 0,-1 0 1,1 0-1,0-1 1,0 1-1,0 0 1,-1 0-1,1-1 0,0 1 1,0 0-1,0-1 1,0 1-1,0 0 0,0-1 1,0 1-1,0 0 1,0-1-1,0 1 1,0 0-1,0 0 0,0-1 1,0 1-1,0 0 1,0-1-1,0 1 0,0 0 1,0-1-1,0 1 1,0 0-1,0-1 1,1 1-1,-1 0 0,0 0 1,0-1-1,0 1 1,1 0-1,-1 0 1,0-1-1,0 1 0,1 0 1,-1 0-1,0 0 1,0 0-1,1-1 0,-1 1 1,0 0-1,1 0 1,-1 0-1,0 0 1,1 0-1,-1 0 0,0 0 1,1 0-1,21 1 28,-17 0-33,26 2 1,0-1-1,0-2 1,0-1 0,1-1-1,-1-2 1,-1-1 0,1-2-1,55-19 1,9-12-17,123-66 0,-139 64 13,-54 27 8,66-35 15,-78 41-3,-13 7-14,1 0-1,-1 0 1,0 0 0,0 0-1,0 0 1,0 0-1,0 0 1,0 0 0,0 0-1,0 0 1,0 0 0,0 0-1,0 0 1,1 0 0,-1 0-1,0 0 1,0 0 0,0 0-1,0 0 1,0 0 0,0 0-1,0 0 1,0 0-1,0 0 1,0 0 0,0 0-1,0 0 1,0 0 0,1 0-1,-1 0 1,0 0 0,0 0-1,0 0 1,0 0 0,0 1-1,0-1 1,0 0 0,0 0-1,0 0 1,0 0 0,0 0-1,0 0 1,0 0-1,0 0 1,0 0 0,0 0-1,0 0 1,0 0 0,0 1-1,0-1 1,0 0 0,0 0-1,0 0 1,0 0 0,0 0-1,0 0 1,0 0 0,0 0-1,0 0 1,0 0-1,0 0 1,0 0 0,0 1-1,-1-1 1,1 0 0,0 0-1,-19 20 42,1-6-50,2-2 5,1 0 0,1 0 0,0 1 0,0 1 1,-14 21-1,12-13 19,5-7-7,1 0 0,1 0 1,-10 22-1,17-31-7,0-1 1,0 1-1,0 0 0,1 0 0,0 0 0,0 0 1,1 0-1,0 0 0,0 0 0,0 0 0,1 0 1,0 0-1,0 0 0,2 6 0,-3-12 0,0 1-1,0 0 1,1 0-1,-1 0 1,0-1-1,1 1 1,-1 0-1,1 0 1,-1-1-1,1 1 1,-1 0 0,1-1-1,-1 1 1,1-1-1,0 1 1,-1-1-1,1 1 1,0-1-1,-1 1 1,1-1-1,0 1 1,0-1-1,0 0 1,-1 0-1,1 1 1,0-1-1,0 0 1,0 0 0,0 0-1,-1 0 1,1 0-1,0 0 1,0 0-1,0 0 1,0 0-1,-1 0 1,1 0-1,0-1 1,0 1-1,1-1 1,1 0 2,0-1 0,0 1-1,0-1 1,0 0 0,0 1 0,0-2 0,-1 1 0,5-4 0,3-7 8,0 0 0,-1-1 0,-1 0 0,9-18 0,23-64 51,-38 92-60,22-61 57,27-62 91,-51 126-151,0 1 0,0-1 0,1 1 0,-1 0 0,0-1 0,0 1 0,0-1 0,0 1 0,1 0 0,-1-1 1,0 1-1,0 0 0,1-1 0,-1 1 0,0 0 0,1-1 0,-1 1 0,0 0 0,1 0 0,-1-1 0,0 1 0,1 0 0,-1 0 0,1 0 0,-1-1 0,0 1 0,1 0 1,-1 0-1,2 0 0,4 11-1,1 35-2,-5-33 2,0 1 1,4 17-16,10 35 1,-13-57 12,0 0-1,0-1 0,1 1 0,0-1 0,1 0 0,0-1 1,0 1-1,11 12 0,-13-18 1,0 1 1,1-1-1,-1 0 0,1 0 1,-1 0-1,1 0 1,-1-1-1,1 1 0,0-1 1,0 0-1,0 0 1,-1 0-1,1-1 0,0 0 1,0 1-1,0-1 1,0-1-1,0 1 0,0 0 1,0-1-1,0 0 1,0 0-1,0 0 0,4-2 1,3-2 1,1 0 1,-1 0-1,0-1 1,-1 0 0,1-1-1,14-12 1,40-45 65,-33 30 17,-21 24-49,1 0 1,-1 1 0,1 1-1,1 0 1,-1 1 0,22-9 0,-33 15-36,1 0 0,-1 0 0,1 1 1,0-1-1,-1 0 0,1 1 0,-1 0 1,1-1-1,0 1 0,-1 0 0,1 0 1,0 0-1,0 0 0,-1 0 0,1 0 1,0 0-1,-1 1 0,1-1 0,0 0 1,-1 1-1,1 0 0,-1-1 0,1 1 1,-1 0-1,1 0 0,-1 0 0,1 0 1,-1 0-1,0 0 0,0 0 0,1 0 1,-1 1-1,1 1 0,0 1-4,0 0 0,0 0 0,0 1 0,-1-1 0,0 1-1,0 0 1,0-1 0,0 1 0,-1 0 0,0 7 0,1 8-12,0-1 0,0 1 0,2-1 0,1 0 0,11 35 0,-14-51 18,0 0-1,0 0 1,0 0 0,1 0-1,-1-1 1,1 1 0,0 0-1,0-1 1,0 0 0,0 1 0,0-1-1,1 0 1,-1 0 0,1 0-1,-1 0 1,1-1 0,-1 1-1,6 1 1,-4-2 0,-1 0 0,1 0-1,0-1 1,-1 0 0,1 0-1,0 0 1,-1 0 0,1-1-1,0 1 1,-1-1 0,1 0-1,-1 0 1,6-2 0,6-4-1,-1-1 0,0 0 0,-1-1 1,0 0-1,21-21 0,20-17 11,-5 4 41,56-64 0,-91 92-42,-2-2 0,0 1 0,-1-1 0,0-1 0,-2 0 0,0-1 0,-1 1 0,8-30 1,-11 29 2,26-121 28,-29 125-30,0-1 0,-1 1 0,-1 0 0,-1-1 0,0 1 1,-1 0-1,-4-19 0,6 34-9,0-1 0,0 0 1,-1 0-1,1 1 0,0-1 1,0 0-1,-1 1 0,1-1 0,-1 1 1,1-1-1,0 0 0,-1 1 0,1-1 1,-1 1-1,1-1 0,-1 1 1,0-1-1,1 1 0,-1-1 0,1 1 1,-1 0-1,0-1 0,1 1 0,-1 0 1,0 0-1,1-1 0,-2 1 1,0 0 0,1 0 0,-1 0 0,0 0 0,0 1 0,1-1 0,-1 0 0,0 1 0,1 0 1,-1-1-1,0 1 0,-1 1 0,-4 2 2,1 0-1,-1 0 1,1 1 0,-7 7 0,1 2-3,0-1 0,1 2 0,0 0 0,2 0 0,0 1 0,0 0 0,2 0 0,0 1 0,-9 31 0,9-17-33,1 0 0,1 0 0,2 1 0,1 56 1,4-62 4,2-1 0,2 0 0,0 0 0,17 43 1,-11-32-10,-9-29 31,-1 0 0,1-1-1,0 1 1,1-1 0,-1 1 0,1-1-1,1 0 1,-1 0 0,1-1-1,0 0 1,0 1 0,1-1 0,7 5-1,-9-8 6,0 0-1,0 1 1,0-2-1,1 1 1,-1 0 0,1-1-1,-1 0 1,1 0-1,-1 0 1,1 0-1,0-1 1,-1 0-1,1 0 1,0 0-1,-1-1 1,1 1 0,0-1-1,-1 0 1,1-1-1,-1 1 1,7-4-1,4-2 23,-1 0-1,0-1 0,-1-1 1,1-1-1,17-16 1,54-63 172,-64 65-130,11-9 83,-37 60-195,3-16 42,1 1 0,0 0 0,1 0 1,0-1-1,1 1 0,1 0 0,-1 0 1,2-1-1,4 15 0,-6-23 7,0-1 0,0 0-1,0 1 1,0-1 0,0 0-1,0 0 1,1 0 0,-1 0-1,1 0 1,0 0-1,-1-1 1,1 1 0,0 0-1,0-1 1,0 1 0,0-1-1,0 0 1,3 1 0,-2 0 4,1-2 0,-1 1 0,1 0 0,0-1 1,-1 1-1,1-1 0,0 0 0,-1 0 0,1 0 0,0-1 1,3 0-1,9-4 21,0 0 0,0-1 0,0-1 0,18-10 0,-26 12-20,22-10 26,-12 4-4,1 2 0,0 0 0,33-10 0,-36 14 2,0 0 0,-1-1 1,0 0-1,0-1 0,15-11 0,-22 15 11,-6 4-12,-9 11 5,-18 18 4,17-22-30,0 0 1,1 0 0,-1 1 0,2 0 0,-1 0 0,1 1 0,1-1 0,-5 12 0,10-19-7,-1 1 1,1-1 0,0 0 0,0 1-1,0-1 1,0 0 0,1 1 0,-1-1 0,0 0-1,1 0 1,0 1 0,0-1 0,-1 0 0,1 0-1,0 0 1,1 0 0,-1 0 0,0 0-1,1 0 1,-1 0 0,1-1 0,-1 1 0,1 0-1,0-1 1,3 3 0,-1-1-4,0 0 0,0 0 0,1 0 0,-1-1 0,1 0 0,-1 0 0,1 0 1,0 0-1,-1-1 0,1 0 0,7 1 0,-1-2 1,1 0 1,-1-2 0,0 1-1,1-1 1,-1-1 0,0 0-1,0-1 1,-1 0 0,1 0-1,-1-1 1,18-12 0,6-6 33,58-53 1,-88 72-31,27-25 11,-1-2 0,-2-2 1,-2 0-1,42-68 0,65-159 73,-128 249-85,51-121 68,-47 107-43,-1 0-1,-1 0 0,5-37 0,-12 61-26,0 0 0,0 0 0,1 0 0,-1 0-1,0 0 1,0 0 0,0 0 0,0 0 0,0 0 0,0 0 0,0 0 0,0 0 0,0 0 0,-1 0 0,1 0 0,0 0 0,-1 0 0,1 1 0,-1-1 0,1 0-1,-1 0 1,1 0 0,-1 0 0,0 0 0,0 1-1,0 0 1,0 0-1,0 1 1,1-1-1,-1 0 1,0 0-1,0 0 1,1 0-1,-1 1 1,0-1-1,0 0 1,1 1-1,-1-1 1,0 1-1,1-1 0,-1 0 1,0 1-1,1 0 1,-2 0-1,-5 6 2,0 1 0,0-1 0,-6 10 0,-6 13-14,2 0 0,1 1 0,-18 47 1,-24 104-109,50-152 96,1 1-1,1-1 1,-2 61 0,7-77 14,1-1 0,1 1 0,1 0 0,-1-1 0,2 0 0,0 1 0,1-1 1,0 0-1,1 0 0,0-1 0,9 16 0,-11-23 12,1-1 0,-1 1 0,1-1-1,-1 0 1,1 0 0,0 0 0,1-1-1,-1 0 1,1 1 0,-1-1 0,1-1 0,0 1-1,10 3 1,-7-4 2,0 0 0,0 0 0,0-1 0,1 0 0,-1-1 0,0 0 0,0 0 0,13-2 0,1-2 15,0-1 1,-1-2 0,1 0-1,-1-1 1,37-20 0,-49 23 3,1-1 0,-1 1 0,0-2 0,0 1 0,-1-1 0,9-10 0,-16 16-16,1-1 0,-1 1-1,0-1 1,0 1 0,1-1 0,-1 0 0,-1 1-1,1-1 1,0 0 0,0 0 0,-1 1-1,1-1 1,-1 0 0,1 0 0,-1 0-1,0 0 1,0 0 0,0 0 0,0 0-1,0 0 1,0 0 0,0 0 0,-1 1-1,1-1 1,-1 0 0,1 0 0,-1 0-1,0 0 1,0 1 0,0-1 0,0 0-1,0 1 1,0-1 0,0 1 0,0-1-1,-1 1 1,1-1 0,-1 1 0,1 0 0,-1 0-1,1 0 1,-4-2 0,2 1-4,-1 0 1,1 1-1,-1-1 1,0 1 0,0-1-1,1 1 1,-1 1-1,0-1 1,0 0-1,0 1 1,0 0-1,0 0 1,0 0 0,0 0-1,0 1 1,0-1-1,0 1 1,1 0-1,-1 0 1,-6 4-1,5-4-4,1 1 0,-1 0-1,1 1 1,0-1-1,0 1 1,0 0 0,0 0-1,1 0 1,-1 0-1,1 1 1,0-1 0,0 1-1,0 0 1,0 0-1,1 0 1,-4 8-1,4-7 2,1 0 0,-1 0 0,1 1 0,1-1-1,-1 1 1,1-1 0,0 0 0,0 1-1,0-1 1,1 1 0,0-1 0,0 0-1,2 7 1,1-1 9,1 0 0,1 0 0,-1 0 0,15 18 0,-17-25 3,0 0 0,0 0 0,1-1 0,-1 1-1,1-1 1,0 0 0,0 0 0,0 0 0,1-1 0,-1 1 0,1-1 0,-1 0 0,1 0 0,0-1 0,0 1 0,0-1 0,-1 0-1,1-1 1,0 1 0,0-1 0,0 0 0,0 0 0,0-1 0,0 1 0,9-3 0,6-2 40,-1-1 0,0 0 0,-1-1 0,1-1 0,17-12 0,1-2 71,-1-2-1,-1-1 0,-1-2 0,-2-2 0,-1-1 0,32-39 0,-63 69-120,0 0 1,0 0-1,0 0 0,0 0 1,0 0-1,0 0 0,1 0 1,-1 0-1,0 0 0,0 0 1,0 0-1,0 0 0,0 0 1,0 0-1,0 1 0,0-1 1,0 0-1,0 0 0,0 0 1,0 0-1,0 0 0,0 0 0,0 0 1,0 0-1,0 0 0,0 0 1,0 0-1,0 0 0,0 0 1,0 0-1,0 0 0,0 0 1,0 0-1,0 0 0,0 0 1,0 0-1,0 0 0,0 0 1,0 0-1,1 0 0,-1 0 1,-4 10 40,-10 26-53,-7 18-16,11-29 27,-1-1-1,0 0 1,-2-1-1,-1 0 0,-1-1 1,0 0-1,-2-1 1,0-1-1,-38 33 0,55-53 2,0 0-1,0 1 0,-1-1 1,1 0-1,0 0 0,0 1 1,0-1-1,-1 0 1,1 0-1,0 1 0,0-1 1,-1 0-1,1 0 0,0 0 1,-1 0-1,1 1 0,0-1 1,-1 0-1,1 0 0,0 0 1,-1 0-1,1 0 0,0 0 1,-1 0-1,1 0 0,0 0 1,-1 0-1,1 0 0,0 0 1,-1 0-1,1 0 0,-1 0 1,1 0-1,0 0 0,0-1 1,-1 1-1,1 0 0,0 0 1,-1 0-1,1-1 1,0 1-1,-1 0 0,1 0 1,0 0-1,0-1 0,0 1 1,-1 0-1,1-1 0,0 1 1,0 0-1,0 0 0,0-1 1,-1 1-1,1 0 0,0-1 1,0 0-1,0 0 4,0 0 0,-1-1 0,1 1 1,0 0-1,0-1 0,1 1 0,-1 0 0,0-1 0,0 1 0,1 0 0,-1-1 0,0 1 1,1 0-1,1-3 0,1 1-1,0-1 0,0 1 0,1 0 1,-1 0-1,1 0 0,0 0 0,0 1 1,0-1-1,0 1 0,0 0 0,0 1 1,1-1-1,7-2 0,10-1-2,35-3 0,-28 4 3,-6 1-345,39-1 0,-60 4-393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3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1206 9144,'0'0'8243,"12"-9"-7991,3 0-167,-4 2-3,0-1 1,0 0 0,-1-1-1,17-17 1,-3 1 150,-2-2-1,0-1 1,-2 0 0,0-2 0,-3 0-1,15-34 1,-5 2 51,-12 31-143,-2-1 0,12-47 0,-16 43-37,1-1 18,-2 0 0,-2 0 0,4-71 0,-11 95-91,1-36 177,-2 1 1,-15-77-1,15 113-177,-4-16 320,-1 23-129,-4 12-36,3 4-143,0 0-1,1 1 0,0 0 1,1 0-1,0 1 1,1 0-1,1 0 0,0 0 1,-5 26-1,2 12 93,-1 67 0,6-82-65,0 12 39,2 1 0,2-2 0,3 1 0,1 0 0,2-1 0,26 80 0,-2-49 116,-31-77-211,-1 0-1,1 0 1,-1 1-1,1-1 1,0 0-1,-1 0 1,1 0-1,0 0 1,0 0-1,0 1 1,0-2-1,0 1 1,0 0-1,0 0 1,0 0-1,0 0 1,0-1-1,1 1 1,-1 0-1,0-1 1,0 1 0,1-1-1,-1 0 1,0 1-1,1-1 1,-1 0-1,0 0 1,1 0-1,-1 0 1,0 0-1,1 0 1,-1 0-1,1 0 1,-1-1-1,0 1 1,1 0-1,-1-1 1,0 1-1,3-2 1,2 0 22,0-1 0,0 0 0,0 0 0,0-1 0,-1 1 0,1-1 0,5-6 1,3-4 38,0-2 1,-1 0 0,-1 0 0,18-32-1,29-79 557,-39 67 210,-19 59-716,-3 27 307,0 4-352,1-1-1,2 1 1,1-1-1,1 1 1,8 31-1,-7-50-34,-1 1-1,2-1 1,-1-1 0,2 1-1,11 18 1,-15-26-30,-1-1-1,1 1 1,0-1-1,0 0 1,0 1-1,0-1 1,1 0-1,-1 0 1,0-1-1,1 1 1,0 0-1,-1-1 1,1 0-1,0 1 1,-1-1-1,1 0 1,0 0-1,0-1 1,0 1-1,0-1 1,0 1-1,0-1 1,0 0 0,0 0-1,0 0 1,0-1-1,0 1 1,4-2-1,3-1 13,-1-1 0,0 0 0,-1-1 0,1 1-1,-1-2 1,14-10 0,41-45 129,-47 44-107,0 2 1,0-1-1,26-16 0,24-8 184,-65 40-227,-1 0-1,1-1 1,-1 1 0,1 0-1,-1-1 1,0 1 0,1-1 0,-1 1-1,0-1 1,1 1 0,-1-1 0,0 1-1,1-1 1,-1 1 0,0-1 0,0 1-1,0-1 1,1 1 0,-1-1-1,0 0 1,0 1 0,0-1 0,0 0-4,0 1-1,-1 0 1,1 0 0,0 0 0,0 0 0,-1-1 0,1 1 0,0 0-1,0 0 1,-1 0 0,1 0 0,0 0 0,0 0 0,-1 0 0,1 0-1,0 0 1,0 0 0,-1 0 0,1 0 0,0 0 0,-1 0 0,1 0-1,0 0 1,0 0 0,-1 0 0,1 0 0,0 0 0,0 0 0,-1 1-1,1-1 1,0 0 0,0 0 0,0 0 0,-1 0 0,1 1 0,0-1-1,0 0 1,0 0 0,-1 0 0,1 1 0,0-1 0,0 0-1,0 0 1,0 1 0,0-1 0,0 0 0,-1 1 0,-53 44 72,44-39-57,1 1 0,0 1 0,0-1 0,0 2-1,1-1 1,0 1 0,1 0 0,-12 18 0,16-20-5,0-1 1,0 1 0,0 0-1,1-1 1,0 1 0,0 0-1,1 0 1,-1 11 0,2-15-7,0-1 0,0 1-1,0-1 1,1 1 0,-1-1 0,1 1 0,0-1 0,-1 1 0,1-1 0,0 0 0,0 1-1,1-1 1,-1 0 0,0 0 0,1 0 0,-1 0 0,1 0 0,0 0 0,0-1 0,0 1-1,0 0 1,0-1 0,0 1 0,0-1 0,0 0 0,0 0 0,4 1 0,-3-1-3,0 0-1,0-1 1,0 1 0,0-1 0,0 0 0,0 0 0,0 0 0,0 0-1,0 0 1,0-1 0,0 1 0,5-3 0,35-15 14,-28 9-5,1-1 1,-2 0-1,1-1 1,-2-1-1,19-19 0,56-75 33,-67 79-32,-2-1 0,0-1 0,-2-1 0,-2 0 0,0-1 0,-2-1-1,-2 0 1,-1 0 0,11-60 0,-13 26 28,-3 0-1,-3 0 1,-7-80 0,3 124-18,-1 1-1,0 0 1,-2-1 0,0 1 0,-9-21-1,14 41-18,-1-1 0,1 1-1,0 0 1,-1 0 0,1 0-1,-1 0 1,1 0-1,-1 0 1,0 0 0,0 0-1,1 0 1,-1 0 0,0 0-1,0 0 1,0 0 0,0 1-1,0-1 1,0 0 0,-1 0-1,1 1 0,1 0 0,-1 0 0,0 0 0,1 1 0,-1-1 0,0 0 0,1 0 0,-1 0 0,1 1 0,-1-1 0,1 0 1,-1 1-1,0-1 0,1 0 0,-1 1 0,1-1 0,-1 1 0,1-1 0,0 1 0,-1-1 0,1 1 0,0-1 0,-1 1 0,1 0 0,-4 6 10,0 1 0,1-1-1,1 1 1,-3 8 0,-8 45-28,2 1-1,-3 103 1,1-12-6,7-62 14,7 128-1,-1-201-9,2 1 0,1 0 0,0-1 0,1 1 0,1-1 0,1 0 0,13 28 0,-17-42 22,1 0 1,-1-1-1,1 1 1,0-1-1,0 0 1,0 0-1,1 0 0,6 4 1,11 11 12,-18-16-17,0 0-1,0 1 1,0-1-1,0 0 0,0-1 1,1 1-1,-1 0 0,1-1 1,-1 0-1,1 0 1,-1 0-1,1 0 0,0-1 1,-1 1-1,1-1 1,0 0-1,-1 0 0,7-1 1,-4 0-1,-1 1 1,1-2 0,-1 1-1,1-1 1,-1 0 0,0 0 0,0 0-1,0-1 1,0 0 0,0 0-1,7-6 1,-11 8-2,16-13 22,-1-1-1,22-27 1,-33 36-16,-1 0 1,0-1 0,-1 1-1,1-1 1,-1 0-1,0 0 1,-1 0 0,1-1-1,-2 1 1,1 0-1,0-11 1,-1 13 1,-1 1-1,1-1 1,-1 0-1,0 1 1,0-1-1,-1 0 1,0 0-1,0 1 1,0-1-1,0 1 1,-1-1-1,1 1 1,-1-1 0,0 1-1,0 0 1,-1 0-1,0 0 1,1 0-1,-1 1 1,0-1-1,-1 1 1,-6-6-1,10 8-5,-1 1 0,1 0 0,-1-1 0,0 1 0,1 0-1,-1 0 1,1-1 0,-1 1 0,0 0 0,1 0 0,-1 0-1,1 0 1,-1 0 0,0 0 0,1 0 0,-1 0 0,0 0 0,1 0-1,-1 0 1,0 0 0,1 1 0,-1-1 0,1 0 0,-1 0-1,0 1 1,-15 14 21,-5 23 1,19-32-17,1-1-1,0 1 1,0-1-1,1 1 1,0-1-1,0 1 1,0 0-1,0-1 1,1 1-1,0-1 1,3 10-1,1 2 5,1 1-1,10 19 0,-9-22-2,1 0-1,13 17 0,-19-28-2,1 0 0,0-1 0,0 1 0,0-1 0,0 0 0,0 0 0,1 0 0,-1-1 0,1 1 0,0-1 0,0 0 0,-1 0 0,7 3 0,-7-5 0,0 0 0,-1 0 0,1 0-1,0 0 1,-1 0 0,1 0-1,0-1 1,-1 1 0,1-1 0,0 0-1,-1 0 1,1 0 0,-1 0-1,0 0 1,1 0 0,3-3 0,3-3 16,1-1 0,11-12 0,-8 7-7,-4 4-6,0-1 0,0 0 1,-2 0-1,1-1 0,10-21 1,26-65 58,-22 44-15,-20 49-41,0 0 0,0 0 1,0 0-1,1 1 0,-1-1 0,1 1 1,0 0-1,0 0 0,0 0 0,4-3 1,-6 5-6,0 0 1,0 1 0,-1 0 0,1-1-1,0 1 1,0-1 0,0 1 0,0 0-1,0 0 1,0 0 0,0-1 0,0 1 0,0 0-1,0 0 1,0 0 0,0 1 0,0-1-1,0 0 1,1 0 0,-1 1-1,1 0 0,-1 0 0,0 0 0,0 0 0,1 0 0,-1 0 0,0 0 0,0 0 0,0 0 0,0 1 0,0-1 0,0 0 0,0 1 0,-1-1 0,2 3 0,4 8 25,-2 1 1,1 0-1,-1 0 1,4 25-1,-7-32-20,-1 1 0,1 0 0,-1-1-1,0 1 1,-1 0 0,1-1 0,-1 1-1,-1-1 1,1 1 0,-1-1-1,0 0 1,-4 8 0,5-12-11,-1 0 0,1-1 0,0 1 0,-1-1 0,0 1 0,1-1 0,-1 1 0,0-1 0,0 0 0,0 0 0,0 0 0,0 0 0,0 0 0,0 0 0,0-1 0,0 1 0,0-1 0,0 1 0,0-1 0,-1 0 0,1 0 0,0 0 0,0 0 0,0 0 0,-1-1 0,1 1 0,0-1 0,-3 0 0,-5-2 0,-1 0 0,1 0 0,0-1 0,-12-7 0,20 10 0,0 0 0,-1-1 0,1 1 0,0-1 0,0 1 0,0-1 0,0 0 0,1 1 0,-1-1 0,0 0 0,1 0 0,-1 0 0,1-1 0,0 1 0,-1 0 0,0-4 0,3 5 0,-1 0 0,1 0 0,0 0 0,0 0 0,0 0 0,0 0 0,0 0 0,0 1 0,0-1 0,0 0 0,0 1 0,0-1 0,0 1 0,0-1 0,0 1 0,1-1 0,-1 1 0,2-1 0,0 0 0,6-2 0,0 0 0,0 0 0,0 1 0,0 1 0,0-1 0,17 1 0,55 5 0,-65-2 0,-12-2 0,1 1 0,-1-1 0,0 1 0,1 1 0,-1-1 0,0 0 0,0 1 0,0 0 0,4 2 0,-7-3 0,0-1 0,-1 1 0,1 0 0,0-1 0,0 1 0,-1 0 0,1-1 0,-1 1 0,1 0 0,-1 0 0,1-1 0,-1 1 0,1 0 0,-1 0 0,0 0 0,1 0 0,-1 0 0,0 0 0,0 0 0,1 0 0,-1 0 0,0-1 0,0 1 0,0 0 0,0 0 0,-1 0 0,1 0 0,0 0 0,0 0 0,0 0 0,-1 0 0,1 0 0,-1 0 0,1-1 0,0 1 0,-1 0 0,0 0 0,1 0 0,-1-1 0,1 1 0,-1 0 0,0-1 0,1 1 0,-3 0 0,-12 13-3993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127 230 8336,'0'0'6232,"-4"-12"-5811,-13-37 55,15 45-295,0-1 1,0 1-1,0 0 0,-1 0 1,1 0-1,-1 0 1,-4-4-1,7 7-101,-1 0 0,1 1-1,-1-1 1,0 0 0,1 1-1,-1-1 1,0 1 0,1-1 0,-1 1-1,0-1 1,1 1 0,-1 0 0,0-1-1,0 1 1,0 0 0,1-1 0,-1 1-1,0 0 1,0 0 0,0 0 0,0 0-1,1 0 1,-1 0 0,0 0 0,0 0-1,0 0 1,0 0 0,0 0-1,1 1 1,-1-1 0,0 0 0,-1 1-1,1 0 29,1 1-1,-1-1 1,1 0-1,-1 1 0,1-1 1,0 1-1,-1-1 1,1 0-1,0 1 0,0-1 1,0 1-1,0-1 1,0 0-1,0 1 0,1 1 1,0 3 129,3 36 397,2 0 0,2-1 0,2 0 0,22 56 0,97 259 3393,-110-296-3196,-2-8 783,33 73 0,-40-92-1614,-10-32 0,0 0 0,1 0 0,-1 0 0,0 0 0,0 0 0,0 0 0,1 0 0,-1 0 0,0 0 0,0 0 0,-1 0 0,1-1 0,0 1 0,0 0 0,-1 1 0,3 2 0,2-9 0,4-9 0,162-400 0,34-134 0,-197 527 0,-6 19 0,7-28 0,-7 28 0,-1 1 0,0 0 0,1-1 0,-1 1 0,0-1 0,0 1 0,0-1 0,0 1 0,0 0 0,0-1 0,-1 1 0,1-1 0,0 1 0,-1 0 0,1-1 0,-1 1 0,-1-3 0,1 4 0,0 0 0,0-1 0,1 1 0,-1 0 0,0 0 0,0 0 0,0 0 0,0 0 0,0 0 0,0 0 0,0 0 0,0 0 0,0 0 0,0 0 0,0 0 0,1 1 0,-1-1 0,0 0 0,-1 1 0,-10 2 0,-13 1 0,0 1 0,-34 11 0,-29 5 0,47-15 0,1-3 0,-53-1 0,-80-13 0,126 8 0,25 1 0,11 2 0,-1 0 0,1-2 0,0 1 0,0-1 0,0-1 0,-19-6 0,31 9 0,-1 0 0,0 0 0,0 0 0,0 0 0,0 0 0,1 0 0,-1-1 0,0 1 0,0 0 0,0 0 0,0 0 0,1 0 0,-1 0 0,0 0 0,0 0 0,0 0 0,0-1 0,0 1 0,0 0 0,0 0 0,1 0 0,-1 0 0,0-1 0,0 1 0,0 0 0,0 0 0,0 0 0,0 0 0,0-1 0,0 1 0,0 0 0,0 0 0,0 0 0,0 0 0,0-1 0,0 1 0,0 0 0,0 0 0,0 0 0,0 0 0,0-1 0,0 1 0,0 0 0,0 0 0,0 0 0,-1 0 0,1-1 0,0 1 0,0 0 0,0 0 0,0 0 0,0 0 0,0 0 0,-1 0 0,1 0 0,0-1 0,0 1 0,0 0 0,0 0 0,0 0 0,-1 0 0,1 0 0,0 0 0,0 0 0,0 0 0,0 0 0,-1 0 0,19-4 0,73-2 946,-37 6-4226,-46 0 1679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11552,'0'0'7411,"3"13"-6620,7 39 303,5 75 0,-5 66 1115,6 74 1516,-13-244-3054,-3-12 160,2 0-1,-1-1 1,5 14 0,-6-24-822,0 0 0,0 0 1,0 0-1,0 0 0,1 0 1,-1 0-1,0 0 0,0 0 1,0 0-1,0 0 0,0 0 1,0 0-1,0 1 0,0-1 1,0 0-1,0 0 0,0 0 1,0 0-1,0 0 0,0 0 1,0 0-1,1 0 0,-1 0 1,0 1-1,0-1 0,0 0 1,0 0-1,0 0 0,0 0 1,0 0-1,0 0 0,0 0 1,0 0-1,0 1 1,-1-1-1,1 0 0,0 0 1,0 0-1,0 0 0,0 0 1,0 0-1,0 0 0,0 0 1,0 0-1,0 0 0,0 1 1,0-1-1,0 0 0,0 0 1,0 0-1,0 0 0,-1 0 1,1 0-1,0 0 0,0 0 1,0 0-1,0 0 0,0 0 1,0 0-1,0 0 0,0 0 1,-1 0-1,1 0 0,0 0 1,0 0-1,0 0 0,-5-7 255,-16-81-264,4 0 0,4-1 0,-4-173 0,17 242 0,-1 3 0,2 0 0,-1 0 0,2 0 0,4-20 0,-4 32 0,0-1 0,0 1 0,0-1 0,1 1 0,0 0 0,0 0 0,0 0 0,0 0 0,1 1 0,0-1 0,0 1 0,0 0 0,0 0 0,1 0 0,0 1 0,5-4 0,-2 3 0,0 0 0,1 1 0,-1 0 0,1 0 0,0 1 0,0 0 0,-1 0 0,1 1 0,1 0 0,-1 1 0,0 0 0,16 2 0,-5 1 0,-1 0 0,1 2 0,-1 0 0,34 14 0,-47-16 0,1 1 0,-1-1 0,0 1 0,-1 0 0,1 1 0,-1-1 0,1 1 0,-1 0 0,-1 1 0,5 5 0,-7-9 0,-1-1 0,0 1 0,0 0 0,0-1 0,0 1 0,0 0 0,-1 0 0,1 0 0,0 0 0,-1 0 0,1 0 0,-1 0 0,0 0 0,0 0 0,0 0 0,0 0 0,0 0 0,0 0 0,0 0 0,0 0 0,-1-1 0,1 1 0,-1 0 0,0 0 0,0 0 0,1 0 0,-1 0 0,0-1 0,-1 1 0,1 0 0,0-1 0,0 1 0,-1-1 0,1 1 0,-1-1 0,1 0 0,-1 1 0,1-1 0,-4 1 0,-7 5 0,0 0 0,-1-1 0,1-1 0,-1 0 0,-1 0 0,1-1 0,-1-1 0,-25 3 0,19-5 0,1 0 0,0-2 0,-1 0 0,1-1 0,-35-8 0,38 4 850,8 1-5635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15 9944,'0'0'6317,"-11"-3"-5740,8 3-446,-15-4 927,-1 1 1,-26-1 0,45 4-1028,0 0 0,-1 0 1,1 0-1,0 0 0,0 0 1,0 0-1,0 0 0,0 0 1,0 0-1,-1 0 0,1 0 1,0 0-1,0 1 0,0-1 0,0 0 1,0 0-1,0 0 0,0 0 1,0 0-1,0 0 0,0 0 1,-1 1-1,1-1 0,0 0 1,0 0-1,0 0 0,0 0 1,0 0-1,0 1 0,0-1 1,0 0-1,0 0 0,0 0 1,0 0-1,0 0 0,0 1 0,0-1 1,0 0-1,0 0 0,0 0 1,1 0-1,-1 0 0,0 0 1,0 1-1,0-1 0,0 0 1,0 0-1,0 0 0,0 0 1,0 0-1,0 0 0,0 0 1,1 0-1,-1 1 0,0-1 0,0 0 1,8 8 607,15 0-113,0 0 1,1-1 0,0-2 0,46 6-1,-68-11-487,126 11 3488,206-8 1,-304-4-3085,29-4-419,-42 2-25,-1 2 0,1 0 0,26 2 0,-27 3 854,-7 0-5654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5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12160,'0'0'11777,"12"-1"-11139,312-1 1770,-97 6-1169,164 7 1123,-322-6-1274,128 27-1,-190-31-1087,0 0 0,0 0 0,14-1 0,-12 0 0,-10 2 0,1-1 0,-1 1 0,1-1 0,-1 1 0,0-1 0,0 0 0,0 1 0,0-1 0,0 0 0,0 0 0,0 0 0,-2 2 0,-11 6-3995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84 106 14464,'0'0'6487,"4"17"-5639,40 261 2430,-10 84 1879,-32-328-3719,-4-24-680,-4-23-429,-31-117-329,-13-47 0,-11-85 0,58 244 0,-1 0 0,0-27 0,3 37 0,1-1 0,1 1 0,-1 0 0,1 0 0,1 0 0,-1 0 0,1 0 0,3-7 0,-2 10 0,0 1 0,-1 0 0,1 1 0,1-1 0,-1 0 0,0 1 0,1 0 0,0 0 0,0 0 0,0 0 0,0 1 0,0-1 0,0 1 0,1 0 0,-1 0 0,1 1 0,-1-1 0,1 1 0,7-1 0,5-1 0,0 1 0,0 1 0,0 0 0,22 2 0,-21 1 0,-1 1 0,0 1 0,0 1 0,-1 0 0,1 1 0,-1 1 0,0 0 0,-1 1 0,0 1 0,0 0 0,-1 1 0,0 1 0,-1 0 0,0 1 0,0 0 0,17 24 0,-28-34 0,0 1 0,0 0 0,0-1 0,0 1 0,0 0 0,-1 0 0,1 1 0,-1-1 0,0 0 0,0 0 0,0 0 0,0 1 0,-1-1 0,0 1 0,1-1 0,-1 0 0,0 1 0,-1-1 0,1 1 0,0-1 0,-1 0 0,0 1 0,0-1 0,0 0 0,0 0 0,0 0 0,-1 0 0,0 0 0,1 0 0,-1 0 0,0 0 0,0 0 0,-1-1 0,1 1 0,0-1 0,-1 0 0,0 0 0,1 0 0,-1 0 0,-3 2 0,-3 1 70,0-1 1,0 0-1,0 0 0,0 0 0,-1-2 1,1 1-1,-1-1 0,0 0 0,0-1 1,0 0-1,0-1 0,1 0 0,-12-2 1,8 1-563,0-1 0,0 0 0,0-1 0,0-1 1,1 0-1,-1-1 0,1 0 0,0-1 0,-13-8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7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8840,'0'0'11125,"-12"2"-10491,-37 5 20,45-6-287,-1-1 0,1 1 0,0 0 1,0 0-1,0 1 0,0-1 1,0 1-1,0 0 0,0 0 0,-6 5 1,10-7-310,0 1 1,0 0-1,0-1 1,0 1 0,0 0-1,0-1 1,1 1 0,-1 0-1,0-1 1,0 1 0,1 0-1,-1-1 1,0 1-1,1-1 1,-1 1 0,1-1-1,-1 1 1,1-1 0,-1 1-1,1-1 1,-1 1-1,1-1 1,-1 0 0,1 1-1,0-1 1,-1 0 0,1 1-1,0-1 1,-1 0-1,2 0 1,25 11 610,-24-9-518,31 9 206,0-2-1,1-1 1,0-2 0,36 3 0,145-2 2078,-85-5-1825,-104 1-610,-22-2 0,0-1 0,0 1 0,1-1 0,-1 0 0,0 0 0,1-1 0,9-1 0,13-1 0,-20 4 0,-8-1 0,0 0 0,1 0 0,-1 0 0,0 0 0,0 0 0,0 0 0,0 0 0,0 0 0,0-1 0,1 1 0,-1 0 0,0 0 0,0 0 0,0 0 0,0 0 0,0 0 0,0 0 0,0 0 0,1 0 0,-1 0 0,0 0 0,0-1 0,0 1 0,0 0 0,0 0 0,0 0 0,0 0 0,0 0 0,0 0 0,0 0 0,0-1 0,0 1 0,0 0 0,0 0 0,0 0 0,0 0 0,0 0 0,0-1 0,0 1 0,0 0 0,0 0 0,0 0 0,0 0 0,0 0 0,0 0 0,0-1 0,0 1 0,0 0 0,0 0 0,0 0 0,0 0 0,0 0 0,0 0 0,0 0 0,-1-1 0,1 1 0,0 0 0,0 0 0,0 0 0,-5-7 0,5 7 0,-14-9 850,3 8-5635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15576,'0'0'5175,"16"-1"-4179,235-20 3210,21 13 1928,-232 13-5420,-25-3-4805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8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9240,'0'0'9406,"3"-11"-8821,9-32 6,-5 28 584,-6 14-1142,-1 1-1,0 0 1,0 0 0,0 0-1,0 0 1,0 0 0,1 0-1,-1 0 1,0 0-1,0 0 1,0 0 0,0-1-1,1 1 1,-1 0 0,0 0-1,0 0 1,0 0 0,0 0-1,1 0 1,-1 0 0,0 0-1,0 1 1,0-1-1,0 0 1,1 0 0,-1 0-1,0 0 1,0 0 0,0 0-1,0 0 1,1 0 0,-1 0-1,0 0 1,0 0 0,0 1-1,0-1 1,0 0-1,0 0 1,1 0 0,6 18 1514,-7-18-1554,9 41 803,-3-1-1,-1 1 1,-1 0-1,-4 48 0,1-48-304,4 500 3957,-7-494-4448,-1-10 0,4-28 0,1-12 0,24-72 887,-10 32-5167,-15 41 3737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9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0 13968,'0'0'6817,"-7"16"-6159,3-8-563,-3 10 115,-2-1 0,0 0-1,-1-1 1,0 0 0,-18 19 0,3-8 330,-1-2 1,-2-1-1,0-1 1,-48 29-1,-35 24 4441,111-76-4970,0 1 0,-1-1 0,1 0-1,0 0 1,0 0 0,0 0 0,0 0-1,0 0 1,0 1 0,0-1 0,0 0-1,0 0 1,0 0 0,0 0-1,0 0 1,0 1 0,0-1 0,0 0-1,0 0 1,0 0 0,0 0 0,0 0-1,0 1 1,0-1 0,0 0 0,0 0-1,0 0 1,0 0 0,0 0-1,0 0 1,0 1 0,0-1 0,0 0-1,0 0 1,0 0 0,0 0 0,1 0-1,-1 0 1,0 0 0,0 1 0,0-1-1,10 8 601,19 9 459,-18-11-923,135 88-147,-99-63 0,-13-5 0,-1 2 0,-1 1 0,49 58 0,-50-52 0,-2-2 0,33 48 0,-62-81 0,0 1 0,0-1 0,0 0 0,0 0 0,1 0 0,-1 0 0,0 0 0,0 0 0,0 0 0,0 0 0,0 0 0,0 0 0,1 0 0,-1 0 0,0 0 0,0 0 0,0 0 0,0 0 0,0 0 0,0 0 0,1 0 0,-1 0 0,0 0 0,0 0 0,0 0 0,0 0 0,0 0 0,0 0 0,1 0 0,-1 0 0,0 0 0,0 0 0,0-1 0,0 1 0,0 0 0,0 0 0,0 0 0,0 0 0,0 0 0,1 0 0,-1 0 0,0 0 0,0-1 0,0 1 0,0 0 0,0 0 0,0 0 0,0 0 0,0 0 0,0-1 0,0 1 0,0 0 0,6-14 0,2-17 0,3-26 850,-4 26-5635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39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14568,'0'0'7385,"6"15"-6388,1 4-585,-1 0 0,0 0 0,-2 0 0,4 33 0,4 108 1744,16 183 3437,-26-269-5593,-2-56 0,0-18-6,0 0 0,0 0 0,0 0 1,0 0-1,-1 0 0,1 0 0,0 1 0,0-1 0,0 0 0,0 0 0,0 0 1,0 0-1,0 0 0,0 0 0,-1 0 0,1 0 0,0 0 0,0 0 0,0 0 1,0 0-1,0 0 0,0 0 0,0 0 0,-1 0 0,1 0 0,0 0 0,0 0 1,0 0-1,0 0 0,0 0 0,0 0 0,0-1 0,0 1 0,-1 0 1,1 0-1,0 0 0,0 0 0,0 0 0,0 0 0,0 0 0,0 0 0,0 0 1,0 0-1,0-1 0,0 1 0,0 0 0,0 0 0,0 0 0,0 0 0,0 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21407,'0'0'5416,"72"4"-5272,-60-2-240,-4 2 8,-2 2-112,-2 2 8,-4 4-56,-4-2 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40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16384,'0'0'4449,"13"1"-3455,134 10 1192,240 23 4048,-365-31-5842,43 6 1888,-29 3-6424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4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93 10544,'0'0'12750,"1"11"-12050,9 45 161,2-1 1,3 0-1,23 56 0,-7-33 1264,32 125 1,-55-176-1664,15 34 0,-7-21-317,-10-20-145,-5-27 0,1 0 0,-1 1 0,1-1 0,0 0 0,6-10 0,-2 1 0,78-170 0,-67 155 0,2 1 0,0 1 0,44-49 0,53-36 0,-24 25 0,-73 71 0,27-20 0,-7 7 0,-29 21 0,-10 10 0,0 0 0,0 0 0,0-1 0,0 1 0,0 0 0,0-1 0,0 1 0,0 0 0,0-1 0,0 1 0,-1 0 0,1 0 0,0-1 0,0 1 0,0 0 0,0 0 0,0-1 0,-1 1 0,1 0 0,0 0 0,0-1 0,0 1 0,-1 0 0,1 0 0,0 0 0,0-1 0,-1 1 0,1 0 0,0 0 0,0 0 0,-1 0 0,1 0 0,0 0 0,-1-1 0,-10-3 0,-30-5 0,1 2 0,-2 2 0,1 2 0,-43 2 0,-48-4 0,71-2 0,-1 4 0,-114 7 0,37 16 0,165-27 283,1 0 1,29-12-1,11-8-5068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4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10344,'0'0'10271,"-11"8"-9543,-33 25 0,42-31-580,-1 0-1,1 0 1,0 0-1,0 0 1,0 0-1,0 0 1,0 0-1,1 1 1,-1-1 0,1 1-1,-1-1 1,1 1-1,-1 3 1,2-5-62,0 0 1,0 0-1,0 0 1,0 0-1,0 0 0,0 0 1,0-1-1,0 1 1,0 0-1,1 0 1,-1 0-1,0 0 1,1 0-1,-1 0 1,1-1-1,-1 1 1,1 0-1,-1 0 1,1-1-1,0 1 1,-1 0-1,1-1 1,0 1-1,0-1 1,1 2-1,5 1 242,0 0-1,0 0 1,0-1-1,0 0 1,1 0-1,12 1 1,-17-2-376,94 10 1448,105-1 0,3 0-71,40 7-1329,-192-16 0,-56-11 850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4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10040,'0'0'10345,"5"13"-9559,2 3-516,-1 1 0,-1-1 0,-1 1-1,0 0 1,2 21 0,21 219 5358,-20-222-3183,-7-35-2414,0 1 1,0-1-1,0 0 0,0 0 0,0 0 0,0 0 1,0 0-1,0 1 0,0-1 0,0 0 1,0 0-1,0 0 0,0 0 0,0 0 1,0 0-1,1 0 0,-1 0 0,0 1 0,0-1 1,0 0-1,0 0 0,0 0 0,0 0 1,0 0-1,1 0 0,-1 0 0,0 0 1,0 0-1,0 0 0,0 0 0,0 0 1,1 0-1,-1 0 0,0 0 0,0 0 0,0 0 1,0 0-1,0 0 0,1 0 0,-1 0 1,0 0-1,0 0 0,0 0 0,0 0 1,0 0-1,0 0 0,1 0 0,-1 0 0,0 0 1,0-1-1,0 1 0,0 0 0,0 0 1,7-8 162,52-140-175,-42 101-21,36-75 0,-37 97 2,1 0 0,26-29 0,-35 44 0,-4 6 0,0-1 0,0 1 0,0 0 0,1 0 0,-1 0 0,1 1 0,0 0 0,0-1 0,0 2 0,10-5 0,-13 6 0,0 1 0,1-1 0,-1 1 0,0 0 0,0 0 0,1 0 0,-1 0 0,0 0 0,0 0 0,1 0 0,-1 1 0,0-1 0,0 1 0,0 0 0,0 0 0,1 0 0,-1 0 0,0 0 0,-1 0 0,1 0 0,0 0 0,0 1 0,0-1 0,-1 1 0,1-1 0,-1 1 0,1 0 0,-1 0 0,0 0 0,0 0 0,1 0 0,0 2 0,10 20 0,-1 0 0,-1 1 0,-1 1 0,11 48 0,10 116 0,-23-136 0,-5-35 0,-2-15 0,0-1 0,0 1 0,1 0 0,-1 0 0,1-1 0,0 1 0,0 0 0,0-1 0,3 6 0,-1-6 850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4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11152,'0'0'13665,"11"-3"-13119,-4 2-565,17-5 784,1 1 0,0 1 0,25-1 0,77 0 1199,-73 1-1184,0 3 0,67 7 0,-51 3-754,77 22-1,-89-17-25,0-4 0,0-1 0,78 0 0,181-14 0,-85-2 0,330-4 0,-161 11 0,-168 3 0,-37 1 0,113-2 0,-136-16 0,-41 3 0,43 7 0,-30 1 0,166-8 0,-183 2 0,-121 9 0,10-4 0,-17 4 20,0 0 0,0 0 0,1 0 0,-1 0 0,0 0 0,0 0 1,0 0-1,0 0 0,0 0 0,0 0 0,0 0 0,0 0 0,1 0 0,-1 0 0,0-1 0,0 1 0,0 0 0,0 0 0,0 0 0,0 0 1,0 0-1,0 0 0,0 0 0,0 0 0,0-1 0,0 1 0,0 0 0,0 0 0,0 0 0,0 0 0,0 0 0,0 0 0,0 0 1,0-1-1,0 1 0,0 0 0,0 0 0,0 0 0,0 0 0,0 0 0,0 0 0,0 0 0,0-1 0,0 1 0,0 0 0,0 0 0,0 0 1,0 0-1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48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8936,'0'0'23332,"2"18"-22918,16 278-337,-14-9-77,-4-233 0,0-59 162,1 1 1,0-1-1,-1 1 0,2 0 0,1-7 1,5-8-2739,-6 15 243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4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0 10448,'0'0'7441,"-5"11"-6896,4-9-503,-2 9 119,-2-1 0,1 0 0,-2 0-1,1-1 1,-1 1 0,-11 12 0,-231 226 3438,228-230-2701,-1-1 0,-1-1 1,-39 23-1,48-36 1912,16-10-988,18-13-573,-16 17-1244,0 1 0,0 0 0,0 0 0,0 0 0,0 1 0,0-1 0,1 1 0,-1 1 0,0-1 0,1 1 0,-1 0 0,1 0 0,-1 0 0,1 1 0,-1 0 0,0 0 0,0 0 0,1 1 0,-1-1 0,7 4 0,10 6-10,-1 0 0,0 1-1,24 18 1,-38-25 5,178 145 0,-131-103 0,16 6 0,-59-44 586,-10-9-601,-1 1-1,0-1 1,1 1 0,-1-1 0,1 1 0,-1-1 0,1 0-1,-1 1 1,1-1 0,0 1 0,-1-1 0,1 0-1,-1 0 1,1 1 0,0-1 0,-1 0 0,1 0 0,1 0-1,6-8-4216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5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9648,'0'0'11806,"-3"12"-11030,-5 51 490,2 2 0,5 107-1,3-103 938,-3 0 0,-18 121 0,10-143-2080,7-46-123,-3-7 0,-3-11 0,7 2-3992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51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12256,'0'0'9135,"17"-2"-8277,230-2 1678,-25 17-322,-161-6-727,95 23-1,-113-14-261,-36-13-1002,0 0 0,0 0 1,0-1-1,1 1 0,-1-2 0,16 3 0,-23-4-209,0 0 1,0 0-1,0 0 1,0 0-1,0 0 1,0 0-1,0 0 1,1 0-1,-1 0 1,0 0-1,0 0 1,0 0-1,0 0 1,0 0-1,0 0 1,0 0-1,1 0 1,-1 0-1,0 0 1,0 0-1,0 0 1,0 0-1,0 0 1,0 1-1,0-1 1,0 0-1,0 0 1,0 0-1,1 0 1,-1 0-1,0 0 1,0 0-1,0 0 1,0 1-1,0-1 1,0 0-1,0 0 1,0 0-1,0 0 1,0 0-1,0 0 1,0 0-1,0 1 1,0-1-1,0 0 1,0 0-1,0 0 1,0 0-1,0 0 1,0 0-1,0 0 1,0 1-1,-1-1 1,1 0-1,0 0 1,0 0-1,0 0 1,0 0-1,0 0 1,0 0-1,0 0 1,0 0-1,0 1 1,0-1-1,-1 0 1,1 0-1,0 0 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5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11352,'0'0'9682,"1"14"-9013,24 191 2078,-19-139-647,-2 101 1,-4-121-150,0-47-1931,0 1 1,0 0-1,0 0 1,0 0 0,1 0-1,-1-1 1,0 1-1,0 0 1,0 0-1,0 0 1,0 0 0,0 0-1,1 0 1,-1 0-1,0 0 1,0-1-1,0 1 1,0 0 0,1 0-1,-1 0 1,0 0-1,0 0 1,0 0-1,0 0 1,1 0-1,-1 0 1,0 0 0,0 0-1,0 0 1,1 0-1,-1 0 1,0 0-1,0 0 1,0 0 0,0 0-1,1 0 1,-1 1-1,0-1 1,0 0-1,0 0 1,0 0 0,0 0-1,1 0 1,-1 0-1,0 0 1,0 1-1,0-1 1,0 0 0,0 0-1,0 0 1,0 0-1,0 0 1,1 1-1,-1-1 1,0 0 0,0 0-1,0 0 1,0 0-1,0 1 1,0-1-1,11-17 883,52-151-903,-45 113 0,2 1 0,33-61 0,-48 106 0,0 1 0,0-1 0,1 1 0,0 1 0,1-1 0,-1 1 0,2 0 0,-1 0 0,0 1 0,16-9 0,-22 14 0,1 1 0,-1 0 0,0-1 0,0 1 0,1 0 0,-1 0 0,0 0 0,1 0 0,-1 0 0,0 0 0,1 1 0,-1-1 0,0 0 0,1 1 0,-1-1 0,0 1 0,0-1 0,0 1 0,1-1 0,-1 1 0,0 0 0,0 0 0,0-1 0,0 1 0,0 0 0,0 0 0,0 0 0,-1 0 0,2 2 0,3 4 0,0 1 0,0-1 0,5 12 0,-4-6 0,14 24 0,-2 2 0,-1 0 0,21 74 0,-28-72 0,-10-41 15,0 0 0,0 0 0,0 0 1,0 0-1,0 1 0,0-1 0,0 0 0,0 0 0,0 0 0,0 0 0,0 1 1,0-1-1,0 0 0,0 0 0,0 0 0,0 0 0,0 1 0,0-1 1,0 0-1,1 0 0,-1 0 0,0 0 0,0 0 0,0 0 0,0 1 0,0-1 1,0 0-1,1 0 0,-1 0 0,0 0 0,0 0 0,0 0 0,0 0 1,1 0-1,-1 0 0,0 0 0,0 0 0,0 0 0,0 0 0,1 0 0,-1 0 1,0 0-1,0 0 0,0 0 0,0 0 0,1 0 0,-1 0 0,0 0 0,0 0 1,0 0-1,0 0 0,1 0 0,-1 0 0,0 0 0,0-1 0,0 1 1,0 0-1,0 0 0,0 0 0,1 0 0,-1 0 0,0 0 0,0-1 0,0 1 1,6-9-4935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3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16783,'0'0'1600,"89"-6"-648,-23 0 0,13-2-224,8-2 8,-7 4-392,-1 4 8,-9 2-152,-11 0-8,-1-4-88,-9 0-8,-13 8-40,-6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5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8336,'0'0'8647,"1"12"-8235,-1-7-356,1 7 214,0 0 0,0 0 0,1 0-1,1-1 1,0 1 0,1-1 0,0 0 0,6 11-1,1-5 1057,-10-16-1382,-1-1 1,0 1 0,1-1-1,-1 1 1,0-1-1,1 1 1,-1-1 0,1 1-1,-1-1 1,1 0 0,-1 1-1,1-1 1,-1 1 0,1-1-1,-1 0 1,1 0 0,0 1-1,-1-1 1,1 0-1,-1 0 1,1 0 0,0 0-1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55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9344,'0'0'6181,"-11"3"-5594,-3 3-67,0 0 1,0 0-1,0 1 1,-18 13-1,-10 12 5064,63-41-5066,0 1 1,1 0 0,-1 2-1,2 1 1,-1 0-1,31-1 1,144 1 3943,-141 5-4093,214 9-369,-214-1 0,-41-5 0,1 0 0,23 0 0,-39-3-21,0-1 0,1 1-1,-1 0 1,0-1 0,0 1 0,1 0 0,-1-1-1,0 1 1,0 0 0,0-1 0,0 1-1,1-1 1,-1 1 0,0-1 0,0 1 0,0 0-1,0-1 1,0 1 0,0-1 0,0 1 0,0-1-1,0 1 1,0 0 0,0-1 0,-1 0-1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5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12456,'0'0'15120,"16"-4"-14438,63-10 1052,100-6 1,-82 18-1219,132 13 0,-144-3-516,-77-8 850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5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9344,'0'0'14305,"14"2"-13667,-6-1-539,-3-1-34,0 1-1,0 0 0,0 0 1,0 0-1,0 0 0,0 1 1,0 0-1,-1 0 0,1 0 1,-1 0-1,1 1 0,-1 0 1,0 0-1,0 0 1,0 0-1,0 1 0,6 6 1,9 19 622,0 0 1,27 59-1,18 72 1065,-36-87-896,33 104 1688,-61-176-2544,1 0 0,-1-1 0,0 1 0,0-1 0,0 1 0,0 0 0,1-1 0,-1 1 0,0-1 0,0 1 0,1-1 0,-1 1 0,1-1 0,-1 1 0,0-1 0,1 1 0,-1-1 0,1 0 0,-1 1 0,1-1 0,-1 0 0,1 1 0,0-1 0,-1 0 0,1 0 0,-1 0 0,1 0 0,-1-1 0,1 1 0,-1 0 0,1 0 0,-1 0 0,0-1 0,1 1 0,-1 0 0,1 0 0,-1-1 0,0 1 0,1 0 0,-1-1 0,0 1 0,1 0 0,-1-1 0,1 0 0,12-27 0,-4-3 0,5-15 0,1 1 0,2 0 0,25-46 0,-16 47 0,1 2 0,2 0 0,2 2 0,1 2 0,41-38 0,-45 52 0,2 1 0,31-20 0,-49 32 0,-12 11 0,0 0 0,0 0 0,0 0 0,0 0 0,0-1 0,0 1 0,0 0 0,0 0 0,0 0 0,0 0 0,0-1 0,0 1 0,0 0 0,0 0 0,-1 0 0,1 0 0,0 0 0,0 0 0,0-1 0,0 1 0,0 0 0,0 0 0,-1 0 0,1 0 0,0 0 0,0 0 0,0 0 0,0 0 0,0 0 0,-1 0 0,1 0 0,0 0 0,0-1 0,0 1 0,0 0 0,-1 0 0,1 0 0,0 0 0,0 1 0,0-1 0,0 0 0,0 0 0,-1 0 0,-33 3 0,22-1 0,-16 1 0,-243 24 0,212-25 0,0-1 0,-96-13 0,137 8 0,0-1 0,0 0 0,1-2 0,0 1 0,0-2 0,-20-12 0,32 19 850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0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10344,'0'0'9893,"-9"2"-9396,-29 5-4,23-2 1658,21-3 432,0-2-2252,-1 1 1,1 0 0,0 0 0,-1 0 0,1 1 0,8 3 0,21 6 188,2-7 34,1-2-1,-1-1 0,48-5 0,-31 1-10,3 0-372,180 1 521,-209 4-644,1 1 0,-1 1 0,0 1 0,0 2 0,0 1 0,30 13 0,-23 0 936,-34-21-1129,0 1 1,0-1-1,-1 1 0,1-1 0,0 1 1,0 0-1,-1-1 0,1 1 1,0 0-1,-1 0 0,1-1 1,0 1-1,-1 0 0,1 0 0,-1 0 1,0 0-1,1 0 0,-1 0 1,0 0-1,1 0 0,-1 0 1,0 0-1,0 0 0,0 0 0,0 0 1,0 0-1,0 0 0,0 0 1,0 0-1,0 0 0,-1 0 1,1 0-1,-1 1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0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10656,'0'0'10518,"1"12"-9881,1 2-477,43 343 5508,-45-355-5704,6 23 1827,-6-25-1754,0 0 0,1 1-1,-1-1 1,0 0 0,0 0-1,0 0 1,0 0 0,0 0-1,0 1 1,0-1 0,0 0-1,0 0 1,0 0-1,1 0 1,-1 0 0,0 0-1,0 0 1,0 1 0,0-1-1,0 0 1,1 0 0,-1 0-1,0 0 1,0 0-1,0 0 1,0 0 0,0 0-1,1 0 1,-1 0 0,0 0-1,0 0 1,0 0 0,0 0-1,1 0 1,-1 0-1,0 0 1,0 0 0,0 0-1,1 0 1,6-12 698,6-24-433,14-72-1,-21 80-207,0 0-1,2 1 1,1 0-1,1 0 1,15-27-1,-21 47-93,0 0 0,1 0 0,0 1 0,0-1 0,0 1 0,1 0 0,0 1 0,12-10 0,-16 14 0,0 0 0,0 0 0,1 0 0,-1 0 0,0 0 0,0 1 0,0-1 0,1 1 0,-1-1 0,0 1 0,1 0 0,-1 0 0,0 0 0,1 0 0,-1 0 0,0 1 0,1-1 0,-1 1 0,0-1 0,0 1 0,1 0 0,-1 0 0,0 0 0,0 0 0,0 0 0,0 0 0,0 1 0,-1-1 0,1 1 0,0-1 0,0 1 0,-1 0 0,1 0 0,1 3 0,7 8 0,-2 0 0,1 0 0,-2 1 0,12 29 0,16 63 0,-33-99 0,2 7 283,-1 1 1,3 24-1,-4 10-5068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0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10448,'0'0'14211,"14"-2"-13504,2-1-478,4 0 156,-1 1 0,30 0 0,571 20 5045,-270 17-4992,48 2-297,-383-36-141,-1-1 0,0-1 0,0 0 0,0-1 0,24-6 0,-38 8 27,1 0-1,-1 0 1,0-1-1,1 1 1,-1 0 0,1 0-1,-1 0 1,0-1-1,1 1 1,-1 0-1,0 0 1,0-1 0,1 1-1,-1 0 1,0-1-1,0 1 1,1 0 0,-1-1-1,0 1 1,0 0-1,0-1 1,0 1-1,1 0 1,-1-1 0,0 1-1,0-1 1,0 1-1,0 0 1,0-1 0,0 1-1,0-1 1,0 1-1,0 0 1,0-1-1,0 1 1,-1-1 0,-5-13-4946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0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10752,'0'0'4472,"4"-10"-3826,32-70 1830,-36 79-2434,0 1-1,0 0 1,0 0 0,0 0-1,1 0 1,-1-1 0,0 1-1,0 0 1,0 0 0,0 0-1,0 0 1,0-1 0,0 1-1,1 0 1,-1 0 0,0 0-1,0 0 1,0 0 0,0 0-1,0-1 1,1 1 0,-1 0-1,0 0 1,0 0 0,0 0-1,1 0 1,-1 0 0,0 0-1,0 0 1,0 0 0,0 0-1,1 0 1,-1 0 0,0 0-1,0 0 1,0 0-1,1 0 1,-1 0 0,0 0-1,0 0 1,1 0 0,5 9 915,3 13-1,2 37 420,-2 0 1,-3 1 0,-1 60-1,-4-80-413,-3 66 3318,17-142-4281,-1-8 0,12-47 0,-23 80 0,1-1 0,0 1 0,0 0 0,1 1 0,1-1 0,-1 1 0,10-11 0,54-62 0,-67 81 0,3-4 0,1 0 0,-1 1 0,1-1 0,0 1 0,1 0 0,-1 1 0,15-8 0,-18 11 0,0 0 0,-1 0 0,1 1 0,0-1 0,0 1 0,0 0 0,-1-1 0,1 1 0,0 0 0,0 1 0,0-1 0,0 0 0,0 1 0,-1 0 0,1 0 0,0 0 0,-1 0 0,1 0 0,0 0 0,-1 0 0,1 1 0,-1 0 0,0-1 0,1 1 0,2 3 0,3 4 0,0 0 0,-1 0 0,0 0 0,0 1 0,-1 0 0,0 1 0,-1 0 0,0-1 0,0 2 0,3 16 0,3 16 0,8 60 0,-19-100 0,16 161 0,-20-118 0,11-72 850,-2 10-5635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4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10848,'0'0'10951,"-5"13"-10407,-1 1-380,1-5-31,2 1 1,-1 0-1,1 0 0,0 0 0,1 1 0,-1 17 0,2 41 768,3 1 0,15 88 0,-16-152-852,39 235 1854,1-4 402,-33-162 3,-8-119-2291,2-1 1,12-77-1,-11 105-17,1 0 0,1 0 0,1 0 0,0 1 0,1 0 0,12-20 0,-15 29 0,1 1 0,0 0 0,0 0 0,0 0 0,1 0 0,0 1 0,0 0 0,0 1 0,1-1 0,-1 1 0,1 0 0,0 1 0,0-1 0,1 2 0,-1-1 0,11-2 0,-13 4 0,1 1 0,0 0 0,-1 0 0,1 0 0,-1 1 0,1-1 0,-1 1 0,0 1 0,1-1 0,-1 1 0,0 0 0,0 0 0,0 0 0,0 1 0,0 0 0,0 0 0,-1 0 0,1 0 0,6 8 0,-1-2 0,-1 0 0,0 1 0,-1 0 0,0 1 0,-1-1 0,0 1 0,6 14 0,-10-17 0,0 1 0,0-1 0,-1 1 0,0 0 0,0 0 0,-1-1 0,0 1 0,-1 0 0,0 0 0,0 0 0,-1 0 0,0 0 0,-1 0 0,0 0 0,0 0 0,-1-1 0,0 1 0,-1-1 0,1 0 0,-8 11 0,4-9 0,1 0 0,-2 0 0,0 0 0,0-1 0,0 0 0,-1-1 0,-1 0 0,1 0 0,-1-1 0,-1-1 0,1 1 0,-1-2 0,0 1 0,-17 5 0,13-7 0,-1 2 0,0-2 0,-18 4 0,29-8 0,1 1 0,0-1 0,0 1 0,-1-2 0,1 1 0,0 0 0,0-1 0,-1 1 0,1-1 0,0-1 0,0 1 0,0 0 0,-6-4 0,10 5 0,0 0 0,-1 0 0,1 0 0,0 0 0,0 0 0,0-1 0,-1 1 0,1 0 0,0 0 0,0 0 0,0 0 0,0 0 0,-1 0 0,1-1 0,0 1 0,0 0 0,0 0 0,0 0 0,0-1 0,0 1 0,0 0 0,0 0 0,-1 0 0,1-1 0,0 1 0,0 0 0,0 0 0,0 0 0,0-1 0,0 1 0,0 0 0,0 0 0,0 0 0,0-1 0,0 1 0,0 0 0,1 0 0,-1 0 0,0-1 0,0 1 0,9-7 0,21-2 0,-26 7 0,8-1 0,193-64 0,-159 50 0,-1-3 0,59-35 0,-102 54 0,13-8 0,0 0 0,0-1 0,-1 0 0,0-1 0,-1-1 0,0 0 0,11-15 0,-9 8 0,27-26 0,-44 87 0,-7 10 0,-4 34 0,12-77 0,1 1 0,0 0 0,1 0 0,-1-1 0,2 1 0,3 14 0,-5-23 0,0 0 0,1 0 0,-1 1 0,1-1 0,-1 0 0,1 0 0,-1 0 0,1 0 0,-1 0 0,1 0 0,0 0 0,0-1 0,-1 1 0,1 0 0,0 0 0,0 0 0,0-1 0,0 1 0,0 0 0,0-1 0,0 1 0,0-1 0,2 1 0,-1-1 0,0 0 0,0 0 0,0 0 0,0 0 0,0 0 0,0 0 0,-1-1 0,1 1 0,0-1 0,0 1 0,0-1 0,-1 0 0,3-1 0,4-3 0,-1 0 0,1 0 0,-1-1 0,0 0 0,6-7 0,64-76 0,19-21 0,-65 90 0,-30 21 0,0-1 0,-1 1 0,1 0 0,-1-1 0,1 1 0,-1 0 0,1-1 0,-1 1 0,1 0 0,-1 0 0,1-1 0,-1 1 0,0 0 0,0 0 0,1 0 0,-1 0 0,0-1 0,0 1 0,0 0 0,0 0 0,0 1 0,4 27 0,-2-15 0,0 5 0,1-1 0,6 21 0,-8-35 0,0 0 0,0 0 0,1-1 0,-1 1 0,1-1 0,0 1 0,0-1 0,0 1 0,1-1 0,-1 0 0,1 0 0,-1 0 0,1-1 0,0 1 0,0-1 0,5 4 0,-5-5 0,0-1 0,0 1 0,0 0 0,0-1 0,0 1 0,0-1 0,0 0 0,0 0 0,0 0 0,0-1 0,0 1 0,0-1 0,0 1 0,0-1 0,0 0 0,-1 0 0,1 0 0,0-1 0,0 1 0,-1-1 0,1 1 0,2-3 0,6-4 0,-1 0 0,0-1 0,13-14 0,-10 8 0,-1 0 0,-1-1 0,0 0 0,-2 0 0,14-31 0,27-93 0,-40 110 0,14-58 0,-3-2 0,10-111 0,-30 193 0,0 3 0,0-1 0,0 1 0,-1 0 0,0 0 0,0-1 0,-2-9 0,-5 47 0,8 24 0,13 89 0,-9-102 0,46 280 0,-48-294 0,3 29 0,-12-60 958,1-1-4139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4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0 232 17983,'0'0'1648,"6"-10"-949,0 0-530,0 0 1,1 0-1,0 0 0,1 1 1,0 0-1,17-14 0,-3 7 141,2 0 0,-1 1-1,2 1 1,0 2 0,1 0-1,0 2 1,0 1 0,1 1-1,0 1 1,1 1 0,51-3-1,-25 5 855,7 1-3645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3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13056,'0'0'3487,"10"-2"-3232,-9 2-253,7-2 57,1 1 1,-1-2 0,0 1-1,0-1 1,0 0-1,0 0 1,-1-1 0,1 0-1,-1-1 1,10-7-1,-5 0 80,-1 0-1,0-1 0,-1 0 0,0-1 1,-1 0-1,14-29 0,-10 12 599,-1 0-1,11-48 1,-32 98 360,-18 104-429,-15 181 0,6-39-56,32-241-322,-16 44 0,17-59 70,3-19 43,1 6-409,47-405 888,-39 363-746,1 1 0,3-1 0,2 2 0,1 0 0,36-66 0,-47 100-77,1 0 0,1 1 0,0 0 0,0 0 0,12-10 0,-15 15-24,-1 1 1,1 0 0,0 0-1,0 0 1,0 1-1,1-1 1,-1 1-1,1 0 1,-1 0 0,1 1-1,0-1 1,-1 1-1,1 0 1,8-1-1,-10 3-14,0-1 0,0 1 0,0 0 0,0 0 0,0 0 0,0 0 0,0 0 0,0 0 0,0 1 0,-1 0 0,1-1 0,-1 1 0,1 0 0,-1 0 0,0 0 0,0 1 0,0-1 0,0 0 0,0 1 0,0 0 0,-1-1 0,3 5 0,1 5 25,0-1 0,0 0 0,-1 1 0,3 14-1,-3-9 10,0 1-1,-2 0 1,2 19-1,-4-33-31,0 0 1,0 0-1,0-1 0,0 1 0,-1 0 1,1 0-1,-1 0 0,0-1 0,0 1 1,0 0-1,-1-1 0,1 1 0,-1-1 1,0 1-1,0-1 0,0 0 1,0 0-1,-1 0 0,1 0 0,-1 0 1,-6 4-1,7-5-4,-1-2 1,0 1-1,0 0 1,0 0-1,0-1 1,0 0-1,0 1 1,0-1-1,0 0 0,0-1 1,0 1-1,0-1 1,0 1-1,0-1 1,0 0-1,1 0 1,-1 0-1,0 0 1,-4-3-1,-2-1 20,-1 0 0,2 0 0,-1-1 0,-10-10 0,13 11 3,0-1 1,0 0 0,0 0-1,1-1 1,0 0 0,1 0-1,-6-11 1,9 18-39,1 0 0,0 0-1,0-1 1,0 1 0,0 0 0,0 0 0,0 0-1,0 0 1,0-1 0,0 1 0,0 0 0,0 0-1,0 0 1,0 0 0,0-1 0,0 1 0,0 0-1,0 0 1,0 0 0,0 0 0,0-1 0,0 1-1,0 0 1,0 0 0,0 0 0,0 0 0,0-1-1,0 1 1,1 0 0,-1 0 0,0 0 0,0 0-1,0 0 1,0-1 0,0 1 0,0 0-1,1 0 1,-1 0 0,0 0 0,0 0 0,0 0-1,0 0 1,1 0 0,-1 0 0,0 0 0,0 0-1,0 0 1,0 0 0,1 0 0,-1 0 0,0 0-1,0 0 1,0 0 0,1 0 0,-1 0 0,0 0-1,0 0 1,12 2 34,-12-1-25,63 19 129,128 35 88,-182-53-211,1 0-1,-1 0 1,1-1 0,0-1 0,0 1 0,-1-2 0,1 1-1,18-5 1,-22 4-10,0-2 0,1 1 0,-2-1 0,1 1 0,0-2 0,0 1 0,-1-1 1,0 0-1,0 0 0,0 0 0,0 0 0,-1-1 0,8-9 0,-12 14-9,10-13 33,0 0 0,-1-1 0,12-24 1,-19 33-26,0-1 0,0 0 0,-1 0 0,1 0 0,-1 0 0,-1 0 0,1 0 0,-1 0 0,0 0 0,0 0 0,-1 0 0,0 0 0,-2-7 0,2 6 6,-2 0-1,1 0 1,-1 1 0,0-1-1,0 1 1,0 0 0,-1 0-1,0 0 1,-1 0 0,1 1-1,-10-9 1,13 13-11,1 1-1,-1 0 1,1 0-1,-1 0 0,0 0 1,1 0-1,-1 0 1,1 0-1,-1 0 1,0 0-1,1 0 1,-1 0-1,0 0 1,1 0-1,-1 0 1,1 1-1,-1-1 1,1 0-1,-1 0 1,0 1-1,1-1 1,-1 0-1,1 1 1,-1-1-1,1 1 1,0-1-1,-1 0 1,1 1-1,-1-1 1,1 1-1,0-1 1,-1 1-1,1 0 1,0-1-1,0 1 1,-1-1-1,1 2 1,-12 23 33,7-11-24,1 0 1,1 1-1,1-1 1,0 1-1,0 0 1,2 0 0,0 0-1,0 0 1,2-1-1,0 1 1,0 0-1,1-1 1,1 1-1,1-1 1,0 0 0,12 23-1,-11-28 6,0 0 0,1-1 0,0 1 0,11 9 0,3 3 8,-17-17-17,-1 0 0,1 0 1,0-1-1,0 0 0,0 0 0,0 0 0,10 5 0,-12-7-3,1 0-1,0-1 1,0 1-1,-1 0 1,1-1-1,0 0 1,0 0-1,0 0 1,-1 0-1,1 0 1,0 0-1,0-1 1,-1 1-1,1-1 1,0 0-1,0 0 1,4-2-1,9-5 20,0-2 1,-1 0-1,1-1 0,-2 0 1,27-27-1,58-75 101,-92 106-116,4-8 83,17-28 1,-27 42-89,-1 0-1,0 1-1,0 0 1,0-1-1,0 1 1,0-1 0,1 1-1,-1-1 1,0 1-1,0-1 1,1 1-1,-1 0 1,0-1 0,0 1-1,1-1 1,-1 1-1,1 0 1,-1 0 0,0-1-1,1 1 1,-1 0-1,1-1 1,-1 1 0,1 0-1,-1 0 1,0 0-1,1 0 1,-1-1-1,1 1 1,-1 0 0,1 0-1,-1 0 1,1 0-1,-1 0 1,1 0 0,-1 0-1,1 0 1,-1 1-1,1-1 1,-1 0 0,1 0-1,-1 0 1,1 0-1,-1 1 1,1-1-1,-1 0 1,0 0 0,1 1-1,-1-1 1,1 0-1,-1 1 1,0-1 0,1 0-1,-1 1 1,0-1-1,0 1 1,1-1 0,-1 0-1,0 1 1,1 0-1,12 32 122,-12-29-136,13 51 15,-8-31-5,9 27 1,0-12 0,-12-27 0,1 0 0,0 0 0,1-1 0,0 0 0,1 0 0,0 0 0,1 0 0,13 15 0,-18-25 0,0 0 0,0 1 0,-1-1 0,1 0 0,0 0 0,0 0 0,0-1 0,0 1 0,0 0 0,0-1 0,1 1 0,-1-1 0,0 0 0,0 0 0,0 0 0,0 0 0,0 0 0,1 0 0,-1 0 0,0-1 0,0 1 0,0-1 0,0 0 0,0 1 0,0-1 0,0 0 0,4-2 0,2-2 0,1-1 0,-1 1 0,0-1 0,11-12 0,-10 11 201,-1-1 0,-1-1 1,0 1-1,9-15 0,-14 20-466,0 0 1,-1 0-1,1 0 0,-1 0 0,0-1 1,0 1-1,0 0 0,-1-1 0,1 1 1,-1 0-1,1-1 0,-1 1 0,0-1 1,-1 1-1,1-1 0,-1 1 1,1 0-1,-2-4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6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11552,'0'0'12666,"5"16"-11966,37 110 653,-15-46-360,4 14 963,61 131 0,-9-30-500,-62-141-1329,10 14-127,-31-68 0,0 0 0,0 0 0,1 0 0,-1 0 0,0-1 0,0 1 0,0 0 0,0 0 0,0 0 0,0 0 0,1 0 0,-1-1 0,0 1 0,0 0 0,0 0 0,0 0 0,1 0 0,-1 0 0,0 0 0,0 0 0,0 0 0,1 0 0,-1 0 0,0 0 0,0 0 0,0 0 0,0 0 0,1 0 0,-1 0 0,0 0 0,0 0 0,0 0 0,1 0 0,-1 0 0,0 0 0,0 0 0,0 0 0,1 0 0,-1 0 0,0 0 0,0 0 0,0 0 0,0 1 0,1-1 0,-1 0 0,0 0 0,0 0 0,0 0 0,0 0 0,0 1 0,0-1 0,1 0 0,-1 0 0,0 0 0,0 1 0,0-1 0,0 0 0,0 0 0,0 0 0,0 1 0,0-1 0,0 0 0,0 0 0,0 1 0,8-24 0,-6 16 0,18-58 0,27-71 0,137-222 0,-125 250 0,-30 58 0,-18 33 0,-1-1 0,0 0 0,-2 0 0,0-1 0,0 0 0,-2-1 0,4-20 0,-10 39 0,0 0 0,1 0 0,-1 0 0,0 0 0,0 0 0,0 0 0,-1 0 0,1 0 0,0 0 0,0 0 0,0 0 0,-1 0 0,1 0 0,0 0 0,-1 1 0,1-1 0,-1 0 0,1 0 0,-1 0 0,0 1 0,1-1 0,-2-1 0,0 1 0,0 0 0,0 0 0,1 0 0,-1 0 0,0 0 0,0 0 0,0 1 0,0-1 0,0 1 0,-3-1 0,-7 0 0,0 1 0,1 0 0,-15 3 0,12-2 0,-267 30 0,136-14 0,140-16 0,0 0 0,-1-1 0,1 0 0,0 0 0,-1 0 0,1 0 0,0-1 0,0 0 0,0 0 0,0-1 0,0 1 0,-6-4 0,11 5 26,-1 0 0,1 0 1,0-1-1,0 1 0,-1 0 0,1-1 0,0 1 0,0 0 1,0-1-1,0 1 0,-1 0 0,1-1 0,0 1 1,0 0-1,0-1 0,0 1 0,0 0 0,0-1 1,0 1-1,0 0 0,0-1 0,0 1 0,0-1 0,0 1 1,0 0-1,0-1 0,1 1 0,-1 0 0,0-1 1,0 1-1,0 0 0,0-1 0,1 1 0,-1 0 1,9-12-1950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6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15072,'0'0'8102,"18"8"-7411,-16-7-665,12 6 147,0-1 0,1 0 0,0-1 0,0-1 0,0 0 0,0-1 0,0-1 0,29 2 1,173-14 1814,253 4 3334,-458 7-5322,0 0 0,-1 0 0,1 1 0,0 0 0,-1 1 0,0 1 0,1 0 0,17 9 0,-29-13-41,1 1 0,-1-1 0,1 1 0,-1-1 0,1 1 0,-1 0 0,0-1 1,1 1-1,-1 0 0,0-1 0,0 1 0,0 0 0,1-1 0,-1 1 0,0 0 0,0 0 0,0-1 0,0 1 0,0 0 0,0 0 0,-1 0 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7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13360,'0'0'6745,"6"11"-5836,6 16-296,-1 1-1,-1 0 1,10 53 0,-10-31-8,36 225 2518,-29-81 954,-16-175-3490,-3-32 24,-2-12-320,-49-466-291,51 446 0,6-55 0,-3 85 0,1 0 0,1 0 0,1 1 0,0-1 0,0 1 0,2-1 0,10-19 0,-14 31 0,0 0 0,0 0 0,0 0 0,0 0 0,1 0 0,-1 0 0,1 1 0,0-1 0,-1 1 0,1 0 0,0 0 0,1 0 0,-1 0 0,0 0 0,1 1 0,-1 0 0,0-1 0,1 1 0,0 0 0,-1 1 0,1-1 0,-1 1 0,1 0 0,0-1 0,-1 2 0,1-1 0,0 0 0,-1 1 0,1-1 0,0 1 0,6 3 0,6 2 0,-1 0 0,0 1 0,0 1 0,-1 1 0,23 16 0,-24-15 0,-1 1 0,0 0 0,0 0 0,14 20 0,-21-26 0,-1 1 0,0 0 0,0 0 0,0 1 0,-1-1 0,0 1 0,-1 0 0,1 0 0,-1 0 0,-1 0 0,1 0 0,0 12 0,-2-15 0,-1 0 0,1 0 0,-1 0 0,0 0 0,0 0 0,0 0 0,-1 0 0,0 0 0,1-1 0,-1 1 0,-1-1 0,1 1 0,0-1 0,-1 0 0,0 1 0,1-2 0,-1 1 0,0 0 0,-1 0 0,1-1 0,0 0 0,-1 1 0,0-1 0,1-1 0,-1 1 0,0 0 0,-4 0 0,-3 2 0,0-1 0,0 0 0,-1-1 0,1 0 0,-1-1 0,1 0 0,-1-1 0,-18-2 0,-52-14 0,74 16 850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7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 12456,'0'0'6266,"17"-4"-5427,503-88 3121,-183 71-2069,3 29-76,-22 0 885,-220-2-740,-90-8-1835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8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1 162 12864,'0'0'6706,"1"12"-5973,19 210 1588,15 231 3391,-29-399-2461,-13-102-2756,-1-49 0,3 16-313,-13-174-182,17 193 0,2 1 0,11-72 0,-9 111 0,1 0 0,1 0 0,1 1 0,12-30 0,-17 49 0,0 0 0,0 1 0,0-1 0,0 0 0,0 1 0,1-1 0,-1 1 0,0 0 0,1 0 0,-1-1 0,1 1 0,0 0 0,-1 0 0,1 0 0,0 0 0,-1 1 0,1-1 0,2 0 0,1 0 0,-1 0 0,1 0 0,-1 1 0,1 0 0,-1 0 0,1 0 0,7 1 0,-4 1 0,0 0 0,0 0 0,0 0 0,0 1 0,0 0 0,-1 1 0,1-1 0,8 8 0,-10-7 0,0 2 0,0-1 0,-1 1 0,0-1 0,0 1 0,-1 1 0,1-1 0,-1 1 0,-1-1 0,1 1 0,-1 0 0,4 15 0,-6-19 0,0 1 0,-1-1 0,0 0 0,1 0 0,-1 1 0,0-1 0,-1 0 0,1 1 0,0-1 0,-1 0 0,0 0 0,0 0 0,0 1 0,0-1 0,0 0 0,-1 0 0,1-1 0,-1 1 0,0 0 0,0 0 0,0-1 0,0 1 0,0-1 0,0 0 0,-1 1 0,1-1 0,-1 0 0,0-1 0,0 1 0,0 0 0,1-1 0,-6 2 0,2-1 0,0 0 0,-1-1 0,1 1 0,0-2 0,0 1 0,-1-1 0,1 0 0,-1 0 0,-10-2 0,7 1 0,0-1 0,1-1 0,-1 1 0,1-1 0,-14-7 0,8-1 984,15 10-1208,-1 1 1,1-1-1,0 1 0,-1-1 1,1 1-1,0-1 1,0 1-1,0-1 1,0 0-1,0 1 1,0-1-1,-1 1 0,1-1 1,0 0-1,1 1 1,-1-1-1,0 1 1,0-1-1,0 1 1,0-1-1,1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9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11552,'0'0'9830,"12"-1"-9069,267-8 3098,-250 8-2966,0 1 0,0 2-1,-1 0 1,1 2 0,53 14 0,-80-17-626,-1 0-210,0 0-1,0-1 1,0 1 0,0-1-1,0 1 1,0-1-1,0 1 1,0-1 0,0 0-1,0 0 1,0 1 0,0-1-1,0 0 1,0 0 0,0 0-1,0 0 1,1 0 0,-1 0-1,1-1 1,-11-5 389,1 2-5811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19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13464,'0'0'5610,"15"-3"-4819,44-9 852,88-5 0,-25 11 418,23-1 883,-136 7-2578,-1 0-1,1-1 0,-1 0 0,12-4 0,-3-2-3816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20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12760,'0'0'9867,"11"12"-9148,198 233 3009,-163-183-1567,68 123 0,-97-154-1918,-1 0-1,-2 2 0,10 33 1,-18-44-178,0 0 1,-2 0-1,0 0 1,-2 1-1,0 38 1,-1-59-66,-1 1 0,0 0 0,-1-1 0,1 1 0,0 0 0,-1-1 0,1 1 0,-1-1 0,0 1 0,0-1 0,0 1 0,0-1 0,-1 1 0,1-1 0,0 0 0,-1 0 0,0 1 0,1-1 0,-1 0 0,0-1 0,0 1 0,0 0 0,-1-1 0,1 1 0,0-1 0,0 1 0,-1-1 0,1 0 0,-1 0 0,1 0 0,-1 0 0,0-1 0,1 1 0,-1-1 0,1 0 0,-5 1 0,-1-1 0,0-1 0,0 0 0,0 0 0,0 0 0,0-1 0,1-1 0,-1 1 0,1-1 0,-1 0 0,-12-8 0,10 4 0,-1 0 0,1-1 0,1 0 0,-1 0 0,1-1 0,1-1 0,0 1 0,0-1 0,1-1 0,0 1 0,1-1 0,-9-21 0,12 24 0,0 1 0,1-1 0,0 0 0,1 0 0,-1 0 0,2 0 0,-1 0 0,1 0 0,0 0 0,1 0 0,-1 0 0,2 0 0,-1 0 0,1 0 0,0 0 0,1 0 0,0 1 0,0-1 0,1 1 0,8-14 0,3 2 0,1 1 0,0 0 0,1 1 0,1 1 0,26-20 0,5 3 0,55-29 0,-39 32 0,1 2 0,107-30 0,-117 41 0,-32 7 785,-2 2-1503,-5 6-3284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22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10344,'0'0'11247,"0"11"-10588,1 9-262,2 0 1,1 0 0,0-1-1,2 1 1,0-1-1,15 31 1,20 43 2089,36 119 1,6 45 263,-68-213-2751,30 60 0,-44-102 0,0 0 0,0 0 0,0 0 0,1 0 0,-1 0 0,1 0 0,-1 0 0,1 0 0,0-1 0,2 3 0,-3-4 0,0 0 0,0 1 0,-1-1 0,1 0 0,0 0 0,-1 1 0,1-1 0,0 0 0,0 0 0,-1 0 0,1 0 0,0 0 0,0 0 0,-1 0 0,1 0 0,0 0 0,-1-1 0,1 1 0,0 0 0,0 0 0,-1-1 0,1 1 0,0 0 0,-1-1 0,1 1 0,-1-1 0,1 1 0,0-1 0,-1 1 0,1-1 0,-1 1 0,1-1 0,-1 1 0,0-1 0,1 0 0,-1 1 0,1-2 0,7-12 0,-1-1 0,-1 0 0,0 0 0,-1-1 0,4-16 0,10-32 0,2 9 0,3 1 0,2 0 0,2 2 0,44-62 0,-59 97 0,19-27 0,2 2 0,68-67 0,-81 96 0,-18 12 0,-1-1 0,1 1 0,-1-1 0,1 1 0,-1-1 0,0 0 0,1 0 0,2-4 0,-5 6 0,0 0 0,0 0 0,0-1 0,0 1 0,0 0 0,0 0 0,0-1 0,0 1 0,-1 0 0,1 0 0,0 0 0,0-1 0,0 1 0,0 0 0,0 0 0,0 0 0,-1-1 0,1 1 0,0 0 0,0 0 0,0 0 0,-1 0 0,1 0 0,0-1 0,0 1 0,0 0 0,-1 0 0,1 0 0,0 0 0,0 0 0,-1 0 0,1 0 0,0 0 0,0 0 0,0 0 0,-1 0 0,1 0 0,0 0 0,0 0 0,-1 0 0,1 0 0,0 0 0,-1 0 0,-18-1 0,13 1 0,-86-7 0,-124-25 0,-99-48 0,285 72 0,10 3 0,14 4 0,1-1 0,-1 1 0,0-1 0,0 0 0,1 0 0,-1-1 0,-7-4 0,13 7 15,0-1 1,0 1-1,0 0 0,-1 0 1,1-1-1,0 1 1,0 0-1,0 0 0,-1 0 1,1 0-1,0-1 0,0 1 1,-1 0-1,1 0 1,0 0-1,-1 0 0,1 0 1,0 0-1,0 0 0,-1 0 1,1 0-1,0 0 1,-1 0-1,1 0 0,0 0 1,0 0-1,-1 0 0,1 0 1,0 0-1,0 0 0,-1 0 1,2 9 476,7 6-5411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23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9944,'0'0'9481,"8"16"-8665,-2-5-625,-1-4-69,-1 1 1,0-1-1,0 1 1,-1 0-1,0 0 1,0 0-1,-1 0 1,0 0-1,-1 1 1,0-1-1,1 16 1,-7 34 1021,2-40-446,1-1 1,1 1-1,1 0 0,1-1 0,0 1 0,1-1 0,6 24 0,-8-41-652,0 0-1,0 0 0,0 0 1,1 0-1,-1 0 1,0 0-1,0 0 0,0 0 1,1 0-1,-1 0 1,0 0-1,0 0 0,0 0 1,1 0-1,-1 0 1,0 0-1,0 0 0,0 0 1,1 0-1,-1 0 1,0 0-1,0-1 1,0 1-1,0 0 0,1 0 1,-1 0-1,0 0 1,0 0-1,0-1 0,0 1 1,0 0-1,0 0 1,0 0-1,1 0 0,-1-1 1,0 1-1,0 0 1,0 0-1,0 0 0,0-1 1,0 1-1,6-11 547,30-66-49,4 2 0,54-78 0,-92 150-543,0 0 0,0 0 0,0 1 0,1-1 0,-1 1 0,1-1 0,0 1 0,0 0 0,0 0 0,0 0 0,0 0 0,0 1 0,0-1 0,4 0 0,-4 1 0,-1 1 0,0 0 0,0 0 0,0 0 0,0 0 0,1 0 0,-1 1 0,0-1 0,0 1 0,0-1 0,0 1 0,0 0 0,0 0 0,0 0 0,0 0 0,0 0 0,0 0 0,0 1 0,-1-1 0,1 1 0,-1-1 0,1 1 0,1 2 0,7 8 0,-1-1 0,-1 2 0,0-1 0,-1 1 0,-1 1 0,10 25 0,-7-11 0,-1 1 0,5 44 0,-11-63 0,-1 0 0,-1 0 0,0 0 0,-1 0 0,1 0 0,-2 1 0,0-1 0,-5 16 0,7-25-42,0 0-1,-1 0 1,1 0-1,-1 0 1,1 0-1,-1 0 1,0 0-1,1 0 1,-1-1-1,0 1 1,0 0-1,0 0 1,1-1-1,-1 1 1,0 0-1,-2 0 1,-1 2-3171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3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78 447 13864,'0'0'5202,"-9"14"-4869,1-4-253,2-1-14,-1 0 0,1 1 1,1 0-1,0 0 0,0 0 1,1 0-1,0 1 0,-2 12 0,0 19 424,2 1 0,2 59 0,2-93-394,0 5 170,2 1 0,0-1 1,0 0-1,9 26 1,-11-39-249,0-1 1,1 0 0,-1 0 0,0 1 0,1-1 0,-1 0 0,0 0 0,1 0-1,-1 1 1,0-1 0,1 0 0,-1 0 0,0 0 0,1 0 0,-1 0-1,0 0 1,1 0 0,-1 0 0,1 0 0,-1 0 0,0 0 0,1 0-1,-1 0 1,0 0 0,1 0 0,-1 0 0,0 0 0,1 0 0,-1-1 0,0 1-1,1 0 1,-1 0 0,0 0 0,1-1 0,-1 1 0,0 0 0,0 0-1,1-1 1,-1 1 0,0 0 0,0 0 0,1-1 0,-1 1 0,0 0-1,0-1 1,0 0 0,16-16 162,-15 16-139,10-15 78,-1 1 1,-1-2-1,0 1 1,12-33-1,19-77 347,-36 113-411,4-20 221,7-50 0,-12 74-63,0-3-44,-4 10-70,-3 5 40,4-2-129,-1 0 1,1 0 0,-1 0 0,1 0-1,-1 0 1,1 0 0,0 0 0,0 0 0,0 0-1,0 0 1,-1 1 0,1-1 0,1 0 0,-1 0-1,0 1 1,0 10 41,-4 27 73,1-19-73,1 1 0,0-1 0,2 1 0,0-1 0,2 1-1,0-1 1,6 26 0,4 11 69,-10-45-73,0 1 0,1 0 0,0 0-1,1-1 1,1 0 0,6 14 0,-10-25-41,-1 0 1,1 0-1,0 0 0,0-1 1,-1 1-1,1 0 0,0 0 1,0-1-1,0 1 0,0-1 0,0 1 1,0-1-1,0 1 0,0-1 1,0 1-1,0-1 0,0 0 1,0 0-1,1 0 0,-1 1 1,0-1-1,0 0 0,0 0 0,0-1 1,0 1-1,0 0 0,0 0 1,0 0-1,1-1 0,-1 1 1,0-1-1,2 0 0,1-1 15,0 0-1,0 0 1,0-1-1,-1 1 1,1-1 0,5-5-1,-2 0 8,1 0-1,-2-1 1,1 0 0,-1 0-1,-1-1 1,7-15 0,20-65 175,-24 65-63,0-1 1,23-43-1,-28 63-165,0 1 92,0 0 0,0 0 0,0 0 1,0 1-1,5-6 0,-7 10-55,-1-1 0,1 1 1,-1 0-1,1-1 0,-1 1 0,1 0 0,-1-1 0,1 1 0,-1 0 1,1-1-1,-1 1 0,1 0 0,0 0 0,-1 0 0,1 0 1,-1 0-1,1-1 0,0 1 0,-1 0 0,1 0 0,0 1 0,0-1 1,0 0-2,0 1 0,0 0 0,0-1 1,0 1-1,0 0 0,0 0 0,-1-1 1,1 1-1,0 0 0,-1 0 0,1 0 1,0 0-1,-1 0 0,1 0 0,-1 0 1,1 0-1,-1 2 0,15 33 151,-7-19-79,-1 1 0,-1 0 0,0 1 0,6 37 0,-9 60 378,-4-80 178,13-56-294,-5 9-263,7-18 44,-3 7-27,0 0 0,16-22 0,-5 11 18,-18 24-83,2 1 1,-1-1-1,1 1 0,0 1 1,15-14-1,-21 21-36,1-1 0,0 1 0,0 0 0,-1 0 0,1-1 0,0 1 0,0 0 0,0 0 0,-1 0 0,1 0 0,0 0 0,0 0 0,-1 1 0,1-1 0,0 0 0,0 0 0,0 0 0,-1 1 0,1-1 0,0 0 0,-1 1 0,1-1 0,0 1 0,-1-1 0,1 1 0,0-1 0,-1 1 0,1-1 0,-1 1 0,1 0 0,-1-1 0,1 1 0,-1 0 0,0-1 0,1 1 0,-1 0 0,1 0 0,16 32 0,-6 0 0,11 59 0,-19-81 0,-3-10 0,0 0 0,0 0 0,0 1 0,0-1 0,1 0 0,-1 0 0,0 0 0,1 0 0,-1 0 0,1 0 0,-1 0 0,1 0 0,-1-1 0,1 1 0,0 0 0,-1 0 0,1 0 0,0 0 0,0-1 0,1 2 0,-1-2 0,-1 0 0,1 0 0,0 0 0,-1 0 0,1-1 0,0 1 0,-1 0 0,1 0 0,0 0 0,-1-1 0,1 1 0,-1 0 0,1-1 0,0 1 0,-1-1 0,1 1 0,-1 0 0,1-1 0,-1 1 0,1-1 0,-1 1 0,1-1 0,-1 0 0,6-8 0,0 0 0,-1 0 0,5-11 0,-7 13 0,47-119 0,-50 125 0,0 1 0,0 0 0,0 0 0,0 0 0,0 0 0,0 0 0,0-1 0,0 1 0,0 0 0,0 0 0,1 0 0,-1 0 0,0 0 0,0-1 0,0 1 0,0 0 0,0 0 0,0 0 0,0 0 0,0 0 0,0 0 0,0 0 0,1-1 0,-1 1 0,0 0 0,0 0 0,0 0 0,0 0 0,0 0 0,1 0 0,-1 0 0,0 0 0,0 0 0,0 0 0,0 0 0,0 0 0,1 0 0,-1 0 0,0 0 0,0 0 0,0 0 0,0 0 0,0 0 0,1 0 0,-1 0 0,0 0 0,0 0 0,0 0 0,0 0 0,0 0 0,1 0 0,-1 0 0,0 1 0,7 10 0,4 18 0,20 72 0,-26-89 0,1 1 0,0-1 0,1 0 0,0 0 0,16 19 0,-22-29 0,1 0 0,0 0 0,0 0 0,0 0 0,0 0 0,1 0 0,-1-1 0,0 1 0,1-1 0,-1 1 0,1-1 0,-1 0 0,1 0 0,0 0 0,0 0 0,-1-1 0,1 1 0,0-1 0,0 0 0,3 0 0,-3 0 0,1-1 0,0 0 0,-1 0 0,1 0 0,0-1 0,-1 1 0,0-1 0,1 0 0,-1 0 0,0 0 0,0 0 0,0-1 0,3-2 0,5-7 0,0-1 0,-1 0 0,0 0 0,-1-1 0,11-23 0,-1 1 0,-2-1 0,-2 0 0,-1-1 0,-2-1 0,-2 0 0,-2-1 0,-1 0 0,-2 0 0,-1-1 0,-5-76 0,-8 49 0,-24-90 0,33 156 0,0 0 0,-1 1 0,1-1 0,-1 0 0,1 0 0,-1 1 0,0-1 0,0 1 0,0-1 0,0 0 0,0 1 0,0-1 0,0 1 0,0 0 0,-3-3 0,4 4 0,-1 0 0,1 0 0,0 0 0,-1 0 0,1 0 0,0 0 0,0 0 0,-1 0 0,1 0 0,0 0 0,-1 0 0,1 0 0,0 0 0,0 0 0,-1 0 0,1 0 0,0 1 0,0-1 0,-1 0 0,1 0 0,0 0 0,0 0 0,-1 1 0,1-1 0,0 0 0,0 0 0,0 0 0,-1 1 0,1-1 0,0 0 0,0 0 0,0 1 0,0-1 0,-6 22 0,2 30 0,3 0 0,9 85 0,-2-58 0,19 223 0,-24-298 0,-1 0 0,1 0 0,1 0 0,-1 0 0,0 0 0,1 0 0,0 0 0,2 4 0,2 2 0,16 26 0,-10-21 0,-10-11 0,1 0 0,1 0 0,-1 0 0,0-1 0,1 1 0,0-1 0,7 5 0,-10-7 0,0 0 0,1 0 0,-1 0 0,1-1 0,-1 1 0,0 0 0,1-1 0,-1 1 0,1-1 0,-1 1 0,1-1 0,-1 0 0,1 0 0,0 0 0,-1 0 0,1 0 0,-1 0 0,1 0 0,-1 0 0,1 0 0,-1-1 0,1 1 0,-1-1 0,1 1 0,-1-1 0,1 0 0,-1 1 0,0-1 0,1 0 0,-1 0 0,0 0 0,2-2 0,6-6 0,-1-1 0,0 1 0,12-21 0,10-12 0,-30 42 0,1-1 0,-1 0 0,1 0 0,-1 1 0,1-1 0,0 0 0,-1 1 0,1-1 0,0 1 0,-1-1 0,1 1 0,0-1 0,0 1 0,-1-1 0,1 1 0,0 0 0,0-1 0,0 1 0,-1 0 0,1 0 0,0 0 0,0 0 0,0 0 0,0 0 0,1 0 0,-1 0 0,0 1 0,-1-1 0,1 1 0,0 0 0,0-1 0,-1 1 0,1 0 0,0 0 0,-1 0 0,1 0 0,-1-1 0,1 1 0,-1 0 0,1 0 0,-1 0 0,0 0 0,1 2 0,1 8 0,0 0 0,0 0 0,-1 12 0,-1-18 0,0 28-3935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24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0 152 10248,'0'0'10265,"19"0"-9435,241-6 1890,124-2-724,97-3 2321,-2-21-1934,-458 29-2383,16 1 0,0-3 0,-1-1 0,0-2 0,48-15 0,-83 22 29,0 1 1,0-1-1,0 1 0,0-1 1,0 1-1,0-1 0,0 0 1,0 0-1,0 1 0,0-1 0,0 0 1,0 0-1,0 0 0,0 0 1,-1 0-1,1 0 0,0 0 1,-1 0-1,1 0 0,-1-1 1,1 1-1,-1 0 0,0 0 1,1 0-1,-1-1 0,0 1 1,0 0-1,0-2 0,0 2-281,0 0 0,0 0 0,-1 0 1,1 0-1,0 0 0,-1 0 0,1 0 0,-1 0 0,1 0 0,-1 0 0,0 0 0,1 0 1,-1 0-1,0 0 0,1 1 0,-1-1 0,0 0 0,-1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24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 14968,'0'0'8369,"6"15"-7657,-3-6-599,4 10 206,-1 1 1,-1 0 0,6 39 0,-7-8 1404,-3 0-1,-7 63 1,6-93 370,1-21-2091,0-1 1,0 1 0,0-1 0,0 1 0,0-1 0,1 1-1,-1-1 1,0 0 0,0 1 0,0-1 0,0 0-1,-1 0 1,2-1 0,11-12-4,0-2 0,-2 1 0,0-1 0,-1-1 0,11-23 0,-3 7 0,7-13 0,46-77 0,-56 99 0,1 2 0,38-41 0,-51 59 0,1 0 0,-1 1 0,1 0 0,0 0 0,0 0 0,0 0 0,1 1 0,-1 0 0,1 0 0,-1 0 0,1 0 0,5-1 0,-8 3 0,1 0 0,-1 0 0,1 0 0,-1 0 0,1 0 0,-1 1 0,0-1 0,1 1 0,-1 0 0,0-1 0,1 1 0,-1 0 0,0 0 0,0 1 0,0-1 0,0 0 0,0 1 0,0-1 0,0 1 0,0 0 0,0-1 0,-1 1 0,1 0 0,-1 0 0,3 4 0,5 11 0,0-1 0,0 2 0,-2-1 0,0 1 0,-1 0 0,3 20 0,-1 2 0,6 73 0,-14-98 0,0 1 0,-1-1 0,0 0 0,-6 25 0,6-33 0,3-11 720,1-6-1288,-2 5-3519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28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0 135 11256,'0'0'11641,"11"7"-11137,10 5-268,0-1 0,1-1 0,0-1 0,0-1 0,34 7 0,19-2 280,1-4 0,90 0 0,156-16 534,-247 4-825,503-33 1350,-332 17-591,5-8 541,-238 25-1395,-4 1 6,7 0 232,-15 1-359,-1 0 1,0 0 0,0 0 0,1 0 0,-1 0 0,0 0-1,0 0 1,0 0 0,1 0 0,-1 0 0,0 0 0,0 0-1,1 0 1,-1 0 0,0 0 0,0 0 0,0 0 0,1 0-1,-1 0 1,0 0 0,0-1 0,0 1 0,1 0 0,-1 0-1,0 0 1,0 0 0,0-1 0,0 1 0,0 0 0,1 0-1,-1 0 1,0-1 0,0 1 0,0 0 0,0 0 0,0 0-1,0-1 1,0 1 0,0 0 0,-16-4-2,-95-33-8,55 17 0,-1 3 0,-107-19 0,31 15 0,117 19 0,10 1 0,7 1 0,33 5 0,-1 2 0,38 11 0,-62-15 0,22 6 0,58 25 0,-79-30 0,0 2 0,0-1 0,0 1 0,-1 1 0,0 0 0,0 0 0,-1 0 0,0 1 0,10 13 0,-16-18 0,0 0 0,0 1 0,0-1 0,-1 0 0,1 1 0,-1-1 0,0 1 0,0-1 0,0 1 0,-1 0 0,1-1 0,-1 1 0,0 0 0,0 0 0,0-1 0,-1 1 0,1 0 0,-1-1 0,0 1 0,-1 3 0,-3 6 0,0 0 0,-1-1 0,-1 0 0,-8 12 0,7-11 0,-9 12 0,-1-1 0,-2 0 0,0-2 0,-1 0 0,-1-1 0,-43 29 0,49-33 984,10-9-1968,6-7 555,0-1 357,0 0 1,0 0-1,0 0 1,0 0-1,0 0 1,0 0-1,0 1 1,0-1-1,0 0 0,0 0 1,0 0-1,0 0 1,0 0-1,0 0 1,0 0-1,0 0 1,0 1-1,0-1 1,0 0-1,0 0 1,0 0-1,0 0 0,0 0 1,2 1-1360,-2-1 1360,0 0-1,0 0 1,0 0-1,0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29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10 103 11952,'0'0'15389,"-2"13"-14600,1-11-752,-1 8 133,1 1 0,0 0-1,1-1 1,0 1 0,0 0 0,1-1 0,0 1-1,4 14 1,48 124 1985,-18-54-1246,-8-21-909,29 96 0,-34-92 0,15 97 0,-34-151 0,0 0 0,-2 1 0,0 0 0,-2-1 0,-1 1 0,-1-1 0,-1 0 0,-10 36 0,13-57 0,1 0 0,-1 0 0,0 0 0,-1-1 0,1 1 0,0 0 0,-1 0 0,1-1 0,-1 1 0,0-1 0,0 0 0,0 1 0,0-1 0,0 0 0,-1 0 0,1 0 0,-1-1 0,1 1 0,-1 0 0,1-1 0,-1 0 0,0 0 0,0 1 0,0-2 0,0 1 0,0 0 0,0-1 0,0 1 0,0-1 0,0 0 0,0 0 0,0 0 0,0 0 0,0 0 0,0-1 0,0 0 0,0 1 0,-5-3 0,1 0 0,-1 0 0,1 0 0,0-1 0,0 0 0,1 0 0,-1 0 0,1-1 0,0 0 0,0 0 0,1-1 0,-1 0 0,1 1 0,0-2 0,1 1 0,0-1 0,0 1 0,0-1 0,1 0 0,-3-9 0,2 6 0,1 0 0,1 0 0,0 0 0,0-1 0,1 1 0,1-1 0,-1 0 0,2 1 0,-1-1 0,1 1 0,1-1 0,0 1 0,7-20 0,2 3 0,2 0 0,0 1 0,2 0 0,1 2 0,1-1 0,0 2 0,2 0 0,1 2 0,1 0 0,1 1 0,45-32 0,-16 16 0,-2-2 0,-1-1 0,-3-3 0,63-74 0,-97 102 0,0-1 0,-1-1 0,-1 1 0,-1-2 0,0 1 0,-1-1 0,-1 0 0,0-1 0,-1 0 0,-1 1 0,2-23 0,0-2-469,23-79 0,-21 94-2528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30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13768,'0'0'18718,"14"7"-18465,-1 1-236,-7-5-17,0 1 0,-1-1 0,1 0 1,0-1-1,0 0 0,0 0 0,1 0 1,-1 0-1,0-1 0,1 0 0,-1-1 1,1 1-1,10-2 0,156-9 0,178-15 0,-291 23 0,-44 2 0,1 0 0,-1-2 0,17-2 0,-9 3 0,-25 1 113,-11-4 474,3 2-5222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30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12160,'0'0'5262,"14"-4"-4685,39-9 448,86-11 0,-55 19 511,124 9 1,44 23 2182,-249-26-3633,-1-1 1,1 0 0,-1 1-1,1-1 1,-1 0 0,1 0-1,-1-1 1,1 1 0,-1-1 0,1 1-1,-1-1 1,0 0 0,1 1-1,-1-1 1,0-1 0,1 1 0,-1 0-1,0 0 1,0-1 0,0 1-1,0-1 1,0 0 0,0 0-1,-1 0 1,1 1 0,-1-2 0,1 1-1,-1 0 1,0 0 0,1 0-1,0-5 1,5-17-3557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31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6 208 15472,'0'0'6233,"11"6"-5329,36 17-24,-44-22-751,1 0-1,-1 0 1,1 0 0,0-1 0,0 1 0,-1-1 0,1 0 0,0 0 0,0 0 0,-1 0 0,1-1-1,0 1 1,0-1 0,-1 0 0,1 0 0,0-1 0,-1 1 0,0-1 0,6-2 0,1-3 281,0 0 0,0-1 0,-1 0 0,10-10 1,-16 14-238,10-10 324,-1-1-1,0 0 0,-1 0 1,-1-2-1,-1 1 1,0-1-1,-1 0 1,9-31-1,-17 48-496,0 0 0,0-1 0,0 1 0,0 0 0,0 0 0,0 0 0,0 0 0,0 0 0,0 0 0,0 0 0,0 0 0,0 0 0,0 0 0,0-1 0,0 1 0,1 0 0,-1 0 0,0 0 0,0 0 0,0 0 0,0 0 0,0 0 0,0 0 0,0 0 0,0 0 0,0 0 0,0 0 0,0 0 0,0 0 0,0-1 0,0 1 0,1 0 0,-1 0 0,0 0 0,0 0 0,0 0 0,0 0 0,0 0 0,0 0 0,0 0 0,0 0 0,0 0 0,0 0 0,1 0 0,-1 0 0,0 0 0,0 0 0,0 0 0,0 0 0,0 0 0,0 0 0,0 0 0,0 1 0,0-1 0,0 0 0,0 0 0,1 0 0,-1 0 0,0 8 0,-3 17 0,-2 30 0,1 1 0,-43 430 0,39-247 0,-2-128 0,9-99 0,1-10 0,0 1 0,-1-1 0,1 1 0,0-1 0,-1 1 0,1-1 0,-1 1 0,0-1 0,0 0 0,0 1 0,-1 1 0,1-3 0,0 0 0,0-1 0,0 1 0,0-1 0,0 1 0,0-1 0,0 1 0,0-1 0,0 0 0,0 0 0,-1 1 0,1-1 0,0 0 0,0 0 0,0 0 0,0 0 0,0 0 0,0 0 0,-1 0 0,0-1 0,-2 1 0,-128 19 0,105-15 0,21-3 0,4-2 0,0 2 0,1-1 0,-1 0 0,0 0 0,0 0 0,0 1 0,0-1 0,1 1 0,-1 0 0,0-1 0,0 1 0,1 0 0,-4 2 0,5-3 0,0 0 0,0 0 0,0 0 0,0 1 0,0-1 0,0 0 0,0 0 0,0 0 0,-1 0 0,1 0 0,0 0 0,0 0 0,0 1 0,0-1 0,0 0 0,0 0 0,0 0 0,0 0 0,0 0 0,0 0 0,0 0 0,0 1 0,0-1 0,0 0 0,1 0 0,-1 0 0,0 0 0,0 0 0,0 0 0,0 0 0,0 1 0,0-1 0,0 0 0,0 0 0,0 0 0,0 0 0,0 0 0,0 0 0,1 0 0,-1 0 0,0 0 0,0 0 0,0 0 0,0 0 0,0 0 0,0 1 0,0-1 0,1 0 0,-1 0 0,0 0 0,0 0 0,0 0 0,0 0 0,0 0 0,0 0 0,0 0 0,1 0 0,-1 0 0,0-1 0,11 2 0,99-8 0,157-32 0,-245 33 0,-16 4 0,0 1 0,0-1 0,0 1 0,12-1 0,-18 2 14,0 0 0,0 0 0,0 0 0,0 0 0,1 0 0,-1 0 0,0 0-1,0 0 1,0 0 0,0 0 0,1 0 0,-1 0 0,0 0 0,0 0 0,0 0 0,0 0 0,1 0 0,-1 0 0,0 0 0,0 0 0,0 0 0,0 0-1,1 0 1,-1 0 0,0-1 0,0 1 0,0 0 0,0 0 0,0 0 0,0 0 0,1 0 0,-1 0 0,0-1 0,0 1 0,0 0 0,0 0 0,0 0-1,0 0 1,0-1 0,0 1 0,0 0 0,0 0 0,0 0 0,0 0 0,0-1 0,0 1 0,0 0 0,0 0 0,0 0 0,0 0 0,0-1 0,0 1-1,0 0 1,0 0 0,0 0 0,0 0 0,0-1 0,0 1 0,0 0 0,-1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33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1094 10848,'0'0'7991,"-6"11"-7316,-17 34-148,19-35 1130,9-16-1163,9-16-219,112-158 1439,23-41-65,-90 117-526,-5-3-1,-5-2 1,39-124-1,-82 210-420,7-37-1,-12 51-572,0 1 1,-1-1-1,0 0 1,0 0-1,-1 0 1,0 0-1,-3-12 1,4 20-130,0 1 0,0-1 0,-1 0 0,1 1 0,0-1 0,0 1 0,-1-1 0,1 1 0,0-1 0,-1 1 0,1-1 0,-1 1 0,1-1 0,0 1 0,-1 0 0,1-1 0,-1 1 0,1-1 0,-1 1 0,1 0 0,-1 0 0,0-1 0,1 1 0,-1 0 0,1 0 0,-1 0 0,1 0 0,-1 0 0,0-1 0,1 1 0,-1 0 0,1 0 0,-1 0 0,0 1 0,1-1 0,-1 0 0,1 0 0,-1 0 0,0 0 0,1 1 0,-1-1 0,1 0 0,-1 0 0,0 1 0,-27 19 0,26-19 0,-23 22 0,0 0 0,2 2 0,-21 28 0,-55 87 0,93-131 0,-131 231 0,85-143 0,-259 491 0,300-563 0,1 1 0,-12 42 0,14-40 0,6-20 0,1-1 0,0 0 0,0 0 0,0 1 0,1 10 0,0-11 0,-3 1 0,3-3 0,4-9 0,5-6 0,-1 0 0,1 1 0,11-9 0,8-7 0,46-41 0,3 3 0,2 4 0,3 3 0,156-80 0,94-15 0,-325 147 0,1 1 0,-1-1 0,13-9 0,-13 8 0,-22 22 0,-16 6 0,21-17 0,1 1 0,0 0 0,0 1 0,1 0 0,0 0 0,0 0 0,1 1 0,-8 13 0,10-13 0,0 0 0,1 0 0,0 1 0,0-1 0,1 1 0,1 0 0,-1 0 0,2 0 0,-2 13 0,3-20 0,0 1 0,0 0 0,1 0 0,-1-1 0,1 1 0,0 0 0,0-1 0,0 1 0,0-1 0,1 1 0,-1-1 0,1 0 0,0 1 0,0-1 0,0 0 0,0 0 0,1-1 0,-1 1 0,1 0 0,-1-1 0,1 1 0,0-1 0,0 0 0,0 0 0,1 0 0,-1 0 0,0-1 0,6 2 0,-3-1 0,0-1 0,0 0 0,0 0 0,0-1 0,0 1 0,0-1 0,0-1 0,0 1 0,0-1 0,0 0 0,0-1 0,0 1 0,0-1 0,0-1 0,9-4 0,-2 1 0,0-2 0,0 1 0,-1-2 0,0 0 0,13-12 0,-21 16 0,1 0 0,-1 0 0,1 0 0,-2-1 0,1 0 0,-1 0 0,0 0 0,0 0 0,0-1 0,-1 1 0,0-1 0,0 1 0,-1-1 0,2-12 0,-3 16 0,0-1 0,0 0 0,0 1 0,0-1 0,-1 1 0,0-1 0,1 0 0,-1 1 0,-1-1 0,1 1 0,0 0 0,-1-1 0,0 1 0,1 0 0,-1 0 0,0 0 0,-1 0 0,1 0 0,-1 1 0,1-1 0,-1 1 0,0-1 0,0 1 0,0 0 0,0 0 0,0 0 0,0 1 0,-6-3 0,-9-2 0,0 2 0,-29-5 0,47 9 0,0 0 0,1 0 0,-1 0 0,0 1 0,0-1 0,0 0 0,0 0 0,0 0 0,0 0 0,0 0 0,0 0 0,0 0 0,1-1 0,-1 1 0,0 0 0,0 0 0,0 0 0,0 0 0,0 0 0,0 0 0,0 0 0,0 0 0,0 0 0,0 0 0,0 0 0,1 0 0,-1 0 0,0 0 0,0 0 0,0 0 0,0 0 0,0 0 0,0-1 0,0 1 0,0 0 0,0 0 0,0 0 0,0 0 0,0 0 0,0 0 0,0 0 0,0 0 0,0 0 0,0 0 0,0-1 0,0 1 0,0 0 0,0 0 0,0 0 0,0 0 0,0 0 0,0 0 0,0 0 0,0 0 0,0 0 0,0 0 0,0-1 0,0 1 0,0 0 0,0 0 0,0 0 0,0 0 0,-1 0 0,1 0 0,0 0 0,0 0 0,0 0 0,0 0 0,14-8 0,23-8 0,-33 14 0,43-17 0,0 2 0,1 3 0,0 1 0,1 2 0,76-6 0,-114 16 0,10 0 0,1 0 0,-1 1 0,25 4 0,-40-4 0,0 2 0,0-1 0,0 1 0,0 0 0,-1 0 0,1 0 0,0 1 0,-1 0 0,0 0 0,0 0 0,0 1 0,0-1 0,0 1 0,-1 1 0,7 7 0,-2 1 0,-1 1 0,12 26 0,-12-21 0,18 28 0,-23-43 0,0 0 0,0 0 0,0-1 0,0 1 0,0-1 0,1 1 0,-1-1 0,1 0 0,0-1 0,0 1 0,0-1 0,5 3 0,-3-4 0,0 1 0,-1-1 0,1 0 0,0-1 0,0 1 0,-1-1 0,1-1 0,0 1 0,0-1 0,-1 0 0,1 0 0,0 0 0,6-3 0,5-3 0,-1 1 0,31-19 0,-8-1-3935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44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398 349 13560,'0'0'7769,"-11"-10"-7021,-38-30-10,44 36-592,1 1 0,-1 0 0,0 1-1,0-1 1,0 1 0,-1 0 0,1 0-1,0 0 1,-1 1 0,1 0 0,-1 0 0,1 1-1,-1-1 1,0 1 0,1 0 0,-1 1-1,0-1 1,1 1 0,-11 3 0,-3-1 333,9-1-214,1 0 1,-1 0 0,1 1-1,-1 1 1,1-1-1,0 2 1,1-1-1,-1 1 1,1 0 0,-1 1-1,2 0 1,-1 0-1,1 1 1,0 0 0,0 0-1,1 1 1,0-1-1,0 1 1,1 1-1,-7 11 1,7-8-175,0 0 1,0 1-1,1-1 1,1 1-1,0 0 0,1 0 1,-1 21-1,3-27-76,0 0 0,1 0 0,-1 0 0,2 0 0,-1 0 0,1 0 0,0 0 1,1 0-1,-1-1 0,1 1 0,1-1 0,-1 0 0,1 0 0,0 0 0,10 11 0,-7-11-15,0 0 0,1 0 0,0 0 0,0-1 0,0 0 0,1-1 0,-1 1 0,1-2 0,0 1 0,1-1 0,-1-1 0,0 0 0,1 0 0,-1-1 0,1 0 0,18-1 0,-4-1 0,-1-1 0,1-1 0,-1-1 0,0-1 0,44-16 0,63-41 0,-51 22 0,-67 34 0,33-14 0,-2-2 0,43-30 0,-84 51 0,0-1 0,0 1 0,0-1 0,-1 1 0,1-1 0,-1 0 0,1 0 0,-1 1 0,0-1 0,0 0 0,1 0 0,-1 0 0,-1-1 0,1 1 0,0 0 0,0-2 0,-1 3 0,0 1 0,0 0 0,0-1 0,0 1 0,0 0 0,0 0 0,0 0 0,0 0 0,0-1 0,0 1 0,0 0 0,0 0 0,0 0 0,0 0 0,0 0 0,0-1 0,-1 1 0,1 0 0,0 0 0,0 0 0,0 0 0,0 0 0,0 0 0,0 0 0,-1-1 0,1 1 0,0 0 0,0 0 0,0 0 0,0 0 0,-1 0 0,1 0 0,0 0 0,0 0 0,0 0 0,0 0 0,-1 0 0,1 0 0,0 0 0,0 0 0,0 0 0,0 0 0,-1 0 0,1 0 0,0 0 0,0 0 0,0 0 0,0 1 0,0-1 0,-1 0 0,-9 2 0,1 3 0,0-1 0,0 1 0,0 1 0,0 0 0,1 0 0,0 0 0,0 1 0,1 0 0,0 1 0,0 0 0,1 0 0,-6 10 0,3-4 0,1 1 0,0 1 0,-6 19 0,12-30 0,0 0 0,1 0 0,-1 0 0,1 1 0,1-1 0,-1 0 0,1 0 0,0 1 0,0-1 0,0 0 0,1 0 0,0 1 0,0-1 0,0 0 0,3 6 0,-3-9 0,1 1 0,0-1 0,0 0 0,0 1 0,0-1 0,0 0 0,1 0 0,-1 0 0,1-1 0,-1 1 0,1 0 0,0-1 0,-1 0 0,1 0 0,0 0 0,4 1 0,3 1 0,0 0 0,1-2 0,13 2 0,-10-3 0,0-1 0,0 0 0,-1-1 0,1-1 0,-1 0 0,1-1 0,-1 0 0,0-1 0,22-12 0,-31 15 0,0 0 0,0 0 0,0 0 0,-1-1 0,1 1 0,-1-1 0,0 0 0,0 0 0,0 0 0,0 0 0,0-1 0,-1 1 0,1-1 0,-1 0 0,0 0 0,0 0 0,0 0 0,-1 0 0,2-4 0,-2 3 0,-1-1 0,0 1 0,0 0 0,0 0 0,0-1 0,-1 1 0,0 0 0,0 0 0,0 0 0,0 0 0,-1 0 0,0 0 0,0 0 0,-1 0 0,-3-6 0,0 2 0,-1 0 0,1 0 0,-1 1 0,-1 0 0,0 0 0,0 0 0,0 1 0,-1 0 0,0 1 0,-1 0 0,1 0 0,-11-4 0,14 8 0,0 0 0,0 0 0,0 0 0,1 1 0,-2-1 0,1 1 0,0 1 0,0-1 0,0 1 0,0 0 0,0 1 0,0 0 0,-1 0 0,1 0 0,0 0 0,1 1 0,-1 0 0,0 0 0,0 1 0,1-1 0,-1 1 0,1 1 0,-6 3 0,10-6 0,1-1 0,-1 1 0,0-1 0,0 1 0,1-1 0,-1 1 0,1 0 0,-1-1 0,0 1 0,1 0 0,-1 0 0,1-1 0,-1 1 0,1 0 0,0 0 0,-1 0 0,1-1 0,0 1 0,0 0 0,-1 1 0,2-1 0,-1-1 0,0 1 0,0 0 0,0-1 0,1 1 0,-1-1 0,0 1 0,1-1 0,-1 1 0,1-1 0,-1 0 0,1 1 0,-1-1 0,0 1 0,1-1 0,-1 0 0,1 1 0,0-1 0,-1 0 0,1 0 0,0 1 0,4 1 0,1-1 0,-1 0 0,0 0 0,1 0 0,7 0 0,50-2 0,0-2 0,0-3 0,0-3 0,-1-2 0,113-38 0,-15 6 0,-77 22 0,-82 21 0,40-8 0,-39 7 0,1 1 0,-1 0 0,0 0 0,1 0 0,-1 0 0,1 1 0,-1-1 0,0 0 0,1 1 0,-1 0 0,0 0 0,0 0 0,0 0 0,4 2 0,-5-3 0,-1 1 0,1 0 0,0 0 0,-1 0 0,1-1 0,-1 1 0,1 0 0,-1 0 0,1 0 0,-1 0 0,0 0 0,1 0 0,-1 0 0,0 0 0,0 0 0,0 0 0,1 0 0,-1 0 0,-1 1 0,1-1 0,0 0 0,0 1 0,-7 23 0,7-24 0,-5 12 0,-1-1 0,0-1 0,0 1 0,-1-1 0,-11 14 0,-47 47 0,33-39 0,16-16 0,13-15 0,12-13 0,16-19 0,1 1 0,1 1 0,2 1 0,62-45 0,-70 58 0,-2 1 0,29-15 0,-44 26 0,1-1 0,0 1 0,0 1 0,0-1 0,0 1 0,0-1 0,0 1 0,0 1 0,0-1 0,0 1 0,0 0 0,7 1 0,-11-1 0,0 1 0,1-1 0,-1 1 0,0 0 0,1 0 0,-1 0 0,0 0 0,0 0 0,0 0 0,0 0 0,0 0 0,0 0 0,0 0 0,-1 0 0,1 1 0,0-1 0,0 0 0,-1 1 0,1-1 0,-1 1 0,1 1 0,6 34 0,-7-18 0,-1-1 0,-1 1 0,0 0 0,-1-1 0,-11 34 0,12-47 0,-3 11 0,6-12 0,6-9 0,188-165 0,-194 168 0,6-4 0,1 0 0,-1 0 0,11-5 0,-17 10 0,0 0 0,1 1 0,-1-1 0,0 0 0,0 1 0,0-1 0,0 1 0,1 0 0,-1-1 0,0 1 0,1 0 0,-1-1 0,0 1 0,0 0 0,1 0 0,-1 0 0,0 0 0,1 1 0,-1-1 0,0 0 0,1 1 0,-1-1 0,0 0 0,0 1 0,0-1 0,1 1 0,-1 0 0,0-1 0,0 1 0,0 0 0,0 0 0,1 1 0,7 12 0,-1 1 0,-1 0 0,0 0 0,7 29 0,1-2 0,-4-11 0,-5-12 0,13 26 0,-18-42 0,1 1 0,0-1 0,0 1 0,0-1 0,0 0 0,1 0 0,-1 0 0,1 0 0,0-1 0,0 1 0,0-1 0,0 0 0,6 4 0,-6-6 0,0 1 0,0 0 0,0-1 0,0 1 0,0-1 0,0 0 0,0 0 0,0 0 0,0-1 0,0 1 0,0-1 0,0 1 0,0-1 0,0 0 0,0 0 0,0 0 0,-1-1 0,5-2 0,7-4 0,-1-1 0,17-13 0,-14 9 0,15-10 0,-1-1 0,0-2 0,-2-1 0,30-37 0,-39 44 0,-25 50 0,-15 43 0,-2-1 0,-49 103 0,-92 127 0,156-290 0,-6 13 0,-28 34 0,37-53 0,0-1 0,-1 1 0,1-1 0,-1 0 0,0 0 0,0 0 0,-1-1 0,1 0 0,-1 0 0,-12 4 0,19-8 0,-1 0 0,1 0 0,-1 0 0,1-1 0,-1 1 0,1 0 0,-1 0 0,1 0 0,-1-1 0,1 1 0,-1 0 0,1 0 0,-1-1 0,1 1 0,0 0 0,-1-1 0,1 1 0,0-1 0,-1 1 0,1 0 0,0-1 0,-1 1 0,1-1 0,0 1 0,0-1 0,0 1 0,-1-1 0,1 1 0,0-1 0,0 1 0,0-1 0,0 0 0,-5-20 0,4 1 0,0 1 0,1-1 0,1 1 0,6-32 0,22-79 0,-12 69 0,2 0 0,3 2 0,3 0 0,50-84 0,-49 100 0,1 2 0,3 1 0,1 1 0,2 1 0,2 2 0,51-41 0,-73 67 0,0 0 0,1 2 0,0-1 0,22-8 0,-29 14 0,-1 0 0,1 1 0,0 0 0,0 0 0,0 1 0,0 0 0,1 1 0,-1-1 0,0 1 0,0 0 0,0 1 0,11 2 0,-14-2 0,-1 0 0,0 1 0,1-1 0,-1 1 0,0 0 0,0 0 0,0 0 0,0 0 0,0 0 0,0 1 0,0 0 0,-1-1 0,0 1 0,1 0 0,-1 0 0,0 0 0,0 0 0,-1 1 0,1-1 0,-1 0 0,1 1 0,-1-1 0,0 1 0,0 0 0,-1-1 0,1 1 0,-1 6 0,1 2 0,-1-1 0,0 1 0,-1-1 0,-1 1 0,0-1 0,0 0 0,-7 19 0,5-20 0,-1 0 0,0 0 0,-1-1 0,0 0 0,0 0 0,-1 0 0,0-1 0,-1 0 0,1 0 0,-2-1 0,-16 12 0,-1-2 0,-1-2 0,-53 23 0,34-24 0,37-12 0,1 0 0,-1 1 0,-11 5 0,28-11 0,1 0 0,-1 1 0,1 0 0,0 0 0,11 0 0,18-3 0,17-7 0,1-3 0,82-33 0,-98 31 0,-1-1 0,-1-3 0,0-1 0,36-29 0,-52 33 0,-1-1 0,-1 0 0,-1-2 0,27-36 0,-40 46 0,-1 1 0,0-1 0,-1 0 0,0-1 0,-1 1 0,0-1 0,-1 0 0,0 1 0,0-23 0,-1 22 0,-2-21 0,1 32 0,0-1 0,0 1 0,0 0 0,-1 0 0,1-1 0,0 1 0,-1 0 0,1 0 0,-1-1 0,1 1 0,-1 0 0,0 0 0,0 0 0,1 0 0,-1 0 0,0 0 0,0 0 0,0 0 0,0 0 0,-2-1 0,0-2 0,4 6 0,1-1 0,0 1 0,1-1 0,-1 0 0,0 1 0,1-1 0,-1-1 0,1 1 0,-1 0 0,3 0 0,3 1 0,22 9 0,0 0 0,-1 2 0,32 19 0,-51-26 0,-1 0 0,0 1 0,-1 0 0,0 0 0,0 0 0,0 1 0,-1 1 0,0-1 0,0 1 0,-1 0 0,0 1 0,8 19 0,-7-10 0,0 1 0,-1 0 0,-2 0 0,0 1 0,-1 0 0,0-1 0,-2 1 0,-2 34 0,-1-43 0,1-1 0,0 0 0,1 0 0,2 18 0,-2-27 0,0 0 0,0-1 0,0 1 0,1 0 0,-1 0 0,1 0 0,0 0 0,-1-1 0,1 1 0,0 0 0,0 0 0,0-1 0,0 1 0,0-1 0,1 1 0,-1-1 0,0 0 0,1 1 0,-1-1 0,1 0 0,-1 0 0,1 0 0,0 0 0,-1 0 0,1 0 0,0 0 0,2 0 0,6 1 0,1-1 0,-1 0 0,0-1 0,1 0 0,-1-1 0,0 0 0,1-1 0,-1 0 0,0 0 0,12-5 0,11-6 0,50-26 0,-74 34 0,-6 3 0,9-3 0,-1 0 0,0-1 0,0-1 0,0 0 0,-1-1 0,0 0 0,-1 0 0,1-1 0,10-13 0,-9 7 0,-1 0 0,-1-1 0,0 0 0,-2-1 0,9-24 0,-12 29 0,-1 1 0,-1-2 0,0 1 0,0 0 0,-1 0 0,-1 0 0,0-1 0,-4-22 0,3 31 0,1 0 0,-1 0 0,-1 0 0,1 0 0,0 1 0,-1-1 0,0 0 0,0 1 0,0 0 0,0-1 0,-1 1 0,1 0 0,-7-5 0,8 7 0,0 0 0,-1 0 0,1 0 0,-1 0 0,1 0 0,-1 1 0,1-1 0,-1 1 0,1-1 0,-1 1 0,0-1 0,1 1 0,-1 0 0,0 0 0,1 0 0,-1 0 0,0 0 0,1 0 0,-1 1 0,0-1 0,1 0 0,-1 1 0,1-1 0,-1 1 0,1 0 0,-1-1 0,1 1 0,-1 0 0,1 0 0,0 0 0,-1 0 0,1 0 0,0 0 0,0 1 0,-1 0 0,-5 6 0,0 0 0,1 0 0,0 1 0,0-1 0,1 1 0,0 1 0,1-1 0,0 1 0,0-1 0,1 1 0,0 0 0,1 0 0,0 1 0,1-1 0,0 0 0,1 1 0,0-1 0,0 0 0,1 1 0,0-1 0,1 0 0,1 0 0,-1 0 0,8 18 0,-4-17 0,0 0 0,1 0 0,0-1 0,0 1 0,1-2 0,0 1 0,1-1 0,0 0 0,1-1 0,10 7 0,-12-10 0,0 0 0,0 0 0,0-1 0,1 0 0,-1-1 0,1 0 0,0 0 0,0-1 0,0 0 0,0-1 0,0 0 0,1 0 0,-1-1 0,14-1 0,-13-1 0,0 0 0,0-1 0,-1 0 0,1-1 0,-1 0 0,0 0 0,0-1 0,0 0 0,0-1 0,-1 1 0,12-12 0,-3 1 0,-1 0 0,-1-1 0,-1 0 0,14-21 0,0-10 0,39-89 0,-65 131 0,1 0 0,0 0 0,0 1 0,0 0 0,1-1 0,0 1 0,0 0 0,0 1 0,9-8 0,-13 11 0,0 1 0,0 0 0,0 0 0,1 0 0,-1 0 0,0 0 0,0 0 0,0 0 0,1 0 0,-1-1 0,0 1 0,0 0 0,1 0 0,-1 0 0,0 0 0,0 0 0,0 0 0,1 0 0,-1 0 0,0 0 0,0 0 0,1 1 0,-1-1 0,0 0 0,0 0 0,0 0 0,1 0 0,-1 0 0,0 0 0,0 0 0,0 0 0,1 1 0,-1-1 0,0 0 0,0 0 0,0 0 0,0 0 0,0 1 0,1-1 0,-1 0 0,0 0 0,0 0 0,0 1 0,0-1 0,0 0 0,4 14 0,-4-12 0,5 28 0,-1 0 0,-2 0 0,-1 1 0,-1-1 0,-8 49 0,6-63 0,0-1 0,-2 0 0,0 1 0,-1-1 0,0 0 0,-1-1 0,-1 0 0,0 0 0,-1 0 0,-1-1 0,0 0 0,-18 20 0,23-29 0,0 0 0,-1 0 0,0 0 0,1-1 0,-1 1 0,-1-1 0,1 0 0,0-1 0,-1 1 0,1-1 0,-1 0 0,0-1 0,1 0 0,-1 1 0,0-2 0,0 1 0,0-1 0,0 0 0,0 0 0,0 0 0,0-1 0,0 0 0,0 0 0,-10-4 0,7 3 0,1-1 0,0 0 0,0 0 0,-13-8 0,18 9 0,0 0 0,0 0 0,1 0 0,-1 0 0,1 0 0,-1-1 0,1 1 0,0-1 0,0 1 0,0-1 0,0 0 0,1 0 0,-1 0 0,1 0 0,-2-5 0,2 7 0,1-1 0,0 1 0,0 0 0,1 0 0,-1-1 0,0 1 0,0 0 0,0 0 0,1-1 0,-1 1 0,1 0 0,-1 0 0,1 0 0,-1 0 0,1 0 0,0 0 0,-1 0 0,1 0 0,0 0 0,0 0 0,0 0 0,0 0 0,0 0 0,0 1 0,0-1 0,0 0 0,0 1 0,0-1 0,0 1 0,0-1 0,1 1 0,0-1 0,5-1 0,0-1 0,0 1 0,0 1 0,8-2 0,31 0 0,1 2 0,58 6 0,-64-2 0,1-1 0,-1-3 0,62-7 0,-93 5 0,-1 0 0,1 0 0,-1-1 0,1 0 0,-1 0 0,-1-1 0,1 0 0,-1-1 0,1 0 0,12-13 0,-10 8 0,1-1 0,-1 0 0,-1-1 0,-1-1 0,15-25 0,-18 25 0,0-1 0,-1 0 0,-1 0 0,0 0 0,1-17 0,-1 10 0,9-30 0,-13 49 0,0 3 0,0-1 0,0 1 0,0-1 0,0 1 0,0-1 0,1 1 0,-1-1 0,0 1 0,0-1 0,0 1 0,0-1 0,1 1 0,-1-1 0,0 1 0,1-1 0,-1 1 0,0 0 0,1-1 0,-1 1 0,0-1 0,1 1 0,0-1 0,5 21 0,-3 19 0,-1 1 0,-5 53 0,1-68 0,-2 1 0,0-2 0,-2 1 0,-17 46 0,21-66 0,0 0 0,-1 0 0,0 0 0,0 0 0,0-1 0,0 1 0,-1-1 0,1 0 0,-1 0 0,0 0 0,0 0 0,-1-1 0,1 0 0,-1 0 0,0 0 0,0 0 0,0-1 0,0 1 0,0-1 0,0-1 0,-1 1 0,1-1 0,-1 0 0,1 0 0,-1-1 0,1 1 0,-8-1 0,3-1 0,-1 0 0,1-1 0,0 0 0,0-1 0,1 1 0,-1-2 0,0 0 0,1 0 0,0 0 0,0-1 0,0-1 0,1 1 0,0-2 0,-9-7 0,4 2 0,8 8 0,0 0 0,0-1 0,1 0 0,-1 0 0,1 0 0,0 0 0,1 0 0,-4-7 0,9 12 0,0 0 0,0 0 0,0 1 0,0-1 0,0 0 0,0 1 0,0-1 0,0 1 0,-1 0 0,4 1 0,-4-2 0,150 53 0,-124-45 0,1-2 0,0 0 0,44 2 0,-58-8 0,-1-1 0,0 0 0,1-1 0,-1 0 0,0-1 0,0 0 0,0-2 0,-1 1 0,1-1 0,22-14 0,1-3 0,-2-2 0,34-31 0,-54 44 0,9-10 0,-1 0 0,-1-1 0,21-27 0,46-78 0,-68 97 0,-12 11 0,-5 13 0,-5 18 0,-14 68 0,9-46 0,0-1 0,2 1 0,-1 53 0,6-83 0,1 0 0,-1 0 0,0 1 0,1-1 0,0 0 0,0 0 0,0 0 0,1 0 0,-1 0 0,1-1 0,0 1 0,4 7 0,-4-10 0,0 1 0,0 0 0,0 0 0,0-1 0,0 1 0,0-1 0,0 0 0,1 0 0,-1 1 0,0-1 0,1-1 0,-1 1 0,1 0 0,-1-1 0,1 1 0,-1-1 0,1 0 0,-1 0 0,1 0 0,-1 0 0,6-1 0,3 0 0,0-2 0,0 0 0,-1 0 0,1-1 0,-1 0 0,1-1 0,-1 0 0,0 0 0,-1-1 0,15-12 0,7-9 0,45-48 0,-26 22 0,-39 42 0,0-1 0,-1 0 0,-1 0 0,10-17 0,-36 56 0,5-9 0,0 1 0,2 0 0,0 1 0,1 0 0,-8 27 0,17-45 0,-1 1 0,1-1 0,-1 1 0,1-1 0,0 1 0,0 0 0,0-1 0,1 1 0,-1-1 0,0 1 0,1-1 0,0 1 0,-1-1 0,1 1 0,0-1 0,1 1 0,-1-1 0,0 0 0,1 0 0,-1 0 0,1 0 0,-1 0 0,1 0 0,0 0 0,0 0 0,0-1 0,3 3 0,-2-2 0,0-1 0,0 1 0,0-1 0,0 0 0,0 0 0,1 0 0,-1 0 0,0 0 0,1-1 0,-1 0 0,0 1 0,1-1 0,-1-1 0,1 1 0,-1 0 0,0-1 0,1 1 0,-1-1 0,0 0 0,5-2 0,-3 1 0,0-1 0,0 1 0,-1-1 0,1 0 0,-1-1 0,1 1 0,-1-1 0,0 1 0,0-1 0,-1 0 0,1-1 0,-1 1 0,0-1 0,0 1 0,0-1 0,-1 0 0,0 0 0,0 0 0,0-1 0,0 1 0,-1 0 0,2-10 0,-3 7 0,0-1 0,0 1 0,0-1 0,-1 1 0,-1-1 0,1 1 0,-1 0 0,-1 0 0,0 0 0,0 0 0,0 0 0,-1 0 0,0 1 0,-6-8 0,7 10 0,-1 1 0,0-1 0,0 1 0,-1 0 0,1 0 0,-1 0 0,0 1 0,0 0 0,-8-4 0,-51-18 0,57 22 0,4 2 0,1 1 0,1-1 0,-1 0 0,1 1 0,-1-1 0,1 1 0,-1-1 0,0 1 0,1 0 0,-1-1 0,0 1 0,1 0 0,-1 0 0,0 0 0,1 1 0,-1-1 0,0 0 0,1 1 0,-1-1 0,1 1 0,-1-1 0,1 1 0,-1 0 0,-1 0 0,3 0 0,0-1 0,1 1 0,-1-1 0,0 0 0,0 1 0,1-1 0,-1 0 0,0 0 0,0 1 0,1-1 0,-1 0 0,0 1 0,1-1 0,-1 0 0,0 0 0,1 0 0,-1 0 0,1 1 0,-1-1 0,0 0 0,1 0 0,-1 0 0,1 0 0,-1 0 0,0 0 0,1 0 0,-1 0 0,1 0 0,-1 0 0,0 0 0,1 0 0,-1 0 0,1-1 0,226 2 0,-106-3 0,-85 4 0,0 0 0,0 3 0,-1 1 0,66 19 0,-98-24 0,0 0 0,1 1 0,-1-1 0,0 0 0,0 1 0,0 0 0,0-1 0,0 1 0,0 1 0,-1-1 0,1 0 0,0 1 0,-1-1 0,0 1 0,0-1 0,2 4 0,-2-1 0,0 0 0,-1 0 0,1 0 0,-1 0 0,0 0 0,-1 0 0,1 0 0,-1 0 0,0 0 0,-1 6 0,1-7 0,-1 1 0,1 0 0,-1 0 0,0-1 0,-1 1 0,1 0 0,-1-1 0,0 1 0,0-1 0,0 0 0,0 0 0,-1 0 0,0 0 0,-4 5 0,11-15 0,0 1 0,-1-1 0,1 0 0,4-13 0,4-6 0,2-2 0,-6 9 0,2 0 0,0 1 0,1 0 0,18-22 0,-28 38 0,0 0 0,-1 0 0,1 1 0,-1-1 0,1 1 0,0-1 0,0 0 0,-1 1 0,1 0 0,0-1 0,0 1 0,0-1 0,0 1 0,-1 0 0,1 0 0,0-1 0,0 1 0,0 0 0,0 0 0,0 0 0,0 0 0,0 0 0,0 0 0,-1 0 0,1 0 0,0 0 0,0 1 0,0-1 0,0 0 0,0 1 0,0-1 0,-1 0 0,1 1 0,0-1 0,0 1 0,-1-1 0,1 1 0,0 0 0,-1-1 0,2 2 0,1 2 0,0 0 0,0 1 0,0-1 0,0 1 0,3 9 0,9 21 0,-5-9 0,24 44 0,-27-58 0,3 6 0,2 1 0,0-2 0,28 32 0,-37-46 0,1 1 0,-1-1 0,0 0 0,1 0 0,0-1 0,0 1 0,0-1 0,0 0 0,0 0 0,0 0 0,1 0 0,-1-1 0,0 0 0,1 0 0,-1 0 0,1 0 0,0-1 0,-1 1 0,1-1 0,-1-1 0,1 1 0,0-1 0,-1 1 0,7-3 0,-9 3 0,-1-1 0,0 1 0,1-1 0,-1 1 0,0-1 0,0 0 0,0 1 0,1-1 0,-1 0 0,0 0 0,0 0 0,0 0 0,0 0 0,0 0 0,-1 0 0,1 0 0,0 0 0,0 0 0,-1-1 0,1 1 0,0-2 0,-1 1 0,1 0 0,-1-1 0,0 1 0,0 0 0,0 0 0,0 0 0,0-1 0,-1 1 0,1 0 0,-1 0 0,0 0 0,0-3 0,-5-7 0,0 1 0,0-1 0,-15-18 0,14 21 0,-54-65 850,25 36-5635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38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1624 10848,'0'0'11387,"8"-14"-10687,109-159 1663,-99 149-1905,74-100 1719,-78 102-1371,0-2 1,-2 1 0,17-43-1,-17 15 794,-12 41-1600,-6 13 0,-9 17 0,7-1 0,0 1 0,2-1 0,0 1 0,1 0 0,2 1 0,0-1 0,1 1 0,0-1 0,3 26 0,0-38 0,0-1 0,0 0 0,0 1 0,1-1 0,1 0 0,-1 0 0,1 0 0,0 0 0,0-1 0,1 1 0,0-1 0,0 0 0,1 0 0,0 0 0,0-1 0,0 0 0,1 0 0,5 5 0,-6-6 0,1-1 0,-1 0 0,1 0 0,-1 0 0,1 0 0,0-1 0,0 0 0,0 0 0,0-1 0,1 0 0,-1 0 0,0 0 0,1-1 0,-1 0 0,0 0 0,1 0 0,-1-1 0,0 0 0,0 0 0,0-1 0,11-3 0,-2-2 0,0 0 0,-1-1 0,1-1 0,-1 0 0,-1-1 0,0-1 0,0 0 0,-1-1 0,14-17 0,-7 4 0,-1 0 0,0-2 0,-3 0 0,14-30 0,-6 10 0,20-48 0,-42 90 0,4-7 0,-1 11 0,2 9 0,-2 2 0,-1 0 0,1 1 0,-2-1 0,0 1 0,0 0 0,0-1 0,-2 1 0,0 16 0,-9 89 0,7-106 0,2-9 0,-2 21 0,-2-1 0,0 0 0,-9 25 0,12-41 0,0-1 0,-1 0 0,1 0 0,-1 0 0,0-1 0,0 1 0,-1 0 0,1-1 0,-1 1 0,1-1 0,-1 0 0,0 0 0,0 0 0,-1 0 0,1-1 0,-1 1 0,1-1 0,-1 0 0,0 0 0,0 0 0,0-1 0,0 1 0,-5 1 0,3-3 0,1 0 0,-1 0 0,0 0 0,1-1 0,-1 0 0,1 0 0,-1 0 0,-6-3 0,-42-18 0,42 16 0,-1-2 0,19 6 0,27 9 0,10 5 0,1-1 0,1-3 0,81 6 0,-100-13 0,0-2 0,1 0 0,-1-2 0,0 0 0,0-2 0,0-1 0,48-18 0,25-24 0,-88 42 0,-1 0 0,0-1 0,-1 0 0,1-1 0,-1 0 0,15-19 0,-23 26 0,0 0 0,0 0 0,0 0 0,0-1 0,-1 1 0,1 0 0,0-1 0,0 1 0,-1-1 0,1 1 0,-1-1 0,1 1 0,-1-1 0,0 1 0,1-1 0,-1 1 0,0-1 0,0 0 0,0 1 0,0-1 0,-1 1 0,1-1 0,0 1 0,-1-1 0,1 1 0,-1-1 0,1 1 0,-1-1 0,0 1 0,0-1 0,1 1 0,-1 0 0,0 0 0,-2-2 0,1 1 0,0 0 0,0 1 0,0 0 0,-1-1 0,1 1 0,0 0 0,-1 0 0,1 0 0,-1 0 0,1 1 0,-1-1 0,0 1 0,1-1 0,-1 1 0,1 0 0,-1 0 0,0 0 0,1 0 0,-1 1 0,-2 0 0,-4 1 0,1 1 0,0-1 0,0 2 0,0-1 0,0 1 0,1 0 0,-1 1 0,1 0 0,0 0 0,0 0 0,-6 8 0,11-11 0,0 1 0,-1-1 0,1 1 0,1 0 0,-1 0 0,0 0 0,1 0 0,-1 0 0,1 0 0,0 0 0,0 0 0,0 0 0,0 1 0,1-1 0,-1 0 0,1 1 0,0-1 0,0 1 0,0-1 0,0 0 0,1 1 0,-1-1 0,1 0 0,0 0 0,0 1 0,0-1 0,1 0 0,-1 0 0,1 0 0,2 4 0,0-2 0,-1-1 0,0 0 0,1 0 0,0-1 0,0 1 0,0-1 0,0 0 0,1 0 0,-1 0 0,1-1 0,-1 1 0,1-1 0,0 0 0,0-1 0,0 1 0,0-1 0,11 1 0,-12-1 0,0-1 0,0 0 0,0 0 0,0 0 0,0 0 0,0-1 0,0 1 0,-1-1 0,1 0 0,0-1 0,0 1 0,0-1 0,-1 1 0,1-1 0,-1 0 0,1 0 0,-1-1 0,0 1 0,0-1 0,0 1 0,0-1 0,0 0 0,-1 0 0,4-6 0,-3 4 0,-1-1 0,0 1 0,0-1 0,0 0 0,-1 1 0,0-1 0,0 0 0,-1 0 0,1 0 0,-1 1 0,0-1 0,-1 0 0,0 0 0,0 0 0,0 1 0,0-1 0,-5-10 0,1 3 0,0 0 0,-1 1 0,-1 0 0,0 0 0,0 0 0,-15-15 0,8 18 0,3 2 0,12 4 0,9 1 0,54 5 0,-3-1 0,-30-3 0,-1-1 0,1-2 0,-1-1 0,0-2 0,-1 0 0,1-2 0,-2-2 0,1 0 0,-2-2 0,1-1 0,-2-1 0,0-1 0,-1-2 0,35-30 0,-33 22 0,-1-1 0,-2-1 0,0 0 0,-2-2 0,-2-1 0,0-1 0,-3 0 0,0-2 0,-2 0 0,-2 0 0,-1-1 0,-1-1 0,5-39 0,-11 53 0,-2-2 0,-1 1 0,-1 0 0,-1 0 0,0 0 0,-6-32 0,6 54 0,0 0 0,-1 0 0,1 0 0,0 0 0,0 1 0,0-1 0,-1 0 0,1 0 0,0 0 0,-1 1 0,1-1 0,-1 0 0,1 0 0,-1 1 0,1-1 0,-1 0 0,1 1 0,-1-1 0,0 1 0,1-1 0,-1 1 0,-1-1 0,1 1 0,1 0 0,-1 0 0,0 0 0,0 0 0,1 0 0,-1 0 0,0 0 0,0 0 0,1 0 0,-1 1 0,0-1 0,1 0 0,-1 1 0,0-1 0,1 0 0,-1 1 0,0-1 0,1 1 0,-2 0 0,-2 3 0,0 1 0,0-1 0,0 1 0,1 0 0,-4 6 0,-6 15 0,1 0 0,1 0 0,-10 42 0,-14 86 0,27-101 0,1 0 0,3 0 0,2 0 0,3 1 0,2-1 0,16 88 0,-17-131 0,0 0 0,1 0 0,0 0 0,0-1 0,1 1 0,0-1 0,6 9 0,-8-15 0,1 0 0,-1 0 0,0 0 0,1 0 0,0-1 0,-1 1 0,1-1 0,0 0 0,0 0 0,0 0 0,1 0 0,-1 0 0,0-1 0,1 1 0,-1-1 0,1 0 0,0 0 0,-1 0 0,1-1 0,0 1 0,-1-1 0,7 0 0,-2-1 0,1 0 0,-1-1 0,0 0 0,1 0 0,-1-1 0,0 0 0,-1-1 0,1 1 0,0-1 0,-1-1 0,9-6 0,-1-1 0,0 0 0,-1-1 0,25-29 0,-13 6 0,-1-1 0,-1-1 0,-3-1 0,26-61 0,48-173 0,7-131 0,-81 313 0,-9 47 0,-7 30 0,-1-1 0,4-25 0,-43 154 0,6 1 0,-47 173 0,68-261 0,-210 707 0,208-696 0,16-43 0,4-7 0,12-34 0,-5 10 0,1 1 0,2 0 0,35-47 0,-45 69 0,-4 5 0,-1 1 0,1 0 0,0 1 0,12-10 0,-17 15 0,0 0 0,0 0 0,0 0 0,0 0 0,0 1 0,0-1 0,1 1 0,-1-1 0,0 1 0,1-1 0,-1 1 0,0 0 0,1-1 0,-1 1 0,0 0 0,1 0 0,-1 0 0,0 0 0,1 0 0,-1 0 0,0 1 0,1-1 0,-1 0 0,0 1 0,1-1 0,-1 1 0,0-1 0,0 1 0,0 0 0,1-1 0,-1 1 0,0 0 0,0 0 0,0 0 0,0 0 0,0 0 0,0 1 0,6 7 0,-1 1 0,-1-1 0,1 1 0,-2 1 0,0-1 0,0 0 0,0 1 0,-2 0 0,3 12 0,-1-4 0,1-2 0,8 23 0,-10-32 0,1-1 0,0 0 0,0 0 0,0 0 0,0-1 0,1 0 0,0 0 0,10 9 0,-12-13 0,1 1 0,-1-1 0,1 0 0,-1 0 0,1 0 0,0 0 0,0-1 0,0 1 0,0-1 0,0 0 0,0 0 0,0-1 0,0 1 0,0-1 0,0 0 0,1 0 0,-1 0 0,5-2 0,3-1 0,-1 0 0,1-1 0,-1 0 0,0-1 0,0 0 0,-1 0 0,0-2 0,0 1 0,0-1 0,0 0 0,-1-1 0,-1 0 0,1-1 0,-1 0 0,-1 0 0,11-17 0,-11 16 0,-1 0 0,0-1 0,-1 0 0,0 1 0,-1-2 0,0 1 0,0-1 0,-2 1 0,1-1 0,-1 0 0,-1 0 0,0 0 0,-1 0 0,0 0 0,-1 0 0,-3-18 0,4 29 0,0 0 0,0 1 0,-1-1 0,1 0 0,0 0 0,0 0 0,-1 0 0,1 0 0,-1 1 0,1-1 0,0 0 0,-1 0 0,0 1 0,1-1 0,-1 0 0,1 0 0,-1 1 0,0-1 0,1 1 0,-1-1 0,0 1 0,0-1 0,0 1 0,1-1 0,-1 1 0,0 0 0,-2-1 0,2 1 0,-1 0 0,0 0 0,1 1 0,-1-1 0,0 1 0,1-1 0,-1 1 0,1-1 0,-1 1 0,1 0 0,-1 0 0,1 0 0,-1 0 0,0 1 0,-3 2 0,1-1 0,-1 2 0,1-1 0,0 0 0,1 1 0,-1 0 0,1 0 0,-4 7 0,3-2 0,1 0 0,0 1 0,1-1 0,0 1 0,1 0 0,0 0 0,1 0 0,0-1 0,0 1 0,1 0 0,1 0 0,4 19 0,-4-23 0,1 0 0,-1 0 0,1-1 0,0 1 0,1-1 0,-1 0 0,1 0 0,1 0 0,-1 0 0,1-1 0,0 0 0,0 0 0,0 0 0,1-1 0,0 1 0,0-1 0,0-1 0,0 1 0,1-1 0,9 4 0,-7-4 0,0-1 0,-1 0 0,1-1 0,0 1 0,0-2 0,0 1 0,0-1 0,0-1 0,0 0 0,0 0 0,0 0 0,0-1 0,0-1 0,-1 0 0,1 0 0,9-5 0,-7 2 0,0 0 0,-1-1 0,1-1 0,-2 1 0,1-1 0,-1-1 0,-1 0 0,1 0 0,-2-1 0,1 0 0,8-15 0,-1-2 0,17-40 0,-28 57 0,-1 0 0,0 0 0,0 0 0,-1 0 0,0 0 0,-1-1 0,0 1 0,-1-13 0,-8-17 0,7 38 0,6 13 0,3-2 0,1 1 0,1-1 0,-1 0 0,2-1 0,10 7 0,25 20 0,-35-25 0,-1 0 0,0 0 0,0 1 0,-1 0 0,0 0 0,-1 1 0,9 16 0,13 38 0,14 25 0,-44-90 0,1 0 0,-1 0 0,1 0 0,-1 0 0,1 0 0,-1 0 0,1 0 0,0 0 0,0-1 0,-1 1 0,1 0 0,0 0 0,0-1 0,0 1 0,-1-1 0,1 1 0,0-1 0,0 1 0,1 0 0,0-1 0,0-1 0,-1 1 0,1 0 0,-1-1 0,1 1 0,-1-1 0,1 0 0,-1 1 0,0-1 0,1 0 0,-1 0 0,0 0 0,2-2 0,10-8 0,-1-1 0,0-1 0,-1 0 0,0 0 0,-1-1 0,8-17 0,10-11 0,-24 36 0,15-22 0,1 1 0,1 1 0,1 1 0,36-31 0,-45 44 0,-8 8 0,0-1 0,-1 1 0,1 1 0,1-1 0,9-4 0,-14 7 0,1 0 0,-1 1 0,1 0 0,0-1 0,-1 1 0,1 0 0,0 0 0,-1-1 0,1 2 0,-1-1 0,1 0 0,0 0 0,-1 0 0,1 1 0,0-1 0,-1 1 0,1-1 0,-1 1 0,1 0 0,-1-1 0,1 1 0,-1 0 0,0 0 0,1 0 0,-1 0 0,0 0 0,2 2 0,1 2 0,0 0 0,0 0 0,-1 1 0,0 0 0,0-1 0,0 1 0,-1 0 0,1 0 0,-1 0 0,-1 1 0,1-1 0,-1 0 0,0 1 0,-1 9 0,1 10 0,-2 0 0,-5 31 0,5-46 0,-1 0 0,-1 0 0,0 0 0,0 0 0,-8 17 0,10-27 0,1 1 0,-1-1 0,1 0 0,-1 0 0,1 1 0,0-1 0,-1 0 0,1 1 0,0-1 0,0 0 0,0 1 0,0 1 0,3-2 0,4-12 0,4-17 0,2 1 0,1 0 0,1 0 0,1 2 0,1 0 0,27-29 0,-43 53 0,0 0 0,-1 0 0,1 0 0,0 0 0,0 0 0,0 1 0,0-1 0,0 0 0,0 1 0,0-1 0,0 1 0,0-1 0,0 1 0,0-1 0,0 1 0,0 0 0,0-1 0,0 1 0,1 0 0,-1 0 0,0 0 0,0 0 0,0 0 0,2 0 0,-2 1 0,0-1 0,0 1 0,0 0 0,0 0 0,0 0 0,0 0 0,0 0 0,0 0 0,-1 0 0,1 0 0,0 0 0,0 0 0,-1 0 0,1 0 0,-1 1 0,1-1 0,0 2 0,1 6 0,-1-1 0,1 0 0,-1 1 0,-1 0 0,1 9 0,-2 1 0,-1 0 0,3 31 0,-1-50 0,0 0 0,0 0 0,0 1 0,0-1 0,0 0 0,0 0 0,0 0 0,0 0 0,0 1 0,0-1 0,0 0 0,0 0 0,0 0 0,1 0 0,-1 1 0,0-1 0,0 0 0,0 0 0,0 0 0,0 0 0,0 0 0,0 1 0,1-1 0,-1 0 0,0 0 0,0 0 0,0 0 0,0 0 0,0 0 0,1 0 0,-1 0 0,0 1 0,0-1 0,0 0 0,0 0 0,1 0 0,-1 0 0,0 0 0,0 0 0,1 0 0,7-5 0,8-13 0,-15 17 0,37-45 0,-14 17 0,49-50 0,-72 77 0,1 1 0,-1 0 0,1-1 0,-1 1 0,1 0 0,-1 0 0,1 0 0,0 0 0,-1 0 0,1 0 0,0 0 0,0 1 0,0-1 0,-1 0 0,1 1 0,0 0 0,0-1 0,0 1 0,0 0 0,0 0 0,0 0 0,0 0 0,0 1 0,0-1 0,0 0 0,0 1 0,-1 0 0,1-1 0,3 3 0,-1-1 0,-1 1 0,1 1 0,-1-1 0,0 0 0,0 1 0,0 0 0,0-1 0,-1 1 0,0 0 0,0 0 0,2 6 0,8 19 0,-8-18 0,0 0 0,1 0 0,0-1 0,8 12 0,-10-19 0,-1 0 0,0 0 0,1 0 0,0-1 0,-1 1 0,1-1 0,0 0 0,0 0 0,0 0 0,1 0 0,-1-1 0,0 1 0,1-1 0,-1 0 0,1 0 0,-1 0 0,8 1 0,-1-2 0,0 0 0,0-1 0,0 0 0,0 0 0,0-1 0,0 0 0,-1-1 0,1 0 0,18-9 0,-5 1 0,-1-2 0,38-27 0,-20 7 0,44-47 0,-9 8 0,-75 72 0,0-1 0,0 1 0,0 0 0,0 0 0,0 0 0,0-1 0,0 1 0,1 0 0,-1 0 0,0 0 0,0 0 0,0-1 0,0 1 0,0 0 0,0 0 0,0 0 0,1 0 0,-1 0 0,0-1 0,0 1 0,0 0 0,0 0 0,1 0 0,-1 0 0,0 0 0,0 0 0,0 0 0,0 0 0,1 0 0,-1 0 0,0 0 0,0 0 0,0 0 0,1 0 0,-1 0 0,0 0 0,0 0 0,0 0 0,1 0 0,-1 0 0,0 0 0,0 0 0,0 0 0,0 0 0,1 0 0,-1 0 0,0 0 0,0 1 0,-4 11 0,-14 20 0,17-30 0,-6 10 0,-87 164 0,92-172 0,1 0 0,-1-1 0,1 1 0,0 0 0,0-1 0,1 1 0,-1 0 0,1 0 0,-1 0 0,1-1 0,1 9 0,0-12 0,0 0 0,0-1 0,0 1 0,0 0 0,0-1 0,0 1 0,0-1 0,0 1 0,0-1 0,0 1 0,0-1 0,0 1 0,1-2 0,4-3 0,1-1 0,-1-1 0,0 1 0,-1-1 0,1 0 0,-1 0 0,4-9 0,3-7 0,9-26 0,-12 27 0,19-36 0,-28 58 0,0-1 0,0 1 0,0 0 0,0 0 0,0-1 0,0 1 0,0 0 0,0 0 0,1 0 0,-1-1 0,0 1 0,0 0 0,0 0 0,0 0 0,0-1 0,1 1 0,-1 0 0,0 0 0,0 0 0,0 0 0,1-1 0,-1 1 0,0 0 0,0 0 0,0 0 0,1 0 0,-1 0 0,0 0 0,0 0 0,1 0 0,-1 0 0,0 0 0,0 0 0,1 0 0,-1 0 0,0 0 0,0 0 0,1 0 0,-1 0 0,0 0 0,0 0 0,0 0 0,1 0 0,-1 0 0,0 0 0,1 1 0,5 14 0,0 35 0,-5-37 0,2 9 0,1 1 0,1-1 0,14 39 0,-16-54 0,0 0 0,1 0 0,-1 0 0,1 0 0,0-1 0,1 1 0,0-1 0,0 0 0,0 0 0,1-1 0,0 0 0,0 0 0,0 0 0,11 6 0,-13-9 0,0 0 0,1-1 0,-1 1 0,0-1 0,1 0 0,-1 0 0,1 0 0,0-1 0,-1 1 0,1-1 0,0 0 0,-1-1 0,1 1 0,8-3 0,-6 1 0,0-1 0,0 1 0,0-2 0,0 1 0,0-1 0,-1 0 0,0 0 0,8-8 0,3-4 0,-1-1 0,-1-1 0,-1 0 0,24-40 0,2-16 0,-2-1 0,38-112 0,35-168 0,-93 295 0,-9 29 0,6-42 0,-15 72 0,1 1 0,-1-1 0,0 0 0,0 0 0,0 1 0,0-1 0,0 0 0,0 0 0,0 0 0,0 1 0,0-1 0,0 0 0,0 0 0,0 0 0,-1 1 0,1-1 0,0 0 0,-1-1 0,0 2 0,0 1 0,1-1 0,-1 1 0,0-1 0,1 0 0,-1 1 0,1-1 0,-1 1 0,1 0 0,-1-1 0,1 1 0,-1-1 0,1 1 0,-1 0 0,1-1 0,0 1 0,-1 0 0,1-1 0,0 1 0,0 0 0,-1 1 0,-16 43 0,2 0 0,1 0 0,3 2 0,2 0 0,-4 56 0,10-62 0,2-1 0,2 1 0,2 0 0,1 0 0,3-1 0,15 57 0,-17-81 0,1 1 0,1-1 0,1 0 0,14 23 0,-19-34 0,0 0 0,0-1 0,0 1 0,1-1 0,0 0 0,0 0 0,0 0 0,0 0 0,1-1 0,-1 0 0,1 0 0,0 0 0,0 0 0,0-1 0,0 0 0,1 0 0,-1 0 0,7 1 0,-10-3 71,0 0 0,0 0-1,0 0 1,0 0 0,0-1 0,0 1 0,-1-1 0,1 1-1,0-1 1,0 1 0,2-2 0,7-6-4856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3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25623,'0'0'6273,"11"-4"-5834,0-1-371,1 1 1,0 1-1,0 0 1,0 0-1,24-1 1,-35 4-69,112 1 16,-97 0-16,1 0-1,-1 2 0,0 0 1,28 9-1,-35-7-56,0-1-1,-1 2 1,0-1 0,0 1-1,0 0 1,13 13 0,-4-3-3802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38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16983,'0'0'4192,"107"-4"-3144,-21 2 0,17-2-328,14 4 0,0 0-80,-8 0 0,-14-2-56,-17 2 0,-19 0-216,-7-4 8,-16-2-320,-16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44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22607,'0'0'152,"85"-32"-352,-51 17-8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3:46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96 10544,'0'0'6685,"2"-10"-5571,6-32-72,-8 41-892,0-1 1,0 1-1,1-1 1,-1 0-1,0 1 1,0-1-1,-1 0 1,1 1-1,0-1 1,-1 1-1,1-1 1,-1 1-1,0-3 1,0 3-58,1 1 0,0-1 0,-1 1-1,1 0 1,0-1 0,-1 1 0,1-1 0,-1 1 0,1 0 0,-1 0 0,1-1 0,-1 1-1,1 0 1,-1 0 0,1 0 0,-1-1 0,1 1 0,-1 0 0,0 0 0,1 0 0,-1 0 0,1 0-1,-1 0 1,0 0 0,-1 1 56,0-1 0,0 1 0,0-1 0,1 1 0,-1 0 0,0 0-1,1 0 1,-1 0 0,0 0 0,1 0 0,-1 0 0,1 1 0,0-1 0,-1 0 0,0 3 0,1-3-38,1 0 1,-1 0-1,0 0 1,1 0 0,0 0-1,-1 0 1,1 1-1,0-1 1,0 0 0,-1 0-1,1 0 1,0 1 0,0-1-1,0 0 1,1 0-1,-1 1 1,0-1 0,0 0-1,1 0 1,-1 0-1,0 0 1,1 1 0,-1-1-1,1 0 1,0 0 0,-1 0-1,1 0 1,0 0-1,0 0 1,-1-1 0,1 1-1,0 0 1,0 0-1,2 1 1,24-19 2080,-25 15-2088,8-3 177,-8 5-220,-5 5-43,1-3-18,1 0 0,0 0 0,-1 0 0,1 0 0,0 1 0,0-1 0,0 0 0,0 0 0,0 1 0,1-1 0,-1 1 0,1-1 0,-1 1 0,1-1 0,0 0 0,0 1 0,0-1 0,1 5 0,-1-7 0,0 0 0,0 1 0,1-1 0,-1 1 0,0-1 0,1 0 0,-1 1 0,1-1 0,-1 0 0,0 1 0,1-1 0,-1 0 0,1 0 0,-1 0 0,1 1 0,-1-1 0,1 0 0,-1 0 0,1 0 0,-1 0 0,1 0 0,-1 0 0,1 0 0,-1 0 0,1 0 0,-1 0 0,1 0 0,17-3 0,-14 3 0,18-5 0,0 0 0,26-10 0,-39 12 0,0-1 0,-1 0 0,0-1 0,1 1 0,-1-2 0,-1 1 0,1-1 0,9-10 0,3-8-3935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13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1 971 9744,'0'0'7666,"9"-9"-7267,41-40 195,-4-1 1,-1-3 0,-3-2-1,-2-1 1,-2-3 0,42-88-1,-51 86-177,25-59 503,-48 104-743,-1-1 0,0 0 0,-1 0 0,-1 0 0,2-22 0,-5 32-47,0 0 1,0 1-1,-1-1 1,-3-12-1,4 18-106,0 0-1,0 0 0,0 1 0,0-1 1,0 0-1,-1 0 0,1 0 0,0 1 0,-1-1 1,1 0-1,0 1 0,-1-1 0,1 0 1,-1 1-1,1-1 0,-1 0 0,0 1 1,1-1-1,-1 1 0,0-1 0,1 1 0,-1-1 1,0 1-1,1 0 0,-1-1 0,0 1 1,0 0-1,0-1 0,1 1 0,-1 0 1,0 0-1,0 0 0,0 0 0,1 0 1,-1 0-1,0 0 0,0 0 0,0 0 0,0 0 1,1 0-1,-1 1 0,0-1 0,0 0 1,1 0-1,-1 1 0,0-1 0,0 1 1,1-1-1,-1 1 0,0 0 0,-6 3 70,1 1-1,0 0 0,0 1 1,1-1-1,-1 1 1,1 0-1,1 0 0,-9 14 1,1 4 149,-13 31 0,22-46-181,-4 10 55,1 0-1,1 0 1,1 0-1,0 1 1,0 32-1,5 102 498,0-134-520,0 8 123,1 0 0,1 0 1,2 0-1,0-1 0,2 0 0,1 0 0,18 39 0,-23-59-91,1 0 0,-1-1 0,1 0-1,0 1 1,1-1 0,-1-1 0,12 11-1,-14-14-79,0 0 0,1-1 0,0 1-1,-1-1 1,1 1 0,0-1 0,0 0 0,0 0-1,-1 0 1,1 0 0,0 0 0,0-1-1,1 0 1,-1 1 0,0-1 0,0 0 0,0-1-1,0 1 1,0 0 0,0-1 0,0 0 0,3 0-1,9-5-42,0 1 1,0-2-1,-1 0 0,1-1 0,-2 0 0,1-1 0,-1-1 0,-1 0 0,0 0 1,20-23-1,-25 25-3,-2 1 1,1-1 0,-1 0 0,0 0-1,-1 0 1,1-1 0,-2 1 0,1-1 0,-1 0-1,-1 0 1,0 0 0,0-1 0,-1 1-1,0 0 1,0-1 0,-1 1 0,0-1-1,-1 1 1,-2-14 0,1 17 0,0 1 0,0 0 0,0-1 0,-1 1 0,0 0 0,0 1 0,-5-8 0,6 10 0,0-1 0,-1 0 0,1 0 0,-1 1 0,1 0 0,-1-1 0,0 1 0,0 0 0,0 0 0,0 1 0,0-1 0,-6-1 0,8 3 0,0 0 0,-1 0 0,1 0 0,0 0 0,-1 0 0,1 0 0,0 1 0,0-1 0,0 1 0,-1-1 0,1 1 0,0-1 0,0 1 0,0-1 0,0 1 0,0 0 0,0 0 0,0 0 0,0 0 0,0-1 0,0 1 0,1 0 0,-1 1 0,0-1 0,0 0 0,1 0 0,-1 0 0,1 0 0,-1 0 0,1 1 0,-1 1 0,-1 2 0,1 0 0,-1 1 0,1 0 0,0-1 0,0 1 0,0 6 0,2-3 0,0 1 0,1-1 0,0 0 0,1 0 0,-1 0 0,2-1 0,-1 1 0,1-1 0,1 0 0,-1 1 0,1-2 0,1 1 0,-1-1 0,1 0 0,1 0 0,-1 0 0,1-1 0,0 0 0,1-1 0,-1 1 0,1-1 0,0-1 0,1 0 0,9 4 0,-8-6 0,0 0 0,0-1 0,0 0 0,0-1 0,0 0 0,0-1 0,0 0 0,0 0 0,0-1 0,0 0 0,14-6 0,-13 4 0,-1-1 0,0 0 0,0-1 0,-1 0 0,0 0 0,16-14 0,-3-2 0,21-28 0,-17 20 0,46-50 0,-70 78 0,0-1 0,0 1 0,0-1 0,0 1 0,1 0 0,-1 0 0,1 0 0,-1 0 0,1 0 0,4-2 0,-6 4 0,0 0 0,-1 0 0,1 0 0,-1 0 0,1-1 0,0 1 0,-1 0 0,1 0 0,0 0 0,-1 1 0,1-1 0,-1 0 0,1 0 0,0 0 0,-1 0 0,1 1 0,-1-1 0,1 0 0,0 0 0,-1 1 0,1 0 0,0 0 0,0 0 0,0 0 0,0 0 0,0 1 0,0-1 0,0 0 0,0 1 0,-1-1 0,1 1 0,0-1 0,0 4 0,4 21 0,-1 0 0,-1 0 0,-1 1 0,-1 30 0,11-4 0,-12-53 0,0 1 0,0-1 0,-1 1 0,2 0 0,-1-1 0,0 1 0,0-1 0,0 1 0,0-1 0,0 1 0,0-1 0,0 1 0,1-1 0,-1 1 0,0-1 0,1 1 0,-1-1 0,0 1 0,1-1 0,-1 1 0,0-1 0,1 1 0,-1-1 0,1 0 0,-1 1 0,1-1 0,-1 0 0,1 0 0,-1 1 0,1-1 0,1 1 0,-1-1 0,1 0 0,-1 0 0,1 0 0,0 0 0,-1-1 0,1 1 0,-1 0 0,1-1 0,-1 1 0,3-1 0,1-2 0,1 1 0,-1-1 0,0 0 0,0 0 0,6-6 0,100-84 0,-110 91 0,0 1 0,1 0 0,-1 0 0,0 0 0,0 0 0,0 0 0,1 1 0,-1-1 0,0 0 0,1 0 0,-1 1 0,1-1 0,-1 1 0,1 0 0,-1-1 0,1 1 0,-1 0 0,1 0 0,-1 0 0,4 0 0,-4 0 0,-1 1 0,1 0 0,0-1 0,0 1 0,-1 0 0,1 0 0,0-1 0,-1 1 0,1 0 0,-1 0 0,1 0 0,-1 0 0,0 0 0,1 0 0,-1 0 0,0 0 0,1 0 0,-1 0 0,0 0 0,0 0 0,0 0 0,0 0 0,0 0 0,0 0 0,0 0 0,0 0 0,-1 0 0,1 0 0,-1 2 0,-6 32 0,3-19 0,1 0 0,1 0 0,0-1 0,1 1 0,1 1 0,2 22 0,-2-39 0,0 1 0,1-1 0,-1 0 0,1 0 0,-1 1 0,1-1 0,-1 0 0,1 0 0,-1 0 0,1 0 0,-1 1 0,1-1 0,-1 0 0,1 0 0,-1 0 0,1 0 0,-1 0 0,1 0 0,-1 0 0,1-1 0,-1 1 0,1 0 0,-1 0 0,1 0 0,-1 0 0,1-1 0,-1 1 0,0 0 0,1 0 0,-1-1 0,1 1 0,-1 0 0,1-1 0,18-11 0,-11 4 0,-1-1 0,11-15 0,-13 17 0,0 0 0,0 0 0,0 0 0,1 1 0,0 0 0,8-6 0,-14 12 0,1-1 0,0 0 0,-1 1 0,1-1 0,0 1 0,-1-1 0,1 1 0,0-1 0,0 1 0,-1 0 0,1-1 0,0 1 0,0 0 0,0 0 0,0 0 0,0-1 0,-1 1 0,1 0 0,0 0 0,0 0 0,0 0 0,0 1 0,0-1 0,-1 0 0,1 0 0,0 0 0,0 1 0,0-1 0,0 0 0,-1 1 0,1-1 0,0 1 0,0-1 0,-1 1 0,1-1 0,0 1 0,0 0 0,1 3 0,0 0 0,0 0 0,-1 0 0,1 0 0,-1 0 0,2 7 0,0 3 0,2 1 0,-4-9 0,0-1 0,0 1 0,1-1 0,0 0 0,0 0 0,0 1 0,0-1 0,1-1 0,0 1 0,0 0 0,7 7 0,-8-11 0,0 0 0,0 0 0,-1-1 0,1 1 0,0-1 0,0 1 0,0-1 0,0 0 0,0 0 0,0 1 0,0-1 0,-1-1 0,1 1 0,0 0 0,0 0 0,0-1 0,0 1 0,0-1 0,0 1 0,-1-1 0,3-1 0,37-21 0,-40 22 0,27-20 0,0-1 0,-2-2 0,25-28 0,20-18 0,-70 69 0,-1 1 0,1-1 0,-1 0 0,1 1 0,-1-1 0,1 1 0,-1-1 0,1 1 0,0-1 0,-1 1 0,1-1 0,0 1 0,0 0 0,-1-1 0,1 1 0,0 0 0,0 0 0,-1 0 0,1-1 0,0 1 0,0 0 0,0 0 0,-1 0 0,1 0 0,0 0 0,0 0 0,0 1 0,-1-1 0,1 0 0,0 0 0,0 1 0,-1-1 0,1 0 0,0 1 0,-1-1 0,1 0 0,0 1 0,-1-1 0,1 1 0,0-1 0,-1 1 0,1 0 0,-1-1 0,1 1 0,-1-1 0,1 1 0,-1 0 0,0 0 0,1-1 0,-1 1 0,0 0 0,0 0 0,1 1 0,1 4 0,0 1 0,-1-1 0,1 1 0,0 12 0,-2 43 0,-14 113 0,12-154 0,-58 376 0,54-374 0,4-15 0,0 0 0,0 0 0,0 16 0,1-17 0,-2-9 0,1-15 0,7-40 0,2 0 0,3 1 0,31-99 0,77-158 0,-114 304 0,0 1 0,0-1 0,1 1 0,0-1 0,1 1 0,0 1 0,13-14 0,-17 18 0,1 1 0,-1 0 0,1 0 0,-1 1 0,1-1 0,0 0 0,0 1 0,0 0 0,-1-1 0,1 1 0,0 0 0,1 1 0,-1-1 0,0 0 0,0 1 0,0 0 0,0 0 0,0 0 0,1 0 0,-1 0 0,0 1 0,0-1 0,0 1 0,0 0 0,0 0 0,0 0 0,6 3 0,-6-2 0,1 1 0,0 0 0,-1 0 0,1 0 0,-1 1 0,0-1 0,0 1 0,0-1 0,-1 1 0,1 0 0,-1 0 0,0 0 0,0 1 0,1 4 0,0-1 0,-1-1 0,0 1 0,0 0 0,-1 0 0,0 0 0,0 0 0,-1 10 0,-1-14 0,1-1 0,-1 0 0,0 0 0,0 1 0,-1-1 0,1 0 0,-1 0 0,1 0 0,-1 0 0,0-1 0,0 1 0,0 0 0,0-1 0,-1 1 0,-3 2 0,2-2 0,0 1 0,-1-1 0,1 0 0,-1 0 0,1-1 0,-1 0 0,0 0 0,-10 3 0,5-2 0,-1-1 0,0 0 0,0 0 0,-14 0 0,23-2 0,1 0 0,0 0 0,0 0 0,-1 0 0,1 0 0,0 1 0,0-1 0,-1 0 0,1 1 0,0-1 0,0 1 0,0-1 0,0 1 0,0 0 0,0-1 0,0 1 0,0 0 0,0 0 0,-2 1 0,3-1 0,0-1 0,0 0 0,0 0 0,0 1 0,0-1 0,0 0 0,-1 1 0,1-1 0,0 0 0,0 1 0,0-1 0,0 0 0,0 1 0,0-1 0,0 0 0,0 0 0,0 1 0,0-1 0,1 0 0,-1 1 0,0-1 0,0 0 0,0 1 0,0-1 0,0 0 0,1 0 0,-1 1 0,14 6 0,3-3 0,0-2 0,0 0 0,0-1 0,0-1 0,0 0 0,0-1 0,0-1 0,0-1 0,-1 0 0,1-2 0,-1 1 0,0-2 0,0 0 0,-1-1 0,1-1 0,-2 0 0,1-1 0,25-20 0,-31 20 0,1 1 0,-1-2 0,0 1 0,-1-1 0,12-19 0,-16 22 0,0 0 0,-1 0 0,0-1 0,0 1 0,0-1 0,-1 0 0,0 0 0,-1 0 0,0 1 0,0-12 0,0 18 0,-1 0 0,0 1 0,0-1 0,0 0 0,0 0 0,0 0 0,0 0 0,0 0 0,0 1 0,-1-1 0,1 0 0,0 0 0,0 0 0,-1 1 0,1-1 0,-1 0 0,1 0 0,0 1 0,-2-2 0,1 2 0,1 0 0,0 0 0,-1 0 0,1 0 0,-1 0 0,1 0 0,-1 0 0,1 0 0,-1 1 0,1-1 0,-1 0 0,1 0 0,0 1 0,-1-1 0,1 0 0,-1 1 0,1-1 0,0 0 0,-1 1 0,1-1 0,0 1 0,0-1 0,-1 1 0,-17 32 0,17-27 0,-1 1 0,1 0 0,1 0 0,-1 0 0,1-1 0,0 1 0,1 0 0,-1 0 0,1 0 0,1 0 0,0-1 0,-1 1 0,2-1 0,-1 1 0,1-1 0,0 0 0,5 8 0,-5-9 0,0 0 0,0 0 0,1-1 0,-1 1 0,1-1 0,0 0 0,0 0 0,0 0 0,1 0 0,-1-1 0,1 0 0,0 0 0,0 0 0,0-1 0,0 1 0,1-1 0,-1 0 0,1-1 0,-1 1 0,1-1 0,6 0 0,-7-1 0,0-1 0,0 0 0,0 0 0,0-1 0,0 0 0,-1 0 0,1 0 0,-1 0 0,1-1 0,-1 1 0,0-1 0,0 0 0,5-5 0,0 0 0,0-1 0,-1 1 0,0-1 0,10-16 0,-7 6 0,-2-1 0,0 0 0,7-25 0,-7 18 0,-7 24 0,-1-1 0,1 0 0,0 0 0,0 1 0,0-1 0,1 1 0,-1-1 0,1 1 0,0 0 0,0 0 0,0 0 0,0 0 0,0 1 0,1-1 0,-1 1 0,1 0 0,4-2 0,-6 3 0,0 1 0,0-1 0,1 1 0,-1-1 0,1 1 0,-1 0 0,0 0 0,1 0 0,-1 0 0,1 0 0,-1 0 0,0 1 0,1-1 0,-1 1 0,0 0 0,1-1 0,-1 1 0,0 0 0,0 0 0,0 1 0,0-1 0,0 0 0,0 1 0,0-1 0,0 1 0,0 0 0,-1-1 0,1 1 0,2 4 0,2 5 0,0 1 0,0 0 0,-1 0 0,0 0 0,-2 0 0,1 1 0,2 17 0,5 15 0,-9-37 0,0-1 0,1 0 0,0 0 0,0 0 0,1 0 0,5 9 0,-7-14 0,0 0 0,0 1 0,0-1 0,1 0 0,-1 0 0,0 0 0,1 0 0,-1 0 0,1-1 0,0 1 0,-1-1 0,1 0 0,0 0 0,0 0 0,0 0 0,0 0 0,0-1 0,6 1 0,5-1 0,1 0 0,-1-2 0,0 0 0,0 0 0,0-1 0,0-1 0,0-1 0,-1 0 0,18-9 0,12-9 0,56-40 0,-46 28 0,33-23 0,-63 39 0,-21 16 0,-15 13 0,-14 12 0,-36 37 0,56-51 0,-1 1 0,1-1 0,1 1 0,0 1 0,0-1 0,1 1 0,0 0 0,-7 20 0,12-28 0,-1 0 0,1-1 0,-1 1 0,1 0 0,0 0 0,0-1 0,0 1 0,0 0 0,0 0 0,0 0 0,0-1 0,1 1 0,-1 0 0,1 0 0,-1-1 0,1 1 0,0 0 0,-1-1 0,1 1 0,0 0 0,0-1 0,0 1 0,3 2 0,-3-4 0,0 1 0,1 0 0,-1-1 0,0 1 0,0-1 0,1 0 0,-1 1 0,0-1 0,1 0 0,-1 0 0,1 0 0,-1 0 0,0 0 0,1 0 0,-1 0 0,1 0 0,-1 0 0,0-1 0,1 1 0,-1-1 0,0 1 0,0-1 0,1 1 0,-1-1 0,0 0 0,0 0 0,0 1 0,0-1 0,0 0 0,0 0 0,0 0 0,1-2 0,6-4 0,0 0 0,-1-1 0,0 0 0,-1-1 0,0 0 0,0 0 0,-1 0 0,0 0 0,0-1 0,2-10 0,23-54 0,-30 75 0,1 1 0,-1-1 0,0 1 0,0-1 0,0 1 0,1-1 0,-1 1 0,1-1 0,-1 0 0,1 1 0,0-1 0,-1 0 0,1 1 0,0-1 0,1 1 0,18 23 0,-14-19 0,-1 1 0,1-1 0,0 0 0,0-1 0,0 0 0,0 0 0,10 6 0,-12-9 0,0 0 0,1 0 0,-1-1 0,1 1 0,-1-1 0,1 0 0,0 0 0,0-1 0,-1 1 0,1-1 0,0 0 0,7-1 0,-1-1 0,1 0 0,0-2 0,-1 1 0,1-1 0,-1-1 0,0 0 0,0 0 0,-1-1 0,0-1 0,0 0 0,0 0 0,-1-1 0,0 0 0,-1 0 0,9-12 0,7-10 0,-1-1 0,-1-1 0,23-49 0,-26 42 0,-2 0 0,-1-1 0,19-83 0,-20 50 0,6-108 0,-20 176 0,0-1 0,-1 0 0,0 0 0,0 0 0,-1 0 0,0 1 0,0-1 0,0 0 0,-2-6 0,2 12 0,1 0 0,0 0 0,0 0 0,-1-1 0,1 1 0,0 0 0,-1 0 0,1 0 0,0 0 0,-1 0 0,1 0 0,0 0 0,-1 0 0,1 0 0,0 0 0,-1 0 0,1 0 0,0 0 0,-1 0 0,1 1 0,0-1 0,-1 0 0,1 0 0,0 0 0,0 0 0,-1 0 0,1 1 0,0-1 0,0 0 0,-1 0 0,1 1 0,0-1 0,0 0 0,0 0 0,-1 1 0,1-1 0,0 0 0,0 0 0,0 1 0,0-1 0,-1 1 0,-9 13 0,4-2 0,0 1 0,1 0 0,1 0 0,0 1 0,-3 16 0,-7 70 0,9-37 0,2 0 0,3 0 0,14 96 0,-9-111 0,6 36 0,-9-74 0,0-1 0,1 1 0,0-1 0,1 0 0,0 0 0,6 11 0,-9-18 0,0-1 0,0 1 0,0-1 0,0 1 0,1-1 0,-1 0 0,0 1 0,1-1 0,-1 0 0,1 0 0,-1 0 0,1 0 0,-1-1 0,1 1 0,0 0 0,-1-1 0,1 1 0,0-1 0,3 1 0,-2-1 0,0 0 0,0 0 0,0 0 0,0-1 0,0 1 0,0-1 0,0 0 0,0 0 0,0 0 0,4-2 0,3-3 0,0 0 0,-1 0 0,0-1 0,-1 0 0,9-9 0,1-3 0,-2-2 0,19-27 0,5-7 0,-34 50 0,-4 10 0,-6 16 0,3-14 0,-1 5 0,0 1 0,1 0 0,0 1 0,1-1 0,1 0 0,0 0 0,0 0 0,2 0 0,-1 0 0,6 13 0,-8-25 0,1 0 0,-1 0 0,0 0 0,1-1 0,-1 1 0,1 0 0,-1 0 0,1-1 0,0 1 0,-1 0 0,1-1 0,-1 1 0,1-1 0,0 1 0,0-1 0,-1 1 0,1-1 0,0 0 0,0 1 0,0-1 0,-1 0 0,1 1 0,0-1 0,1 0 0,0 0 0,0 0 0,0 0 0,0-1 0,-1 1 0,1-1 0,0 1 0,-1-1 0,1 0 0,0 1 0,-1-1 0,4-2 0,4-4 0,0-1 0,0 0 0,8-10 0,-8 8 0,86-96 0,-77 90 0,-18 16 0,1 0 0,-1-1 0,0 1 0,1 0 0,-1 0 0,0 0 0,1 0 0,-1 0 0,0 0 0,1-1 0,-1 1 0,0 0 0,1 0 0,-1 0 0,1 0 0,-1 0 0,0 0 0,1 0 0,-1 1 0,0-1 0,1 0 0,-1 0 0,0 0 0,1 0 0,-1 0 0,0 0 0,1 1 0,-1-1 0,0 0 0,0 0 0,1 1 0,-1-1 0,0 0 0,0 0 0,1 1 0,-1-1 0,0 0 0,0 1 0,0-1 0,1 0 0,-1 0 0,0 1 0,0-1 0,0 1 0,0-1 0,0 0 0,0 1 0,0-1 0,0 0 0,0 1 0,0-1 0,0 0 0,0 1 0,0-1 0,0 0 0,0 1 0,0-1 0,0 0 0,-1 1 0,1 5 0,0 13 0,4 31 0,-3-45 0,-1 0 0,1-1 0,1 1 0,-1 0 0,1-1 0,-1 0 0,1 1 0,1-1 0,-1 0 0,0 0 0,1 0 0,4 4 0,-6-7 0,-1-1 0,1 1 0,0 0 0,0-1 0,0 0 0,0 1 0,0-1 0,0 0 0,0 1 0,0-1 0,0 0 0,0 0 0,0 0 0,1 0 0,-1 0 0,0 0 0,0 0 0,0 0 0,0 0 0,0-1 0,0 1 0,0 0 0,0-1 0,1 0 0,23-12 0,10-14 0,52-54 0,-23 21 0,-63 59 0,0 0 0,0 0 0,1 0 0,-1 1 0,0-1 0,0 0 0,1 1 0,-1-1 0,0 1 0,1-1 0,-1 1 0,0 0 0,1 0 0,-1-1 0,1 1 0,-1 0 0,0 0 0,1 0 0,-1 1 0,1-1 0,-1 0 0,0 0 0,1 1 0,-1-1 0,0 1 0,1-1 0,-1 1 0,0 0 0,2 0 0,4 4 0,-1 0 0,0 0 0,0 0 0,7 8 0,0 0 0,0 0 0,1-1 0,19 13 0,-27-22 0,0 0 0,0 1 0,0-2 0,0 1 0,1-1 0,-1 0 0,0 0 0,1-1 0,0 0 0,7 1 0,1-2 0,1 0 0,-1-1 0,1-1 0,26-5 0,-36 5 0,0 0 0,1 0 0,-1 0 0,0 0 0,-1-1 0,1 0 0,0-1 0,-1 1 0,1-1 0,-1 0 0,0 0 0,-1-1 0,9-9 0,-9 8 0,1 0 0,0-1 0,-1 0 0,0 0 0,6-15 0,-9 20 0,-1 1 0,1-1 0,-1 1 0,0 0 0,1-1 0,-1 1 0,0-1 0,0 1 0,0-1 0,0 1 0,0-1 0,0 1 0,-1 0 0,1-1 0,0 1 0,-1-1 0,1 1 0,-1 0 0,0-1 0,1 1 0,-1 0 0,0-1 0,0 1 0,1 0 0,-1 0 0,0 0 0,0 0 0,-1 0 0,1 0 0,0 0 0,0 0 0,0 1 0,0-1 0,-1 0 0,-2 0 0,3 0 0,-1 1 0,0 0 0,0 0 0,0 0 0,0 0 0,1 0 0,-1 1 0,0-1 0,0 1 0,0-1 0,1 1 0,-1-1 0,0 1 0,1 0 0,-1 0 0,0 0 0,1 0 0,-1 0 0,1 0 0,0 1 0,-1-1 0,1 0 0,-1 2 0,-2 1 0,0 0 0,1 0 0,-1 0 0,1 1 0,0-1 0,-4 11 0,5-10 0,1 0 0,0 1 0,1-1 0,-1 0 0,1 1 0,0-1 0,1 0 0,-1 1 0,1-1 0,0 1 0,0-1 0,1 0 0,0 0 0,0 0 0,0 0 0,0 0 0,1 0 0,0-1 0,0 1 0,0-1 0,0 0 0,1 0 0,-1 0 0,1 0 0,0 0 0,1-1 0,-1 0 0,0 0 0,1 0 0,0 0 0,0-1 0,5 2 0,-4-1 0,0-1 0,1 0 0,-1 0 0,1-1 0,0 0 0,-1 0 0,1 0 0,0-1 0,-1 0 0,1 0 0,0-1 0,-1 0 0,13-3 0,-13 2 850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13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17927,'0'0'1512,"113"18"-1000,-35-18-96,15-2-8,4-8 280,1-4-8,-7-6 32,-10 0-8,-15 2-48,-13 0 8,-17 7-120,-12 5-8,-12 2-360,-8 2 16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14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12056,'0'0'2624,"104"-12"-1576,-39 14-153,16 2 1,9-4 56,9-6 8,4-4-104,4-2-8,-9 0-88,1 2-8,-4 2-192,-7 2 8,1 0-152,-10-6 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15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1 398 11448,'0'0'12705,"14"-2"-12101,-5 1-483,-4 1-62,0 0 0,0 0 0,0-1 0,0 0 0,-1 0 0,1 0 0,0-1 1,0 0-1,-1 1 0,1-2 0,-1 1 0,0 0 0,0-1 0,0 0 0,0 0 1,0 0-1,6-7 0,9-18 606,-2 0 1,-1-1 0,-1-1-1,-2 0 1,11-38-1,-5 17 1595,-17 46-2179,-1-1-1,0 1 1,0-1-1,0 0 1,0 1-1,-1-10 1,2 3-81,-1 7 0,-4 10 0,2 4 0,-1-1 0,2 1 0,-1-1 0,1 1 0,0 0 0,1-1 0,0 1 0,0-1 0,1 1 0,3 9 0,-2-7 0,1-1 0,0 0 0,1-1 0,-1 1 0,2-1 0,-1 0 0,12 13 0,-14-19 0,0 1 0,0-1 0,1 0 0,0 0 0,-1 0 0,1-1 0,0 1 0,1-1 0,-1 0 0,0 0 0,0-1 0,1 1 0,-1-1 0,1 0 0,0 0 0,-1 0 0,1-1 0,0 1 0,6-2 0,-5 1 0,0-1 0,0 0 0,0 0 0,0-1 0,0 1 0,0-1 0,-1-1 0,1 1 0,-1-1 0,1 0 0,-1 0 0,0-1 0,0 1 0,0-1 0,-1 0 0,1-1 0,-1 1 0,0-1 0,0 0 0,-1 0 0,1 0 0,-1 0 0,0 0 0,-1-1 0,1 0 0,-1 1 0,2-8 0,13-34 0,-11 33 0,-1-1 0,0 0 0,4-29 0,-9 43 0,0 0 0,0 0 0,1-1 0,-1 1 0,0 0 0,0 0 0,1 0 0,-1 0 0,1 0 0,-1-1 0,1 1 0,-1 0 0,1 0 0,0 0 0,-1 0 0,3-1 0,-3 2 0,1-1 0,-1 1 0,1 0 0,-1 0 0,1-1 0,0 1 0,-1 0 0,1 0 0,-1 0 0,1 0 0,0 0 0,-1 0 0,1 0 0,-1 0 0,1 0 0,0 0 0,-1 0 0,1 1 0,-1-1 0,1 0 0,-1 0 0,1 1 0,0-1 0,2 2 0,0 0 0,-1 0 0,1 0 0,-1 0 0,0 1 0,0-1 0,0 1 0,0-1 0,0 1 0,2 4 0,-1-2 0,-1 0 0,1 0 0,-2 1 0,1-1 0,0 1 0,-1-1 0,0 1 0,0-1 0,-1 1 0,0 0 0,0 5 0,-1-3 0,-1 0 0,1-1 0,-1 0 0,-1 1 0,0-1 0,0 0 0,-6 11 0,4-8 0,0-1 0,-1 1 0,0-1 0,-1-1 0,0 1 0,0-1 0,0 0 0,-1-1 0,0 0 0,-1 0 0,0-1 0,0 0 0,-18 9 0,13-8 0,31-11 0,15-1 0,39-1 0,114-16 0,-155 19 0,-25 3 0,0 0 0,-1 0 0,1 0 0,-1-1 0,1 0 0,0 0 0,-1 0 0,0-1 0,6-2 0,-21-2 981,0 2-3205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2:16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19199,'0'0'2608,"52"-75"-2272,-10 55-312,7 2 8,13 4-80,5 6 16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4:47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67 475 8744,'0'0'15354,"-8"12"-14971,-26 40-3,30-44-245,1 0 0,-1 1 1,1-1-1,1 1 0,-1-1 1,1 1-1,1 0 0,0 0 1,0 0-1,1 0 0,0-1 1,2 18-1,0-6 170,-2-12-142,1 0 1,0 0 0,1 0 0,-1 0 0,2 0 0,4 12 0,-6-17-84,1-1 0,-1 1 0,1 0 0,-1 0 0,1-1 0,0 1 0,0-1 0,0 1 0,1-1 0,-1 0 0,0 0 0,1 0 0,-1 0 0,1-1 0,0 1 0,0-1 0,0 1 0,-1-1 0,7 2 0,0-2 16,-1-1 0,0 0-1,1 0 1,-1 0 0,0-1-1,1 0 1,-1-1 0,0 0-1,0 0 1,0-1 0,0 0-1,-1 0 1,1-1 0,-1 0-1,0 0 1,12-10 0,-6 4 66,-1 0 0,0 0 0,-1-2 1,0 1-1,-1-1 0,0-1 0,-1 0 1,8-16-1,-9 15-162,-2-1 0,7-18 0,-12 28 0,1 0 0,-1 0 0,0-1 0,0 1 0,-1 0 0,1-1 0,-1 1 0,-1-1 0,1 1 0,-2-6 0,3 10 0,-1 1 0,-1 0 0,1-1 0,0 1 0,0-1 0,0 1 0,0-1 0,0 1 0,0-1 0,0 1 0,-1 0 0,1-1 0,0 1 0,0-1 0,-1 1 0,1 0 0,0-1 0,0 1 0,-1 0 0,1-1 0,0 1 0,-1 0 0,1 0 0,-1-1 0,1 1 0,-1 0 0,-7 8 0,-6 26 0,12-26 0,-3 7 0,1 1 0,1 0 0,1 0 0,0 0 0,1 1 0,0-1 0,2 0 0,2 24 0,-2-34 0,0 0 0,1 0 0,0 0 0,-1 0 0,2 0 0,-1 0 0,6 10 0,-7-14 0,0-1 0,0 1 0,0-1 0,0 1 0,1-1 0,-1 0 0,0 1 0,1-1 0,-1 0 0,1 0 0,-1 0 0,1 0 0,-1 0 0,1 0 0,0 0 0,-1-1 0,1 1 0,0-1 0,0 1 0,0-1 0,-1 1 0,1-1 0,0 0 0,0 0 0,0 0 0,0 0 0,0 0 0,2-1 0,4-2 0,-1 0 0,1 0 0,-1 0 0,0-1 0,0 0 0,0-1 0,0 1 0,-1-1 0,0-1 0,0 1 0,0-1 0,7-9 0,5-10 0,30-50 0,-34 51 0,79-108 0,-91 129 0,0 0 0,0 0 0,1 1 0,-1-1 0,1 0 0,0 1 0,-1 0 0,1 0 0,6-3 0,-9 4 0,1 1 0,0 0 0,-1 0 0,1 0 0,0 0 0,-1-1 0,1 1 0,0 0 0,-1 0 0,1 1 0,0-1 0,0 0 0,-1 0 0,1 0 0,0 0 0,-1 0 0,1 1 0,-1-1 0,1 0 0,0 1 0,1 0 0,-1 0 0,0 1 0,0-1 0,1 0 0,-1 0 0,0 1 0,0-1 0,-1 1 0,1-1 0,0 1 0,0 2 0,3 6 0,-1-1 0,-1 1 0,0 1 0,0-1 0,-1 0 0,0 12 0,-5 67 0,0-16 0,3-73 0,1 1 0,0-1 0,0 0 0,0 1 0,0-1 0,1 0 0,-1 1 0,0-1 0,0 0 0,0 0 0,0 1 0,0-1 0,0 0 0,0 1 0,0-1 0,1 0 0,-1 0 0,0 1 0,0-1 0,0 0 0,1 0 0,-1 0 0,0 1 0,0-1 0,0 0 0,1 0 0,-1 0 0,0 0 0,1 1 0,-1-1 0,0 0 0,0 0 0,1 0 0,-1 0 0,0 0 0,1 0 0,15-3 0,13-15 0,-10 3 0,-2-2 0,19-21 0,18-17 0,-54 54 0,1 0 0,0 0 0,0 0 0,1 1 0,-1-1 0,0 0 0,0 0 0,0 1 0,1-1 0,-1 0 0,0 1 0,0 0 0,1-1 0,-1 1 0,0 0 0,1-1 0,-1 1 0,1 0 0,-1 0 0,0 0 0,1 0 0,-1 0 0,2 1 0,-1 0 0,0 0 0,0 0 0,-1 0 0,1 0 0,-1 0 0,1 1 0,-1-1 0,1 0 0,-1 1 0,0-1 0,0 1 0,0 0 0,0-1 0,2 4 0,2 7 0,-1 0 0,0 0 0,5 25 0,-7-29 0,-1-2 0,0 1 0,1-1 0,-1 0 0,1 0 0,1 0 0,-1 0 0,1 0 0,0 0 0,1-1 0,-1 1 0,1-1 0,6 7 0,-9-12 0,0 1 0,0-1 0,0 0 0,0 1 0,0-1 0,1 0 0,-1 0 0,0 0 0,0 0 0,0 0 0,0 0 0,1 0 0,-1 0 0,0-1 0,0 1 0,0 0 0,0-1 0,0 1 0,0-1 0,0 1 0,0-1 0,0 1 0,0-1 0,0 0 0,0 1 0,0-1 0,0 0 0,1-1 0,28-28 0,-26 25 0,16-19 0,32-51 0,-19 26 0,-33 48 0,1 0 0,0 0 0,-1 0 0,1 0 0,0 0 0,0 0 0,-1 0 0,1 0 0,0 1 0,0-1 0,0 0 0,0 0 0,0 1 0,0-1 0,2 0 0,-2 1 0,-1 0 0,0 0 0,1 0 0,-1 1 0,1-1 0,-1 0 0,0 0 0,1 0 0,-1 1 0,0-1 0,0 0 0,1 0 0,-1 1 0,0-1 0,1 0 0,-1 1 0,0-1 0,0 0 0,0 1 0,1-1 0,-1 0 0,0 1 0,0-1 0,0 1 0,0-1 0,0 0 0,0 1 0,0-1 0,0 1 0,0-1 0,1 47 0,-2-35 0,1 6 0,4 32 0,-3-45 0,0-1 0,0 1 0,0-1 0,0 1 0,1-1 0,0 1 0,0-1 0,0 0 0,0 0 0,1 0 0,-1 0 0,4 4 0,-5-8 0,1 1 0,-1-1 0,0 0 0,0 1 0,0-1 0,0 0 0,0 0 0,0 0 0,0 0 0,0 0 0,1 0 0,-1 0 0,0 0 0,0 0 0,0-1 0,0 1 0,0 0 0,0-1 0,0 1 0,0 0 0,0-1 0,0 0 0,0 1 0,0-1 0,0 0 0,0 1 0,0-1 0,0-1 0,7-4 0,0-1 0,0 0 0,-1-1 0,0 0 0,-1 0 0,8-12 0,30-58 0,-21 34 0,33-63 0,-5-2 0,57-177 0,-94 239 0,-13 46 0,-2 4 0,-6 19 0,-73 287 0,-71 228 0,35-264 0,114-270 0,1 1 0,-1 0 0,-1-1 0,1 1 0,0-1 0,-1 1 0,0-1 0,-3 3 0,6-6 0,0 0 0,-1 0 0,1 0 0,0 1 0,0-1 0,0 0 0,0 0 0,0 0 0,-1 0 0,1 0 0,0 0 0,0 0 0,0 0 0,0 0 0,0-1 0,-1 1 0,1 0 0,0 0 0,0 0 0,0 0 0,0 0 0,0 0 0,-1 0 0,1 0 0,0 0 0,0 0 0,0 0 0,0 0 0,0-1 0,0 1 0,0 0 0,0 0 0,-1 0 0,1 0 0,0 0 0,0 0 0,0-1 0,0 1 0,0 0 0,0 0 0,0 0 0,0 0 0,0 0 0,0-1 0,0 1 0,0 0 0,0 0 0,0 0 0,0 0 0,0-1 0,0 1 0,0 0 0,0 0 0,0 0 0,0 0 0,0 0 0,0 0 0,1-1 0,-1 1 0,0 0 0,0 0 0,0 0 0,0 0 0,0 0 0,0 0 0,0-1 0,4-11 0,6-14 0,2 1 0,1-1 0,1 2 0,1 0 0,1 1 0,1 0 0,21-20 0,151-134 0,-105 103 0,-60 52 0,12-11 0,34-38 0,-52 55 0,3-5 0,-21 21 0,0 0 0,0 0 0,1 0 0,-1 0 0,0 0 0,0 0 0,0 0 0,0-1 0,0 1 0,0 0 0,0 0 0,0 0 0,0 0 0,0 0 0,0 0 0,0 0 0,0 0 0,0 0 0,0-1 0,0 1 0,0 0 0,0 0 0,0 0 0,0 0 0,0 0 0,0 0 0,0 0 0,0 0 0,0 0 0,0-1 0,0 1 0,0 0 0,0 0 0,0 0 0,0 0 0,0 0 0,0 0 0,0 0 0,0 0 0,0 0 0,0 0 0,0-1 0,-1 1 0,1 0 0,0 0 0,0 0 0,0 0 0,0 0 0,0 0 0,0 0 0,0 0 0,0 0 0,-1 0 0,-7 0 0,-7 5 0,6-1 0,0 0 0,1 1 0,0 0 0,-1 0 0,2 1 0,-1 0 0,1 0 0,-8 9 0,11-11 0,0 1 0,1 0 0,0 0 0,0 0 0,0 0 0,0 1 0,1-1 0,0 1 0,0-1 0,1 1 0,0 0 0,-1 0 0,2 0 0,-1 10 0,1-12 0,0 0 0,0 0 0,1 1 0,-1-1 0,1 0 0,0 0 0,1 0 0,-1 0 0,4 7 0,-4-10 0,0 1 0,-1-1 0,1 0 0,0 0 0,0 0 0,0 0 0,0 0 0,0 0 0,0-1 0,0 1 0,0 0 0,1-1 0,-1 1 0,0 0 0,0-1 0,1 1 0,-1-1 0,0 0 0,1 1 0,-1-1 0,0 0 0,1 0 0,-1 0 0,1 0 0,-1 0 0,0 0 0,1 0 0,-1-1 0,0 1 0,1 0 0,-1-1 0,0 1 0,0-1 0,2 0 0,2-3 0,0 0 0,-1 0 0,0 0 0,1 0 0,-2-1 0,1 1 0,0-1 0,-1 0 0,0 0 0,5-11 0,-6 11 0,3-2 0,-2 0 0,1-1 0,-1 1 0,0-1 0,0 0 0,-1 0 0,0 1 0,0-2 0,-1 1 0,0 0 0,-1 0 0,0 0 0,0 0 0,0 0 0,-1-1 0,-1 1 0,1 0 0,-1 0 0,-1 1 0,-4-13 0,7 20 0,0 0 0,-1-1 0,1 1 0,0-1 0,0 1 0,-1 0 0,1-1 0,0 1 0,0 0 0,0-1 0,0 1 0,0-1 0,-1 1 0,1 0 0,0-1 0,0 1 0,0-1 0,0 1 0,0-1 0,0 1 0,1 0 0,-1-1 0,0 1 0,0-1 0,0 1 0,0 0 0,0-1 0,1 1 0,-1-1 0,0 1 0,0 0 0,1-1 0,-1 1 0,0 0 0,0-1 0,1 1 0,-1 0 0,0 0 0,1-1 0,-1 1 0,0 0 0,1 0 0,0-1 0,19-1 0,-10 2 0,3-3 0,136-28 0,-68 7 0,-80 24 0,0-1 0,0 1 0,0 0 0,0-1 0,0 1 0,0 0 0,0 0 0,0 0 0,0 0 0,0 0 0,1 0 0,-1 0 0,0 0 0,0 0 0,0 0 0,0 1 0,0-1 0,0 0 0,0 1 0,0-1 0,0 1 0,0-1 0,0 1 0,-1-1 0,1 1 0,0 0 0,0-1 0,0 1 0,-1 0 0,1 0 0,0 0 0,-1 0 0,1-1 0,-1 1 0,1 0 0,-1 0 0,1 2 0,0 2 0,-1 0 0,1 0 0,-1 0 0,-1 0 0,1 0 0,-2 9 0,-1 3 0,-7 55 0,6-44 0,-3 46 0,7-73 0,0 0 0,-1 0 0,1 0 0,0 0 0,0 0 0,0 0 0,1-1 0,-1 1 0,0 0 0,0 0 0,0 0 0,1 0 0,-1 0 0,0-1 0,1 1 0,-1 0 0,0 0 0,1-1 0,-1 1 0,1 0 0,0-1 0,-1 1 0,1 0 0,-1-1 0,1 1 0,1 0 0,-1-1 0,0 0 0,0 0 0,0 0 0,0 0 0,0 0 0,0 0 0,0 0 0,1 0 0,-1-1 0,0 1 0,0 0 0,0-1 0,0 1 0,0-1 0,0 1 0,0-1 0,1 0 0,5-4 0,0-1 0,0 1 0,10-12 0,97-95 0,-93 91 0,13-12 0,-31 31 0,0 0 0,-1 1 0,1-1 0,0 1 0,0-1 0,0 1 0,0 0 0,0 0 0,0 0 0,0 1 0,1-1 0,4 1 0,-6 0 0,0 0 0,0 1 0,0 0 0,0-1 0,0 1 0,0 0 0,0 0 0,-1 0 0,1 0 0,0 0 0,-1 0 0,1 1 0,-1-1 0,1 0 0,-1 1 0,0-1 0,1 1 0,-1 0 0,0-1 0,0 1 0,0 0 0,0 0 0,-1 0 0,1 0 0,0-1 0,0 5 0,1 3 0,1-1 0,-2 1 0,1 0 0,-1 16 0,-1-19 0,0-2 0,0-1 0,-1 1 0,2-1 0,-1 1 0,0-1 0,1 1 0,-1-1 0,1 1 0,0-1 0,0 0 0,0 1 0,1-1 0,1 4 0,-2-7 0,0 0 0,-1 1 0,1-1 0,0 0 0,-1 0 0,1 1 0,0-1 0,0 0 0,0 0 0,-1 0 0,1 0 0,0 0 0,0 0 0,-1 0 0,1 0 0,0-1 0,0 1 0,-1 0 0,1 0 0,0-1 0,0 1 0,-1 0 0,1-1 0,0 1 0,-1-1 0,2 0 0,18-14 0,-18 13 0,25-21 0,18-14 0,-43 35 0,1 0 0,0 0 0,-1 1 0,1-1 0,0 1 0,0 0 0,0-1 0,5 0 0,-8 2 0,1 0 0,-1 0 0,1 0 0,-1 0 0,0 0 0,1 0 0,-1 0 0,0 1 0,1-1 0,-1 0 0,1 0 0,-1 0 0,0 0 0,0 1 0,1-1 0,-1 0 0,0 0 0,1 1 0,-1-1 0,0 0 0,0 0 0,1 1 0,-1-1 0,0 0 0,0 1 0,1 0 0,0 18 0,-9 18 0,6-32 0,0 0 0,1 1 0,0-1 0,0 0 0,0 1 0,0-1 0,1 1 0,0-1 0,0 1 0,2 9 0,-2-15 0,0 1 0,1-1 0,-1 0 0,0 0 0,1 1 0,-1-1 0,1 0 0,-1 0 0,0 0 0,1 1 0,-1-1 0,1 0 0,-1 0 0,0 0 0,1 0 0,-1 0 0,1 0 0,-1 0 0,1 0 0,-1 0 0,0 0 0,1 0 0,-1 0 0,1 0 0,-1 0 0,0 0 0,1-1 0,-1 1 0,1 0 0,-1 0 0,0 0 0,1-1 0,14-7 0,13-15 0,38-41 0,-65 63 0,0 0 0,0-1 0,0 1 0,0 0 0,1 0 0,-1 0 0,0 0 0,0 1 0,1-1 0,-1 0 0,1 0 0,-1 1 0,1-1 0,-1 1 0,1-1 0,-1 1 0,1 0 0,0 0 0,-1 0 0,1-1 0,2 2 0,-2-1 0,1 1 0,-1 0 0,1 0 0,-1 0 0,1 0 0,-1 0 0,0 1 0,0-1 0,0 1 0,0-1 0,0 1 0,2 2 0,3 4 0,0 0 0,-1 1 0,0 0 0,0 0 0,7 17 0,-12-23 65,0 0 1,0 1-1,0-1 0,0 0 1,-1 1-1,1-1 1,-1 1-1,0-1 0,0 1 1,0 0-1,0-1 0,-1 4 1,-8 22-4851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4:47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19703,'0'0'4344,"28"-60"-4112,3 44 8,7 8-168,-2-2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1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1 911 5520,'0'0'6157,"13"4"-5852,-5-1-253,-4-1-23,1 0 0,0-1 0,0 0 0,0 1 0,0-1 0,0-1 0,1 1 0,-1-1 0,0 0-1,0 0 1,0-1 0,0 1 0,0-1 0,0 0 0,0-1 0,0 1 0,0-1 0,5-2 0,8-8 131,0-1 0,0 0 0,-1-2 0,-1 0 0,-1 0 0,0-2 0,-1 0 0,0 0 0,17-31 0,-1-6 330,-3 0 0,25-70 0,-33 71 177,23-95 0,-37 124-477,-2 0 0,0-1 1,-1 1-1,-2-1 0,0 0 0,-6-33 0,4 44-30,-1 0-1,-1 0 0,-10-23 1,14 36-145,-1 0 0,1 0 1,0 0-1,-1 0 0,1 1 1,-1-1-1,1 0 0,-1 0 0,1 0 1,-1 1-1,1-1 0,-1 0 1,0 1-1,0-1 0,1 0 1,-1 1-1,0-1 0,0 1 0,0-1 1,1 1-1,-1 0 0,0-1 1,0 1-1,0 0 0,0 0 1,0-1-1,0 1 0,0 0 0,0 0 1,0 0-1,0 0 0,0 0 1,1 0-1,-1 0 0,0 1 0,0-1 1,0 0-1,0 1 0,0-1 1,0 0-1,0 1 0,0-1 1,1 1-1,-1-1 0,0 1 0,-1 0 1,-4 4 17,1 0 1,-1 1 0,1-1-1,-7 11 1,7-11-32,-14 18 23,1 1 0,1 0 0,1 1 0,1 1 0,-13 32-1,16-31 1,2 1-1,1 1 1,1-1 0,-7 53-1,10-9 143,3 0-1,4 0 1,15 100 0,-17-169-146,1 0 0,-1-1 0,1 1 1,0 0-1,0 0 0,0-1 1,1 1-1,-1-1 0,1 1 0,-1-1 1,1 0-1,0 1 0,0-1 0,0 0 1,0 0-1,0 0 0,4 2 0,0 1 35,-3-2-15,0 0 0,0-1 1,0 1-1,0-1 0,0 0 1,0 0-1,1 0 0,-1 0 0,1-1 1,-1 1-1,1-1 0,0 0 1,-1 0-1,1 0 0,0-1 0,0 1 1,0-1-1,4 0 0,6-2 9,0 0 0,-1-1 0,0-1 0,0 0 0,0 0 0,0-2 0,0 1 0,-1-2-1,0 0 1,14-10 0,0-2 61,-1-1-1,-1-1 1,28-32-1,-40 41-67,-10 10-29,0 1 1,0-1-1,0 0 0,0 0 0,0 0 0,-1 0 0,1 0 0,1-4 1,2-7 53,-10 20-43,-3 5-28,2 1 0,-1 0 0,2 0 0,-1 0 0,-5 25 0,11-32-2,-1 0 1,0-1-1,1 1 1,0-1-1,0 1 0,1 0 1,-1-1-1,1 1 0,1-1 1,-1 1-1,1-1 0,0 0 1,0 1-1,0-1 1,1 0-1,0 0 0,5 7 1,-1-3 7,0 0 0,0 0 0,15 12 0,-20-19-5,1 0 1,0 0-1,0 0 1,0-1-1,0 1 0,0-1 1,0 1-1,0-1 1,0 0-1,0 0 1,1-1-1,-1 1 0,0-1 1,1 1-1,-1-1 1,1 0-1,2-1 1,-4 1 0,-1 0 0,1-1 1,-1 1-1,1-1 0,-1 0 0,0 1 1,1-1-1,-1 0 0,0 0 1,0 0-1,0 0 0,1 0 0,-1 0 1,0 0-1,0 0 0,0 0 1,-1 0-1,1-1 0,0 1 0,0 0 1,-1-1-1,1 1 0,0-2 1,0-1 5,1 0 1,-1 0 0,-1 0 0,1-1 0,0 1-1,-1 0 1,0-6 0,-1 1 5,-1 0-1,0 0 1,0 0 0,-1 0-1,0 1 1,-7-13 0,-29-48 78,36 65-70,-1-1 1,1 1-1,-1 0 1,0 1-1,0-1 1,-1 1-1,1-1 0,0 1 1,-1 0-1,0 1 1,0-1-1,0 1 1,-10-3-1,15 5-20,0 0 1,0 0-1,0 0 1,1 0-1,-1 1 1,0-1-1,0 0 1,0 0-1,0 0 1,0 0-1,0 0 1,0 0-1,0 0 1,0 1-1,0-1 1,0 0-1,1 0 1,-1 0-1,0 0 1,0 0-1,0 1 0,0-1 1,0 0-1,0 0 1,0 0-1,0 0 1,0 0-1,0 1 1,0-1-1,-1 0 1,1 0-1,0 0 1,0 0-1,0 0 1,0 0-1,0 1 1,0-1-1,0 0 1,0 0-1,0 0 1,0 0-1,0 0 1,0 0-1,-1 0 0,1 1 1,0-1-1,0 0 1,0 0-1,0 0 1,0 0-1,0 0 1,-1 0-1,1 0 1,0 0-1,0 0 1,0 0-1,0 0 1,0 0-1,-1 0 1,1 0-1,0 0 1,0 0-1,0 0 1,1 1-1,1 0-1,0 0 1,0 1 0,-1-1 0,1 0 0,0 1 0,-1 0 0,0-1 0,1 1 0,-1 0 0,2 1 0,14 17-4,0-8 0,1-1-1,35 17 1,-47-25 4,-1-1 0,1 1 0,0-2 0,0 1 0,0-1 0,0 0 0,0 0 0,0 0 0,1-1 0,-1 0 0,0 0 0,0-1 1,0 0-1,10-2 0,-3-3 17,1-1 1,-1 0-1,-1-1 1,0 0-1,0-1 1,0 0-1,-1-1 0,0-1 1,-1 1-1,14-21 1,25-46 151,-42 66-139,-5 9-13,-1-1-1,0 1 1,1 0 0,0 0-1,-1 0 1,1 0-1,0 0 1,3-2-1,-5 4-12,0-1-1,1 1 0,-1 0 0,0 0 0,1 0 1,-1 0-1,1 0 0,-1 0 0,0 0 1,1 0-1,-1 0 0,0 0 0,1 0 0,-1 0 1,1 0-1,-1 0 0,0 0 0,1 0 1,-1 0-1,0 0 0,1 0 0,-1 1 0,1-1 1,-1 0-1,11 15 8,0 10 19,-4-12-18,0 0 0,-1 0 0,-1 1 0,-1-1 1,0 1-1,0 1 0,2 27 0,-6-29-1,0 0 0,0 0 0,-3 15 0,3-25-3,-1-1 1,1 1-1,-1 0 1,0 0-1,0-1 1,0 1-1,0 0 1,0-1-1,-1 1 0,1-1 1,-1 1-1,0-1 1,1 0-1,-1 0 1,0 0-1,0 0 0,0 0 1,-1 0-1,1 0 1,-5 2-1,5-4 0,-1 0-1,1 1 1,-1-1-1,1 0 1,0 0-1,-1-1 1,1 1-1,-1-1 1,1 1-1,-1-1 1,1 0-1,0 1 1,-1-1-1,1 0 1,0-1-1,-3-1 1,-7-3 24,3 3-8,0-2 1,1 1-1,-1-1 1,-14-11-1,21 14-11,-1 0-1,1 0 1,0 0 0,-1-1-1,1 1 1,0-1 0,1 1-1,-1-1 1,0 0-1,1 0 1,-1 0 0,1 0-1,0 0 1,0 0 0,0 0-1,0 0 1,1 0 0,-1-4-1,1 6-9,0 1 0,0-1-1,0 0 1,0 1-1,0-1 1,1 1 0,-1-1-1,0 0 1,0 1 0,1-1-1,-1 1 1,0-1 0,1 1-1,-1-1 1,0 1 0,1-1-1,-1 1 1,1-1 0,-1 1-1,1-1 1,-1 1-1,1 0 1,-1-1 0,1 1-1,-1 0 1,1 0 0,0-1-1,-1 1 1,1 0 0,-1 0-1,1 0 1,0 0 0,-1 0-1,1 0 1,0 0 0,-1 0-1,1 0 1,0 0 0,-1 0-1,1 0 1,0 1-1,27 6 8,6 6-8,87 37 4,-115-47-4,0 0 0,0-1-1,0 1 1,1-1 0,-1-1 0,1 1-1,10 0 1,-14-1 0,-1-1 0,1 0 0,-1-1-1,1 1 1,-1 0 0,1-1 0,-1 1 0,1-1-1,-1 0 1,1 0 0,-1 0 0,1 0-1,-1 0 1,0 0 0,0-1 0,0 1 0,0-1-1,0 1 1,0-1 0,0 0 0,0 0-1,1-2 1,7-12 17,0 0 1,-1-1-1,-1 0 0,0 0 0,-1-1 0,-1 1 1,-1-2-1,-1 1 0,0-1 0,1-26 0,-5 38 3,0 1 0,1 0 0,0 0 0,0 0-1,0 0 1,1 0 0,3-8 0,8 28 3,3 15-22,-1 0 1,-2 1-1,-1 0 1,-2 1-1,-1 1 1,6 33-1,-14-24-6,-1-39 7,0 0 0,-1 0-1,1 0 1,0 0 0,-1 0 0,1 0 0,-1 0 0,1 0 0,-1 0 0,0-1 0,0 1 0,0 0-1,0-1 1,0 1 0,0 0 0,-1-1 0,1 1 0,-3 1 0,3-2 2,-1-1 0,1 1 0,0-1 1,-1 0-1,1 0 0,0 0 0,-1 0 0,1 0 1,0 0-1,-1 0 0,1 0 0,0 0 0,0 0 0,-1-1 1,1 1-1,-2-2 0,-24-11 49,9 3-8,9 6-22,-1 0-1,1-1 1,0 0 0,-11-9-1,18 12-13,0 1 1,0-1-1,0 0 0,0 0 0,1 0 1,-1 0-1,0 0 0,1 0 0,-1 0 0,1-1 1,0 1-1,0 0 0,0-1 0,0 1 0,0-1 1,0 1-1,1-1 0,-1 0 0,1 1 1,0-1-1,-1 0 0,2-4 0,-1 6-7,0 0 0,0 1-1,1-1 1,-1 0 0,0 0-1,1 0 1,-1 0 0,0 0-1,1 1 1,0-1 0,-1 0-1,1 0 1,-1 1 0,1-1-1,0 1 1,-1-1 0,1 0-1,0 1 1,0-1 0,-1 1-1,1-1 1,0 1 0,0 0-1,0-1 1,0 1 0,-1 0-1,1 0 1,0-1 0,0 1-1,0 0 1,2 0 0,33 5 22,-24-3-5,9 3 2,1 0 1,32 14-1,-29-9 40,35 8 0,-51-18-65,-1 0 1,1 0 0,0-1-1,14-3 1,-17 3-17,-3 1 3,1-1 1,-1 0-1,1 1 1,-1-1-1,0-1 0,1 1 1,-1 0-1,0-1 1,6-4-1,1-7-3479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4:49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0 405 10952,'0'0'8062,"10"-8"-7325,10-9-176,-1-1 0,-1-1-1,20-26 1,-19 19 125,-2-1-1,-1 0 1,-1-1-1,17-44 1,-26 53-165,-1 7 64,-1 1 1,0-1-1,-1 0 0,0-1 1,-1 1-1,1-15 0,-23 78 1801,14-33-2333,1 1 0,1-1-1,1 1 1,-1 24 0,4-31-45,1 0 0,-1 0-1,2 0 1,0-1-1,0 1 1,1 0 0,0-1-1,6 12 1,-8-21-8,-1 0 0,1-1 0,0 1 0,0-1 0,0 1 0,0-1 0,0 1 0,0-1 0,0 0 0,0 0 0,0 1 0,1-1 0,-1 0 0,1 0 0,-1 0 0,1 0 0,-1 0 0,1-1 0,-1 1 0,1 0 0,2 0 0,-1-1 0,0 0 0,0 0 0,0 0 0,0 0 0,0 0 0,0-1 0,0 1 0,0-1 0,0 0 0,0 0 0,4-2 0,6-3 0,-1-1 0,0-1 0,0 0 0,10-10 0,-20 17 0,29-28 0,39-43 0,-50 49 0,1 0 0,1 2 0,1 1 0,42-30 0,-64 50 0,-1-1 0,1 1 0,0-1 0,0 1 0,-1-1 0,1 1 0,0 0 0,0-1 0,-1 1 0,1 0 0,0 0 0,0-1 0,0 1 0,-1 0 0,1 0 0,0 0 0,0 0 0,0 0 0,0 0 0,-1 0 0,1 0 0,0 1 0,0-1 0,0 0 0,-1 0 0,1 1 0,0-1 0,0 0 0,-1 1 0,1-1 0,0 1 0,-1-1 0,1 1 0,0-1 0,-1 1 0,1 0 0,-1-1 0,1 1 0,-1 0 0,1-1 0,-1 1 0,1 0 0,-1-1 0,0 1 0,0 0 0,1 0 0,-1 1 0,1 3 0,1-1 0,-2 1 0,1 0 0,0 0 0,-1 0 0,0 8 0,-24 184 0,26-194 0,3-7 0,7-8 0,48-61 0,34-35 0,-94 107 0,4-3 0,0 0 0,0 1 0,1-1 0,-1 1 0,7-4 0,-10 7 0,0-1 0,-1 1 0,1-1 0,0 1 0,0 0 0,0-1 0,0 1 0,0 0 0,0 0 0,0 0 0,0 0 0,0 0 0,0 0 0,0 0 0,0 0 0,0 0 0,0 0 0,0 0 0,0 1 0,0-1 0,0 0 0,0 1 0,0-1 0,0 1 0,0-1 0,-1 1 0,1-1 0,0 1 0,0 0 0,-1-1 0,1 1 0,0 0 0,-1 0 0,1 0 0,0-1 0,-1 1 0,1 2 0,7 9 0,47 90 0,-55-101 0,3 6 0,0 0 0,0 0 0,1-1 0,0 0 0,0 1 0,8 8 0,-8-10 0,0 1 0,-1-1 0,0 1 0,0 0 0,-1 0 0,0 0 0,0 0 0,0 0 0,0 1 0,0 8 0,-1-10 0,-1 5 850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4:49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18591,'0'0'1872,"86"-24"-1784,-25 12 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4:53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1177 10752,'0'0'9874,"16"-10"-9330,-5 3-439,12-7 116,-1-1-1,0-1 0,24-23 1,-15 6 249,-2 0 1,49-74 0,35-85 838,-101 171-1169,20-39 537,-2 0 0,34-104 0,-59 146-268,4-38 0,-4 28 116,-7 17-51,-4 12-83,-11 14 15,5 0-277,0 1 0,1 0 0,1 0-1,1 1 1,0 1 0,-7 21 0,4-5 81,2 0 1,-9 51-1,16-60-68,0 0-1,2 1 1,1-1-1,1 0 1,1 1-1,1-1 1,1 0-1,2 0 0,0-1 1,13 31-1,-18-51-140,0-1 0,1 1 0,-1-1-1,1 0 1,0 1 0,0-1 0,0 0-1,1-1 1,-1 1 0,4 3 0,-4-5-1,0 0-1,-1 0 1,1 0 0,0 0 0,0 0 0,1 0 0,-1 0 0,0-1 0,0 1 0,0-1 0,0 1 0,1-1 0,-1 0-1,0 0 1,0 0 0,1 0 0,-1-1 0,3 0 0,5-1 0,1-2 0,0 1 0,-1-1 0,1-1 0,-1 0 0,0-1 0,-1 1 0,0-2 0,1 0 0,-2 0 0,1 0 0,10-13 0,10-14 0,45-66 0,-59 78 0,30-46 0,-3-2 0,-3-1 0,-3-2 0,-3-2 0,24-84 0,-37 98 0,12-48 0,-29 85 0,-3 24 0,0 0 0,0 0 0,0 0 0,0 0 0,0 0 0,-1-1 0,1 1 0,0 0 0,0 0 0,0 0 0,0 0 0,0 0 0,0 0 0,0 0 0,0 0 0,0-1 0,-1 1 0,1 0 0,0 0 0,0 0 0,0 0 0,0 0 0,0 0 0,0 0 0,-1 0 0,1 0 0,0 0 0,0 0 0,0 0 0,0 0 0,0 0 0,-1 0 0,1 0 0,0 0 0,0 0 0,0 0 0,0 0 0,0 0 0,0 0 0,-1 0 0,1 0 0,0 0 0,0 0 0,0 1 0,0-1 0,0 0 0,0 0 0,0 0 0,-1 0 0,1 0 0,0 0 0,0 0 0,0 0 0,0 1 0,0-1 0,0 0 0,0 0 0,0 0 0,0 0 0,0 0 0,0 1 0,-5 7 0,0 2 0,0-1 0,1 0 0,1 1 0,-4 14 0,-1 1 0,-100 347 0,41-133 0,-15 90 0,81-324 0,-1 4 0,11-19 0,6-13 0,-1 0 0,15-36 0,-18 35 0,1 1 0,29-43 0,-40 65 0,-1 0 0,1 1 0,-1-1 0,1 0 0,0 0 0,0 1 0,-1-1 0,1 0 0,0 1 0,0-1 0,0 1 0,0-1 0,-1 1 0,1-1 0,0 1 0,0-1 0,0 1 0,1 0 0,-1 0 0,0 0 0,-1 0 0,1 0 0,0 0 0,-1 1 0,1-1 0,-1 0 0,1 0 0,0 1 0,-1-1 0,1 0 0,-1 1 0,1-1 0,-1 1 0,1-1 0,-1 0 0,1 1 0,-1-1 0,0 1 0,1 0 0,-1 0 0,3 4 0,-1 0 0,1 1 0,-1-1 0,2 12 0,-2-12 0,3 16 0,2-1 0,18 40 0,-22-53 0,1 0 0,0 0 0,1 0 0,0-1 0,0 0 0,0 0 0,1 0 0,0 0 0,0-1 0,1 0 0,8 5 0,-12-8 0,0-1 0,0 0 0,0 0 0,0 0 0,0-1 0,1 1 0,-1-1 0,0 0 0,0 0 0,0 0 0,1 0 0,-1-1 0,0 1 0,0-1 0,0 0 0,0 0 0,0 0 0,0 0 0,0 0 0,0-1 0,5-3 0,4-2 0,0-1 0,-1-1 0,16-15 0,-17 13 0,0 0 0,0-1 0,-1 0 0,-1-1 0,0 0 0,9-21 0,-12 23 0,-1 0 0,0 0 0,0 0 0,-1-1 0,-1 0 0,0 1 0,-1-1 0,0-22 0,0 33 0,-1 0 0,0-1 0,0 1 0,0 0 0,0 0 0,-1-1 0,1 1 0,0 0 0,0 0 0,-1-1 0,1 1 0,-1 0 0,1 0 0,-1 0 0,1-1 0,-1 1 0,0 0 0,0 0 0,1 0 0,-1 0 0,0 0 0,0 1 0,0-1 0,0 0 0,0 0 0,0 1 0,0-1 0,-1 0 0,1 1 0,0-1 0,0 1 0,0-1 0,-1 1 0,1 0 0,0 0 0,0-1 0,-1 1 0,1 0 0,0 0 0,0 0 0,-1 0 0,1 0 0,0 1 0,-3 0 0,-1 0 0,-1 1 0,1 0 0,0 0 0,0 0 0,0 1 0,0 0 0,1 0 0,-9 7 0,9-6 0,0 1 0,0 0 0,0 0 0,0 0 0,1 0 0,0 1 0,0 0 0,0-1 0,1 1 0,0 0 0,-2 9 0,1 0 0,0 0 0,1 0 0,1 23 0,0-30 0,2-1 0,-1 0 0,1 0 0,0 1 0,0-1 0,1 0 0,0 0 0,0 0 0,6 10 0,-6-14 0,-1 0 0,1 0 0,1 0 0,-1-1 0,0 1 0,1-1 0,-1 0 0,1 0 0,0 0 0,0 0 0,0 0 0,0 0 0,0-1 0,0 1 0,0-1 0,0 0 0,0 0 0,1 0 0,-1-1 0,1 1 0,-1-1 0,6 0 0,-1 0 0,0 0 0,1-1 0,-1 0 0,0 0 0,0-1 0,0 0 0,-1-1 0,1 0 0,-1 0 0,1 0 0,-1-1 0,0 0 0,0-1 0,0 0 0,11-10 0,3-6 0,0-1 0,-2-1 0,17-26 0,-19 26 0,-11 14 0,3-2 0,-1-1 0,0 0 0,-1 0 0,10-22 0,-17 34 0,0 0 0,0 0 0,0 0 0,0-1 0,0 1 0,0 0 0,0 0 0,0 0 0,0 0 0,0-1 0,1 1 0,-1 0 0,0 0 0,0 0 0,0 0 0,0 0 0,0-1 0,0 1 0,0 0 0,1 0 0,-1 0 0,0 0 0,0 0 0,0 0 0,0 0 0,0-1 0,1 1 0,-1 0 0,0 0 0,0 0 0,0 0 0,0 0 0,1 0 0,-1 0 0,0 0 0,0 0 0,0 0 0,1 0 0,-1 0 0,0 0 0,0 0 0,0 0 0,0 0 0,1 0 0,-1 1 0,0-1 0,8 8 0,4 14 0,8 30 0,18 52 0,-36-99 0,-1 0 0,1 0 0,0 0 0,0-1 0,0 1 0,1-1 0,-1 1 0,1-1 0,0 0 0,1 0 0,3 4 0,-6-7 0,1 0 0,-1-1 0,0 1 0,0 0 0,1 0 0,-1-1 0,0 1 0,1-1 0,-1 1 0,1-1 0,-1 0 0,1 0 0,-1 1 0,1-1 0,-1 0 0,3 0 0,-2-1 0,1 0 0,-1 1 0,0-1 0,1 0 0,-1 0 0,0 0 0,0 0 0,1-1 0,-1 1 0,0-1 0,0 1 0,2-4 0,19-18 0,-2-2 0,28-40 0,-13 15 0,-18 25 0,-14 17 0,1 1 0,0 0 0,0 1 0,1-1 0,0 1 0,0 0 0,0 0 0,9-5 0,-15 10 0,1 1 0,0-1 0,0 1 0,-1-1 0,1 1 0,0 0 0,0-1 0,-1 1 0,1 0 0,0-1 0,0 1 0,0 0 0,-1 0 0,1 0 0,0 0 0,0 0 0,0 0 0,0 0 0,0 0 0,-1 0 0,1 0 0,0 0 0,0 1 0,0-1 0,-1 0 0,1 1 0,0-1 0,0 0 0,-1 1 0,1-1 0,0 1 0,-1-1 0,1 1 0,0 0 0,-1-1 0,1 1 0,-1-1 0,1 1 0,-1 0 0,1 0 0,-1-1 0,1 1 0,-1 0 0,0 0 0,0 0 0,1-1 0,-1 1 0,0 0 0,0 1 0,2 5 0,-1 0 0,-1 0 0,1 0 0,-2 11 0,1-18 0,0 14 0,0 17 0,-2-1 0,-1 1 0,-1-1 0,-10 38 0,14-67 0,-1-1 0,1 1 0,0 0 0,-1 0 0,1-1 0,0 1 0,0 0 0,-1-1 0,1 1 0,0 0 0,0 0 0,0 0 0,0-1 0,0 1 0,0 0 0,0 0 0,1-1 0,-1 1 0,0 0 0,0 0 0,1 0 0,-1-1 0,1 1 0,-1-1 0,1 0 0,0 0 0,-1 0 0,1 0 0,-1 0 0,1 0 0,-1 0 0,1-1 0,-1 1 0,1 0 0,-1 0 0,1 0 0,-1 0 0,1-1 0,-1 1 0,1 0 0,-1 0 0,1-1 0,-1 1 0,1-1 0,29-25 0,22-31 0,-20 21 0,56-49 0,-86 83 0,0 0 0,1 0 0,-1 0 0,1 1 0,-1-1 0,1 1 0,-1 0 0,1 0 0,0 0 0,4-1 0,-6 2 0,-1 0 0,1 0 0,-1 0 0,1 0 0,-1 0 0,1 0 0,-1 0 0,1 0 0,-1 0 0,1 1 0,-1-1 0,1 0 0,-1 0 0,1 0 0,-1 1 0,0-1 0,1 0 0,-1 0 0,1 1 0,-1-1 0,0 1 0,1-1 0,-1 0 0,1 1 0,-1 1 0,1-1 0,-1 1 0,1-1 0,-1 0 0,0 1 0,0-1 0,1 1 0,-1-1 0,0 1 0,0-1 0,-1 1 0,1 1 0,-5 26 0,3-21 0,0 0 0,1 0 0,0 0 0,1 0 0,0 9 0,0-17 0,0 1 0,0-1 0,0 0 0,0 1 0,0-1 0,0 1 0,0-1 0,0 0 0,0 1 0,1-1 0,-1 0 0,0 1 0,0-1 0,0 0 0,1 0 0,-1 1 0,0-1 0,0 0 0,0 0 0,1 1 0,-1-1 0,0 0 0,1 0 0,-1 1 0,0-1 0,1 0 0,-1 0 0,0 0 0,1 0 0,-1 0 0,0 0 0,1 1 0,-1-1 0,1 0 0,15-5 0,10-14 0,-6 0 0,-6 6 0,0 1 0,26-18 0,-39 30 0,-1-1 0,1 1 0,0-1 0,-1 1 0,1-1 0,0 1 0,0 0 0,-1-1 0,1 1 0,0 0 0,0 0 0,0 0 0,0-1 0,-1 1 0,1 0 0,0 0 0,0 0 0,0 0 0,0 0 0,0 1 0,-1-1 0,1 0 0,0 0 0,0 0 0,0 1 0,0-1 0,-1 0 0,1 1 0,0-1 0,-1 1 0,1-1 0,0 1 0,0-1 0,-1 1 0,1 0 0,-1-1 0,1 1 0,-1 0 0,1-1 0,-1 1 0,1 1 0,2 3 0,-1 1 0,-1-1 0,1 1 0,-1 0 0,1 6 0,1 3 0,-1-9 0,0 1 0,0-1 0,0 0 0,1 0 0,7 12 0,-9-16 0,0-1 0,1 1 0,-1-1 0,1 1 0,-1-1 0,1 1 0,-1-1 0,1 0 0,0 0 0,-1 0 0,1 0 0,0 0 0,0 0 0,0-1 0,0 1 0,0 0 0,0-1 0,0 0 0,0 1 0,0-1 0,0 0 0,0 0 0,4-1 0,9-1 0,1-2 0,-1 0 0,0-1 0,0 0 0,0-1 0,-1-1 0,1-1 0,17-12 0,32-16 0,-76 52 0,-13 5 0,-37 38 0,42-39 0,4 2 0,11-11 0,5-11 0,0 0 0,0 0 0,0 0 0,0 0 0,0 0 0,0 0 0,0 0 0,0 1 0,0-1 0,0 0 0,0 0 0,0 0 0,0 0 0,0 0 0,0 0 0,0 0 0,0 0 0,1 1 0,-1-1 0,0 0 0,0 0 0,0 0 0,0 0 0,0 0 0,0 0 0,0 0 0,0 0 0,0 0 0,1 0 0,-1 0 0,0 0 0,0 0 0,0 0 0,0 0 0,0 0 0,0 0 0,0 0 0,0 0 0,1 0 0,-1 0 0,0 0 0,0 0 0,0 0 0,0 0 0,0 0 0,0 0 0,0 0 0,1 0 0,-1 0 0,0 0 0,0 0 0,0 0 0,0 0 0,0 0 0,0 0 0,0 0 0,0-1 0,0 1 0,0 0 0,0 0 0,1 0 0,-1 0 0,0 0 0,9-5 0,0 1 0,0-1 0,0 0 0,12-9 0,-20 13 0,0 1 0,0 0 0,0-1 0,0 1 0,0 0 0,-1 0 0,1 0 0,0 0 0,0 0 0,0 0 0,0 0 0,0 0 0,0 0 0,-1 0 0,1 0 0,0 1 0,0-1 0,0 0 0,0 1 0,-1-1 0,1 0 0,0 1 0,0-1 0,-1 1 0,2 0 0,24 20 0,-14-12 0,-7-6 0,0-1 0,0 0 0,0 0 0,0 0 0,0-1 0,0 1 0,0-1 0,1 0 0,-1-1 0,0 1 0,1-1 0,-1 0 0,1-1 0,-1 1 0,10-3 0,-4 0 0,-1 1 0,0-1 0,0-1 0,0 0 0,0-1 0,-1 1 0,12-9 0,-1-3 0,-1-1 0,-1 0 0,0-2 0,-1 0 0,-1-1 0,-1 0 0,0-1 0,17-36 0,3-15 0,35-105 0,-53 127 0,-1-1 0,12-77 0,-27 114 0,-6 16 0,-10 26 0,13-23 0,-11 24 0,1 1 0,1 1 0,2-1 0,1 2 0,-7 52 0,11-38 0,2 0 0,2 0 0,8 65 0,-4-80 0,5 52 0,-8-75 0,-1 0 0,-1-1 0,1 1 0,-1-1 0,0 1 0,-1-1 0,0 0 0,-3 10 0,3-13 142,-1-1-1,1 1 1,-1 0 0,1-1-1,-7 7 1,-4 2-4927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4:53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0 160 12552,'0'0'2368,"113"-35"-1464,-20 15-49,22-2-7,18 4-80,8 2 0,-6 2-104,-2 2 8,-4 1-232,-14-1 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4:59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1 767 10248,'0'0'8786,"11"7"-8269,36 23-27,-44-28-424,0 0 1,1-1 0,-1 1-1,0-1 1,0 0 0,1 0-1,-1 0 1,0-1 0,1 1-1,-1-1 1,1 0 0,-1 0-1,1 0 1,-1 0 0,0-1-1,1 1 1,-1-1-1,1 0 1,-1 0 0,0 0-1,0 0 1,4-2 0,0-1 91,-1-1 1,1 0 0,-1 0 0,1 0-1,-1 0 1,9-13 0,-11 12-33,1 0-1,-2 0 1,1-1 0,-1 0 0,0 0 0,0 1 0,-1-2 0,0 1 0,0 0 0,-1 0 0,0-1-1,0 1 1,0-1 0,-1 1 0,-1-1 0,1 1 0,-1-1 0,0 1 0,-1 0 0,-3-12 0,5 18-96,0 0 1,-1 0-1,1 0 1,0 0 0,-1 0-1,1 0 1,-1 0 0,1 0-1,-1 0 1,0 0-1,1 0 1,-1 0 0,0 0-1,0 1 1,1-1 0,-1 0-1,0 0 1,0 1 0,0-1-1,0 1 1,0-1-1,0 1 1,0-1 0,0 1-1,-2-1 1,1 1 14,0 0 1,0 0 0,0 0-1,0 0 1,0 1-1,0-1 1,0 1-1,0-1 1,0 1-1,0 0 1,0 0-1,-3 1 1,-3 4 101,-1-1 1,1 1-1,1 0 0,-11 12 1,12-11-66,1 0 0,-1 0 0,2 0 0,-1 1 0,1 0 0,1 0 0,-1 0 0,1 0 0,1 1 0,-1-1 0,2 1 0,-1 0 0,1 0 0,0-1 0,1 1 0,0 0 0,0 0 1,3 14-1,-2-17-30,0 0 0,0-1 0,1 1 0,0-1 0,0 0 0,0 1 0,0-1 0,1 0 0,0 0 0,0 0 0,0-1 1,0 1-1,1-1 0,0 0 0,0 0 0,0 0 0,1 0 0,-1-1 0,1 0 0,0 1 0,0-2 0,0 1 1,0-1-1,0 1 0,0-2 0,1 1 0,-1 0 0,1-1 0,9 1 0,1-1 34,1-1 1,-1-1-1,1 0 0,-1-1 0,0-1 1,0-1-1,0 0 0,23-9 0,7-7 234,63-39 1,-94 51-249,8-6-2,0 0-1,-1-2 1,-1 0-1,0-1 1,-2-1-1,0-1 1,-1-1-1,-1 0 1,25-39-1,-42 59-69,1-1 0,0 0 0,-1 0 0,1 1 0,-1-1 0,1 0 0,-1 0 0,0 0 0,1 0 0,-1 0 0,0 1 0,0-1 0,1 0 0,-1 0 0,0 0 0,0 0 0,0 0 0,0 0 0,0 0 0,0 0 0,0 0 0,-1 0 0,1 0 0,0 0 0,0 0 0,-1 1 0,1-1 0,-1-1 0,0 1 0,0 1 0,0-1 0,0 1 0,0 0 0,-1 0 0,1-1 0,0 1 0,0 0 0,0 0 0,0 0 0,0 0 0,0 0 0,0 0 0,0 0 0,0 1 0,-1-1 0,1 0 0,0 1 0,0-1 0,0 1 0,0-1 0,0 1 0,1-1 0,-1 1 0,-1 0 0,-17 11 0,1 0 0,1 2 0,0 0 0,0 0 0,-18 23 0,7-4 0,-40 63 0,63-88 0,1-1 0,0 1 0,0 0 0,1 0 0,0 0 0,0 1 0,0-1 0,0 11 0,2-15 0,1 0 0,0 0 0,0-1 0,0 1 0,0 0 0,1 0 0,0 0 0,0 0 0,0 0 0,0 0 0,0-1 0,1 1 0,0-1 0,-1 1 0,1-1 0,1 1 0,-1-1 0,0 0 0,1 0 0,3 3 0,-4-4 0,1 0 0,-1 0 0,1-1 0,-1 1 0,1-1 0,0 0 0,0 1 0,0-1 0,-1 0 0,1-1 0,0 1 0,0 0 0,0-1 0,0 0 0,0 0 0,0 0 0,0 0 0,0 0 0,0 0 0,0-1 0,0 0 0,0 1 0,0-1 0,0 0 0,0-1 0,4-1 0,0-1 0,0 0 0,-1 0 0,1-1 0,-1 1 0,0-1 0,-1 0 0,1-1 0,-1 0 0,8-11 0,1-6 0,-2 0 0,0-1 0,-2-1 0,0 0 0,-2 0 0,-1-1 0,-1 0 0,-1-1 0,-2 1 0,2-47 0,-5 73 0,0 0 0,0 0 0,0 0 0,0 0 0,0 0 0,0-1 0,0 1 0,0 0 0,0 0 0,0 0 0,0 0 0,0 0 0,0 0 0,0-1 0,0 1 0,0 0 0,0 0 0,0 0 0,0 0 0,0 0 0,0-1 0,0 1 0,0 0 0,0 0 0,0 0 0,0 0 0,0 0 0,0 0 0,-1-1 0,1 1 0,0 0 0,0 0 0,0 0 0,0 0 0,0 0 0,0 0 0,0 0 0,-1 0 0,1 0 0,0 0 0,0 0 0,0-1 0,0 1 0,0 0 0,0 0 0,-1 0 0,1 0 0,0 0 0,0 0 0,0 0 0,-7 8 0,-7 14 0,-14 47 0,-30 109 0,29-79 0,-97 295 0,106-298 0,38-107 0,0-9 0,-1-2 0,22-33 0,3-5 0,95-99 0,-50 63 0,127-142 0,-191 211 0,64-81 0,-62 84 0,-4 5 0,-37 75 0,5-20 0,-6 38 0,15-60 0,0 0 0,1 0 0,0 0 0,1-1 0,1 1 0,3 18 0,-4-31 0,0 0 0,0 0 0,1 1 0,-1-1 0,1 0 0,-1 0 0,1 1 0,-1-1 0,1 0 0,0 0 0,0 0 0,-1 0 0,1 0 0,0 0 0,0 0 0,0 0 0,0-1 0,0 1 0,0 0 0,0-1 0,1 1 0,-1 0 0,0-1 0,0 1 0,0-1 0,1 0 0,-1 1 0,0-1 0,0 0 0,1 0 0,-1 0 0,0 0 0,1 0 0,-1 0 0,0 0 0,0 0 0,1 0 0,-1-1 0,0 1 0,0 0 0,3-2 0,4-1 0,0 0 0,-1 0 0,1-1 0,-1 0 0,8-6 0,2-2 0,-1-2 0,-1 0 0,0-1 0,0-1 0,12-17 0,56-92 0,-71 103 0,-9 15 0,0 1 0,0 0 0,1 0 0,8-9 0,-12 15 0,0-1 0,0 1 0,1 0 0,-1 0 0,0-1 0,0 1 0,0 0 0,0 0 0,0 0 0,1 0 0,-1-1 0,0 1 0,0 0 0,0 0 0,1 0 0,-1 0 0,0 0 0,0 0 0,0 0 0,1-1 0,-1 1 0,0 0 0,0 0 0,1 0 0,-1 0 0,0 0 0,0 0 0,1 0 0,-1 0 0,0 0 0,0 0 0,1 0 0,-1 1 0,0-1 0,0 0 0,0 0 0,1 0 0,-1 0 0,0 0 0,0 0 0,1 1 0,2 11 0,-5 15 0,2-27 0,-3 19 0,2 1 0,0-1 0,3 23 0,-1-33 0,0 1 0,1 0 0,0-1 0,1 1 0,0-1 0,0 0 0,1 1 0,6 9 0,-9-17 0,0-1 0,0 1 0,0-1 0,1 1 0,-1-1 0,0 0 0,0 1 0,1-1 0,-1 0 0,1 0 0,-1 0 0,1 0 0,0 0 0,-1 0 0,1-1 0,0 1 0,0 0 0,-1-1 0,1 1 0,3-1 0,-2 0 0,1 0 0,0 0 0,-1 0 0,1-1 0,0 0 0,-1 0 0,1 0 0,-1 0 0,7-3 0,-1-1 0,1 0 0,-1-1 0,-1 0 0,1-1 0,-1 0 0,10-11 0,14-21 0,28-47 0,-25 35 0,-26 40 0,-6 11 0,-7 22 0,0-3 0,1 0 0,0 1 0,1-1 0,0 1 0,2 23 0,1-38 0,-1 1 0,1-1 0,0 0 0,0 0 0,0-1 0,1 1 0,-1 0 0,1 0 0,1-1 0,-1 1 0,0-1 0,1 1 0,0-1 0,0 0 0,1 0 0,-1-1 0,7 7 0,-7-9 0,0 1 0,-1-1 0,1 1 0,0-1 0,1 0 0,-1 0 0,0 0 0,0 0 0,0-1 0,0 1 0,1-1 0,-1 0 0,0 0 0,0 0 0,1-1 0,-1 1 0,0-1 0,0 1 0,0-1 0,0 0 0,0 0 0,0-1 0,4-1 0,3-2 0,0-1 0,0 1 0,-1-2 0,0 0 0,12-11 0,-4 1 0,0-2 0,-2 0 0,0-1 0,22-39 0,37-96 0,-52 102 0,-2-2 0,-2 0 0,-3 0 0,-3-2 0,-2 0 0,4-69 0,-17 91 0,-3 22 0,6 12 0,0 1 0,-1 0 0,1 0 0,-1 0 0,1 0 0,0 0 0,-1 0 0,1 0 0,0 0 0,-1 0 0,1 0 0,-1 0 0,1 0 0,0 0 0,-1 0 0,1 0 0,0 0 0,-1 1 0,1-1 0,0 0 0,-1 0 0,1 0 0,0 1 0,-1-1 0,1 0 0,0 0 0,-1 1 0,1-1 0,0 0 0,0 0 0,-1 1 0,1-1 0,0 0 0,0 1 0,0 0 0,-9 11 0,1 0 0,0 1 0,1 0 0,0 0 0,-6 20 0,2-2 0,-8 46 0,11-27 0,1 1 0,4 0 0,1 0 0,2 0 0,3 1 0,2-2 0,16 71 0,-20-117 0,2 8 0,-1-1 0,2 0 0,-1 0 0,2 0 0,5 11 0,-9-20 0,0 0 0,0-1 0,0 1 0,0 0 0,0-1 0,1 1 0,-1-1 0,1 1 0,-1-1 0,1 0 0,-1 0 0,1 0 0,0 0 0,0 0 0,0 0 0,-1 0 0,1 0 0,0-1 0,0 1 0,0-1 0,0 1 0,0-1 0,0 0 0,0 0 0,0 0 0,0 0 0,0 0 0,0 0 0,0 0 0,0-1 0,0 1 0,0-1 0,0 0 0,0 1 0,3-3 0,8-4 0,0 0 0,-1-1 0,1 0 0,-2-1 0,1-1 0,-2 0 0,1 0 0,-1-1 0,-1-1 0,0 1 0,0-1 0,-1-1 0,10-21 0,-15 28 0,0 0 0,0-1 0,1 1 0,0 1 0,0-1 0,0 0 0,1 1 0,6-6 0,-8 39 0,-4-6 0,1 2 0,3 34 0,-2-51 0,1 1 0,0 0 0,0-1 0,0 1 0,1-1 0,0 0 0,0 1 0,7 9 0,-9-16 0,-1 0 0,1 1 0,0-1 0,0 0 0,0 0 0,1 0 0,-1 0 0,0 0 0,0 0 0,1 0 0,-1 0 0,0 0 0,1-1 0,-1 1 0,1 0 0,-1-1 0,1 1 0,-1-1 0,1 0 0,-1 1 0,3-1 0,-1 0 0,-1 0 0,1-1 0,0 1 0,0-1 0,-1 0 0,1 0 0,0 0 0,-1 0 0,1 0 0,-1 0 0,3-3 0,6-3 0,0-2 0,-1 0 0,17-19 0,-23 24 0,31-38 0,-1-2 0,-2-1 0,-2-1 0,25-55 0,-41 69 0,-1-1 0,-2 0 0,-1-1 0,-2 0 0,-1 0 0,3-56 0,-10 85 0,2-26 0,-2 30 0,0-1 0,0 0 0,0 0 0,-1 1 0,1-1 0,0 0 0,-1 1 0,1-1 0,-1 0 0,0 1 0,1-1 0,-1 1 0,-2-3 0,3 4 0,0-1 0,-1 1 0,1 0 0,-1 0 0,1 0 0,0 0 0,-1 0 0,1 0 0,-1 0 0,1 0 0,0 0 0,-1 0 0,1 0 0,-1 0 0,1 1 0,0-1 0,-1 0 0,1 0 0,0 0 0,-1 0 0,1 1 0,0-1 0,-1 0 0,1 0 0,0 1 0,-1-1 0,1 0 0,0 1 0,0-1 0,-1 0 0,1 1 0,0-1 0,0 0 0,0 1 0,-1-1 0,1 0 0,0 1 0,-9 17 0,8-17 0,-13 32 0,1 1 0,2 0 0,1 1 0,2 0 0,-5 43 0,6-8 0,3 120 0,5-172 0,1 0 0,5 26 0,-6-37 0,1 0 0,0 0 0,0-1 0,1 1 0,0 0 0,0-1 0,1 0 0,0 0 0,5 6 0,-8-11 0,0 1 0,1-1 0,-1 0 0,1 0 0,-1 0 0,1-1 0,0 1 0,-1 0 0,1-1 0,0 1 0,-1-1 0,1 1 0,0-1 0,0 0 0,0 1 0,-1-1 0,1 0 0,0-1 0,0 1 0,0 0 0,-1 0 0,1-1 0,0 1 0,0-1 0,2 0 0,2-2 0,1 0 0,0 0 0,-1 0 0,12-9 0,-4 1 0,-1-1 0,19-21 0,-5 4 0,-18 19 0,0-1 0,11-19 0,-12 19 0,0-1 0,14-15 0,-19 25 0,0-1 0,0 1 0,0 0 0,0 0 0,0 0 0,0 0 0,1 1 0,-1-1 0,7-1 0,9-4 0,12-13 0,-28 17 0,0 1 0,0-1 0,1 1 0,-1 0 0,0 0 0,1 0 0,0 0 0,-1 1 0,1-1 0,0 1 0,0 0 0,8-1 0,2-1 0,-13 3 0,0-1 0,-1 1 0,1 0 0,0 0 0,-1-1 0,1 1 0,0 0 0,0 0 0,-1 0 0,1 0 0,0 0 0,0 0 0,-1 0 0,1 0 0,0 0 0,0 1 0,-1-1 0,1 0 0,0 0 0,-1 0 0,1 1 0,0-1 0,-1 1 0,1-1 0,-1 0 0,1 1 0,0-1 0,-1 1 0,1-1 0,-1 1 0,1 0 0,26 18 0,-24-17 0,0-1 0,0 1 0,0-1 0,-1 1 0,1 0 0,-1 0 0,1 0 0,-1 0 0,0 0 0,0 1 0,0-1 0,0 1 0,0-1 0,0 1 0,-1 0 0,1 0 0,-1 0 0,1 4 0,1 6 0,-2 0 0,0 0 0,0 0 0,-2 15 0,1-12 0,0 0 0,3 22 0,-2-33 0,0 1 0,0-1 0,1 0 0,-1 0 0,1 0 0,1 0 0,-1 0 0,1-1 0,0 1 0,0-1 0,4 6 0,-5-8 0,0 0 0,1 0 0,-1 0 0,0 0 0,1-1 0,0 1 0,-1-1 0,1 1 0,0-1 0,0 0 0,0 0 0,0 0 0,0 0 0,0-1 0,0 1 0,0-1 0,0 0 0,0 0 0,0 0 0,0 0 0,0 0 0,0-1 0,5-1 0,-1 1 0,-1-2 0,1 1 0,-1-1 0,0 0 0,1 0 0,-2-1 0,1 1 0,0-1 0,7-8 0,2-2 0,0-1 0,-2-1 0,0 0 0,0-1 0,-1 0 0,13-28 0,-13 23 0,8-18 0,-20 36 0,-4 9 0,-3 10 0,3 0 0,2 0 0,0 1 0,0 30 0,2-39 0,1 0 0,0 0 0,0 0 0,0 1 0,1-1 0,0 0 0,0-1 0,1 1 0,0 0 0,7 11 0,-9-16 0,1 0 0,-1 0 0,1-1 0,-1 1 0,1-1 0,0 1 0,0-1 0,0 0 0,0 1 0,0-1 0,0 0 0,0 0 0,0 0 0,0-1 0,0 1 0,1-1 0,-1 1 0,0-1 0,1 1 0,-1-1 0,0 0 0,0 0 0,1 0 0,-1-1 0,0 1 0,1 0 0,-1-1 0,0 0 0,0 1 0,4-3 0,5-2 0,1 0 0,-1-1 0,0-1 0,13-10 0,-18 12 0,14-10 0,-1-1 0,-1-1 0,-1-1 0,22-28 0,-3 2 0,-36 44 0,0 0 0,1-1 0,-1 1 0,0 0 0,0 0 0,0 0 0,0 0 0,0 0 0,0-1 0,1 1 0,-1 0 0,0 0 0,0 0 0,0 0 0,0 0 0,0 0 0,1 0 0,-1-1 0,0 1 0,0 0 0,0 0 0,1 0 0,-1 0 0,0 0 0,0 0 0,0 0 0,1 0 0,-1 0 0,0 0 0,0 0 0,0 0 0,1 0 0,-1 0 0,0 0 0,0 0 0,0 0 0,1 1 0,-1-1 0,0 0 0,0 0 0,0 0 0,0 0 0,1 0 0,-1 0 0,0 0 0,0 1 0,0-1 0,0 0 0,0 0 0,0 0 0,1 0 0,-1 1 0,0-1 0,0 0 0,0 0 0,0 1 0,3 8 0,-3-9 0,6 23 0,2 34 0,-1-3 0,-6-51 0,0 5 0,1 1 0,0 0 0,0-1 0,8 17 0,-9-23 0,0 0 0,0-1 0,0 1 0,0-1 0,0 1 0,0-1 0,1 0 0,-1 1 0,0-1 0,1 0 0,-1 0 0,1 0 0,-1 0 0,1 0 0,0 0 0,-1 0 0,1-1 0,0 1 0,-1-1 0,1 1 0,0-1 0,0 1 0,0-1 0,0 0 0,-1 0 0,1 0 0,0 0 0,0 0 0,3-1 0,0 0 0,0-1 0,0 0 0,0 1 0,-1-1 0,1-1 0,0 1 0,-1-1 0,0 0 0,1 0 0,-1 0 0,4-4 0,5-7 0,21-26 0,-8 7 0,-16 21 0,-1 0 0,12-22 0,12-15 0,-18 33 0,-12 14 0,-1 0 0,1-1 0,-1 0 0,1 0 0,-1 1 0,0-1 0,2-4 0,3 0 0,-2 13 0,0 19 0,-4-20 0,5 40 0,-3-23 0,7 32 0,-9-49 0,1 0 0,-1 0 0,1 0 0,1 0 0,-1 0 0,1 0 0,-1-1 0,1 1 0,1-1 0,-1 0 0,5 5 0,-5-7 0,-1 0 0,0-1 0,1 0 0,-1 1 0,1-1 0,-1 0 0,1 0 0,-1 0 0,1-1 0,0 1 0,-1-1 0,1 1 0,0-1 0,0 0 0,-1 0 0,1 0 0,0-1 0,0 1 0,-1 0 0,1-1 0,0 0 0,-1 0 0,1 0 0,-1 0 0,1 0 0,2-2 0,8-4 0,0-1 0,-1 0 0,18-16 0,-17 14 0,15-18 0,-24 24 0,0-1 0,0 1 0,1 0 0,-1 0 0,1 0 0,0 1 0,0 0 0,0 0 0,8-4 0,-12 7 0,0 0 0,0 1 0,0-1 0,0 0 0,1 0 0,-1 0 0,0 1 0,0-1 0,0 1 0,0-1 0,0 1 0,0-1 0,0 1 0,0 0 0,0-1 0,0 1 0,0 0 0,0 0 0,0-1 0,-1 1 0,1 0 0,0 0 0,-1 0 0,2 2 0,12 25 0,-13-27 0,10 39 0,-10-38 0,-1 0 0,1 1 0,0-1 0,0 0 0,0 0 0,1 0 0,-1 0 0,1 0 0,-1 0 0,1 0 0,-1 0 0,1 0 0,3 2 0,-3-4 0,-1 0 0,1-1 0,0 1 0,-1 0 0,1 0 0,-1-1 0,1 1 0,-1-1 0,1 0 0,-1 1 0,1-1 0,-1 0 0,1 0 0,-1 0 0,0 0 0,1 0 0,0-1 0,7-4 0,2-1 0,-1 0 0,0-1 0,11-11 0,-12 10 0,1 1 0,0 1 0,13-10 0,-22 17 0,0-1 0,-1 1 0,1-1 0,0 1 0,0-1 0,-1 1 0,1-1 0,0 1 0,0 0 0,-1-1 0,1 1 0,0 0 0,0 0 0,0 0 0,0 0 0,-1 0 0,1 0 0,0 0 0,0 0 0,0 0 0,0 0 0,-1 0 0,1 0 0,0 0 0,0 1 0,0-1 0,0 0 0,-1 1 0,1-1 0,0 1 0,-1-1 0,2 1 0,-1 1 0,0 1 0,0-1 0,0 0 0,0 1 0,0-1 0,0 1 0,-1-1 0,1 5 0,6 18 0,-7-25 0,1 1 0,-1-1 0,1 1 0,-1 0 0,1-1 0,-1 1 0,1-1 0,-1 1 0,1-1 0,-1 0 0,1 1 0,-1-1 0,1 1 0,0-1 0,-1 0 0,1 0 0,0 1 0,-1-1 0,1 0 0,0 0 0,-1 0 0,1 0 0,0 0 0,-1 0 0,1 0 0,0 0 0,-1 0 0,1 0 0,0 0 0,0 0 0,44-12 0,-33 8 0,1 0 0,0 1 0,23-2 0,-32 4 0,0 1 0,0 1 0,0-1 0,0 0 0,0 1 0,0 0 0,0 0 0,0 0 0,0 1 0,-1-1 0,1 1 0,0 0 0,-1 0 0,1 0 0,-1 0 0,6 5 0,-9-7 0,8 7 0,-1 1 0,0-1 0,12 17 0,-18-23 0,0 1 0,0 0 0,0 0 0,0 0 0,0 0 0,0 0 0,0 0 0,0 0 0,-1 0 0,1 0 0,-1 0 0,0 0 0,0 1 0,1-1 0,-1 0 0,-1 0 0,1 0 0,0 1 0,0-1 0,-1 0 0,1 0 0,-1 0 0,0 0 0,0 0 0,-1 3 0,-5 4 142,1-1-1,-1 1 1,-1-1 0,0-1-1,-11 10 1,-19 8-4927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4:59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18895,'0'0'2328,"65"-35"-2072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00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17791,'0'0'3112,"44"-58"-2576,-38 48 8,1 4-112,-1 0 8,-2 0-136,-2 2 8,2 4-184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00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6 188 16072,'0'0'623,"-6"-65"-543,12 31 8,4 8 400,8 3 0,7 3-80,-1 0-8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04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232 443 8936,'0'0'9274,"-10"-2"-8733,2 0-416,3 1-49,0-1-1,0 1 0,0 0 1,0 1-1,0-1 0,0 1 1,-1 0-1,1 0 0,0 1 0,0-1 1,0 1-1,-7 2 0,-1 2 236,0 0-1,0 2 0,0-1 1,1 1-1,-17 13 0,26-18-175,-1 1-1,1 0 0,-1 0 1,1 0-1,0 0 0,0 1 1,0-1-1,0 1 0,1 0 1,0 0-1,-1-1 0,1 2 1,1-1-1,-1 0 0,1 0 1,-1 1-1,1-1 0,0 0 1,1 1-1,-1-1 0,1 6 1,0-9-90,0 1 1,1-1-1,-1 0 1,1 1 0,-1-1-1,1 0 1,-1 1 0,1-1-1,0 0 1,-1 1-1,1-1 1,0 0 0,0 0-1,0 0 1,0 0 0,0 0-1,0 0 1,0 0-1,1 0 1,-1-1 0,0 1-1,0 0 1,1-1 0,-1 1-1,0-1 1,1 1-1,-1-1 1,1 0 0,-1 1-1,3-1 1,0 0 35,0 1-1,1-1 1,-1 0 0,0-1-1,1 1 1,-1-1 0,0 0-1,0 0 1,5-1 0,3-4 88,1 0-1,-1-1 1,0 0 0,-1-1 0,0 0-1,0-1 1,15-16 0,-9 6 303,0 0 1,-2-1-1,17-28 1,-32 47-452,0 1 1,0 0 0,0 0 0,0 0-1,1-1 1,-1 1 0,0 0 0,0 0-1,0 0 1,0 0 0,1-1 0,-1 1-1,0 0 1,0 0 0,0 0 0,0 0-1,1 0 1,-1 0 0,0 0 0,0 0-1,1-1 1,-1 1 0,0 0 0,0 0-1,0 0 1,1 0 0,-1 0 0,0 0-1,0 0 1,1 0 0,-1 0 0,0 0-1,0 1 1,0-1 0,1 0 0,-1 0-1,0 0 1,0 0 0,0 0-1,1 0 1,-1 0 0,0 0 0,0 1-1,0-1 1,0 0 0,1 0 0,-1 0-1,0 0 1,0 1 0,0-1 0,0 0-1,0 0 1,0 0 0,1 1 0,-1-1-1,0 0 1,0 0 0,0 0 0,0 1-1,0-1 1,0 0 0,0 0 0,0 1-1,0-1 1,0 0 0,0 1 0,5 19 250,-4-17-157,3 12 1,1-1 1,0 1 0,13 23-1,-16-33-93,1 0-1,0 0 1,0 0-1,1 0 1,-1-1-1,1 0 1,0 0-1,0 0 1,1 0-1,-1-1 1,1 1-1,-1-1 1,8 3-1,-8-5-22,0 0 0,1 0 0,-1 0 0,0-1 0,0 0 0,1 0 0,-1 0 0,0 0 0,1-1 0,-1 1 0,0-1 0,0 0 0,0-1 0,4-1 0,10-4 0,28-16 0,-38 19 0,26-17 0,43-33 0,-45 30 0,-31 23 0,0 0 0,0 1 0,0-1 0,0 0 0,0 0 0,0 1 0,0-1 0,0 1 0,0-1 0,0 1 0,1-1 0,-1 1 0,0 0 0,0 0 0,0-1 0,1 1 0,-1 0 0,0 0 0,0 0 0,1 0 0,-1 0 0,0 1 0,0-1 0,2 1 0,-2-1 0,0 1 0,0 0 0,0 0 0,0 0 0,0 0 0,-1 1 0,1-1 0,0 0 0,-1 0 0,1 0 0,0 1 0,-1-1 0,1 0 0,-1 0 0,0 1 0,1-1 0,-1 3 0,1 5 0,0 0 0,-1 1 0,0-1 0,-3 18 0,-4 3 0,4-21 0,1 0 0,0 0 0,0 14 0,5-24 0,-1 0 0,1 0 0,0 0 0,-1 0 0,1-1 0,0 0 0,2-2 0,12-13 0,0 1 0,1 1 0,1 0 0,0 1 0,33-18 0,-51 31 0,0 1 0,0-1 0,1 1 0,-1-1 0,0 1 0,0-1 0,0 1 0,0-1 0,1 1 0,-1 0 0,0 0 0,0 0 0,0 0 0,1-1 0,-1 2 0,0-1 0,0 0 0,1 0 0,-1 0 0,0 1 0,0-1 0,0 0 0,0 1 0,1-1 0,-1 1 0,0-1 0,0 1 0,0 0 0,0 0 0,0-1 0,0 1 0,1 2 0,1 1 0,0 1 0,-1-1 0,0 1 0,0 0 0,0 0 0,1 7 0,5 10 0,-7-17 0,1 0 0,1-1 0,-1 1 0,1 0 0,0-1 0,0 0 0,0 0 0,4 5 0,-5-8 0,1 1 0,-1-1 0,0 0 0,1 1 0,-1-1 0,0 0 0,1 0 0,0 0 0,-1-1 0,1 1 0,-1-1 0,1 1 0,0-1 0,-1 0 0,1 0 0,0 0 0,-1 0 0,5-2 0,9-1 0,-1-1 0,0 0 0,-1-1 0,1-1 0,-1 0 0,19-12 0,77-57 0,-66 39 0,15-10 0,-55 42 0,-10 6 0,-13 6 0,-24 17 0,2 2 0,1 1 0,-38 36 0,70-57 0,0 1 0,1 0 0,0 0 0,0 1 0,1-1 0,0 2 0,0-1 0,1 0 0,-5 14 0,10-22 0,-1 0 0,1 0 0,-1 0 0,1 0 0,-1 0 0,1 0 0,0 0 0,-1 1 0,1-1 0,0 0 0,0 0 0,0 0 0,0 0 0,0 0 0,0 0 0,0 0 0,1 0 0,-1 0 0,0 1 0,1-1 0,-1 0 0,0 0 0,1 0 0,-1 0 0,1 0 0,0-1 0,-1 1 0,1 0 0,0 0 0,-1 0 0,1 0 0,0-1 0,0 1 0,0 0 0,0-1 0,0 1 0,0-1 0,0 1 0,0-1 0,0 1 0,0-1 0,0 0 0,0 1 0,0-1 0,0 0 0,2 0 0,2 1 0,0-1 0,0 0 0,0 0 0,-1-1 0,1 0 0,0 1 0,0-1 0,0-1 0,5-1 0,7-6 0,-1 0 0,1-1 0,-2-1 0,1 0 0,-1-1 0,-1 0 0,0-2 0,-1 1 0,-1-2 0,0 0 0,18-30 0,-8 8 0,-3-1 0,-1-1 0,-1 0 0,13-51 0,-15 29 0,-2-1 0,5-66 0,-18 127 0,0 0 0,1 0 0,-1 0 0,0 0 0,0 0 0,0 0 0,0-1 0,-1 1 0,1 0 0,0 0 0,0 0 0,-1 0 0,1 0 0,0 0 0,-1-1 0,-3 4 0,1 12 0,1 6 0,0 1 0,2 0 0,1 0 0,0 0 0,2 0 0,0 0 0,1 0 0,1-1 0,1 0 0,1 0 0,1 0 0,0-1 0,2 0 0,0-1 0,1 0 0,18 23 0,-16-24 425,16 26 0,-11-2-5210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05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1090 11256,'0'0'3777,"13"-1"-2988,-5 1-647,-1-1-27,1 1 1,-1-1-1,0 0 0,1-1 1,-1 1-1,0-2 0,0 1 1,0-1-1,0 0 0,10-5 1,-1-4 225,0-1-1,-1-1 1,26-29 0,35-55 631,-53 68-682,34-54 751,51-101 1,-37 62-110,-45 78-337,-1-1 0,-3-1 0,26-80 0,-40 93 176,-8 34-752,0 0 0,0-1 0,0 1 0,0 0 1,0 0-1,0 0 0,0-1 0,0 1 0,1 0 0,-1 0 1,0 0-1,0-1 0,0 1 0,0 0 0,0 0 0,-1-1 1,1 1-1,0 0 0,0 0 0,0 0 0,0-1 1,0 1-1,0 0 0,0 0 0,0 0 0,0-1 0,0 1 1,-1 0-1,1 0 0,0 0 0,0 0 0,0 0 1,0-1-1,-1 1 0,1 0 0,0 0 0,0 0 0,0 0 1,-12 14 631,-12 28-309,1 0 0,3 1 0,1 2 1,3 0-1,1 0 0,-14 78 0,25-101-176,2 0 1,0 1 0,2-1-1,0 0 1,5 32 0,-4-46-88,1 0 1,0 0-1,1 0 1,-1 0 0,2-1-1,-1 1 1,9 12-1,-9-16-27,0 0 0,0 0 0,0-1-1,1 1 1,-1-1 0,1 0 0,0 0-1,0 0 1,0-1 0,0 1 0,1-1 0,-1 0-1,1 0 1,5 1 0,-3-2-32,0 0-1,-1 0 1,1-1 0,0 1-1,0-2 1,-1 1 0,1-1-1,0 0 1,-1 0 0,1-1-1,-1 0 1,1 0 0,-1 0-1,0-1 1,0 0 0,0 0-1,11-8 1,0-2 15,0-1 0,-1 0-1,0-1 1,16-21 0,10-17-35,-3-2 0,-2-1 0,-3-1 0,-3-2 0,-2-2 0,31-92 0,-50 124 0,-1 0 0,-1-1 0,-2 1 0,-1-1 0,1-47 0,-6 77 0,0 0 0,0 0 0,0 0 0,0 0 0,0 0 0,0 0 0,0-1 0,0 1 0,0 0 0,0 0 0,0 0 0,0 0 0,-1 0 0,1 0 0,0 0 0,0 0 0,0 0 0,0 0 0,0 0 0,0 0 0,0 0 0,0 0 0,0 0 0,0 0 0,-1 0 0,1 0 0,0 0 0,0 0 0,0 0 0,0 0 0,0 0 0,0 0 0,0 0 0,0 0 0,0 0 0,-1 0 0,1 0 0,0 0 0,0 0 0,0 0 0,0 0 0,0 0 0,0 0 0,0 0 0,0 0 0,0 0 0,0 0 0,0 0 0,-1 0 0,1 0 0,0 0 0,0 0 0,0 1 0,0-1 0,0 0 0,0 0 0,0 0 0,0 0 0,0 0 0,0 0 0,0 0 0,0 0 0,-10 10 0,-9 16 0,-9 25 0,2 2 0,-31 88 0,-24 122 0,57-177 0,-21 85 0,40-158 0,14-34 0,72-128 0,-65 126 0,0 0 0,2 0 0,1 2 0,22-20 0,-41 40 0,1 0 0,-1 1 0,1-1 0,0 1 0,0-1 0,-1 0 0,1 1 0,0-1 0,0 1 0,-1 0 0,1-1 0,0 1 0,0 0 0,0-1 0,0 1 0,0 0 0,0 0 0,-1 0 0,1 0 0,0 0 0,0 0 0,0 0 0,0 0 0,1 1 0,-1-1 0,0 1 0,1 0 0,-1 0 0,0-1 0,0 1 0,-1 0 0,1 0 0,0 0 0,0 0 0,0 0 0,-1 0 0,1 1 0,0-1 0,-1 0 0,1 2 0,2 6 0,0 1 0,0 0 0,1 15 0,-3-17 0,6 59 0,-6-48 0,0 0 0,2 0 0,0-1 0,12 36 0,-15-53 0,1 1 0,-1-1 0,1 1 0,0-1 0,0 0 0,-1 1 0,1-1 0,0 0 0,0 1 0,0-1 0,0 0 0,0 0 0,1 0 0,-1 0 0,0 0 0,0 0 0,1 0 0,-1-1 0,1 1 0,-1 0 0,1-1 0,-1 1 0,1-1 0,2 1 0,-1-1 0,0 0 0,0 0 0,0-1 0,0 1 0,0-1 0,0 0 0,0 0 0,0 0 0,0 0 0,-1-1 0,6-2 0,5-5 0,-1 0 0,0-1 0,19-20 0,-14 11 0,-2-1 0,21-32 0,1-3 0,-31 82 0,-3-10 0,-1 0 0,1 0 0,10 34 0,-12-47 0,1 0 0,-1 0 0,1-1 0,0 1 0,0 0 0,1-1 0,-1 1 0,1-1 0,0 0 0,0 1 0,0-1 0,0-1 0,0 1 0,0 0 0,1-1 0,0 0 0,5 3 0,-7-4 0,1 0 0,-1-1 0,0 0 0,0 0 0,0 1 0,0-1 0,0 0 0,1-1 0,-1 1 0,0 0 0,0-1 0,0 1 0,0-1 0,0 1 0,0-1 0,0 0 0,0 0 0,4-2 0,32-27 0,-27 21 0,26-25 0,-2-2 0,46-58 0,-73 84 0,7-13 0,-14 20 0,1 0 0,0 0 0,-1 0 0,1 0 0,1 0 0,-1 0 0,0 1 0,0-1 0,1 1 0,0-1 0,-1 1 0,1 0 0,0 0 0,6-3 0,-8 5 0,-1 0 0,0 0 0,1 0 0,-1 0 0,1 0 0,-1 0 0,1 1 0,-1-1 0,1 0 0,-1 0 0,1 0 0,-1 0 0,0 1 0,1-1 0,-1 0 0,1 0 0,-1 1 0,0-1 0,1 0 0,-1 1 0,0-1 0,1 0 0,-1 1 0,0-1 0,1 1 0,-1-1 0,0 0 0,0 1 0,0-1 0,1 1 0,-1-1 0,0 1 0,0-1 0,0 1 0,0-1 0,0 1 0,0-1 0,0 1 0,0 0 0,0 21 0,-1-3 0,-2-1 0,0 1 0,-1-1 0,-1 0 0,-1 0 0,-13 30 0,18-47 0,0 0 0,1 1 0,-1-1 0,1 0 0,-1 0 0,1 0 0,-1 1 0,1-1 0,0 0 0,0 1 0,0-1 0,-1 0 0,1 1 0,1 1 0,-1-2 0,0-1 0,1 1 0,-1-1 0,1 1 0,-1-1 0,1 1 0,-1-1 0,1 1 0,0-1 0,-1 1 0,1-1 0,-1 0 0,1 0 0,0 1 0,-1-1 0,1 0 0,0 0 0,-1 0 0,1 1 0,0-1 0,-1 0 0,1 0 0,0 0 0,-1 0 0,1 0 0,1-1 0,35 1 0,-17-1 0,-1 0 0,1 2 0,0 0 0,0 1 0,-1 2 0,23 5 0,-23 4 850,-10-2-5635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63 772 4912,'0'0'8881,"7"-16"-8529,15-40 96,-3 0 1,17-89-1,-6-84 703,-23 191-802,-3-1 1,0 0 0,-5-69-1,1 103-293,-1 2-8,1 1-1,-1 0 1,1 0-1,0-1 1,0 1-1,0 0 0,0-1 1,1 1-1,-1 0 1,0-1-1,1 1 1,0 0-1,1-4 0,-2 1 400,-4 14-139,-8 170 363,4-28-385,-5-17 2,-14 109 74,19-201-218,-1-1-1,-2-1 0,-30 73 0,35-98-84,-6 14 133,11-28-171,1 0 0,-1 0 1,0 0-1,0 0 1,1 0-1,-1 0 0,0-1 1,0 1-1,0 0 1,0 0-1,0-1 0,0 1 1,0-1-1,0 1 1,0-1-1,0 1 0,-1-1 1,1 0-1,0 1 1,0-1-1,-3 0 0,3 0 20,1 0-23,-1 0-1,1 0 0,-1 0 0,1 0 1,-1 0-1,0 0 0,1 0 1,-1 0-1,1 0 0,-1-1 1,1 1-1,-1 0 0,1 0 1,-1-1-1,1 1 0,-1 0 0,1 0 1,-1-1-1,1 1 0,0-1 1,-1 1-1,1 0 0,-1-1 1,1 1-1,0-1 0,-1 1 1,1-1-1,0 1 0,0-1 1,-1 1-1,1-1 0,0 1 0,0-1 1,0 0-1,0 1 0,0-1 1,0 0-1,-2-7 8,1 1 0,1-1 0,-1 0 0,1 0 0,1 1 0,0-1 0,0 0 0,0 1 0,1-1 0,0 1 0,0-1 0,1 1 0,0 0 0,0 0 0,1 0 0,0 0 1,0 1-1,0-1 0,9-7 0,3-4 9,1 1 0,1 1 0,0 0 0,42-25 0,-30 23-52,60-24 0,-38 19 3,-14 8 0,76-20 1,-86 27 12,-23 7 9,-2-1 13,0 1-1,1 0 1,-1 0-1,1 1 1,0-1-1,-1 1 1,1 0-1,5 0 1,-8 0-18,-1 0 0,0 0-1,0 1 1,0-1 0,0 0 0,1 0 0,-1 0 0,0 1 0,0-1-1,0 0 1,0 0 0,0 1 0,0-1 0,0 0 0,0 0-1,0 1 1,0-1 0,0 0 0,0 0 0,0 1 0,0-1 0,0 0-1,0 0 1,0 1 0,0-1 0,0 0 0,0 0 0,0 1-1,0-1 1,0 0 0,0 0 0,0 1 0,-1-1 0,1 0 0,0 0-1,0 0 1,0 1 0,0-1 0,-1 0 0,1 0 0,0 0-1,0 1 1,0-1 0,-1 0 0,1 0 0,0 0 0,-1 0-1,-13 11 65,12-9-43,-38 27 61,25-19-46,1 0 0,1 1 1,0 1-1,0 0 0,-21 26 1,34-38-31,-1 1 1,0 0-1,0 0 1,0 0-1,1 0 1,-1 0-1,0 0 1,1 0-1,-1 1 1,1-1-1,0 0 1,-1 0-1,1 0 1,0 0-1,0 1 1,-1-1-1,1 0 1,0 0-1,0 1 1,0-1-1,1 0 1,-1 0 0,0 0-1,0 1 1,1-1-1,-1 0 1,0 0-1,1 0 1,-1 0-1,1 0 1,0 0-1,-1 0 1,1 0-1,0 0 1,0 0-1,1 2 1,0-2 2,1 0-1,-1 0 1,0 0 0,1 0 0,-1 0 0,0-1-1,1 1 1,-1 0 0,1-1 0,0 0 0,-1 0-1,1 0 1,-1 0 0,1 0 0,4-1 0,0-1-5,0 0 1,0 0 0,0 0 0,-1-1 0,1 0 0,-1 0 0,1 0 0,-1-1-1,0 0 1,0 0 0,-1-1 0,1 0 0,-1 0 0,0 0 0,-1 0-1,1-1 1,-1 0 0,0 0 0,0 0 0,-1 0 0,0-1 0,0 1 0,0-1-1,-1 0 1,0 0 0,-1 0 0,1 0 0,-1 0 0,0 0 0,-1 0-1,0 0 1,0-1 0,-1 1 0,1 0 0,-2 0 0,1 0 0,-1 0 0,0 0-1,-5-12 1,6 18-2,1-1 0,-1 1 0,0 0 0,0 0 0,1 0 0,-1 0 0,0 0 0,0 0-1,0 0 1,0 0 0,0 0 0,0 0 0,0 0 0,0 1 0,-1-1 0,1 0 0,0 1 0,-3-2 0,4 2-4,0 0 1,0-1 0,0 1-1,0 0 1,0-1 0,0 1 0,0 0-1,0-1 1,0 1 0,0 0 0,0-1-1,0 1 1,0 0 0,1-1-1,-1 1 1,0 0 0,0 0 0,0-1-1,0 1 1,1 0 0,-1-1 0,0 1-1,0 0 1,1 0 0,-1-1-1,0 1 1,1 0 0,0-2-9,17-5 3,0 0 1,0 2-1,1 0 1,0 1 0,23-2-1,-10 1 5,-26 4 1,0 0 0,0 1 0,0 0 0,0 0 0,0 0 0,0 1 0,0 0 0,0 0 0,-1 1 0,1-1 0,0 1 0,-1 0 0,1 1 0,-1-1 0,0 1 0,0 0 0,0 1 0,0-1 0,8 9 0,-6-4 28,1 0-1,-2 0 1,1 1 0,-1 0-1,0 0 1,-1 1-1,0 0 1,-1 0-1,7 21 1,-10-26 35,1 0-1,1 0 1,-1 0 0,1-1-1,0 1 1,0 0 0,7 7-1,-9-12-44,0 0 0,0 0-1,1 1 1,-1-1 0,0 0-1,0-1 1,0 1 0,0 0-1,1 0 1,-1 0 0,0-1-1,0 1 1,0-1 0,0 1-1,0-1 1,0 1 0,0-1-1,2-1 1,19-12 115,-22 14-133,18-19 84,5-4-318,-22 22-46,0 1 0,0-1-1,0 0 1,0 1 0,0-1-1,0 1 1,1 0 0,-1-1-1,0 1 1,0 0 0,0-1-1,2 1 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06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20999,'0'0'2880,"74"-22"-2856,-46 16 0,-4 6-240,-9 0 16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06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14272,'0'0'2151,"89"-2"-1271,24-2 8,30-4 8,16-10-144,22-8-8,21 0-192,-61 3 16,-79 9-144,-1 8 8,5 6-104,-29-4 16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09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286 510 9744,'0'0'10287,"-14"10"-9693,-94 62 763,83-56-846,2 0 399,-40 34 1,58-45-722,0 0 1,0 0-1,1 0 0,-1 1 1,1 0-1,0 0 1,1 0-1,0 0 1,0 1-1,0-1 1,0 1-1,-2 11 1,5-15-114,0-1 0,0 1 0,0-1 0,0 1 0,0-1 0,0 1 0,1-1 1,-1 1-1,1-1 0,0 1 0,0-1 0,0 0 0,0 1 0,0-1 0,0 0 1,0 0-1,1 0 0,-1 0 0,1 0 0,0 0 0,0 0 0,-1 0 0,1-1 1,3 3-1,-2-2-6,0-1 0,0 1-1,0 0 1,0-1 0,0 0 0,0 0 0,0 0 0,1 0 0,-1 0 0,0-1 0,1 1 0,-1-1 0,0 0 0,1 0 0,-1 0 0,0 0 0,1-1-1,3 0 1,2-3 27,0 0 0,0 0 0,0 0 0,-1-1 0,1-1 0,-1 1 0,0-2 0,-1 1 0,0-1 0,0 0 0,0 0 0,-1-1 0,0 0 0,0 0-1,-1 0 1,5-11 0,8-16 228,-3-1 0,19-63 0,-30 86-258,19-61-29,17-104 0,-34 135-41,-2 0-1,-1 0 0,-7-86 0,4 127 4,0 1 0,0-1 0,-1 1 0,1 0 0,0-1 0,-1 1 0,1-1 0,-1 1 0,1 0 0,-1-1 0,-1-1 0,2 3 0,0 0 0,-1-1 0,1 1 0,0 0 0,0 0 0,-1 0 0,1-1 0,0 1 0,-1 0 0,1 0 0,0 0 0,-1 0 0,1 0 0,0 0 0,-1-1 0,1 1 0,0 0 0,-1 0 0,1 0 0,0 0 0,-1 0 0,1 0 0,0 1 0,-1-1 0,1 0 0,0 0 0,-1 0 0,1 0 0,0 0 0,-1 1 0,-1 0 0,-1 1 0,1 0 0,0 0 0,0 1 0,0-1 0,0 0 0,0 1 0,0-1 0,-2 6 0,-8 16 0,1 1 0,1 1 0,2-1 0,0 1 0,2 1 0,0 0 0,-2 52 0,6-33 0,2 1 0,3-1 0,15 87 0,-15-117 0,2-1 0,0 1 0,0-1 0,1 0 0,1-1 0,1 1 0,0-1 0,0-1 0,2 1 0,13 14 0,-16-20 0,0-1 0,1 1 0,0-1 0,0-1 0,1 0 0,0 0 0,0-1 0,0 0 0,1 0 0,-1-1 0,1 0 0,0-1 0,0 0 0,1-1 0,-1 0 0,20 1 0,-7-3 0,-1-1 0,1-1 0,0-1 0,0-2 0,-1 0 0,0-1 0,38-15 0,-44 14 0,0-1 0,-1-1 0,1 0 0,-2-1 0,1-1 0,-1 0 0,-1-1 0,0 0 0,-1-1 0,17-22 0,-27 31 0,0 0 0,0 0 0,0 0 0,-1 0 0,1 0 0,-1 0 0,0 0 0,0 0 0,1-6 0,-2 9 0,0 0 0,0 0 0,0 1 0,0-1 0,0 0 0,0 0 0,0 0 0,0 1 0,0-1 0,-1 0 0,1 0 0,0 0 0,0 1 0,-1-1 0,1 0 0,0 0 0,-1 1 0,1-1 0,-1 0 0,1 1 0,-1-1 0,1 1 0,-1-1 0,0 0 0,1 1 0,-1-1 0,1 1 0,-1 0 0,0-1 0,0 1 0,1-1 0,-1 1 0,0 0 0,0 0 0,1-1 0,-1 1 0,0 0 0,0 0 0,0 0 0,1 0 0,-1 0 0,0 0 0,0 0 0,0 0 0,0 0 0,1 1 0,-1-1 0,0 0 0,0 0 0,1 1 0,-1-1 0,0 0 0,0 1 0,-20 7 0,0 0 0,1 1 0,0 1 0,-34 23 0,43-26 0,0 1 0,1 1 0,0-1 0,1 2 0,0-1 0,1 2 0,-1-1 0,2 1 0,-10 17 0,15-24 0,0 0 0,1 0 0,0 0 0,-1 1 0,1-1 0,1 0 0,-1 1 0,1-1 0,-1 1 0,1-1 0,0 0 0,1 1 0,-1-1 0,1 1 0,0-1 0,0 0 0,1 1 0,-1-1 0,1 0 0,0 0 0,0 0 0,0 0 0,0 0 0,1-1 0,-1 1 0,1-1 0,0 0 0,0 1 0,7 4 0,-3-2 0,0-1 0,1 0 0,-1-1 0,1 1 0,0-1 0,0-1 0,0 1 0,0-2 0,1 1 0,-1-1 0,1 0 0,-1-1 0,1 0 0,11 0 0,-15-1 0,0 0 0,-1 0 0,1-1 0,0 0 0,0 0 0,-1 0 0,1-1 0,-1 1 0,1-1 0,-1 0 0,1 0 0,-1-1 0,0 1 0,0-1 0,0 0 0,-1 0 0,1 0 0,-1-1 0,1 1 0,-1-1 0,0 0 0,0 0 0,-1 0 0,1 0 0,-1 0 0,0 0 0,0-1 0,-1 1 0,1-1 0,-1 0 0,0 1 0,0-1 0,0 0 0,-1 0 0,0 0 0,0 1 0,0-1 0,0 0 0,-1 0 0,0 0 0,0 1 0,0-1 0,0 0 0,-1 1 0,0-1 0,-2-4 0,2 5 0,-1 0 0,1 0 0,-1 0 0,0 0 0,0 0 0,0 1 0,0-1 0,-1 1 0,1 0 0,-1 0 0,-5-3 0,-2 0 0,-1 0 0,-20-7 0,9 4 0,16 6 0,0-1 0,21 4 0,46 1 0,-28 1 0,60-6 0,128-43 0,-125 24 0,-84 20 0,1 0 0,-1 0 0,1-2 0,10-5 0,-20 9 0,1 0 0,-1 0 0,0 0 0,0 0 0,0-1 0,0 1 0,0-1 0,0 0 0,0 1 0,-1-1 0,1 0 0,0 0 0,-1 0 0,0 0 0,1-1 0,-1 1 0,0 0 0,0 0 0,0-1 0,-1 1 0,1 0 0,0-1 0,-1 1 0,0-1 0,1 1 0,-1-4 0,-1 5 0,1 0 0,-1 0 0,0 0 0,1 0 0,-1-1 0,0 1 0,0 1 0,0-1 0,1 0 0,-1 0 0,0 0 0,0 0 0,0 1 0,0-1 0,-1 0 0,1 1 0,0-1 0,0 1 0,0-1 0,0 1 0,-1 0 0,1-1 0,0 1 0,0 0 0,-1 0 0,1 0 0,0 0 0,0 0 0,-1 0 0,-1 1 0,-5-1 0,0 0 0,1 1 0,-14 3 0,16-2 0,0-1 0,0 1 0,1 0 0,-1 0 0,0 0 0,1 1 0,-1-1 0,1 1 0,0 0 0,0 0 0,0 1 0,1-1 0,-1 1 0,1 0 0,-1 0 0,1 0 0,1 1 0,-1-1 0,1 1 0,-1-1 0,1 1 0,0 0 0,1 0 0,-1 0 0,0 6 0,1-5 0,1 0 0,0 0 0,0 1 0,0-1 0,1 0 0,0 0 0,0 0 0,0 0 0,1 0 0,0-1 0,0 1 0,1 0 0,-1-1 0,1 1 0,0-1 0,1 0 0,-1 0 0,1 0 0,0-1 0,9 9 0,-4-6 0,-1-1 0,1 0 0,0 0 0,0-1 0,0 0 0,1-1 0,0 0 0,0 0 0,0-1 0,0-1 0,0 1 0,1-2 0,-1 1 0,1-1 0,-1-1 0,1 0 0,13-2 0,-12 0 0,0 0 0,0-1 0,0 0 0,-1-1 0,1 0 0,-1-1 0,0 0 0,0-1 0,-1 0 0,1 0 0,-2-2 0,1 1 0,-1-1 0,15-16 0,18-24 0,46-72 0,-85 116 0,0 0 0,0-1 0,0 1 0,0 1 0,1-1 0,0 0 0,7-4 0,-11 8 0,0 0 0,1 0 0,-1 0 0,0 0 0,1 0 0,-1 0 0,0 0 0,0 0 0,1 0 0,-1 0 0,0 0 0,0 0 0,1 1 0,-1-1 0,0 0 0,0 0 0,1 0 0,-1 1 0,0-1 0,0 0 0,0 0 0,1 0 0,-1 1 0,0-1 0,0 0 0,0 0 0,0 1 0,0-1 0,1 0 0,-1 1 0,0-1 0,0 0 0,0 0 0,0 1 0,0-1 0,0 0 0,0 1 0,0-1 0,0 0 0,0 0 0,0 1 0,0-1 0,-1 1 0,1 16 0,0-16 0,-6 101 0,6-63 0,-2-1 0,-12 62 0,12-94 0,1 0 0,-1 0 0,0-1 0,0 0 0,-1 1 0,1-1 0,-1 0 0,-6 8 0,8-12 0,0 1 0,-1-1 0,1 0 0,-1 1 0,1-1 0,-1 0 0,0 0 0,1 0 0,-1 0 0,0 0 0,0-1 0,1 1 0,-1 0 0,0-1 0,0 1 0,0-1 0,0 0 0,0 0 0,0 0 0,0 0 0,0 0 0,0 0 0,0 0 0,0-1 0,0 1 0,0 0 0,1-1 0,-5-1 0,-3-3 0,1-1 0,0 1 0,0-2 0,0 1 0,0-1 0,-12-14 0,5 4 0,3 6 0,49 27 0,-22-8 0,0-1 0,1 0 0,0-1 0,0-1 0,0 0 0,1-1 0,0-1 0,-1-1 0,1 0 0,0-1 0,32-3 0,-34 1 0,-1 0 0,1-1 0,-1-1 0,1 0 0,-1-1 0,0-1 0,23-10 0,-2-3 0,-24 13 0,-1 0 0,-1 0 0,15-10 0,4 1 0,-24 12 0,-16 28 0,-11 13 0,-31 69 0,47-87 853,7-11-5655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09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1 221 13968,'0'0'6279,"10"0"-5605,-4 0-578,-1 0 0,1-1-1,-1 1 1,1-1 0,-1-1 0,1 1 0,-1-1 0,1 0 0,-1 0 0,0 0 0,0-1 0,0 1 0,0-1-1,8-7 1,226-171 5497,-238 180-5493,0 0 0,1 0 0,-1 0 0,0 1 0,0-1 0,0 1 0,1-1 0,-1 1 0,0-1 0,0 1 0,1 0 0,-1-1 0,0 1 0,2 0 0,-2 0-47,-1 0 0,0 0 0,1 1 1,-1-1-1,0 0 0,1 0 0,-1 0 1,0 1-1,1-1 0,-1 0 1,0 0-1,0 1 0,1-1 0,-1 0 1,0 1-1,0-1 0,1 0 1,-1 1-1,0-1 0,0 0 0,0 1 1,0-1-1,0 1 0,0-1 0,0 0 1,0 1-1,1-1 0,-1 1 1,-1 0-1,1 5 260,-1 0 1,0 1-1,0-1 0,-4 9 1,5-12-348,-12 31 99,-2-1 0,-29 53 0,14-30-84,27-54 19,1 1 0,0 0 0,0 0 0,0 0 0,0 0 0,0 0 0,1 1 0,-1-1 0,1 4 0,40-45 0,21-36 0,-47 54 0,1 1 0,1 1 0,1 0 0,31-25 0,-47 42 0,-1 0 0,1 1 0,0-1 0,0 0 0,1 1 0,-1-1 0,0 1 0,0-1 0,0 1 0,0 0 0,0-1 0,1 1 0,-1 0 0,0 0 0,0 0 0,3 0 0,-4 0 0,1 0 0,0 1 0,0-1 0,-1 0 0,1 1 0,0-1 0,-1 1 0,1-1 0,-1 1 0,1-1 0,-1 1 0,1-1 0,0 1 0,-1 0 0,0-1 0,1 1 0,-1-1 0,1 1 0,-1 1 0,2 4 0,0 0 0,-1 1 0,0-1 0,0 0 0,0 9 0,0-2 0,0-5 0,7 45 0,-7-49 0,0 0 0,0 0 0,0 0 0,1 0 0,0 0 0,-1 0 0,1 0 0,1-1 0,-1 1 0,3 3 0,-4-7 29,-1 0 1,0 1-1,1-1 0,-1 0 1,1 0-1,-1 1 0,1-1 0,-1 0 1,1 0-1,-1 0 0,1 0 1,0 1-1,-1-1 0,1 0 1,-1 0-1,1 0 0,-1 0 1,1 0-1,-1-1 0,1 1 0,-1 0 1,1 0-1,-1 0 0,1 0 1,-1 0-1,1-1 0,-1 1 1,2-1-1,5-4-4814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10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17687,'0'0'8120,"61"48"-7520,-61-23-88,0-3 0,0 0-216,0-2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10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0 829 12256,'0'0'5985,"14"-11"-5279,-6 5-587,9-6 105,-1-1 0,0-1 0,-1 0 0,18-22 0,32-52 1307,78-139 1,-68 100-495,50-96 1335,-120 213-2110,-3 7-88,0 0 0,0 0 1,0 0-1,-1 0 0,0-1 0,1 1 0,-1-1 0,0 1 0,-1-1 1,1 1-1,0-8 0,-1 11-137,-1 0 1,1-1 0,0 1-1,-1 0 1,1 0-1,0 0 1,0 0-1,-1 0 1,1 0 0,0 0-1,-1 0 1,1 0-1,0 0 1,-1 0 0,1 0-1,0 0 1,-1 0-1,1 0 1,0 1-1,0-1 1,-1 0 0,1 0-1,0 0 1,-1 0-1,1 0 1,0 1 0,0-1-1,0 0 1,-1 0-1,1 0 1,0 1-1,0-1 1,0 0 0,-1 1-1,1-1 1,0 0-1,0 0 1,0 1 0,0-1-1,0 0 1,0 1-1,-1-1 1,-10 15 431,-2 8-324,1-1 1,1 2-1,1-1 1,1 2-1,1-1 1,-6 30-1,6-11 70,1 0 1,0 84-1,10-67-215,3-1 0,25 110 0,-31-168 30,0-1-1,1 1 1,-1 0 0,0 0 0,0 0-1,0-1 1,0 1 0,0 0-1,0 0 1,0 0 0,0-1 0,0 1-1,0 0 1,0 0 0,0-1-1,-1 1 1,1 0 0,0 0 0,0-1-1,-1 1 1,1 0 0,-1 0-1,1-1 1,-1 1 0,1-1 0,-1 1-1,1 0 1,-2 0 0,-12 2-4881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10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0 214 18895,'0'0'2592,"99"-48"-1832,-28 19 8,13 3-32,1-6 0,-2 8 72,-11 4 8,-1 3 8,-17 7 0,-10 4-272,-7 4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14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395 427 8744,'0'0'10837,"-12"11"-10355,7-7-420,-2 2 22,0 0 0,0 0 0,0-1 0,-1 0 0,0 0 0,0-1 0,0 0 0,0-1 0,-1 1 0,-16 3 0,11-4 80,1 1 0,-1 1 0,1 1 1,-1 0-1,2 0 0,-1 1 0,1 1 1,0 0-1,0 1 0,1 0 0,0 1 1,-9 10-1,8-7 54,1 1 0,0 0 1,1 0-1,1 1 1,0 0-1,1 1 0,1 0 1,0 0-1,-6 23 0,11-30-105,0-1 0,1 1 0,0-1 0,0 1 0,1-1 0,0 1 0,1-1 0,0 1 0,0-1 0,0 1 0,1-1 0,1 0 0,-1 1 0,2-1 0,-1-1 0,1 1 0,0 0 0,7 9 0,-5-9 3,0-1-1,0-1 1,1 1 0,0-1-1,0 0 1,1 0-1,0-1 1,0 0-1,0-1 1,0 0 0,1 0-1,-1 0 1,1-1-1,0-1 1,0 1 0,17 1-1,-12-3 4,0 0 1,0 0-1,0-2 0,0 0 0,-1 0 1,1-2-1,0 1 0,0-2 0,-1 0 1,17-7-1,-9 1 73,0-1 1,-1-1-1,0-1 1,-1-1-1,25-22 1,-17 11-119,-2-1 0,0-1 0,-1-2-1,-2 0 1,-1-1 0,-2-2 0,-1 0 0,-1 0 0,-2-2 0,13-40 0,4-20-74,29-150 0,-51 195 0,-6 30 0,0 0 0,-1 0 0,-1-1 0,0 1 0,-2-26 0,0 45 0,0 0 0,-1 0 0,1 1 0,0-1 0,0 0 0,0 0 0,0 0 0,0 0 0,0 1 0,-1-1 0,1 0 0,0 0 0,0 0 0,0 0 0,0 0 0,-1 0 0,1 0 0,0 0 0,0 0 0,0 1 0,0-1 0,-1 0 0,1 0 0,0 0 0,0 0 0,0 0 0,-1 0 0,1 0 0,0 0 0,0 0 0,0 0 0,-1 0 0,1-1 0,0 1 0,0 0 0,0 0 0,-1 0 0,1 0 0,0 0 0,0 0 0,0 0 0,0 0 0,0 0 0,-1-1 0,1 1 0,0 0 0,0 0 0,0 0 0,0 0 0,0-1 0,0 1 0,-1 0 0,1 0 0,0 0 0,0 0 0,0-1 0,0 1 0,0 0 0,0 0 0,0 0 0,0-1 0,0 1 0,-10 18 0,-21 62 0,5 1 0,-20 100 0,-16 173 0,32-164 0,22-160 0,6-24 0,0 0 0,1 1 0,0-1 0,-1 11 0,2-17 0,0 0 0,0 0 0,0 0 0,0 0 0,0 0 0,0 0 0,0 0 0,1 0 0,-1 0 0,0 0 0,0 1 0,0-1 0,0 0 0,0 0 0,0 0 0,1 0 0,-1 0 0,0 0 0,0 0 0,0 0 0,0 0 0,0 0 0,1 0 0,-1 0 0,0 0 0,0 0 0,0 0 0,0 0 0,0-1 0,0 1 0,1 0 0,-1 0 0,0 0 0,0 0 0,0 0 0,0 0 0,0 0 0,0 0 0,0 0 0,0 0 0,1-1 0,-1 1 0,0 0 0,0 0 0,0 0 0,0 0 0,0 0 0,0 0 0,0 0 0,0-1 0,0 1 0,0 0 0,0 0 0,0 0 0,0 0 0,8-10 0,7-14 0,-1 0 0,11-31 0,10-16 0,-20 42 0,29-46 0,-38 66 0,0 2 0,0-1 0,0 1 0,1 0 0,0 0 0,14-10 0,-21 17 0,1-1 0,0 1 0,-1-1 0,1 1 0,0 0 0,0-1 0,-1 1 0,1 0 0,0-1 0,0 1 0,0 0 0,-1 0 0,1 0 0,0 0 0,0 0 0,0 0 0,0 0 0,-1 0 0,1 0 0,0 0 0,0 0 0,0 0 0,-1 1 0,1-1 0,0 0 0,0 1 0,1 0 0,-1 0 0,1 1 0,0 0 0,-1-1 0,0 1 0,1 0 0,-1 0 0,0-1 0,0 1 0,0 0 0,1 4 0,2 5 0,-1 1 0,3 23 0,-5-32 0,2 26 0,-1-10 0,1 0 0,1-1 0,8 28 0,-11-41 0,1-1 0,0 0 0,0 0 0,0 0 0,0 0 0,1 0 0,-1 0 0,1-1 0,0 1 0,0-1 0,1 0 0,-1 0 0,0 0 0,1 0 0,0-1 0,0 1 0,0-1 0,0 0 0,8 3 0,-1-3 0,0 0 0,0 0 0,1-1 0,-1 0 0,0-1 0,0-1 0,1 0 0,-1 0 0,0-1 0,0 0 0,0-1 0,17-7 0,2-2 0,-1-2 0,0-1 0,30-20 0,-34 16 0,-1 0 0,-1-2 0,-1 0 0,24-31 0,-27 32 0,3-10 0,-21 28 0,0 1 0,0-1 0,0 1 0,0-1 0,0 1 0,-1-1 0,1 0 0,0 1 0,-1-1 0,0 0 0,1 0 0,-1 1 0,0-1 0,0 0 0,0 0 0,0 0 0,0-2 0,-1 4 0,0 0 0,1-1 0,-1 1 0,0 0 0,1 0 0,-1-1 0,0 1 0,1 0 0,-1 0 0,0 0 0,0 0 0,1 0 0,-1 0 0,0 0 0,1 0 0,-1 0 0,0 0 0,1 0 0,-1 1 0,0-1 0,1 0 0,-1 0 0,0 1 0,1-1 0,-1 0 0,0 1 0,1-1 0,-1 1 0,0 0 0,-1 0 0,-29 16 0,1 1 0,1 2 0,0 0 0,2 2 0,0 2 0,2 0 0,-25 30 0,48-52 0,0 1 0,0-1 0,0 0 0,1 1 0,-1-1 0,1 1 0,-1-1 0,1 1 0,0-1 0,0 1 0,0 0 0,0 0 0,0 0 0,1 0 0,-1 0 0,1-1 0,0 1 0,0 0 0,0 0 0,0 0 0,1 0 0,-1 0 0,1 0 0,-1 0 0,3 5 0,-1-6 0,0 1 0,-1-1 0,1 0 0,0 0 0,0 0 0,0 0 0,0-1 0,1 1 0,-1-1 0,0 1 0,1-1 0,-1 0 0,1 1 0,-1-1 0,1-1 0,0 1 0,-1 0 0,1-1 0,0 1 0,0-1 0,-1 0 0,1 0 0,0 0 0,0 0 0,5-1 0,-3 0 0,1-1 0,0 1 0,0-1 0,-1 0 0,1-1 0,-1 1 0,0-1 0,1 0 0,-1-1 0,-1 1 0,1-1 0,0 0 0,5-6 0,5-8 0,0 1 0,13-24 0,-19 28 0,2-5 0,12-26 0,-16 29 0,1 0 0,0 1 0,16-22 0,-24 36 0,0 0 0,0 0 0,1 0 0,-1 0 0,0 0 0,0 0 0,0 0 0,0 0 0,0 0 0,1 0 0,-1 0 0,0 0 0,0 0 0,0 0 0,0 0 0,0 1 0,1-1 0,-1 0 0,0 0 0,0 0 0,0 0 0,0 0 0,0 0 0,0 0 0,1 0 0,-1 0 0,0 1 0,0-1 0,0 0 0,0 0 0,0 0 0,0 0 0,0 0 0,0 0 0,0 1 0,0-1 0,0 0 0,0 0 0,0 0 0,0 0 0,0 0 0,0 1 0,0-1 0,0 0 0,0 0 0,0 0 0,0 0 0,0 0 0,0 1 0,4 17 0,1 19 0,-5-36 0,9 64 0,-7-59 0,-1 0 0,1-1 0,0 1 0,0 0 0,0-1 0,1 0 0,0 0 0,0 0 0,4 6 0,-5-10 0,-1 1 0,1-1 0,0 0 0,-1 0 0,1 0 0,0 0 0,0 0 0,0 0 0,0 0 0,0-1 0,0 1 0,0-1 0,0 0 0,0 1 0,0-1 0,0 0 0,0 0 0,0 0 0,0 0 0,0-1 0,0 1 0,0 0 0,0-1 0,0 0 0,2 0 0,7-3 0,-1-1 0,1 0 0,11-8 0,-9 6 0,16-12 0,41-32 0,-41 28 0,37-21 0,-56 38 0,-5 2 0,0 1 0,0 0 0,1 1 0,-1-1 0,1 1 0,-1 0 0,8-1 0,-12 2 0,0 1 0,0 0 0,0 0 0,0 0 0,0 1 0,-1-1 0,1 0 0,0 0 0,0 0 0,0 1 0,0-1 0,0 0 0,-1 1 0,1-1 0,0 1 0,0-1 0,-1 1 0,1-1 0,0 1 0,-1-1 0,2 2 0,-1 0 0,0 0 0,0 0 0,0 0 0,0 0 0,0 0 0,-1 0 0,1 1 0,0-1 0,-1 0 0,0 0 0,0 1 0,0 2 0,0 24 0,-7 44 0,1-11 0,6-61 0,-1 0 0,1 1 0,0-1 0,0 0 0,0 1 0,0-1 0,0 0 0,1 0 0,-1 1 0,0-1 0,1 0 0,-1 0 0,0 1 0,1-1 0,0 0 0,-1 0 0,1 0 0,1 2 0,-1-3 0,-1 1 0,1-1 0,0 0 0,-1 1 0,1-1 0,0 0 0,0 0 0,0 0 0,-1 1 0,1-1 0,0 0 0,0 0 0,-1 0 0,1 0 0,0 0 0,0-1 0,0 1 0,-1 0 0,1 0 0,0 0 0,1-1 0,5-3 0,0 1 0,-1-1 0,0 0 0,10-9 0,-14 12 0,97-74 0,-97 73 0,0 0 0,0 1 0,1 0 0,-1-1 0,1 1 0,-1 0 0,1 0 0,-1 0 0,1 0 0,-1 1 0,6-1 0,-7 1 0,1 0 0,-1 0 0,1 0 0,-1 0 0,1 1 0,-1-1 0,1 1 0,-1-1 0,1 1 0,-1 0 0,0-1 0,1 1 0,-1 0 0,0 0 0,0 0 0,2 1 0,1 4 0,1-1 0,-1 2 0,0-1 0,0 0 0,-1 1 0,0 0 0,2 7 0,-2-6 0,1 0 0,0 0 0,7 11 0,-9-17 0,-1-1 0,1 0 0,0 1 0,-1-1 0,1 0 0,0 0 0,0 0 0,0 0 0,0 0 0,0-1 0,0 1 0,0-1 0,0 1 0,0-1 0,0 0 0,0 1 0,1-1 0,-1 0 0,0-1 0,0 1 0,0 0 0,0-1 0,3 0 0,6-1 0,1-2 0,19-7 0,-27 9 0,59-28 0,-1-3 0,63-44 0,-107 62 0,-16 12 0,-12 11 0,-24 22 0,2 1 0,1 1 0,-30 41 0,56-67 0,0 1 0,1 0 0,0 0 0,0 0 0,0 0 0,-5 16 0,9-22 0,-1 1 0,1 0 0,0 0 0,-1 0 0,1 0 0,0-1 0,0 1 0,0 0 0,0 0 0,0 0 0,1 0 0,-1 0 0,0-1 0,1 1 0,0 0 0,-1 0 0,1 0 0,0-1 0,0 1 0,0 0 0,0-1 0,0 1 0,0-1 0,0 0 0,1 1 0,-1-1 0,0 0 0,1 1 0,-1-1 0,1 0 0,0 0 0,-1 0 0,1-1 0,0 1 0,2 1 0,1-1 0,0 1 0,0-1 0,0 0 0,0 0 0,1-1 0,-1 1 0,0-1 0,0-1 0,1 1 0,-1-1 0,0 1 0,0-1 0,0-1 0,0 1 0,6-3 0,-4 1 0,0 0 0,0-1 0,0 0 0,-1 0 0,0 0 0,1-1 0,-2 0 0,1 0 0,8-11 0,-9 11 0,-1-1 0,1 1 0,0 0 0,1 0 0,-1 0 0,7-4 0,-12 9 0,1 1 0,-1-1 0,0 0 0,1 0 0,-1 1 0,0-1 0,1 0 0,-1 0 0,0 1 0,0-1 0,1 0 0,-1 1 0,0-1 0,0 0 0,0 1 0,1-1 0,-1 0 0,0 1 0,0-1 0,0 1 0,0-1 0,0 0 0,0 1 0,0-1 0,0 1 0,0-1 0,0 0 0,0 1 0,0-1 0,0 1 0,0-1 0,0 1 0,-1 17 0,-2 21 0,-2 0 0,-2-1 0,-2 1 0,-1-2 0,-2 1 0,-33 69 0,42-101 0,-11 24 0,-19 30 0,29-52 0,-2-1 0,1 1 0,-1-1 0,0 0 0,0-1 0,-1 0 0,0 0 0,-14 9 0,20-14 0,0 0 0,-1 0 0,1 0 0,-1-1 0,1 1 0,-1 0 0,1-1 0,-1 1 0,1-1 0,-1 0 0,0 1 0,1-1 0,-1 0 0,1 0 0,-1 0 0,0 0 0,1-1 0,-1 1 0,1 0 0,-1-1 0,1 1 0,-1-1 0,0 1 0,1-1 0,0 0 0,-1 1 0,1-1 0,-1 0 0,1 0 0,0 0 0,0 0 0,0 0 0,-1 0 0,1-1 0,0 1 0,0 0 0,1-1 0,-2-1 0,0 0 0,0-1 0,1 1 0,-1-1 0,1 0 0,0 1 0,0-1 0,1 0 0,-1 0 0,1 1 0,-1-1 0,1 0 0,1 0 0,-1 0 0,0 0 0,2-6 0,3 0 0,-1-1 0,1 1 0,1 0 0,0 0 0,0 1 0,1-1 0,0 1 0,1 1 0,0 0 0,0 0 0,18-13 0,8-3 0,70-37 0,-63 39 0,52-27 0,112-78 0,-193 117 0,0 0 0,0 0 0,-1-1 0,0-1 0,-1 0 0,14-21 0,-20 26 0,0 0 0,0 1 0,-1-1 0,0-1 0,0 1 0,-1 0 0,0-1 0,0 1 0,-1-1 0,0 0 0,0 1 0,-1-1 0,0 0 0,-2-15 0,2 22 0,0-1 0,0 1 0,0 0 0,-1 0 0,1-1 0,0 1 0,-1 0 0,1 0 0,-1 0 0,0 0 0,1 0 0,-1 0 0,0-1 0,0 2 0,1-1 0,-1 0 0,0 0 0,0 0 0,0 0 0,0 0 0,0 1 0,0-1 0,0 0 0,-1 1 0,1-1 0,0 1 0,0 0 0,0-1 0,-1 1 0,1 0 0,0-1 0,0 1 0,-1 0 0,1 0 0,0 0 0,-1 0 0,1 0 0,0 1 0,0-1 0,-1 0 0,1 1 0,0-1 0,0 1 0,0-1 0,0 1 0,-2 0 0,-2 1 0,0 1 0,0 0 0,0 0 0,0 0 0,1 0 0,-1 1 0,1 0 0,0 0 0,-5 6 0,7-7 0,0 1 0,0 0 0,0-1 0,0 1 0,1 0 0,-1 0 0,1 0 0,0 0 0,1 0 0,-1 1 0,1-1 0,-1 0 0,1 0 0,0 0 0,1 1 0,-1-1 0,1 0 0,0 0 0,0 0 0,0 0 0,1 0 0,-1 0 0,4 6 0,-1-2 0,1-1 0,-1 0 0,1 0 0,0 0 0,1-1 0,-1 0 0,1 0 0,1 0 0,-1-1 0,1 1 0,7 3 0,1 0 0,1-2 0,-1 0 0,1 0 0,1-1 0,-1-2 0,1 1 0,0-2 0,0 0 0,0-1 0,31 0 0,-44-2 53,0-1 0,-1 1 0,1-1 0,0 0 1,0 0-1,0 0 0,-1-1 0,1 1 0,-1-1 0,1 0 0,-1 0 0,1 0 1,-1 0-1,0 0 0,3-4 0,20-24-4838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23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1 504 10248,'0'0'9663,"11"-5"-9117,-3 1-439,1 1 8,0-1 1,-1 0-1,1-1 1,-1 0-1,-1 0 0,1-1 1,12-12-1,3-4 267,-2-1-1,-1 0 0,-1-2 1,28-47-1,-26 28 661,-2-1 1,-2-1-1,20-86 0,-36 119 525,-6 18-604,-11 22-93,14-24-793,-11 24 201,2 1 0,1 0 0,0 1 0,3 0 0,-6 37 0,10-46-269,1-1-1,1 1 1,0-1-1,2 1 1,4 29-1,-4-45-8,0 0 0,1 0 0,0 0 0,0 0 0,0-1 0,0 1 0,0 0 0,1-1 0,0 0 0,-1 1 0,1-1 0,0 0 0,1 0 0,-1-1 0,1 1 0,-1-1 0,1 0 0,0 0 0,-1 0 0,1 0 0,0 0 0,0-1 0,1 0 0,-1 0 0,0 0 0,0 0 0,1-1 0,-1 0 0,4 0 0,-1 2 0,-6-2 0,-1 1 0,0-1 0,0 0 0,1 0 0,-1 0 0,0 0 0,0 0 0,1 1 0,-1-1 0,0 0 0,0 0 0,1 0 0,-1 0 0,0 0 0,1 0 0,-1 0 0,0 0 0,1 0 0,-1 0 0,0 0 0,0 0 0,1 0 0,-1 0 0,0 0 0,1-1 0,-1 1 0,0 0 0,0 0 0,1 0 0,-1 0 0,0 0 0,0-1 0,1 1 0,-1 0 0,0 0 0,0 0 0,0-1 0,1 1 0,-1 0 0,0 0 0,0-1 0,0 1 0,0 0 0,1-1 0,-1 1 0,0 0 0,0 0 0,0-1 0,0 1 0,0 0 0,0-1 0,2-16-3936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26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17 259 11152,'0'0'13337,"-1"16"-12953,-10 110 400,8-99-431,2 1 0,0 0 0,2 0 0,7 46 0,-8-72-293,1 0 1,-1 1-1,1-1 1,-1 0-1,1 0 1,0 0-1,0 0 0,0 0 1,0 0-1,0 0 1,1 0-1,-1 0 1,0-1-1,1 1 1,0 0-1,-1-1 1,1 0-1,0 1 1,0-1-1,-1 0 0,5 2 1,-3-2-12,-1-1 0,1 1 1,0-1-1,-1 0 0,1 0 0,-1 0 0,1-1 1,0 1-1,-1 0 0,1-1 0,-1 0 1,1 0-1,-1 1 0,0-1 0,1-1 0,-1 1 1,0 0-1,4-3 0,8-7 120,-1 0 0,0 0 0,-1-1-1,-1-1 1,0 0 0,18-28 0,48-94 974,-75 130-1101,-1 3-32,5-9 77,1-1 0,-2 0 0,0 0 0,0 0 0,-1-1-1,-1 0 1,4-23 0,-16 63-87,5-4 0,1 1 0,0 41 0,4-54 0,-1 0 0,2 1 0,0-1 0,0 0 0,1 0 0,0 0 0,10 21 0,-12-30 0,0 0 0,0 0 0,1 1 0,-1-1 0,1 0 0,-1-1 0,1 1 0,0 0 0,0 0 0,0-1 0,0 1 0,0-1 0,0 0 0,0 0 0,1 1 0,-1-2 0,3 2 0,-1-1 0,1 0 0,-1 0 0,0-1 0,1 1 0,-1-1 0,1 0 0,-1-1 0,1 1 0,4-2 0,1 0 0,-1-1 0,1 0 0,0 0 0,-1-1 0,0-1 0,0 0 0,14-9 0,120-108 0,-141 120 0,7-7 0,-5 5 0,0 0 0,0 0 0,1 0 0,-1 1 0,6-4 0,-9 6 0,-1 1 0,1 0 0,0 0 0,-1-1 0,1 1 0,0 0 0,0 0 0,-1 0 0,1-1 0,0 1 0,-1 0 0,1 0 0,0 0 0,0 0 0,-1 0 0,1 1 0,0-1 0,-1 0 0,1 0 0,0 0 0,-1 1 0,1-1 0,0 0 0,-1 1 0,1-1 0,0 0 0,-1 1 0,1-1 0,-1 1 0,1-1 0,-1 1 0,1-1 0,-1 1 0,1-1 0,-1 1 0,0 0 0,1-1 0,-1 1 0,0 0 0,1-1 0,-1 1 0,0 0 0,0-1 0,0 1 0,0 0 0,1 0 0,-1 0 0,3 18 0,0-1 0,-1 1 0,0 0 0,-2-1 0,0 1 0,-5 32 0,0 29 0,5-79 0,0 0 0,-1 0 0,1 0 0,0 0 0,0 0 0,1 0 0,-1 0 0,0 0 0,0 0 0,0 0 0,0 0 0,1-1 0,-1 1 0,1 0 0,-1 0 0,0 0 0,1 0 0,-1 0 0,1-1 0,0 1 0,-1 0 0,1 0 0,0-1 0,-1 1 0,2 0 0,-1-1 0,0 1 0,1-1 0,-1 0 0,0 0 0,0 0 0,0 0 0,0-1 0,1 1 0,-1 0 0,0 0 0,0-1 0,0 1 0,0 0 0,0-1 0,0 1 0,0-1 0,2-1 0,6-4 0,0 0 0,-1-1 0,11-11 0,-16 15 0,44-45 0,-22 22 0,38-33 0,-62 58 0,0 0 0,1 0 0,-1 0 0,0 0 0,0 0 0,1 0 0,-1 1 0,0-1 0,1 0 0,-1 0 0,1 1 0,-1-1 0,1 1 0,-1 0 0,1-1 0,-1 1 0,1 0 0,0 0 0,-1 0 0,1 0 0,-1 0 0,1 0 0,1 1 0,-1 0 0,-1 0 0,0 1 0,0-1 0,1 0 0,-1 0 0,0 1 0,0-1 0,-1 1 0,1-1 0,0 1 0,0-1 0,-1 1 0,1 0 0,-1-1 0,1 1 0,-1 0 0,0-1 0,0 1 0,0 3 0,3 40 0,-4-32 0,2 0 0,0 0 0,0 0 0,1 0 0,1-1 0,0 1 0,5 12 0,-7-23 0,0-1 0,0 1 0,0-1 0,0 0 0,1 1 0,-1-1 0,0 0 0,1 0 0,-1 0 0,1 0 0,-1 0 0,1 0 0,-1 0 0,1 0 0,0-1 0,-1 1 0,1-1 0,0 1 0,0-1 0,0 0 0,-1 1 0,1-1 0,0 0 0,0 0 0,0 0 0,-1-1 0,1 1 0,2-1 0,7-1 0,0 0 0,0-1 0,14-6 0,1-2 0,0-1 0,43-28 0,45-41 0,-36 24 0,-68 50 0,1 1 0,0 0 0,12-6 0,-42 36 0,-11 9 0,-3 3 0,1 1 0,3 1 0,-28 46 0,56-83 0,0 1 0,0 0 0,0 0 0,0 0 0,0 0 0,0-1 0,1 1 0,-1 0 0,1 0 0,0 0 0,-1 1 0,1-1 0,0 0 0,0 0 0,0 0 0,0 0 0,1 0 0,-1 0 0,1 0 0,-1 0 0,2 2 0,-2-3 0,1 0 0,-1-1 0,1 1 0,0 0 0,-1 0 0,1-1 0,0 1 0,0-1 0,-1 1 0,1-1 0,0 1 0,0-1 0,0 1 0,0-1 0,0 0 0,0 1 0,0-1 0,1 0 0,0 0 0,0 1 0,1-1 0,-1-1 0,1 1 0,-1 0 0,1 0 0,-1-1 0,0 0 0,5-1 0,6-4 0,0-1 0,-1 0 0,0-1 0,0 0 0,0-1 0,-1 0 0,-1-1 0,1 0 0,-2 0 0,1-1 0,-1-1 0,-1 0 0,10-17 0,1-7 0,-2 0 0,-1-1 0,18-62 0,32-183 0,-65 278 0,-1 0 0,1 1 0,-1-1 0,0 0 0,0 0 0,-1 0 0,0-5 0,1 9 0,0 0 0,0-1 0,0 1 0,0 0 0,0-1 0,0 1 0,-1 0 0,1 0 0,0-1 0,0 1 0,0 0 0,0 0 0,-1-1 0,1 1 0,0 0 0,0 0 0,-1-1 0,1 1 0,0 0 0,0 0 0,-1 0 0,1 0 0,0-1 0,0 1 0,-1 0 0,1 0 0,0 0 0,-1 0 0,1 0 0,0 0 0,-1 0 0,0 0 0,0 1 0,0-1 0,0 1 0,-1-1 0,1 1 0,0 0 0,1-1 0,-1 1 0,0 0 0,0 0 0,0 0 0,0 0 0,-1 1 0,-6 10 0,0 1 0,0 0 0,1 0 0,0 0 0,2 1 0,-1-1 0,-3 19 0,1 1 0,1 0 0,-2 36 0,8-45 0,0 0 0,1-1 0,6 41 0,-4-50 0,1-1 0,0 0 0,1 0 0,0-1 0,1 1 0,1-1 0,0 0 0,8 12 0,-12-21 0,0 0 0,0-1 0,0 1 0,0 0 0,1-1 0,0 1 0,-1-1 0,1 0 0,0 1 0,0-1 0,0-1 0,0 1 0,0 0 0,1-1 0,-1 0 0,1 0 0,5 2 0,-4-3 0,-1 0 0,0 0 0,1 0 0,-1-1 0,0 1 0,1-1 0,-1 0 0,0-1 0,0 1 0,0-1 0,0 1 0,7-5 0,-1-1 0,0 0 0,-1 0 0,0-1 0,0 0 0,0-1 0,-1 0 0,-1 0 0,0-1 0,10-16 0,-12 18 0,14-35 0,-18 41 0,0 0 0,-1-1 0,1 1 0,-1-1 0,0 1 0,0-1 0,0 1 0,0-1 0,0 1 0,0-1 0,-1 1 0,1-1 0,-1 1 0,1-1 0,-3-3 0,3 6 0,-1-1 0,1 1 0,0 0 0,-1-1 0,1 1 0,0 0 0,-1 0 0,1-1 0,0 1 0,-1 0 0,1 0 0,-1 0 0,1-1 0,0 1 0,-1 0 0,1 0 0,-1 0 0,1 0 0,-1 0 0,1 0 0,-1 0 0,1 0 0,0 0 0,-1 0 0,1 0 0,-1 0 0,1 0 0,-1 1 0,1-1 0,0 0 0,-1 0 0,1 0 0,0 1 0,-1-1 0,-13 8 0,4 1 0,1 1 0,0 0 0,0 0 0,1 1 0,0 0 0,1 0 0,-6 14 0,10-19 0,0 0 0,0 0 0,1 0 0,0 1 0,0-1 0,1 1 0,0 0 0,0-1 0,0 1 0,1 0 0,0 0 0,0-1 0,1 1 0,0 0 0,3 12 0,-3-17 0,0 1 0,1 0 0,0-1 0,-1 1 0,1-1 0,0 1 0,0-1 0,0 0 0,1 0 0,-1 0 0,0 0 0,1 0 0,-1-1 0,1 1 0,0-1 0,0 1 0,-1-1 0,1 0 0,0 0 0,0 0 0,0-1 0,0 1 0,0-1 0,0 1 0,0-1 0,0 0 0,5-1 0,3 1 0,-1-1 0,1-1 0,0 1 0,-1-2 0,1 1 0,14-7 0,5-5 0,29-19 0,-41 22 0,-1 1 0,2 0 0,-1 2 0,1 0 0,0 1 0,22-5 0,-35 12 0,-1-1 0,1 1 0,0 0 0,-1 0 0,1 1 0,0-1 0,-1 1 0,1 1 0,-1-1 0,6 3 0,7 3 0,28 17 0,-31-15 0,1-2 0,18 8 0,-26-12 164,1-1 0,0 0 0,-1-1 0,1 0 0,10 0 0,-15-1-574,1 0 0,-1 0 0,0 0 0,0-1 0,1 0 1,-1 0-1,0 0 0,0 0 0,0-1 0,0 0 0,6-3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4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10040,'0'0'14206,"12"4"-14054,-3-1-117,-1 0-6,0-1 0,0 0 0,0 0 0,0-1 0,0 0 0,0 0 0,1-1 0,10-1 0,325-36 1374,-315 33-1179,-22 3-133,0-1 1,0 2-1,-1-1 0,1 1 1,0-1-1,0 2 0,0-1 1,7 2-1,6 0 338,-19-2-392,0 0 0,0 0-1,0 0 1,0 0 0,0 0-1,0 0 1,1 0 0,-1 0 0,0 1-1,0-1 1,0 0 0,0 1-1,0-1 1,0 0 0,0 1-1,0 0 1,0-1 0,0 1 0,-1-1-1,1 1 1,0 0 0,0 0-1,0-1 1,0 3 0,13 6 924,-3-1-803,-8 4-3605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29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226 391 8432,'0'0'20178,"-12"6"-20117,-11 7-29,1 0-1,0 2 1,1 0-1,1 1 1,-19 20-1,16-15-20,19-17-14,0-1 0,-1 1 0,1 0-1,1 0 1,-1 0 0,1 0 0,-1 1 0,1-1 0,1 1 0,-1 0 0,-2 5 0,7-10 34,-1 0 1,1 0-1,0 0 1,-1 0 0,1 0-1,-1 0 1,1 0-1,-1 0 1,1-1-1,-1 1 1,1 0-1,-1-1 1,0 0 0,3 0-1,10-7 201,-1-1-1,1 0 1,-1-1 0,-1-1 0,0 0-1,15-18 1,-16 18-29,19-24 184,-2-2-1,-1-1 1,36-68-1,-40 65-305,31-71-81,-19 35 0,-34 73 0,0 2 0,0-1 0,0 1 0,1 0 0,-1-1 0,0 1 0,1 0 0,-1 0 0,1 0 0,0 0 0,0 0 0,0 1 0,3-4 0,-4 6 0,-1-1 0,1 0 0,-1 0 0,1 0 0,-1 0 0,1 0 0,-1 1 0,1-1 0,-1 0 0,1 1 0,-1-1 0,0 0 0,1 1 0,-1-1 0,1 0 0,-1 1 0,0-1 0,1 1 0,-1-1 0,0 1 0,0-1 0,1 1 0,-1-1 0,0 1 0,8 16 0,-7-16 0,9 25 0,-2 1 0,0 0 0,-2 1 0,3 27 0,3 114 0,-11-145 0,-2-1 0,0 1 0,-9 43 0,8-58 0,0-1 0,0 1 0,-1-1 0,0 0 0,-1 1 0,0-1 0,0-1 0,-1 1 0,0-1 0,0 0 0,-1 0 0,0 0 0,-7 7 0,10-12 0,0-1 0,1 1 0,-1 0 0,0-1 0,0 0 0,0 1 0,0-1 0,0-1 0,0 1 0,0 0 0,-1-1 0,1 1 0,0-1 0,0 0 0,0 0 0,-1 0 0,1-1 0,0 1 0,0-1 0,0 0 0,0 1 0,-1-2 0,2 1 0,-1 0 0,0 0 0,0-1 0,-4-2 0,-3-3 0,0 0 0,1-1 0,0 0 0,0 0 0,1-1 0,-10-12 0,17 20 0,0 0 0,0-1 0,0 1 0,0-1 0,0 1 0,0-1 0,0 0 0,0 1 0,0-1 0,1 0 0,-1 0 0,1 1 0,0-1 0,-1 0 0,1 0 0,0 0 0,0 0 0,0 1 0,0-1 0,0 0 0,0 0 0,1 0 0,0-1 0,0 1 0,0 0 0,0 0 0,1 0 0,-1 0 0,1 0 0,-1 1 0,1-1 0,0 1 0,0-1 0,0 1 0,0 0 0,0 0 0,0 0 0,0 0 0,0 0 0,0 0 0,0 0 0,3 0 0,146-32 0,-27 8 0,-95 18 0,11-3 0,1 0 0,-1-3 0,74-35 0,-18-1 0,-104 55 0,1 1 0,0-1 0,1 2 0,0-1 0,0 1 0,0 0 0,1 0 0,0 0 0,1 1 0,0-1 0,0 1 0,1 0 0,0 1 0,-3 16 0,6-24 0,0 1 0,0 0 0,0-1 0,0 1 0,0-1 0,1 1 0,-1-1 0,1 1 0,-1-1 0,1 1 0,0-1 0,0 0 0,0 1 0,1-1 0,-1 0 0,0 0 0,1 0 0,-1 0 0,1 0 0,0 0 0,2 2 0,-2-3 0,-1 0 0,0 0 0,1 0 0,-1 0 0,1-1 0,0 1 0,-1-1 0,1 1 0,0-1 0,-1 1 0,1-1 0,0 0 0,-1 0 0,1 0 0,0 0 0,-1 0 0,1 0 0,0 0 0,-1-1 0,1 1 0,0-1 0,-1 1 0,1-1 0,-1 1 0,1-1 0,-1 0 0,1 0 0,-1 0 0,1 0 0,-1 0 0,0 0 0,2-2 0,0 0 0,1-1 0,-1 0 0,0 0 0,0 0 0,-1 0 0,1 0 0,-1 0 0,0-1 0,0 1 0,-1-1 0,1 0 0,-1 1 0,0-1 0,0 0 0,0 0 0,-1-7 0,0-2 0,-1 1 0,0-1 0,-1 1 0,-6-25 0,6 32 0,-1 0 0,1 0 0,-1 0 0,0 0 0,-1 0 0,1 1 0,-1 0 0,0 0 0,0 0 0,-1 0 0,-8-8 0,5 6 984,16 6-5903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31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1161 11760,'0'0'6327,"13"-3"-5620,-3 1-601,0-1-1,-1 0 1,1 0 0,0-1 0,-1 0-1,0-1 1,0 0 0,-1 0-1,1-1 1,11-11 0,35-40 756,75-101 1,-73 85-378,12-15 693,-3-4 0,86-157 0,-93 122 2713,-83 173-3316,-5 11-99,-28 77 0,29-53-27,-21 108 0,44-162-367,1-1 1,1 0-1,1 1 1,2 0-1,0-1 1,2 1-1,1 0 1,9 36-1,-11-59-82,1 1 0,-1-1 0,1 0 0,-1 0 0,1 0 0,1-1 0,-1 1 0,0 0 0,1-1 0,5 7 0,-6-9 0,-1 0 0,0 0 0,1-1 0,-1 1 0,1 0 0,-1 0 0,1-1 0,-1 1 0,1-1 0,0 1 0,-1-1 0,1 0 0,0 1 0,-1-1 0,1 0 0,0 0 0,0 0 0,-1-1 0,1 1 0,0 0 0,-1-1 0,1 1 0,0-1 0,-1 1 0,1-1 0,-1 0 0,1 1 0,-1-1 0,1 0 0,1-2 0,10-6 0,-1-1 0,1-1 0,-2 0 0,1-1 0,-2 0 0,0-1 0,13-19 0,51-106 0,-58 107 0,202-440 0,-186 390 0,40-159 0,-70 224 0,-2 16 0,0 0 0,0 0 0,0 0 0,-1 0 0,1 0 0,0 0 0,0 0 0,0 0 0,0 0 0,0-1 0,0 1 0,-1 0 0,1 0 0,0 0 0,0 0 0,0 0 0,0 0 0,0 0 0,0 0 0,-1 0 0,1 0 0,0 1 0,0-1 0,0 0 0,0 0 0,0 0 0,0 0 0,0 0 0,-1 0 0,1 0 0,0 0 0,0 0 0,0 0 0,0 0 0,0 0 0,0 0 0,0 1 0,0-1 0,0 0 0,0 0 0,-1 0 0,1 0 0,0 0 0,0 0 0,0 0 0,0 1 0,0-1 0,0 0 0,0 0 0,0 0 0,-17 28 0,-28 59 0,-67 181 0,-5 107 0,81-254 0,-4 53 0,34-153 0,37-82 0,2 2 0,42-56 0,-73 112 0,1 0 0,-1 1 0,0-1 0,1 1 0,-1-1 0,6-2 0,-8 4 0,1 1 0,-1 0 0,1 0 0,-1-1 0,1 1 0,0 0 0,-1 0 0,1 0 0,-1 0 0,1 0 0,-1 0 0,1 0 0,0 0 0,-1 0 0,1 0 0,-1 0 0,1 0 0,0 0 0,-1 1 0,1-1 0,-1 0 0,1 0 0,-1 1 0,1-1 0,-1 0 0,1 1 0,-1-1 0,1 0 0,-1 1 0,0-1 0,1 1 0,-1-1 0,0 1 0,1-1 0,-1 1 0,0-1 0,1 1 0,-1-1 0,0 1 0,0-1 0,0 1 0,1-1 0,-1 1 0,0 0 0,0-1 0,0 1 0,13 34 0,2 0 0,2-2 0,1 0 0,22 32 0,-34-58 0,0 1 0,1-1 0,0 0 0,0-1 0,0 0 0,1 0 0,0 0 0,0-1 0,1-1 0,-1 1 0,1-1 0,0 0 0,15 3 0,-17-5 0,1 0 0,0-1 0,0 0 0,-1 0 0,1 0 0,0-1 0,0-1 0,0 1 0,0-1 0,0-1 0,-1 1 0,1-1 0,-1-1 0,1 1 0,-1-1 0,0 0 0,8-5 0,0-2 0,0-1 0,-1-1 0,0 0 0,0-1 0,-2 0 0,1-1 0,16-25 0,-23 31 0,-1-1 0,0 0 0,-1-1 0,0 1 0,0-1 0,-1 0 0,0 0 0,-1 0 0,0 0 0,0 0 0,-1 0 0,-1-1 0,0 1 0,0 0 0,-2-14 0,1 23 0,1 0 0,0 0 0,0-1 0,0 1 0,-1 0 0,1 0 0,-1-1 0,1 1 0,-1 0 0,0 0 0,1 0 0,-1 0 0,0 0 0,1 0 0,-1 0 0,0 0 0,0 0 0,0 0 0,0 0 0,0 1 0,0-1 0,0 0 0,-1 1 0,0-2 0,0 2 0,0 0 0,0-1 0,-1 1 0,1 0 0,0 0 0,0 0 0,0 0 0,0 1 0,-1-1 0,1 1 0,0-1 0,0 1 0,-2 1 0,-5 2 0,0 0 0,1 1 0,0 0 0,0 0 0,-10 9 0,8-5 0,1 0 0,1 0 0,-1 1 0,1 0 0,1 1 0,0 0 0,1 0 0,0 0 0,-5 13 0,8-17 0,1 0 0,0 0 0,0 0 0,0 0 0,1 0 0,0 1 0,1-1 0,-1 0 0,2 1 0,-1-1 0,1 0 0,0 0 0,0 1 0,1-1 0,0 0 0,0 0 0,5 10 0,-4-11 0,1 0 0,-1-1 0,1 0 0,0 0 0,0 0 0,1 0 0,-1 0 0,1-1 0,0 0 0,0 0 0,1 0 0,-1-1 0,1 0 0,0 0 0,0 0 0,0-1 0,0 1 0,0-2 0,1 1 0,-1-1 0,0 1 0,1-2 0,8 1 0,-3-1 0,0-1 0,-1 0 0,1-1 0,0 0 0,-1-1 0,0 0 0,0-1 0,0 0 0,0 0 0,-1-2 0,1 1 0,11-10 0,-11 8 0,0-1 0,0 0 0,-1-1 0,-1 0 0,0-1 0,0 0 0,0 0 0,11-21 0,-14 21 0,17-32 0,-22 39 0,0 0 0,0 1 0,0-1 0,0 0 0,0 0 0,-1 0 0,1 0 0,-1 0 0,0 0 0,0 0 0,0 0 0,-1-4 0,1 7 0,0 0 0,0 1 0,0-1 0,0 0 0,-1 0 0,1 1 0,0-1 0,0 0 0,0 0 0,0 1 0,-1-1 0,1 0 0,0 0 0,0 0 0,0 1 0,-1-1 0,1 0 0,0 0 0,0 0 0,-1 0 0,1 0 0,0 1 0,0-1 0,-1 0 0,1 0 0,0 0 0,0 0 0,-1 0 0,1 0 0,0 0 0,0 0 0,-1 0 0,1 0 0,0 0 0,-1 0 0,1 0 0,0 0 0,0 0 0,-1-1 0,1 1 0,0 0 0,0 0 0,-1 0 0,1 0 0,0 0 0,0-1 0,0 1 0,-1 0 0,1 0 0,0 0 0,0-1 0,0 1 0,-1 0 0,1 0 0,0 0 0,0-1 0,0 1 0,0 0 0,0 0 0,0-1 0,1 18 0,1 0 0,1 0 0,7 24 0,0 5 0,-7-33 0,-2-5 0,0 0 0,1-1 0,0 1 0,0-1 0,1 0 0,3 8 0,-5-13 0,0-1 0,0 1 0,1-1 0,-1 1 0,0-1 0,0 0 0,1 0 0,-1 1 0,1-1 0,-1 0 0,1 0 0,-1-1 0,1 1 0,0 0 0,-1 0 0,1-1 0,0 1 0,0-1 0,-1 1 0,1-1 0,0 0 0,0 0 0,0 0 0,-1 0 0,1 0 0,0 0 0,0-1 0,0 1 0,-1 0 0,1-1 0,2 0 0,6-3 0,0 1 0,-1-1 0,0-1 0,1 0 0,15-11 0,41-38 0,-7 5 0,-45 40 0,1 2 0,-1-1 0,18-5 0,-31 13 0,0-1 0,0 1 0,1 0 0,-1 0 0,0-1 0,1 1 0,-1 0 0,0 0 0,0 0 0,1 0 0,-1 1 0,0-1 0,1 0 0,-1 0 0,0 1 0,0-1 0,0 1 0,1-1 0,-1 1 0,0 0 0,0-1 0,0 1 0,0 0 0,0 0 0,0-1 0,0 1 0,0 0 0,0 0 0,-1 0 0,1 0 0,0 0 0,0 1 0,-1-1 0,1 0 0,-1 0 0,1 3 0,1 0 0,0 0 0,-1 1 0,0-1 0,0 1 0,0-1 0,0 1 0,-1-1 0,0 10 0,-3 3 0,2-13 0,0 1 0,0-1 0,1 0 0,-1 1 0,1-1 0,0 0 0,0 1 0,0-1 0,1 0 0,0 1 0,1 5 0,-1-10 0,-1 1 0,1-1 0,0 1 0,-1-1 0,1 1 0,0-1 0,-1 1 0,1-1 0,0 0 0,0 1 0,-1-1 0,1 0 0,0 0 0,0 0 0,0 0 0,-1 1 0,1-1 0,0 0 0,0 0 0,0-1 0,0 1 0,-1 0 0,1 0 0,0 0 0,0 0 0,-1-1 0,1 1 0,0 0 0,0-1 0,-1 1 0,1-1 0,1 0 0,24-14 0,9-13 0,-24 17 0,1 1 0,23-14 0,-34 24 0,-1 0 0,1-1 0,-1 1 0,1 0 0,-1 0 0,1-1 0,-1 1 0,1 0 0,-1 0 0,1 0 0,-1 0 0,1 0 0,-1 0 0,1 0 0,0 0 0,-1 0 0,1 0 0,-1 0 0,1 0 0,-1 0 0,1 0 0,0 0 0,-1 0 0,1 1 0,-1-1 0,1 0 0,-1 0 0,1 1 0,0-1 0,-1 1 0,1 1 0,0-1 0,0 0 0,-1 0 0,1 0 0,0 1 0,-1-1 0,1 0 0,-1 0 0,0 1 0,1-1 0,-1 2 0,1 47 0,-2-39 0,1-9 0,0 0 0,0 0 0,0 0 0,0 0 0,0 0 0,0-1 0,1 1 0,-1 0 0,1 0 0,-1 0 0,1-1 0,0 1 0,0 0 0,-1 0 0,1-1 0,2 3 0,-2-3 0,0-1 0,1 1 0,-1-1 0,0 1 0,0-1 0,0 0 0,0 0 0,1 1 0,-1-1 0,0 0 0,0 0 0,1 0 0,-1 0 0,0 0 0,0 0 0,0-1 0,1 1 0,-1 0 0,0-1 0,0 1 0,0-1 0,0 1 0,0-1 0,1 1 0,0-2 0,33-17 0,-25 12 0,1 1 0,0 0 0,0 1 0,0 0 0,0 1 0,1 1 0,21-5 0,-30 8 0,0 1 0,0-1 0,0 1 0,0 0 0,0 0 0,-1 0 0,1 0 0,0 0 0,-1 1 0,1-1 0,-1 1 0,1 0 0,-1 0 0,0 0 0,0 0 0,0 0 0,0 0 0,0 1 0,0-1 0,1 4 0,0-2 0,1 0 0,-1 0 0,1-1 0,0 1 0,8 5 0,-5-6 0,0-1 0,0 1 0,0-2 0,1 1 0,-1-1 0,1 0 0,-1-1 0,1 0 0,-1 0 0,1 0 0,-1-1 0,0 0 0,1-1 0,-1 1 0,9-4 0,30-13 0,-1-1 0,48-28 0,-185 113 0,68-48 0,23-18 0,0 1 0,0 0 0,0 0 0,0 0 0,0 0 0,0 0 0,1 0 0,-1 0 0,0 0 0,0 0 0,1 0 0,-1 0 0,1 1 0,-1-1 0,1 0 0,0 0 0,-1 1 0,1 0 0,0-1 0,1-1 0,-1 1 0,1-1 0,-1 0 0,1 1 0,-1-1 0,1 0 0,-1 0 0,1 0 0,0 1 0,-1-1 0,1 0 0,-1 0 0,1 0 0,0 0 0,-1 0 0,1 0 0,-1 0 0,1 0 0,0 0 0,-1 0 0,2-1 0,14-2 0,21-12 0,-31 12 0,0 1 0,0-1 0,0 1 0,0 0 0,0 0 0,7-1 0,-11 3 0,0 0 0,0 0 0,0 0 0,0 0 0,-1 1 0,1-1 0,0 0 0,0 1 0,0 0 0,0-1 0,-1 1 0,1 0 0,0 0 0,-1 0 0,1 0 0,0 0 0,-1 0 0,1 0 0,-1 1 0,0-1 0,1 1 0,-1-1 0,0 1 0,0-1 0,1 3 0,6 9 0,-5-7 0,1-1 0,-1 0 0,0 0 0,1 0 0,0-1 0,5 5 0,-6-7 0,-1-1 0,0 0 0,1 1 0,-1-1 0,0 0 0,1 0 0,-1-1 0,1 1 0,0 0 0,-1-1 0,1 1 0,-1-1 0,1 0 0,0 0 0,-1 0 0,1 0 0,5-2 0,1 0 0,0-1 0,0 0 0,0-1 0,0 1 0,0-2 0,-1 1 0,0-1 0,0-1 0,0 0 0,-1 0 0,0 0 0,0-1 0,12-14 0,3-7 0,-1-1 0,23-44 0,-2-9 0,50-136 0,-55 119 0,-34 85 0,-9 20 0,-13 24 0,7-6 0,1 1 0,2 0 0,0 0 0,-7 41 0,-9 107 0,19-110 0,-23 95 0,24-142 283,-1 1 1,-10 19-1,-4 0-5068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32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 11152,'0'0'4489,"18"-2"-3780,289-27 1436,-151 12-1300,294-46 2145,-423 56-2755,-18 3-2958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32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1 141 14776,'0'0'1711,"18"-78"-1183,18 51 40,-3 15 8,13 0-248,4 0 16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36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193 119 11448,'0'0'5579,"2"11"-4709,0 6-604,0 1-1,-1 0 1,-1 0 0,-1 0 0,-4 26 0,-23 100 660,18-101-671,-97 432 2582,62-247-932,44-205-1536,-1 5 504,16-98 744,73-244 393,28 6 393,43-26-2331,-143 305-72,22-32 0,-30 52 0,0-1 0,1 1 0,0 0 0,0 0 0,1 1 0,17-12 0,-25 19 0,0 1 0,0-1 0,0 1 0,0-1 0,0 1 0,0 0 0,0-1 0,0 1 0,0 0 0,1 0 0,-1 0 0,0 0 0,0 0 0,0 0 0,0 0 0,0 0 0,0 0 0,0 1 0,0-1 0,0 0 0,0 1 0,0-1 0,0 1 0,0-1 0,0 1 0,0-1 0,0 1 0,-1 0 0,1-1 0,0 1 0,0 0 0,-1 0 0,1 0 0,0-1 0,-1 1 0,1 0 0,-1 0 0,1 0 0,-1 0 0,1 1 0,3 7 0,0 0 0,0 0 0,3 15 0,-6-20 0,4 14 0,-1 0 0,-1 1 0,-1-1 0,-1 1 0,0 0 0,-2-1 0,0 1 0,-5 26 0,4-31 0,-2 0 0,1 0 0,-2-1 0,0 1 0,0-1 0,-1 0 0,-1 0 0,0-1 0,-1 0 0,-1 0 0,-15 18 0,20-27 0,0 1 0,0-1 0,0 0 0,-1 0 0,-6 3 0,10-5 0,0-1 0,0 1 0,-1-1 0,1 1 0,0-1 0,-1 1 0,1-1 0,0 1 0,-1-1 0,1 0 0,-1 0 0,1 0 0,0 0 0,-1 0 0,1 0 0,-1 0 0,1-1 0,0 1 0,-1 0 0,1-1 0,0 1 0,-1-1 0,-1-1 0,3 2 0,0-1 0,-1 0 0,1 0 0,0 0 0,0 0 0,0 1 0,0-1 0,0 0 0,0 0 0,0 0 0,0 0 0,0 1 0,0-1 0,1 0 0,-1 0 0,0 0 0,1 1 0,-1-1 0,0 0 0,1 0 0,-1 1 0,1-1 0,-1 0 0,1 1 0,0-2 0,15-19 0,-8 14 0,-1-1 0,2 1 0,-1 0 0,1 1 0,0 0 0,1 0 0,14-7 0,79-25 0,-39 16 0,-42 13 0,-1-1 0,-1 0 0,0-1 0,19-15 0,-29 19 0,-1 0 0,0-1 0,-1-1 0,0 1 0,0-1 0,-1 0 0,0-1 0,0 0 0,8-18 0,-4 0 0,10-33 0,-20 57 0,0 2 0,-1-1 0,1 1 0,0 0 0,0 0 0,0-1 0,0 1 0,0 0 0,1 0 0,-1 0 0,1 0 0,-1 0 0,1 0 0,0 1 0,-1-1 0,1 1 0,0-1 0,0 1 0,0-1 0,1 1 0,-1 0 0,0 0 0,0 0 0,1 0 0,-1 1 0,0-1 0,1 1 0,-1-1 0,1 1 0,-1 0 0,0 0 0,1 0 0,-1 0 0,1 0 0,2 1 0,1 0 0,0 1 0,0 0 0,0 0 0,0 0 0,-1 1 0,1-1 0,-1 1 0,0 1 0,0-1 0,0 1 0,0 0 0,7 7 0,-5-2 0,0 1 0,-1 0 0,0 0 0,-1 0 0,0 1 0,-1 0 0,0-1 0,0 2 0,-1-1 0,3 19 0,12 39 0,-18-66 0,1 0 0,0-1 0,0 1 0,1-1 0,-1 1 0,0-1 0,1 1 0,0-1 0,-1 0 0,1 0 0,0 1 0,0-1 0,0-1 0,1 1 0,-1 0 0,0 0 0,1-1 0,-1 0 0,5 3 0,-3-3 0,0-1 0,0 1 0,0-1 0,0 1 0,1-1 0,-1-1 0,0 1 0,0 0 0,0-1 0,0 0 0,0 0 0,0 0 0,5-3 0,21-9 0,-1-1 0,-1-2 0,-1 0 0,27-22 0,32-19 0,-75 48 0,-21 19 0,-10 14 0,1 1 0,2 0 0,0 2 0,1 0 0,2 1 0,-13 33 0,26-58 0,0-1 0,1 1 0,-1-1 0,0 1 0,1 0 0,-1-1 0,1 1 0,0 0 0,0-1 0,0 1 0,0 0 0,1-1 0,-1 1 0,1 0 0,-1-1 0,1 1 0,0-1 0,0 1 0,1 2 0,0-3 0,0 0 0,-1-1 0,1 1 0,0-1 0,0 1 0,-1-1 0,1 0 0,0 0 0,0 1 0,1-1 0,-1-1 0,0 1 0,0 0 0,0 0 0,1-1 0,-1 0 0,0 1 0,0-1 0,1 0 0,-1 0 0,0 0 0,3-1 0,3 0 0,0 0 0,0-1 0,0 0 0,0 0 0,-1-1 0,1 0 0,-1 0 0,0-1 0,1 0 0,-2 0 0,1-1 0,0 1 0,-1-2 0,0 1 0,0-1 0,-1 0 0,0 0 0,0 0 0,0-1 0,0 0 0,6-13 0,-6 10 0,0-1 0,-1 1 0,0-1 0,0 0 0,-1 0 0,-1 0 0,0-1 0,0 1 0,-1-1 0,-1 1 0,0-1 0,0 1 0,-1 0 0,-1-1 0,-3-13 0,4 21 0,0 1 0,-1-1 0,0 1 0,1-1 0,-1 1 0,-1-1 0,1 1 0,0 0 0,-1 0 0,0 0 0,1 0 0,-1 1 0,0-1 0,0 1 0,-1 0 0,1-1 0,0 2 0,-1-1 0,0 0 0,1 1 0,-7-3 0,-4-2 0,10 3 0,8 3 0,16 4 0,-1-2 0,1 0 0,0-2 0,0 0 0,0-1 0,23-4 0,9 1 0,35-1 0,228-22 0,-313 27 0,1-1 0,0 0 0,0 1 0,0-1 0,1 1 0,-1 0 0,0 0 0,0 0 0,0 0 0,1 0 0,-1 1 0,5 1 0,-8-1 0,0 0 0,-1 0 0,1 0 0,0 0 0,-1-1 0,1 1 0,-1 0 0,1 0 0,-1 0 0,1-1 0,-1 1 0,1 0 0,-1 0 0,0-1 0,1 1 0,-1-1 0,0 1 0,0-1 0,1 1 0,-3 0 0,0 2 0,-57 47 0,35-30 0,1 1 0,-23 25 0,44-42 0,0 0 0,0-1 0,0 1 0,1 0 0,-1 1 0,1-1 0,0 0 0,0 1 0,1-1 0,-1 1 0,1 0 0,0 0 0,0-1 0,0 1 0,1 0 0,0 0 0,0 0 0,0-1 0,1 1 0,-1 0 0,1 0 0,0 0 0,0-1 0,1 1 0,0-1 0,-1 1 0,2-1 0,-1 1 0,0-1 0,1 0 0,0 0 0,0 0 0,0-1 0,0 1 0,1-1 0,-1 1 0,1-1 0,7 5 0,2-2 0,0-1 0,1 0 0,-1-1 0,1 0 0,0-1 0,0-1 0,0 0 0,1 0 0,21-2 0,-10-1 0,0-2 0,0 0 0,-1-2 0,35-10 0,-48 12 0,0-1 0,-1 0 0,1-1 0,-1 0 0,0-1 0,-1 0 0,1-1 0,-1 0 0,-1-1 0,1 0 0,-1 0 0,-1-1 0,1 0 0,-2 0 0,10-15 0,-17 24 0,5-9 0,0 0 0,7-17 0,-12 24 0,0 1 0,1 0 0,-1-1 0,0 1 0,1 0 0,-1 0 0,0-1 0,0 1 0,0 0 0,0-1 0,0 1 0,-1 0 0,1-1 0,-1-1 0,1 3 0,-1-1 0,1 1 0,-1-1 0,1 1 0,-1-1 0,1 1 0,-1 0 0,1-1 0,-1 1 0,0-1 0,1 1 0,-1 0 0,0 0 0,1 0 0,-1-1 0,0 1 0,1 0 0,-1 0 0,0 0 0,0 0 0,1 0 0,-1 0 0,0 0 0,1 0 0,-1 0 0,0 1 0,1-1 0,-1 0 0,-1 1 0,-1 0 0,-1 0 0,0 1 0,1-1 0,0 1 0,-1 0 0,1 0 0,0 0 0,0 0 0,0 1 0,0-1 0,0 1 0,1 0 0,-1-1 0,1 1 0,0 1 0,-1-1 0,1 0 0,1 0 0,-1 1 0,1-1 0,-1 1 0,1 0 0,-1 5 0,0-3 0,1 1 0,0-1 0,0 0 0,1 1 0,0-1 0,0 1 0,0-1 0,1 1 0,0-1 0,0 0 0,1 1 0,0-1 0,3 7 0,-3-8 0,0 0 0,1 0 0,0-1 0,0 0 0,0 1 0,1-1 0,-1 0 0,1-1 0,0 1 0,0-1 0,0 1 0,0-1 0,1 0 0,-1-1 0,1 1 0,8 2 0,-7-3 0,0-1 0,0 0 0,0 0 0,0 0 0,0-1 0,0 0 0,1 0 0,-1 0 0,0-1 0,0 0 0,0 0 0,0 0 0,0-1 0,7-3 0,-3 0 0,-1 0 0,0 0 0,0-1 0,-1 0 0,0 0 0,0-1 0,0 0 0,10-12 0,5-9 0,21-34 0,42-84 0,-82 140 0,-3 4 0,1-2 0,0 1 0,0-1 0,0 0 0,0 1 0,1 0 0,-1 0 0,1-1 0,5-3 0,-8 8 0,1-1 0,0 1 0,-1 0 0,1-1 0,-1 1 0,0 0 0,1-1 0,-1 1 0,1 0 0,-1 0 0,0 0 0,0-1 0,1 1 0,-1 0 0,0 0 0,0 0 0,0 0 0,0-1 0,0 1 0,0 0 0,0 0 0,0 0 0,-1 0 0,1 27 0,0-28 0,0 10 0,-9 114 0,7-109 0,-1 0 0,0 0 0,-1 0 0,-1 0 0,0-1 0,-8 16 0,12-28 0,0-1 0,0 1 0,0 0 0,0-1 0,0 1 0,0-1 0,-1 1 0,1-1 0,0 0 0,-1 0 0,1 1 0,-1-1 0,0 0 0,1 0 0,-1-1 0,0 1 0,0 0 0,1 0 0,-1-1 0,0 1 0,0-1 0,-2 1 0,1-1 0,-1-1 0,1 1 0,0 0 0,-1-1 0,1 0 0,0 0 0,-1 0 0,1 0 0,0 0 0,0-1 0,-5-2 0,-2-2 0,21 14 0,22 13 0,-20-15 0,1 0 0,-1-2 0,1 0 0,0 0 0,0-1 0,0-1 0,0 0 0,0-1 0,1-1 0,-1 0 0,0-1 0,0 0 0,1-1 0,-1-1 0,0 0 0,-1-1 0,1 0 0,-1-1 0,0-1 0,0 0 0,0-1 0,-1 0 0,0-1 0,16-14 0,-12 7 0,-2-1 0,0-1 0,0 0 0,-2-1 0,0 0 0,-1-1 0,-1-1 0,-1 0 0,-1 0 0,0 0 0,4-22 0,-12 33 0,-7 17 0,-7 17 0,5 2 0,1 0 0,1 0 0,-5 48 0,3-20 0,7-16 0,2-27 0,0 0 0,-2 1 0,-2 17 0,3-28 0,1 0 0,-1 0 0,0 0 0,1 0 0,-1 0 0,0 0 0,0 0 0,-1 0 0,1 0 0,0 0 0,0 0 0,-1-1 0,1 1 0,-1-1 0,0 1 0,1-1 0,-1 1 0,0-1 0,0 0 0,0 0 0,0 0 0,0 0 0,0 0 0,-3 0 0,-1 0 0,0-1 0,0 1 0,0-2 0,0 1 0,0-1 0,0 1 0,-12-5 0,-3 1 0,78 32 0,-24-17 0,1-2 0,53 8 0,-5-2 0,-73-13 0,-6-2 0,-7 1 0,-7 2 0,-4-1-3935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36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19015,'0'0'2071,"9"5"-967,0-1-756,-1 1 0,1 0-1,-1 1 1,0-1 0,10 11 0,-15-13-144,0 0 1,0 0-1,-1 1 1,1-1 0,-1 1-1,0 0 1,0 0-1,0 0 1,0 0 0,0 0-1,-1 0 1,0 0-1,0 0 1,0 0-1,0 1 1,-1-1 0,0 7-1,-6 44 4471,16-73-4550,-10 12-211,0 1 0,-1 0 0,0-1 0,1 1 0,-2 0 0,1 0 0,-1-1 0,1 1 0,-4-5 0,2 3-3001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39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1 183 9344,'0'0'6649,"1"-10"-5772,0 0-621,-1 6-144,0 0 0,0 0 0,0 0-1,1 1 1,0-1 0,0 0 0,0 0 0,0 1 0,3-7 0,-4 10-64,0 0 1,0 0-1,1 0 1,-1-1-1,0 1 0,0 0 1,0 0-1,0 0 1,0 0-1,0 0 1,0-1-1,1 1 0,-1 0 1,0 0-1,0 0 1,0 0-1,0 0 1,1 0-1,-1 0 0,0 0 1,0 0-1,0-1 1,0 1-1,1 0 1,-1 0-1,0 0 1,0 0-1,0 0 0,1 0 1,-1 0-1,0 0 1,0 0-1,0 0 1,0 0-1,1 1 0,-1-1 1,0 0-1,0 0 1,0 0-1,0 0 1,1 0-1,-1 0 0,0 0 1,0 0-1,0 0 1,0 1-1,1-1 1,-1 0-1,0 0 0,0 0 1,0 0-1,0 0 1,0 1-1,0-1 1,0 0-1,0 0 1,1 1-1,6 12 438,-6-12-419,20 51 961,17 58 0,-25-68-470,1-1 0,2 0 0,32 56 0,46 47 1561,-89-137-1781,-1 0 0,1 0 0,1-1 0,-1 0 0,1 0 0,0-1 0,9 7 0,-14-12-303,0 1 0,0-1 0,0 1 1,0-1-1,0 0 0,1 0 0,-1 0 0,0 0 1,0 1-1,0-1 0,0-1 0,0 1 1,0 0-1,1 0 0,-1 0 0,0 0 0,0-1 1,0 1-1,0-1 0,0 1 0,0-1 1,0 1-1,0-1 0,0 1 0,0-1 0,0 0 1,0 0-1,-1 1 0,2-2 0,23-29 927,-23 27-939,68-110-23,20-27 0,152-198 0,-195 274 0,-48 64 0,0 1 0,0-1 0,0 0 0,0 1 0,0-1 0,0 1 0,0-1 0,-1 1 0,1 0 0,0-1 0,0 1 0,0 0 0,0 0 0,-1 0 0,1 0 0,-2 0 0,1 0 0,-46-6 0,1 3 0,-67 3 0,-98 18 0,49-3 0,105-10 0,-28 2 0,86-7 0,0 0 0,0 0 0,1 0 0,-1 0 0,0 0 0,0 0 0,0 0 0,0 0 0,0 0 0,0 0 0,0 0 0,0 0 0,0 0 0,1 0 0,-1 0 0,0 0 0,0-1 0,0 1 0,0 0 0,0 0 0,0 0 0,0 0 0,0 0 0,0 0 0,0 0 0,0 0 0,0 0 0,0 0 0,0-1 0,0 1 0,0 0 0,1 0 0,-1 0 0,0 0 0,0 0 0,0 0 0,0 0 0,0 0 0,0-1 0,-1 1 0,1 0 0,0 0 0,0 0 0,0 0 0,0 0 0,0 0 0,0 0 0,0 0 0,0-1 0,0 1 0,0 0 0,0 0 0,42 4 976,-17 0-3479,-18-3 95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40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 10152,'0'0'13463,"11"-6"-12693,-10 6-757,13-9 220,1 1 1,0 1-1,1 1 0,0 0 1,20-5-1,186-26 1661,-67 12-564,-83 15 538,133-2 1,-205 12-1832,1 0 1,0 1-1,-1-1 0,1 0 1,0 0-1,-1 0 0,1 0 1,0 1-1,-1-1 0,1 0 0,-1 0 1,1 1-1,0-1 0,-1 0 1,1 1-1,-1-1 0,1 1 1,-1-1-1,1 1 0,-1-1 1,1 1-1,-1 0 0,5 9-4868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41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24407,'0'0'-30,"-1"15"30,-8 97 372,-7 137 1492,14-176 149,11 105 0,4-78 107,-10-92-2120,1-13 0,1-11 0,-1-15 632,-2 18-5239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41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15176,'0'0'6249,"15"-6"-5556,22-6-157,-1 2 1,40-6-1,50-1 2565,191 1-1,-258 12-972,-25 1-2224,-11 2-3142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4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16072,'0'0'7425,"5"11"-7217,6 11-49,-2 0 1,0 1 0,7 36-1,-14-53-109,8 51 974,34 108 1,-39-152-283,-1-13-3,-2-23 13,-2 13-860,1-7 188,-1-6 20,0 1-1,2-1 1,1 1 0,1 0 0,9-28 0,1 3 89,-10 30-53,1-1 1,13-28-1,-16 41-91,0 1 0,1 0 0,-1 0 1,1 0-1,0 1 0,0-1 0,0 1 0,1-1 1,-1 1-1,1 0 0,-1 0 0,1 1 0,0-1 1,0 1-1,7-3 0,-10 4-31,1 1-1,-1 0 1,0-1 0,1 1-1,-1 0 1,0 0 0,1 0-1,-1-1 1,1 1 0,-1 1-1,0-1 1,1 0 0,-1 0-1,1 1 1,-1-1 0,0 0-1,1 1 1,-1-1 0,0 1-1,0 0 1,1-1 0,0 2-1,1 0 10,-1 1 0,0-1-1,1 1 1,-1-1-1,0 1 1,0 0 0,0 0-1,2 6 1,2 5 35,-1 0-1,-1 0 1,4 17 0,-8-30-55,17 122 346,-16-114-303,-4 19 392,2-25-3,6-19-270,7-16-160,29-61-1,-36 84-4,1 0-1,0 1 1,0-1 0,0 1 0,1 0 0,0 1 0,1 0 0,0 0-1,0 0 1,0 1 0,11-5 0,1 2 0,7-3 0,-26 11 0,0 0 0,0 0 0,1 1 0,-1-1 0,0 0 0,1 1 0,-1-1 0,1 1 0,-1 0 0,1-1 0,-1 1 0,0 0 0,1 0 0,-1 0 0,1 0 0,-1 0 0,1 0 0,-1 0 0,1 1 0,-1-1 0,1 0 0,-1 1 0,0-1 0,1 1 0,-1 0 0,0-1 0,1 1 0,-1 0 0,2 1 0,0 1 0,1 1 0,0-1 0,-1 1 0,1 0 0,-1 0 0,5 9 0,-1 1 0,-1 0 0,0 0 0,-1 1 0,0-1 0,-1 1 0,-1 0 0,2 20 0,-4-28 0,0 1 0,1-1 0,0 0 0,1 0 0,0 0 0,3 7 0,-3-12 984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42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11952,'0'0'16544,"17"-7"-15798,-9 4-647,15-7 245,0 2 1,0 0-1,48-8 1,143-2 991,-36 5-632,37 3-704,-218 12 926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42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16687,'0'0'4420,"14"-2"-3581,19-2-438,192-24 2429,-15 20-324,-19 1 1273,-169 6-3211,28-4 161,-38-4 123,-6 2-5649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43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207 254 19295,'0'0'2864,"-10"8"-1858,-13 9-553,2 0 0,0 2 1,1 1-1,-18 23 0,29-29-289,0 1 0,0 0-1,1 0 1,1 1 0,0-1 0,2 2-1,0-1 1,0 1 0,2-1 0,-3 20-1,6-29-97,-1 0-1,1 0 1,0 0-1,1-1 1,0 1-1,0 0 0,0 0 1,1-1-1,0 1 1,0-1-1,0 1 1,1-1-1,0 0 0,1 0 1,-1 0-1,1-1 1,0 1-1,0-1 1,1 0-1,0 0 0,0 0 1,0-1-1,0 0 1,1 0-1,-1 0 1,1 0-1,12 4 0,0-1 75,0 0 0,0-2 0,1 0 0,-1-2 0,1 0 0,0-1 0,0 0-1,0-2 1,0 0 0,0-1 0,0-1 0,0-1 0,32-9 0,-30 6 4,1-2 1,-1 0 0,-1-1-1,1-1 1,-2-1 0,1-1 0,-2 0-1,0-2 1,0 0 0,-1-1-1,19-22 1,-27 27-145,-1-1 0,-1 0 0,0 0 0,0-1 0,-1 0 0,-1 0 0,0 0 0,0-1 0,-2 0 0,1 0 0,-2 0 0,0 0 0,0 0 0,-1 0 0,-1-1 0,0 1 0,-1 0 0,0-1 0,-1 1 0,0 0 0,-8-22 0,3 15 0,-1 0 0,0 1 0,-2-1 0,0 2 0,-1-1 0,-1 1 0,-1 1 0,0 0 0,-1 1 0,-1 1 0,0 0 0,-31-22 0,37 31 0,0 0 0,-1 1 0,0 0 0,0 1 0,-1 0 0,1 0 0,-1 1 0,0 1 0,1-1 0,-1 2 0,0 0 0,-1 0 0,1 1 0,-20 2 0,22-1 0,1 0 0,-1 1 0,1 0 0,-1 1 0,1 0 0,0 0 0,0 1 0,1-1 0,-1 2 0,1-1 0,-1 1 0,2 0 0,-1 1 0,0 0 0,1 0 0,0 0 0,1 1 0,-1 0 0,-4 7 0,-6 19-3935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46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4 11856,'0'0'9385,"-10"-1"-8547,1-1-604,1 2-1,-1-1 1,0 1-1,1 0 1,-1 1-1,1 0 1,-1 1-1,-16 4 1,25-6-227,-23 11 1118,23-10-1077,-1-1 0,1 1 0,-1-1 0,1 1 1,0-1-1,-1 1 0,1-1 0,0 1 0,-1 0 1,1-1-1,0 1 0,0 0 0,-1-1 0,1 1 0,0 0 1,0-1-1,0 1 0,0 0 0,0-1 0,0 1 1,0 0-1,0-1 0,0 1 0,1 0 0,-1-1 0,0 1 1,0 0-1,0-1 0,1 1 0,-1-1 0,0 1 0,1 0 1,-1-1-1,1 1 0,0 0 0,14 18 424,1-1-1,0-1 1,24 19-1,-7-6-5,-20-18-417,175 180 1823,-169-168-1666,0 1-1,-1 1 1,-2 0-1,-1 1 1,-1 1 0,18 50-1,-25-52-205,0 0 0,-2 0 0,-1 1 0,-1-1 0,-2 1 0,0-1 0,-2 1 0,-1 0 0,-1-1 0,-8 34 0,1-22 0,-1 0 0,-2 0 0,-2-1 0,-2-1 0,-1 0 0,-29 42 0,-93 131 831,53-79-5598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45:49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181 153 10952,'0'0'5598,"-11"6"-4790,-87 40 1515,35-23 363,54-20-1636,11-2-323,19-3 22,2 0-507,252-19 1355,-25 1-591,595 48 1408,-709-16-1990,269 27 1542,-388-37-1893,-12 0-59,1-2 1,0 1-1,0 0 1,0-1-1,0 0 0,0-1 1,0 1-1,0-1 1,10-3-1,-14 4-14,-1 0 0,0-1 0,1 1 0,-1-1 0,1 0 0,-1 1 0,0-1 0,1 0 0,-1 0 0,0 0 0,0 0 0,0 0 0,0 0 0,0 0 0,0 0 0,0 0 0,0 0 0,1-3 0,-2 3 0,1-1 0,-1 1 0,0-1 0,0 1 0,-1-1 0,1 1 0,0-1 0,0 1 0,-1-1 0,1 1 0,-1 0 0,1-1 0,-1 1 0,1-1 0,-1 1 0,0 0 0,0 0 0,0-1 0,0 1 0,0 0 0,-1-1 0,-7-8 0,-1 0 0,0 1 0,0 0 0,-1 1 0,-1 0 0,-20-11 0,-78-32 0,105 50 0,-30-14 0,-89-33 0,121 47 0,-30-12 0,25 5 0,8 8 0,0-1 0,0 1 0,1-1 0,-1 1 0,0-1 0,1 1 0,-1 0 0,0-1 0,1 1 0,-1 0 0,0-1 0,1 1 0,-1 0 0,1 0 0,-1-1 0,1 1 0,-1 0 0,1 0 0,-1 0 0,1 0 0,-1-1 0,1 1 0,-1 0 0,1 0 0,0 0 0,5 1 0,0-1 0,0 1 0,-1 0 0,1 0 0,0 1 0,-1 0 0,1 0 0,-1 0 0,8 4 0,-5-2 0,6 2 0,0 1 0,0 0 0,0 1 0,-1 1 0,21 17 0,-29-21 0,-1 0 0,1-1 0,-1 2 0,0-1 0,0 0 0,-1 1 0,0 0 0,0 0 0,0 0 0,-1 0 0,0 0 0,0 0 0,0 1 0,-1-1 0,0 1 0,0 9 0,0-1 0,-2 0 0,1-1 0,-2 1 0,0-1 0,-1 1 0,-1-1 0,0 0 0,-1 0 0,0 0 0,-1-1 0,0 0 0,-11 16 0,15-26 0,0-1 0,0 1 0,0 0 0,0-1 0,0 0 0,0 1 0,-1-1 0,0 0 0,1 0 0,-1-1 0,-4 3 0,4-3 0,1 0 0,0-1 0,0 0 0,0 1 0,-1-1 0,1 0 0,0 0 0,0 0 0,-1-1 0,1 1 0,0 0 0,0-1 0,0 0 0,0 1 0,-1-1 0,1 0 0,-3-2 0,-9-4 0,1-1 0,0 0 0,0-1 0,-12-11 0,19 15 0,0-1 0,1 0 0,0 0 0,0 0 0,0 0 0,0-1 0,1 0 0,0 0 0,-5-13 0,9 17 50,-1 0 1,1 1-1,-1-1 0,1 0 0,0 0 1,0 1-1,0-1 0,0 0 1,1 0-1,-1 1 0,1-1 0,-1 0 1,1 1-1,0-1 0,0 0 1,0 1-1,1-1 0,2-3 0,1-2-761,1 0-1,0 1 0,12-11 0,-11 11-1331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503 362 4616,'0'0'14014,"5"-10"-13573,14-32-2,-18 41-376,-1-1 0,0 1-1,0-1 1,0 0 0,0 1 0,0-1 0,0 1-1,0-1 1,0 1 0,-1-1 0,1 1 0,0-1-1,-1 1 1,0-1 0,1 1 0,-1-1 0,0 1-1,0 0 1,0-1 0,1 1 0,-1 0 0,-1 0-1,1 0 1,0 0 0,0 0 0,0 0-1,0 0 1,-1 0 0,1 0 0,-1 0 0,-1 0-1,0-1 69,-2-1-5,0 0 1,0 0-1,0 1 0,0-1 0,0 1 1,-1 0-1,1 1 0,-1 0 1,0-1-1,1 2 0,-1-1 0,0 1 1,1 0-1,-1 0 0,0 0 0,-7 2 1,-6 2 85,0 2 0,0 0 0,-25 12 0,32-14-108,-3 3-9,1 1 0,0 0 1,0 1-1,1 1 0,0 0 1,0 0-1,1 2 0,1-1 0,0 1 1,0 1-1,1 0 0,1 1 1,0 0-1,-9 21 0,-3 11 161,3 1-1,1 0 0,-14 70 0,27-95-129,0 0 0,1-1 0,1 1 0,1 36 0,1-49-72,1 0 0,0-1 1,0 1-1,1-1 0,0 1 0,0-1 0,1 0 1,1 0-1,-1 0 0,1 0 0,0 0 0,1-1 0,0 0 1,8 10-1,-10-14-26,0-1-1,0 1 1,0-1 0,0 0 0,0 0 0,0 0-1,0-1 1,1 1 0,-1-1 0,1 0 0,-1 0-1,1 0 1,-1 0 0,6 0 0,-2-1 9,0 0 0,0 0-1,0-1 1,0 0 0,-1 0 0,1-1 0,8-2-1,3-4 34,0 0 0,-1-1 0,0 0 0,23-18 0,-21 13 13,-1 0 1,-1-2-1,0 0 0,24-30 1,-31 33-36,-2 0 1,1-1 0,-2 1 0,0-1-1,0-1 1,-1 1 0,6-28 0,-4 10 20,7-33 131,11-95-1,-23 132-149,4-104 346,-7 132-412,-4 18-66,-8 32 50,2 1 1,2 0-1,2 0 0,3 0 1,6 100-1,0-124 60,2 1-1,0-1 0,13 34 1,-11-44-19,1 0-1,0-1 1,2 0 0,14 20 0,-21-33-1,-1 0 0,1 0 0,0 0 0,-1 0 0,1-1 0,1 1 0,-1-1 1,0 1-1,1-1 0,-1 0 0,1-1 0,-1 1 0,1 0 0,0-1 0,0 0 0,6 1 1,-4-1 1,0-1 1,0 0-1,0 0 0,0-1 1,0 0-1,0 0 1,0 0-1,-1-1 1,12-4-1,5-4 27,-1-2 1,0 0-1,-1-2 0,24-20 0,-40 31-29,121-87 126,-112 83-131,1 1-1,-1 0 1,1 1-1,0 1 0,1 0 1,-1 0-1,1 2 1,0 0-1,-1 0 1,18 1-1,-22 2 12,0 0 0,0 1 0,-1 0 0,1 0 0,-1 1-1,18 8 1,-19-9 52,-10-6-21,-12-6-6,7 7-31,0 0 0,0 1 0,0 0 0,0 1 0,0 0 0,-1 0 1,1 0-1,0 1 0,-1 0 0,1 0 0,0 1 0,0 0 0,-9 2 1,6 0-5,0 0 1,0 1 0,0 0-1,1 0 1,0 1 0,0 0-1,0 1 1,-14 12 0,11-8-21,0 2 0,0-1 1,-14 19-1,23-25 13,-1 0 1,1 0-1,0 1 0,1-1 0,-1 0 0,1 1 0,0 0 0,1-1 0,-1 1 0,1 0 0,0 0 1,0 10-1,1-12 1,0 0 1,1 0 0,-1 1 0,1-1-1,0 0 1,0 0 0,0 0 0,1 0-1,0 0 1,-1 0 0,1-1 0,1 1 0,-1 0-1,0-1 1,1 1 0,0-1 0,0 0-1,0 0 1,0 0 0,0-1 0,1 1-1,-1-1 1,1 1 0,0-1 0,-1 0-1,1-1 1,0 1 0,0-1 0,8 2-1,-3 0-3,1-1-1,-1 0 0,1 0 0,-1-1 1,1 0-1,0-1 0,-1 0 1,1-1-1,0 0 0,-1 0 0,1-1 1,-1-1-1,14-4 0,-10 2 14,-1-1 0,0-1 0,-1 0-1,1 0 1,-1-1 0,-1-1 0,0 0-1,18-19 1,-13 9 12,0-1 0,0-1 0,-2 0 0,-1-1 0,-1 0 0,0-1 0,-2-1 0,-1 1 0,-1-1 0,5-27 0,47-325 256,-57 347-256,-2 0 0,0 0 1,-5-32-1,0 5 19,5 44-42,0 9 0,0 1 1,0 0-1,0-1 0,0 1 1,0-1-1,-1 1 0,1-1 1,-1 1-1,1 0 0,-1-1 1,0 1-1,0 0 0,0-1 1,0 1-1,-1 0 0,-2-3 1,4 5-2,-1 0 1,0 0-1,1 0 0,-1 0 1,0 0-1,1 0 1,-1 0-1,1 0 0,-1 0 1,0 1-1,1-1 1,-1 0-1,0 1 1,1-1-1,-1 0 0,1 1 1,-1-1-1,1 0 1,-1 1-1,1-1 0,-1 1 1,1-1-1,0 1 1,-1-1-1,1 1 1,-1 0-1,1-1 0,0 1 1,-14 21-45,-6 25-45,2 1 0,3 0 1,2 1-1,1 1 0,-7 84 1,16-96 27,2 0 0,1 1-1,5 41 1,-1-53 43,1 0 0,1 0-1,1-1 1,1 0-1,14 29 1,-19-48 25,2 0 1,-1 0-1,1-1 0,0 1 0,0-1 1,1 0-1,11 8 0,-4-3 23,2-1-1,23 13 1,-32-20-20,0 0 1,1 0-1,0-1 0,-1 0 1,1-1-1,0 1 1,0-1-1,0-1 0,0 1 1,0-1-1,0 0 1,0-1-1,0 0 0,0 0 1,0 0-1,0-1 1,-1 0-1,1 0 0,0-1 1,-1 0-1,0 0 1,0 0-1,11-8 0,-3 0 12,0 0 0,-1 0 0,0-2 0,-1 1 0,-1-2 0,0 1 0,0-1-1,11-22 1,-11 15 5,7-9 95,19-50-1,-30 65-29,-6 19-82,-8 29-96,3-15 67,1 3-8,-11 89-114,13-96 147,1-1-1,1 1 1,0 0-1,1-1 1,0 1-1,4 13 1,-3-22-578,-1 0 0,1 0-1,-1 0 1,1 0 0,1-1 0,-1 1 0,1-1 0,0 0 0,0 0 0,0 0 0,8 6 0,-10-9 518,0-1 1,1 1 0,-1 0 0,0-1 0,1 1 0,-1-1 0,0 0 0,1 0 0,-1 0-1,0 0 1,1 0 0,-1 0 0,0-1 0,1 1 0,-1-1 0,3 0 0,36-16 4,-26 7 76,-1-1 1,0 0 0,-1-1-1,0 0 1,-1-1 0,0 0-1,15-24 1,-10 15 4,37-38 0,-50 57-27,0 0-1,0 1 1,0-1-1,1 1 1,-1 0 0,1 0-1,-1 0 1,1 1 0,0-1-1,0 1 1,-1 0-1,1 1 1,6-1 0,-3 1-9,-1 0 0,0 0 0,0 1 0,0-1 0,0 2 0,-1-1 0,1 1 0,12 5 0,-10-4 0,0 0-1,0 0 1,14 2-1,-14-4 3,1 1 0,-1 1 0,0 0 0,10 4 0,-19-7 7,1 1 0,-1-1 0,0 0 1,1 1-1,-1-1 0,1 0 0,-1 0 0,0 1 0,1-1 0,-1 0 0,1 0 0,-1 0 0,1 0 0,-1 0 0,1 0 0,-1 0 1,1 0-1,-1 0 0,1 0 0,-1 0 0,0 0 0,1 0 0,-1 0 0,1 0 0,-1 0 0,1 0 0,-1-1 0,1 1 0,-1 0 1,0 0-1,1-1 0,0 0 4,-1 0-1,0 1 1,0-1 0,0 0 0,0 0 0,0 0 0,0 0 0,0 0 0,0 1-1,0-1 1,0 0 0,0 0 0,-1 0 0,1 0 0,-1-1 0,0-1 10,-1 0-1,1-1 1,-1 1 0,0 0 0,0 0 0,0 0 0,0 0 0,-5-5 0,4 7-10,1-1 1,-1 0-1,1 1 1,-1 0-1,1-1 1,-1 1-1,0 0 1,0 0-1,1 1 1,-1-1-1,0 0 1,0 1 0,0 0-1,0 0 1,0 0-1,0 0 1,0 0-1,0 0 1,0 1-1,-4 1 1,1 1-9,1-1 1,-1 2 0,1-1 0,0 1 0,0 0 0,1 0 0,-1 0 0,1 0 0,-5 7 0,2-3-7,0 0 0,1 1 1,0 0-1,1 1 0,0-1 1,0 1-1,-5 18 0,8-21 1,0 1-1,0-1 0,1 1 1,0-1-1,1 1 0,0-1 1,0 1-1,0-1 0,1 1 1,0-1-1,4 15 0,-4-20 6,0 0-1,-1 0 0,1 0 0,0 0 1,0 1-1,0-2 0,0 1 0,0 0 1,1 0-1,-1 0 0,1 0 1,-1-1-1,1 1 0,0-1 0,-1 1 1,1-1-1,0 0 0,3 2 0,-3-2 4,0-1 0,0 0 0,-1 1 0,1-1 0,0 0 0,0 0 0,0 0 0,0 0 0,0 0 0,0-1-1,0 1 1,0 0 0,0-1 0,0 0 0,0 1 0,3-3 0,2-1 8,-1 0 0,0-1 0,1 1 0,-2-1-1,1-1 1,0 1 0,-1-1 0,0 0 0,4-7 0,58-112 128,-60 101-95,-6 22-43,-1 0 1,0 0-1,1 0 1,0 0 0,-1 0-1,1 0 1,0 0-1,0 0 1,0 0 0,0 0-1,2-2 1,-3 4 0,0 0 1,0 0-1,0 0 0,0 0 0,1 0 1,-1 0-1,0 0 0,0 0 1,0 0-1,0 0 0,1 0 1,-1 0-1,0 0 0,0 0 1,0 0-1,1 0 0,-1 0 0,0 0 1,0 0-1,0 0 0,0 0 1,0 0-1,1 0 0,-1 0 1,0 1-1,0-1 0,0 0 1,0 0-1,0 0 0,1 0 0,-1 0 1,0 0-1,0 1 0,0-1 1,0 0-1,0 0 0,0 0 1,0 0-1,0 1 0,0-1 1,0 0-1,0 0 0,1 0 0,-1 0 1,0 1-1,0-1 0,3 9-3,0 5-16,1 0 0,1-1 0,1 1 0,-1-1 1,2-1-1,0 1 0,1-1 0,0 0 0,0-1 1,1 0-1,1 0 0,12 11 0,-18-20 18,-1 0 1,1 0-1,0 0 0,0 0 0,0 0 0,-1-1 1,2 0-1,-1 0 0,0 0 0,0 0 0,0-1 1,0 1-1,1-1 0,-1 0 0,0 0 0,0-1 0,1 1 1,-1-1-1,0 0 0,0 0 0,0 0 0,0-1 1,4-2-1,3-1 16,0-1 0,-1 0 0,0-1 0,0 0 0,0-1 0,16-17 0,-14 11 6,-1 0 1,0-1 0,-1 0-1,-1 0 1,0-1-1,7-19 1,31-104 76,48-280 178,-87 366-334,0-88-1,-17 160-124,-5 68-24,-5 160 1,13-135 124,2-24 74,4 1 0,3 0 1,16 89-1,-19-175 18,1 0 0,0 0 0,-1 0 0,1 0 0,0 0 0,0 0 1,1 0-1,2 4 0,-4-6-5,1-1-1,-1 1 1,1-1 0,0 1 0,-1-1 0,1 1-1,0-1 1,-1 0 0,1 1 0,0-1 0,0 0 0,-1 1-1,1-1 1,0 0 0,0 0 0,-1 0 0,1 0 0,0 0-1,0 0 1,0 0 0,-1 0 0,1 0 0,0 0-1,0 0 1,-1-1 0,1 1 0,0 0 0,0 0 0,-1-1-1,1 1 1,0 0 0,-1-1 0,1 1 0,0-1 0,-1 1-1,1-1 1,-1 1 0,1-1 0,0-1 0,6-3 16,-1-2 1,0 1-1,-1-1 0,1 1 1,-1-2-1,-1 1 1,1 0-1,3-11 1,25-69 90,-24 61-76,5-25 1,-10 35 20,11-32-1,-15 48-55,1-1 0,-1 1 0,0-1 0,1 1 0,-1-1 0,1 1 0,-1-1 0,1 1 0,0-1 0,-1 1 0,1 0 0,-1-1 0,1 1 0,0 0 0,-1 0 0,1 0 0,0-1 0,-1 1 0,1 0 0,0 0 0,-1 0 0,1 0 0,0 0 0,-1 0 0,1 0 0,0 0 0,-1 0 0,1 1 0,0-1 0,-1 0 0,1 0 0,0 1 0,-1-1 0,1 0 0,-1 1 0,1-1 0,0 0 1,0 1-2,33 21-33,-16-9 33,2-5-2,0-1 0,0 0-1,0-2 1,1 0 0,-1-1-1,1-1 1,0-1 0,0-1 0,0-1-1,1-1 1,-1-1 0,0 0-1,-1-2 1,1 0 0,-1-2-1,1 0 1,-2-1 0,1-1-1,-1-1 1,0-1 0,-1 0 0,23-17-1,-32 20 8,-2 1 11,0 1 1,1-2-1,-2 1 0,1-1 0,-1 0 1,6-8-1,-12 15-14,0 0-1,0 0 1,0 0-1,-1 0 1,1 0-1,0 0 1,0 0 0,0 0-1,0 0 1,0 0-1,-1 0 1,1 0 0,0 0-1,0 0 1,0 0-1,0 0 1,-1 0 0,1 0-1,0 0 1,0 0-1,0 0 1,0 0 0,0 0-1,-1 0 1,1 0-1,0 0 1,0 0 0,0 0-1,0 0 1,0-1-1,0 1 1,-1 0 0,1 0-1,0 0 1,0 0-1,0 0 1,0 0 0,0 0-1,0-1 1,0 1-1,0 0 1,0 0 0,0 0-1,-1 0 1,1 0-1,0-1 1,0 1 0,0 0-1,0 0 1,0 0-1,0 0 1,0-1-1,0 1 1,0 0 0,0 0-1,0 0 1,0 0-1,1-1 1,-1 1 0,0 0-1,0 0 1,0 0-1,0 0 1,-13 5 10,-10 12-14,2 1 0,0 0 0,1 2-1,1 0 1,1 1 0,-20 30 0,31-40-7,0 0 1,1 0 0,0 1 0,-5 12 0,9-18 6,0 0-1,0 0 1,1 0 0,0 0 0,0 0-1,0 0 1,0 0 0,1 0 0,0 0-1,2 11 1,-2-16 4,0 0-1,0 0 1,1-1-1,-1 1 1,0 0-1,0 0 1,1 0-1,-1-1 1,0 1-1,1 0 1,-1 0-1,0-1 1,1 1-1,-1 0 1,1-1-1,0 1 1,-1-1-1,1 1 1,-1-1-1,1 1 1,0-1-1,-1 1 1,1-1-1,0 1 1,0-1-1,-1 0 1,1 0-1,1 1 1,0-1 1,0 0 1,0 0-1,0-1 1,-1 1-1,1 0 1,0-1 0,-1 0-1,1 1 1,0-1-1,-1 0 1,1 0-1,2-1 1,3-3 10,-1-1 0,1 1 0,-1-1 0,8-9 1,-8 7 24,1-1 0,-1 1 0,-1-1 0,1 0 0,6-19 0,-12 32-42,0 0 0,0 0 0,0 0 0,1 0 0,-1 0 0,1 0 0,0 0 0,0 0 0,1 0 0,-1-1 0,1 1 0,0 0 0,0-1 0,0 0 0,5 7 0,-5-6-2,1 0-1,0 0 1,0-1-1,0 1 1,0-1-1,1 0 1,-1 0-1,1 0 1,0 0-1,0-1 1,0 1 0,0-1-1,1 0 1,-1 0-1,0-1 1,6 2-1,-3-3 6,0 0 0,0 0 0,0-1-1,0 0 1,0 0 0,-1-1 0,1 0 0,0 0-1,-1 0 1,0-1 0,1 0 0,10-7 0,-1-1 14,0-1 1,-1 0-1,19-19 1,5-11 6,-1-1-1,-3-2 1,41-68 0,-26 26 55,41-99 0,-79 157-57,-2-1 1,0-1-1,-2 0 0,-2 0 0,6-53 1,-12 73-16,-1 0 1,0 0 0,0 0 0,-1 0-1,-5-17 1,7 27-5,0 1 1,0-1-1,0 1 0,0-1 0,-1 0 1,1 1-1,0-1 0,0 1 0,-1-1 0,1 1 1,0-1-1,0 1 0,-1-1 0,1 1 1,-1-1-1,1 1 0,0-1 0,-1 1 0,1 0 1,-1-1-1,1 1 0,-1-1 0,1 1 1,-1 0-1,1 0 0,-1-1 0,0 1 0,1 0 1,-1 0-1,0 0 0,0 0-3,0 0 0,-1 1 0,1-1 1,0 0-1,0 1 0,0-1 0,0 1 0,0 0 0,0-1 0,0 1 0,0 0 0,0 0 0,-1 1 1,-24 33-92,6 1 57,3 2-1,1 0 1,1 1 0,3 0 0,-10 51 0,16-59 10,2 1 0,1 1 1,1 32-1,10 97-19,-4-125 74,1 1-1,2-2 0,18 55 1,-22-81-7,2 0 0,-1-1 1,1 0-1,0 0 0,9 11 1,-10-16-3,-1 1 0,1-1-1,0 1 1,0-1 0,1 0 0,-1-1 0,1 1 0,0-1 0,0 0-1,10 5 1,-11-8-2,0 1 1,0 0-1,0-1 0,-1 0 0,1 0 1,0 0-1,0 0 0,0-1 0,0 1 0,0-1 1,0 0-1,0 0 0,-1 0 0,1-1 1,-1 0-1,1 1 0,4-4 0,6-4 68,0-1 1,20-18-1,-30 24-69,5-5 21,-1-1 0,0 0 0,0-1 0,-1 0 0,-1 0 0,0 0 0,7-17 0,6-12 39,-15 34-65,-2 1-1,1-1 1,0 0 0,-1 0-1,0 0 1,1-9 0,-12 34-9,9-15-1,-8 32 22,-3 40-1,10-66-15,0-1-1,1 1 0,1 0 1,-1 0-1,2 0 1,-1 0-1,1 0 1,1-1-1,4 13 1,-6-20 0,-1 0 0,1 0 0,0 0 0,0-1 0,0 1 1,0 0-1,0-1 0,0 1 0,1-1 0,-1 1 0,0-1 1,1 0-1,-1 1 0,1-1 0,-1 0 0,1 0 0,0 0 1,-1 0-1,1 0 0,0-1 0,0 1 0,0 0 0,0-1 1,-1 1-1,4-1 0,-1 0 2,0-1 1,0 1 0,-1-1-1,1 0 1,0-1-1,0 1 1,-1 0 0,1-1-1,-1 0 1,1 0-1,-1 0 1,3-3 0,50-35 80,73-48 90,-106 74-166,-7 3-2,0 2 0,1 0 0,0 1 0,34-12 0,17-5 0,-31 11-8,0 7 69,-47 16-63,-1 0 1,0-1-1,-1 0 0,-17 8 0,13-8 4,-27 21 0,20-13-13,-16 14 0,37-27 0,-1-1 0,1 1 0,0-1 0,0 1 0,0 0 0,1-1 0,-1 1 0,0 0 0,1 0 0,0 0 0,0 1 0,-1 3 0,2-5 1,0 0 0,0 0 1,0 0-1,0 1 0,1-1 0,-1 0 0,1 0 0,0 0 1,-1 0-1,1 0 0,0 0 0,0 0 0,0 0 0,0 0 0,1 0 1,-1-1-1,0 1 0,1 0 0,-1-1 0,1 1 0,0-1 1,-1 0-1,1 1 0,3 0 0,6 5 13,-1-1-1,24 10 1,-28-14-12,9 3-20,0 0 1,0-1-1,0-1 0,1 0 0,-1-2 0,1 1 1,0-2-1,0 0 0,-1-1 0,1-1 0,0 0 0,-1-1 1,27-8-1,-27 4-799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2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13264,'0'0'2944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13520,'0'0'232,"73"-16"8,20-2-96,26-11 8,1 3 48,-7-2 8,-6 6 120,-20 8 8,-15-2 8,-15 3 16,-15 5-8,-8 0-1,-15 6-175,-11 2 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11656,'0'0'2528,"0"-65"-2296,29 53 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2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280 238 5224,'0'0'5417,"5"-10"-5098,17-33-3,-21 41-274,-1 1 0,1-1 0,0 1 0,-1-1 1,1 1-1,-1-1 0,0 1 0,1-1 0,-1 1 1,0-1-1,0 1 0,0-1 0,0 0 0,0 1 1,0-1-1,-1 1 0,1-1 0,0 1 0,-1-1 1,1 1-1,-1-1 0,0 1 0,1-1 1,-1 1-1,0 0 0,0-1 0,0 1 0,0 0 1,0 0-1,0-1 0,-2 0 0,0 0 36,1 0 1,-1 0-1,0 1 0,0-1 1,0 1-1,-1 0 0,1 0 1,0 0-1,0 0 0,-6 0 1,5 0 2,-1 0 1,0 1 0,0 0-1,0 0 1,0 0 0,0 1-1,0-1 1,0 1 0,0 1-1,0-1 1,0 0 0,1 1-1,-1 0 1,1 0 0,-1 1-1,1-1 1,0 1 0,0 0-1,-5 4 1,-11 11 252,6-7-93,1 0 1,1 2-1,-1 0 1,2 0-1,-16 24 0,19-24-49,1 1 0,0-1-1,1 2 1,0-1 0,1 1-1,-3 18 1,6-22-75,1-1 0,0 1 0,1 0 0,0 0 0,1-1-1,0 1 1,1-1 0,0 1 0,6 17 0,-6-24-78,0-1 0,0 1 0,0 0-1,1-1 1,-1 1 0,1-1 0,0 0 0,0 0 0,0 0 0,1 0-1,-1-1 1,1 1 0,-1-1 0,1 0 0,4 2 0,0 0 11,0-1 1,0 0-1,0 0 0,0-1 1,1 0-1,13 2 1,-13-4-23,0 0 0,0-1 1,0 0-1,0-1 0,0 0 0,0 0 1,0-1-1,12-6 0,66-35 135,-86 43-160,51-29 216,93-71 0,-101 61 189,-40 35-150,-7 7-14,-11 8-79,5-2-132,1 1 1,-1 0-1,2 0 1,-1 1-1,1 0 1,1 0-1,0 1 1,0-1-1,1 1 1,-4 14-1,7-20-17,1-1 0,0 1 0,1-1 1,-1 0-1,1 1 0,-1-1 0,1 1 0,1-1 0,-1 1 0,1-1 1,0 1-1,0-1 0,0 1 0,0-1 0,1 0 0,-1 0 0,1 0 1,0 0-1,1 0 0,-1 0 0,1 0 0,0-1 0,-1 1 0,2-1 1,-1 0-1,0 0 0,1 0 0,-1 0 0,1-1 0,0 1 0,0-1 1,0 0-1,0 0 0,0 0 0,0-1 0,0 0 0,1 1 0,-1-1 1,1-1-1,-1 1 0,1-1 0,-1 0 0,1 0 0,-1 0 0,1 0 1,4-2-1,-3 1 4,0 0-1,0-1 1,0 0 0,0 0 0,-1 0 0,1-1 0,-1 0 0,1 0 0,-1 0 0,0-1-1,0 0 1,-1 0 0,1 0 0,-1 0 0,0-1 0,0 0 0,0 1 0,-1-2 0,0 1-1,0 0 1,0-1 0,0 1 0,-1-1 0,3-11 0,-4 15-12,0-1 0,-1 1 0,1 0 1,-1 0-1,0-1 0,1 1 0,-1 0 0,0 0 0,-1-1 1,1 1-1,0 0 0,-1 0 0,1-1 0,-1 1 0,1 0 0,-1 0 1,0 0-1,0 0 0,0 0 0,0 0 0,-1 0 0,1 0 1,0 0-1,-1 1 0,0-1 0,1 1 0,-1-1 0,0 1 1,1-1-1,-5-1 0,1 0 6,0 1 0,0 0 0,-1 0 0,1 0-1,0 1 1,-1 0 0,0 0 0,1 0 0,-1 1 0,1-1 0,-8 2 0,7-1-7,0 0 0,0 1-1,0 0 1,0 0 0,0 1 0,-11 4 0,59-10-60,-17-2 39,-1-1 0,0-2 0,-1 0 0,27-15 0,85-57 2,22-12 8,-137 84-2,0 1-1,1 1 0,38-9 1,-58 16 11,1-1 0,-1 1 0,1 0 0,-1 0 1,1 0-1,-1 0 0,1 0 0,-1 0 0,1 0 1,-1 1-1,1-1 0,-1 1 0,1-1 0,-1 1 1,1-1-1,-1 1 0,0 0 0,1-1 0,-1 1 1,0 0-1,2 2 0,-1-1 3,-1 0-1,1 0 1,-1 0-1,0 0 0,0 0 1,0 1-1,0-1 1,-1 0-1,1 1 1,-1-1-1,1 0 1,-1 5-1,1 1 11,-1 0 0,-1 1 0,0-1 0,0 0 0,0 0 0,-6 15 0,-41 82 258,33-75-72,43-52 51,163-140 214,-186 157-451,1 1-1,0 0 1,0 1 0,0-1 0,0 1 0,10-3-1,-15 6-15,0-1-1,0 1 1,0 0 0,0-1-1,1 1 1,-1 0-1,0 0 1,0 0-1,0 0 1,1 0-1,-1 0 1,0 1-1,0-1 1,0 0-1,0 0 1,1 1-1,-1-1 1,0 1 0,0-1-1,0 1 1,0 0-1,0-1 1,0 1-1,0 0 1,0-1-1,-1 1 1,1 0-1,0 0 1,0 0-1,0 0 1,-1 0-1,1 0 1,-1 0 0,1 0-1,-1 0 1,1 0-1,-1 1 1,0-1-1,1 0 1,-1 0-1,0 0 1,0 0-1,0 2 1,3 23 19,-1 1 1,-3 50 0,0-20 90,0-56-106,1 0 0,0 1 1,0-1-1,0 1 0,0-1 0,1 1 0,-1-1 0,0 0 0,1 1 1,-1-1-1,1 1 0,-1-1 0,1 0 0,-1 1 0,1-1 0,0 0 0,0 0 1,0 0-1,-1 0 0,3 2 0,-2-3-2,0 1 0,0-1 0,0 1 0,0-1 0,1 0 0,-1 0 0,0 1 0,0-1 0,0 0 0,1 0 0,-1 0 0,0 0 0,0 0 0,0-1 0,0 1 0,1 0 0,-1 0 0,2-2 0,6-2 12,-1 0 0,1-1 0,-1 0 1,12-10-1,-17 13-10,98-82 117,-81 68-55,34-21 0,-40 27-28,-13 9-37,0 0 0,0 0 0,1 1-1,-1-1 1,0 0 0,1 1 0,-1-1 0,1 0 0,-1 1 0,1 0 0,-1-1 0,0 1 0,1 0-1,0 0 1,-1 0 0,1 0 0,-1 0 0,1 0 0,1 0 0,-2 1-2,1 0 1,-1-1-1,0 1 1,0 0 0,0 0-1,0 0 1,0 0-1,0 0 1,0 0-1,0 0 1,0 0-1,0 0 1,0 0 0,-1 1-1,1-1 1,-1 0-1,2 2 1,1 7-5,-1 0 0,0 1 0,0-1 1,0 18-1,0-12-14,-1-3 21,1-1 0,0 1 0,1-1 0,0 1 0,1-1 1,1 0-1,9 17 0,-13-27-4,0-1 1,0 1-1,0-1 0,0 0 1,1 1-1,-1-1 1,0 0-1,1 0 0,-1 0 1,1 0-1,-1 0 1,1 0-1,-1 0 1,1-1-1,0 1 0,-1-1 1,1 1-1,2-1 1,-1 1 1,1-1 1,0 0 0,-1 0 0,1 0-1,0-1 1,-1 1 0,1-1 0,4-2-1,5-1 13,-1-2-1,1 0 0,17-11 0,148-107 264,-178 124-277,0-1 0,1 1 0,-1 0 0,0-1 0,1 1 0,-1 0 0,1 0 0,-1 0 0,0-1 0,1 1 0,-1 0 0,0 0 0,1 0 0,-1 0 0,1 0 0,-1-1 0,1 1 0,-1 0 0,1 0 0,-1 0 0,0 0 0,1 0 0,-1 0 0,1 1 0,-1-1 0,1 0 0,-1 0 0,0 0 0,1 0 0,-1 0 0,1 1 0,-1-1 0,0 0 0,1 0 0,-1 1 0,0-1 0,1 0 0,-1 0 0,0 1 0,0-1 0,1 0 0,-1 1 0,0-1 0,0 1 0,1-1 0,-1 0 0,0 1 0,0-1 0,0 1 0,0-1 0,0 0 0,1 1 0,-1-1 0,0 1 0,0-1 0,0 1 0,0-1 0,-1 1 0,-1 33 10,1-27-14,-7 40-28,-2-1-1,-29 83 0,3-17 16,12-9 43,-21 196 0,36-218 116,9-81-142,0 0-1,-1 0 1,1 0 0,0 0 0,0 0 0,0 0 0,0 0-1,0 1 1,0-1 0,0 0 0,0 0 0,0 0 0,0 0-1,0 0 1,0 0 0,0 1 0,0-1 0,0 0 0,0 0-1,0 0 1,0 0 0,0 0 0,0 0 0,0 0-1,0 1 1,0-1 0,0 0 0,0 0 0,1 0 0,-1 0-1,0 0 1,0 0 0,0 0 0,0 0 0,0 1 0,0-1-1,0 0 1,0 0 0,0 0 0,1 0 0,-1 0 0,0 0-1,0 0 1,0 0 0,0 0 0,0 0 0,0 0-1,0 0 1,1 0 0,-1 0 0,0 0 0,0 0 0,0 0-1,6-7 44,4-14 21,41-113 180,22-55-25,-59 157-196,128-272 168,-101 223-153,51-89 0,-79 148-40,19-27 19,-29 45-20,0 0-1,1 0 1,-1 0-1,1 0 1,0 1-1,0-1 1,1 1-1,5-3 0,-10 6 1,1-1 0,0 1 0,0-1 0,0 1 0,0 0-1,0 0 1,0-1 0,0 1 0,0 0 0,0 0-1,0 0 1,0 0 0,0 0 0,0 0 0,0 0-1,0 1 1,0-1 0,0 0 0,0 1 0,0-1-1,0 0 1,0 1 0,1 0 0,0 1-1,0 0 0,0-1 0,0 1 0,0 0 0,0 0 0,-1 0 0,1 1 0,2 4 0,0 1 0,-1 0 0,0 1-1,0 0 1,2 11-1,-3-3-9,0 0 0,-2 0 0,0 0 0,-1 0 0,0 0 0,-2 0 0,0 0 0,-1-1 0,0 1 0,-2-1 0,0 0 0,0 0 0,-14 22 0,17-33 4,-1 0 0,1 0 0,-1-1 0,0 1 0,-1-1 0,1 0 0,-9 6 0,11-9 15,1 1-1,-2-1 1,1 0-1,0 0 1,0 0 0,0 0-1,0 0 1,-1 0-1,1 0 1,0-1-1,-1 1 1,1-1 0,-1 0-1,1 0 1,0 0-1,-1 0 1,1 0-1,-1 0 1,1-1 0,-5 0-1,-13-3 9,14 4-29,15 4 1,0-3 14,0 1 0,0-1 0,0 0-1,0-1 1,14-1 0,0 0 0,-1 1-6,0-2 0,0-1 0,0-1 0,-1 0 0,1-2 0,-1 0 0,0-2 0,-1 0 0,0-1 0,0-1 0,-1-1 0,0-1 0,-1 0 0,-1-1 0,0-1 0,0-1 0,-1-1 0,-1 0 0,23-32 0,-31 35 16,0 0 0,-1-1 1,0 0-1,-1 0 0,-1 0 0,0-1 0,-1 1 0,-1-1 0,1-16 0,-2 28-11,-1-1 0,1 1-1,-1-1 1,1 1 0,0-1-1,1 1 1,-1-1 0,0 1-1,1 0 1,0 0 0,0 0-1,0 0 1,0 0 0,0 0-1,0 1 1,1-1 0,0 1-1,-1-1 1,1 1 0,0 0-1,0 0 1,0 0 0,0 1-1,0-1 1,1 1 0,-1 0-1,0-1 1,1 1 0,-1 1-1,1-1 1,-1 0 0,1 1-1,-1 0 1,1 0 0,0 0-1,-1 0 1,1 1 0,-1-1-1,1 1 1,-1 0 0,1 0-1,-1 0 1,0 1 0,0-1-1,5 3 1,0 2-9,0-1 0,0 2-1,-1-1 1,0 1 0,0 0 0,0 0-1,-1 1 1,0 0 0,7 13-1,2 8-20,18 47 1,-15-32 2,-9-19 21,9 17 0,-16-40 6,-1 1 1,1-1-1,0 1 1,0-1 0,0 0-1,1 0 1,-1 0-1,0 0 1,1 0-1,-1-1 1,1 1 0,5 2-1,-1-1-3,0 0 0,1 0 1,-1-1-1,1 0 0,-1 0 0,1-1 0,0 0 0,-1 0 1,1-1-1,0 0 0,0 0 0,0-1 0,-1 0 0,1 0 1,9-3-1,2-2 18,-1-1 1,0 0-1,0-2 0,0 0 1,-1-1-1,0 0 0,-1-1 1,24-23-1,-31 26-9,0-1 0,-1-1 0,0 0 0,0 0 0,-1-1 0,0 1 0,-1-2 0,0 1 0,-1 0 0,0-1 0,-1 0 0,-1-1 0,1 1 0,1-19 0,-5 27 2,1 0-1,-1 1 1,-1-1 0,1 0-1,0 0 1,-1 0 0,0 1 0,-2-8-1,3 10-5,0 1 0,-1-1 0,1 0 0,-1 0 1,1 1-1,-1-1 0,1 0 0,-1 1 0,1-1 0,-1 1 0,1-1 0,-1 0 0,0 1 0,0 0 0,1-1 0,-1 1 0,0-1 0,1 1 0,-1 0 0,0-1 0,0 1 1,0 0-1,1 0 0,-1 0 0,0-1 0,0 1 0,0 0 0,0 0 0,0 0 0,1 1 0,-1-1 0,0 0 0,0 0 0,0 0 0,1 0 0,-1 1 0,0-1 0,0 0 0,0 1 1,1-1-1,-1 1 0,0-1 0,1 1 0,-2 0 0,-5 4-3,-1 0 1,1 1 0,0 0 0,0 1-1,1-1 1,0 1 0,0 0-1,1 1 1,-9 13 0,7-7-12,0 0 1,1 1-1,1-1 0,-7 31 1,10-34 9,0 0 0,1 1 0,1-1 1,0 1-1,0-1 0,1 0 0,4 20 0,-3-23-3,0-1 0,1 1-1,-1 0 1,1-1 0,1 1-1,0-1 1,0 0 0,0 0-1,1 0 1,0-1 0,8 9-1,-10-12 5,0 0 1,1 0-1,-1-1 0,1 1 1,-1-1-1,1 0 0,0 0 1,0 0-1,0-1 0,0 0 1,0 1-1,1-1 0,-1-1 0,0 1 1,0-1-1,7 1 0,-4-2 4,-1 0 0,1 0 1,0 0-1,0-1 0,0 0 0,-1 0 0,1-1 0,-1 0 0,8-5 0,4-3 10,-1-2 0,-1 0 0,0-1 0,-1 0 0,23-29 0,69-107 103,-28 36-17,-54 79-75,33-41 18,-57 75-40,-1 0-1,1 1 1,-1-1-1,1 0 0,0 1 1,0-1-1,-1 0 0,1 1 1,0-1-1,0 1 0,-1-1 1,1 1-1,0-1 0,0 1 1,0 0-1,0-1 1,0 1-1,0 0 0,0 0 1,-1 0-1,1 0 0,0 0 1,0 0-1,0 0 0,0 0 1,0 0-1,1 0 0,0 1 1,-1 0-1,1 0 0,-1 0 0,0 0 0,1 0 0,-1 0 0,0 0 0,0 1 1,1-1-1,-1 0 0,0 1 0,0-1 0,1 3 0,2 4-6,-1 1-1,1-1 1,-1 1 0,2 11-1,0 11-30,-1 0-1,-1 1 0,-2 46 0,-16 93-44,15-166 82,-1 0-1,0 0 0,0-1 1,0 1-1,-1 0 1,0-1-1,1 1 1,-1-1-1,-1 0 0,1 0 1,-1 0-1,0 0 1,0 0-1,0 0 1,0-1-1,0 1 0,-7 4 1,6-6 8,0 0 1,0 0 0,1 0-1,-1 0 1,0-1-1,-1 0 1,1 0-1,0 0 1,0 0 0,0 0-1,-1-1 1,1 0-1,0 0 1,0 0 0,-1-1-1,1 1 1,0-1-1,0 0 1,-7-2-1,-4-4 37,13 5-33,-1 0 0,0 1 0,0 0 0,1 0 0,-1 0 1,0 0-1,-5-1 0,9 3-8,-1 0 0,0 0 1,0-1-1,0 1 0,1 0 1,-1 0-1,1 0 0,-1 0 1,1-1-1,-1 1 0,1 0 1,-1 0-1,1-1 0,-1 1 1,1 0-1,1 0 0,2 2-1,1 0-1,-1-1 1,1 0 0,0 0-1,0 0 1,0 0-1,0-1 1,0 0-1,1 0 1,-1 0 0,0-1-1,0 1 1,1-1-1,-1-1 1,0 1 0,0-1-1,1 0 1,-1 0-1,0 0 1,0-1 0,0 0-1,6-2 1,3-3 7,0 0 0,-1-1 0,0 0 0,0-1 0,0 0-1,15-16 1,-6 2 1,0-2 0,-1 0 0,27-43 0,40-92 89,-80 145-78,20-26 0,-28 40-22,1 1-1,-1-1 0,0 1 0,1 0 0,-1-1 0,0 1 1,1 0-1,-1 0 0,0-1 0,1 1 0,-1 0 1,1 0-1,-1 0 0,1-1 0,-1 1 0,0 0 0,1 0 1,-1 0-1,1 0 0,-1 0 0,1 0 0,-1 0 0,1 0 1,-1 0-1,1 0 0,-1 0 0,1 0 0,-1 0 0,0 1 1,1-1-1,-1 0 0,1 0 0,-1 0 0,1 1 0,-1-1 1,1 1-1,11 13-39,0 27-24,-2 0 1,-1 1 0,5 76-1,-12-94 30,-1 35 0,-2-52 38,1 1 0,-1-1-1,-1 0 1,1 1-1,-1-1 1,0 0 0,-1 0-1,0 0 1,-4 7-1,6-14 1,0 0 0,0 1-1,0-1 1,0 0-1,0 0 1,0 1-1,0-1 1,0 0 0,0 0-1,0 0 1,0 0-1,0 0 1,0-1-1,0 1 1,0 0-1,0 0 1,0-1 0,0 1-1,0-1 1,0 1-1,-1-1 1,-23-11 64,18 7-59,1 1-1,0-1 0,0-1 1,0 1-1,-5-8 1,5 9 6,16 12-44,-3-4 26,1-1-1,0 1 0,0-1 0,0 0 0,1-1 0,-1 0 1,1-1-1,-1 1 0,1-2 0,-1 1 0,1-1 0,0 0 0,-1-1 1,1 0-1,8-2 0,1-2 13,-1-1 0,0-1 0,0 0 0,0-1 0,-1-1 0,16-11 0,1-4 25,-1-1-1,-1-2 1,-1-2 0,-2 0 0,41-55-1,-58 67-10,-9 14-17,0 0-1,0 0 1,0 0-1,0 0 0,1 0 1,-1 1-1,1-1 1,-1 1-1,1-1 1,5-2-1,-8 7 1,0 0-1,0-1 0,0 1 1,0 0-1,0 0 1,0 0-1,-1 0 1,1-1-1,-1 1 1,1 0-1,-2 2 0,-5 18-27,0 0 0,2 1 0,0-1 0,2 1 0,0 0 0,1 0 0,2 1 0,3 32 0,-2-50 16,0-1 0,0 0 0,0 0 1,1 0-1,-1 1 0,1-2 0,1 1 0,-1 0 0,1 0 1,0-1-1,0 1 0,5 5 0,-4-7 10,-1 0 0,1 0 0,-1 0 0,1-1 0,0 0 0,0 0 0,0 0 0,0 0 0,0 0 0,1-1 0,-1 0 0,0 0 0,1 0 0,-1 0 0,6-1 0,1 1 11,-1-1 0,1-1 0,0 0 0,0-1 0,0 0 0,17-6 0,60-28 146,-21 7-49,-66 28-111,5-1 12,-1 0-1,1 0 1,0 1-1,0-1 1,7 0-1,-12 2-11,-1 0-1,1 0 1,0 0-1,0 0 1,-1 1-1,1-1 1,0 0 0,0 0-1,0 0 1,-1 1-1,1-1 1,0 0-1,-1 1 1,1-1-1,0 0 1,-1 1-1,1-1 1,0 1-1,-1-1 1,1 1-1,-1 0 1,1-1-1,-1 1 1,1-1 0,-1 1-1,0 0 1,1-1-1,-1 1 1,0 0-1,1 0 1,-1-1-1,0 1 1,0 0-1,0 0 1,1-1-1,-1 1 1,0 0-1,0 0 1,0 0-1,0-1 1,-1 1 0,1 0-1,0 0 1,0-1-1,0 1 1,-1 0-1,1 1 1,-1 7 9,0 0 0,1 0 1,0 0-1,1 1 0,0-1 1,0 0-1,5 17 0,-5-25-6,-1 1 0,0-1 0,1 0 0,-1 1 0,1-1 0,-1 0 0,1 0 0,-1 1 0,1-1 0,0 0 0,0 0 0,0 0 0,0 0 0,0 0 0,0 0 0,0 0 0,0 0 0,0 0 0,0-1 0,0 1 0,0 0 0,1-1 0,-1 1 0,2 0 0,-1-1-1,1 0 1,-1 0-1,0 0 1,1 0-1,-1 0 1,0 0-1,0-1 0,1 0 1,-1 1-1,0-1 1,0 0-1,0 0 1,3-2-1,2-1 1,-1 0 0,0 0 0,0-1 0,0 0 0,0 0-1,-1-1 1,10-12 0,-13 13 6,1 0 0,0 0 0,-1-1 0,0 1 0,-1-1 0,1 1 0,-1-1 0,0 0 0,0 1 0,-1-1 0,0 0 0,0 0 0,0 0 0,-1 1 0,0-1 0,0 0 0,0 1 0,0-1 0,-1 0 0,0 1 0,-5-9 0,5 12-4,0 0 0,0 0 0,0 1 0,0-1-1,0 1 1,-1-1 0,1 1 0,0 0 0,-1 0 0,1 0 0,-1 0 0,1 0-1,-1 1 1,-4-1 0,0 0-6,0 0 0,0 0-1,0 1 1,-10 1 0,-4 5-7,18-4 7,13-4-4,21-7-41,30-14-1,-40 14 43,0 1 0,0 2 0,0 0 0,28-4-1,-45 10 10,13-3-3,0 2 1,-1 0 0,1 1 0,25 3 0,-37-3-6,-1 1-1,0 0 1,0 0-1,0 1 1,0-1 0,0 1-1,0 0 1,0 0-1,0 0 1,-1 1 0,1-1-1,-1 1 1,1 0-1,-1 0 1,0 0 0,0 0-1,-1 1 1,1-1-1,-1 1 1,1 0 0,-1-1-1,3 8 1,1 12 4,-5-17-11,0 0 1,0 0-1,1 0 1,4 8 0,-6-13 6,1 0 0,-1 0-1,1 0 1,-1 0 0,1 0 0,0 0 0,-1-1 0,1 1 0,0 0 0,0-1 0,-1 1-1,1 0 1,0-1 0,0 1 0,0-1 0,0 1 0,0-1 0,0 1 0,0-1 0,0 0 0,0 1-1,0-1 1,0 0 0,0 0 0,0 0 0,0 0 0,0 0 0,0 0 0,1 0 0,0-1-1,10-3 9,1 0-1,-1-1 1,-1-1-1,1 0 0,-1-1 1,0 0-1,0 0 0,11-12 1,-5 6 31,31-19 0,-38 26-31,0 0 20,0 1-1,1 0 0,20-6 0,-28 10-16,0 0 0,1 1 0,-1-1 0,0 1 0,0 0-1,1 0 1,-1 0 0,0 0 0,1 1 0,-1 0 0,0-1 0,0 1-1,1 0 1,-1 0 0,0 1 0,0-1 0,5 4 0,1 1-37,0 0 0,-1 1 1,0 0-1,0 0 1,0 1-1,-1 0 0,0 0 1,-1 1-1,0 0 0,0 0 1,-1 0-1,0 1 0,-1 0 1,0-1-1,0 2 1,-1-1-1,-1 0 0,1 1 1,-2-1-1,1 1 0,-2 0 1,1-1-1,-2 1 0,1 0 1,-3 14-1,-5-6-920,3-13-2545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11256,'0'0'1792,"59"-23"-1928,-45 21 8,-2-2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12552,'0'0'7855,"-7"13"-7536,0-2-238,4-8-53,0 1 1,1 0-1,-1 0 0,1 0 0,0 1 0,0-1 1,0 0-1,1 1 0,0-1 0,0 1 1,0 0-1,0-1 0,0 1 0,1 0 0,0-1 1,0 1-1,1 0 0,0 6 0,11 59 490,-10-48-278,2 1 1,1-1-1,11 35 0,-9-37 95,-1-1 0,-1 1 1,0 1-1,1 23 0,-4-34 47,0 1 239,-2-11-595,0 0 0,0 0 0,0 0 0,-1 0-1,1 0 1,0 0 0,0 0 0,0 0 0,0 0-1,0 0 1,0 0 0,0 0 0,0 0 0,0 0-1,0 0 1,0 0 0,0 0 0,0 0 0,0 0 0,0 0-1,0 0 1,0 0 0,-1 0 0,1 0 0,0 0-1,0 0 1,0 0 0,0 0 0,-2-21 397,1 6-294,-4-29 115,2 1 1,2-1 0,2 0-1,2 0 1,9-49 0,-11 86-164,1 0 0,0 1 0,1-1 0,-1 1 0,1 0 0,0 0 0,1 0 0,6-9 0,-8 13-52,-1 0-1,0 1 1,1-1 0,-1 1-1,1-1 1,-1 1 0,1 0 0,0 0-1,0 0 1,-1 0 0,1 0-1,0 0 1,0 0 0,0 0 0,0 1-1,0-1 1,0 1 0,0 0-1,0-1 1,0 1 0,1 0 0,-1 0-1,0 1 1,0-1 0,0 0-1,0 0 1,0 1 0,0 0 0,0-1-1,0 1 1,2 1 0,0 2 10,0 0 0,0 0-1,-1 0 1,1 0 0,-1 0 0,0 1 0,-1-1 0,1 1 0,1 5 0,2 1 12,-1-1-10,-1 1 0,0 0 1,-1 0-1,0 0 1,0 0-1,1 20 0,-3-18 4,1 0 0,1 0 0,0 0-1,7 19 1,4 16 109,-8-22-20,17 23 637,-20-46-628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 14872,'0'0'424,"-85"12"-8,23-12 48,15 0-9,27 4-135,14 0 40,6-8-312,0 0-120,6-10 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33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0 193 4416,'0'0'8921,"10"4"-8556,35 12-3,-40-15-283,-1 0 0,1 0 1,-1-1-1,1 1 0,0-1 1,-1 0-1,1-1 1,0 1-1,-1-1 0,1 0 1,6-2-1,14-2 354,128-4 968,-69 6-884,298-38 1359,246-24-232,-349 42-1270,370-35 212,-124 51-82,-282 11-189,-78 4-1,-108-3-124,-1-2-1,1-3 1,59-8 0,-82 1 31,-22 3-3230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34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57 190 4816,'0'0'5360,"0"-11"-5106,-2-91 1300,2 45 94,6 37 1353,-17 45-2260,-4 38-441,3 0 0,2 1 0,3 0 0,1 96 0,14 73 341,-4-189-479,2 0 1,2 0-1,15 50 1,-18-79-85,1 0 1,0-1-1,0 1 0,16 21 1,-19-30-38,2 0 1,-1-1-1,1 0 0,0 0 1,0 0-1,0 0 1,1-1-1,-1 0 1,1 0-1,0 0 0,1-1 1,-1 0-1,7 3 1,136 35 598,-142-39-546,0 0 1,1-1-1,-1 0 0,1 0 1,8 0-1,-16-1-50,-3-5-2857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35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1 7736,'0'0'4812,"-3"11"-4400,-14 39 338,-2-1 1,-38 71-1,17-39 149,21-28-219,15-40-361,0 1-1,-8 13 0,7-14 241,11-18-10,14-22-169,2-7-217,49-89 256,27-66 339,-96 184-715,0 1 0,1-1 0,-1 1 0,1 0 0,0 0-1,0 0 1,1 0 0,5-5 0,-8 9-34,-1 0 0,1 0 0,-1 0-1,1 0 1,-1 0 0,0 0 0,1 0 0,-1 0-1,1 1 1,-1-1 0,0 0 0,1 0-1,-1 0 1,1 0 0,-1 1 0,0-1 0,1 0-1,-1 0 1,0 1 0,0-1 0,1 0-1,-1 1 1,0-1 0,1 0 0,-1 1 0,0-1-1,0 0 1,0 1 0,1-1 0,-1 0 0,0 1-1,0-1 1,0 1 0,0-1 0,0 1-1,7 20 11,-6-16 14,79 317 535,-73-302-520,-5-15-26,0 0 0,-1 1 0,0-1-1,1 0 1,-1 8 0,-24-20 145,-9-3-65,0-1 1,1-2 0,1-1-1,0-1 1,-32-23 0,60 36-112,-1 1 0,1-1 0,0 0 1,0 0-1,0 0 0,0 0 0,0 0 1,1-1-1,-1 1 0,1 0 0,-3-5 1,3-8-3113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39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1041 5016,'0'0'4673,"5"-11"-4257,38-79 484,36-72 1176,-46 98-980,29-86 0,-12 26-121,-9 25-342,-16 37 153,52-97 1,-73 153-681,0 1-1,0-1 0,0 1 1,1 0-1,-1 0 1,1 0-1,1 1 1,-1 0-1,1 0 1,8-5-1,-14 9-95,1 0-1,0 0 1,-1 0-1,1 0 1,-1 0-1,1 0 1,0 0-1,-1 0 1,1 1-1,-1-1 1,1 0-1,0 0 1,-1 1-1,1-1 1,-1 0 0,1 1-1,-1-1 1,1 0-1,-1 1 1,1-1-1,-1 1 1,1-1-1,-1 1 1,0-1-1,1 1 1,-1-1-1,0 1 1,1-1-1,-1 1 1,0-1-1,0 1 1,0 0-1,1-1 1,-1 1 0,0-1-1,0 2 1,8 25 114,-8-27-117,6 34 120,-1 0 1,-2 1-1,-2 60 1,-22 104 430,15-128 202,6-71-746,1 0 1,-1 0-1,1 0 1,-1 0-1,0 0 1,1-1-1,-1 1 0,1 0 1,-1 0-1,1 0 1,-1 0-1,0 0 1,1-1-1,-1 1 0,1 0 1,-1 0-1,0-1 1,1 1-1,-1 0 0,0-1 1,1 1-1,-1 0 1,0-1-1,0 1 1,1 0-1,-1-1 0,0 1 1,0-1-1,0 1 1,1-1-1,-1 1 1,0-1-1,94-180 679,14 29-157,-74 108-382,-21 27-68,1 0 1,0 1 0,1 0-1,1 1 1,22-16 0,-36 30-75,-1 0 0,0 0 0,0 0 0,0 1 0,0-1 0,1 1 0,-1-1 0,0 1 0,1-1 0,-1 1 0,0 0 0,1-1 0,-1 1 0,0 0 0,1 0 1,-1 0-1,2 0 0,-2 1-4,0-1 0,0 1 1,0-1-1,0 1 0,0-1 0,-1 1 1,1-1-1,0 1 0,0 0 1,-1-1-1,1 1 0,0 0 0,-1 0 1,1-1-1,-1 1 0,1 0 0,-1 0 1,1 1-1,1 5 13,0 0-1,-1 0 1,0 0 0,0 0-1,0 10 1,-1-15-22,-1 49 72,-2 0 0,-2-1 0,-3 0 0,-14 50 0,22-100-70,0 0 0,0 0 0,0 1 0,0-1 0,0 0 0,0 0 0,0 0 0,0 0 0,-1 0 0,1 1 0,0-1 0,0 0 0,0 0 0,0 0 0,0 0 0,0 1 0,0-1 0,0 0 0,0 0 0,1 0 0,-1 0 0,0 1 0,0-1 0,0 0 0,0 0 0,0 0 0,0 0 0,0 0 1,0 1-1,0-1 0,0 0 0,0 0 0,1 0 0,-1 0 0,0 0 0,0 0 0,0 0 0,0 1 0,0-1 0,1 0 0,6-4 22,9-10-2,77-94 102,20-25 24,-105 122-124,20-23 25,-25 31-36,-1 1 0,0 0 0,1 0 0,0-1 0,-1 2-1,1-1 1,0 0 0,0 0 0,0 1 0,4-2 0,-6 3-10,-1 0 0,1 0-1,0 0 1,-1 0 0,1 0-1,0 0 1,-1 0 0,1 0 0,-1 0-1,1 1 1,0-1 0,-1 0-1,1 0 1,-1 1 0,1-1 0,-1 0-1,1 1 1,0-1 0,-1 0-1,1 1 1,-1-1 0,0 1 0,1-1-1,-1 1 1,1-1 0,-1 1-1,0-1 1,1 2 0,8 19-11,-6-14 11,7 25-8,-2 2 0,-1-1-1,5 62 1,-6-48-1,11 50 0,-15-88 8,1 5 23,1 0 0,11 26 0,-13-35-19,0-1 1,1 0 0,0 0 0,-1 0 0,1-1 0,1 1 0,-1 0 0,0-1 0,1 0 0,0 0 0,0 0 0,7 4 0,-5-4 1,-1-1 0,0 1 1,1-1-1,-1 0 0,1-1 1,0 1-1,-1-1 1,1 0-1,0 0 0,0-1 1,0 0-1,10-1 1,-7-1 4,0 0 0,-1 0 0,0-1 0,1-1 0,-1 1 0,0-1 0,0 0 0,7-6 0,-2 1 19,0 0 0,-1-1 0,0 0 1,0-1-1,-1 0 0,-1-1 1,0 0-1,0 0 0,-2-1 0,1-1 1,-1 0-1,-1 0 0,-1 0 1,9-27-1,-10 23-3,13-53 73,-17 65-84,0 1-1,-1 0 0,1-1 1,-1 1-1,-1-1 0,1 1 1,-1 0-1,0-1 0,0 1 1,-3-8-1,4 12-14,0 1-1,0 0 1,-1-1 0,1 1-1,0 0 1,0 0-1,-1 0 1,1-1 0,0 1-1,0 0 1,-1 0 0,1 0-1,0 0 1,-1 0-1,1-1 1,0 1 0,-1 0-1,1 0 1,0 0-1,-1 0 1,1 0 0,0 0-1,-1 0 1,1 0-1,0 0 1,-1 0 0,1 0-1,0 1 1,-1-1 0,1 0-1,0 0 1,-1 0-1,1 0 1,0 0 0,0 1-1,-1-1 1,1 0-1,-15 9 19,13-7-17,-6 5-4,0 0-1,0 1 1,0 0-1,1 0 1,1 1-1,-1 0 1,-5 10-1,-2 6-12,-15 39-1,23-50 2,2 0 0,-1 0 0,2 1 0,0-1 0,1 1 0,0-1 0,1 1 0,1 0 0,0 0 0,5 28 0,-4-40 13,-1 1-1,1 0 1,1 0-1,-1-1 1,0 1-1,1-1 1,-1 1-1,1-1 1,0 0 0,1 1-1,-1-1 1,0 0-1,1 0 1,-1-1-1,1 1 1,0 0-1,0-1 1,0 0-1,1 0 1,-1 0-1,5 2 1,-2-1 7,0-2 1,0 1-1,1-1 1,-1 0-1,0 0 1,1-1-1,-1 0 1,1 0-1,-1 0 1,0-1-1,1 0 0,7-2 1,4-2 19,1-1 0,-1-1 0,0 0 0,-1-2 0,25-14 0,76-63 110,7-3-36,-112 82-97,-1 0 0,1 1 0,1 1 0,-1 0 0,1 0 0,23-4-1,-29 8-1,1 0 0,-1 0-1,1 1 1,0 0 0,-1 1-1,1 0 1,-1 0 0,1 1 0,-1 0-1,0 0 1,0 1 0,11 4-1,-13-4-1,-18-12 27,0 1 0,0 0-1,-20-9 1,26 15-18,0-1-1,0 2 1,0-1 0,0 1 0,0-1 0,0 2 0,0-1-1,0 1 1,0 0 0,0 0 0,-1 0 0,-6 2-1,8-1-7,-1 1 0,0 0 0,1 0 0,-1 0 0,1 1 0,0 0 0,0 0-1,0 0 1,0 0 0,0 1 0,1 0 0,-7 6 0,-1 5-4,0 0-1,-15 27 1,25-39 4,-2 5-10,1 0-1,-1 0 1,2 0-1,-1 1 1,1-1-1,0 1 1,1-1-1,0 1 1,0 0-1,1 0 1,0 0-1,0-1 1,1 1-1,0 0 1,5 14-1,-6-21 10,0 0 0,1 0 1,0 0-1,-1 0 0,1-1 0,0 1 0,0 0 0,0-1 1,0 1-1,0-1 0,0 1 0,1-1 0,-1 1 0,0-1 1,1 0-1,-1 0 0,1 0 0,-1 1 0,1-2 0,0 1 1,-1 0-1,1 0 0,0 0 0,0-1 0,0 1 0,0-1 0,-1 1 1,1-1-1,0 0 0,0 0 0,0 0 0,0 0 0,0 0 1,0 0-1,0-1 0,-1 1 0,1 0 0,0-1 0,3-1 1,3-1 4,1 0 1,0-1 0,-1 0 0,0 0-1,0-1 1,11-8 0,-8 3-3,1-1 1,-2 0-1,1 0 0,-2-1 1,15-23-1,35-72 52,-43 75-14,1 3 10,-10 16-6,0 1 1,7-19 0,-15 61 30,1-17-79,-1 5-22,2 0-1,0 0 1,0-1-1,2 1 1,0 0-1,2-1 1,-1 0-1,2 0 1,9 19-1,-15-35 24,1 0-1,0 0 0,0 1 1,0-1-1,-1 0 0,1 0 0,0 0 1,1 0-1,-1 0 0,0 0 1,0 0-1,0-1 0,1 1 0,-1 0 1,0 0-1,0-1 0,1 1 1,-1-1-1,1 0 0,-1 1 0,2-1 1,0 0 2,0 0 0,0 0 0,0 0 1,0 0-1,0-1 0,0 0 0,0 1 0,0-1 1,5-3-1,2-1 7,0-1-1,0 0 1,-1 0 0,12-11-1,48-48 29,-39 36-5,48-38 1,-62 54-32,20-16-9,-34 28 10,-1 0 0,1 0-1,0 0 1,-1 0 0,1 0-1,0 0 1,0 1 0,0-1-1,0 1 1,0-1 0,-1 1-1,1 0 1,0-1 0,0 1-1,0 0 1,0 0-1,3 1 1,-3 0 0,0 0-1,-1 0 1,1 0 0,-1 0-1,1 0 1,-1 1 0,1-1-1,-1 0 1,0 1 0,0-1-1,1 1 1,-1 0-1,0-1 1,-1 1 0,1 0-1,0-1 1,0 1 0,-1 0-1,1 0 1,0 2 0,6 44-40,-6-36 32,-1 1 12,0-10-2,0-1 0,0 1 0,0-1 0,0 1 1,0-1-1,1 1 0,-1 0 0,1-1 0,-1 1 0,1-1 0,0 0 1,0 1-1,3 3 0,-4-6-1,1 0 1,-1 1 0,0-1-1,1 0 1,-1 0 0,1 0-1,-1 0 1,1 0 0,-1 0-1,1 0 1,-1 0 0,1 0-1,-1 0 1,1 0 0,-1-1-1,0 1 1,1 0 0,-1 0-1,1 0 1,-1 0 0,1-1-1,-1 1 1,0 0 0,1-1-1,-1 1 1,0 0 0,1-1-1,-1 1 1,1-1 0,11-13 35,-9 11-23,24-29 38,-4 5 5,2 0 0,0 1 0,49-38 0,-73 63-55,1 0 0,0-1 1,0 1-1,0 0 0,0 0 0,-1 0 0,1 0 0,0 0 1,1 1-1,-1-1 0,0 1 0,0-1 0,0 1 0,0 0 0,0-1 1,1 1-1,-1 1 0,0-1 0,0 0 0,0 0 0,0 1 0,4 0 1,-2 2-5,0-1 0,-1 1 1,1 0-1,-1 0 1,1 0-1,-1 0 0,0 0 1,0 1-1,3 6 0,14 15-44,1-1 0,1-1 0,36 29 0,-54-49 46,-1 0-1,1-1 1,0 1-1,0-1 0,0 0 1,0 0-1,0 0 1,0 0-1,0-1 0,1 0 1,-1 0-1,1 0 1,-1 0-1,1-1 0,-1 0 1,6 0-1,-4-1 7,0 0-1,-1 0 1,0 0-1,1-1 1,-1 0-1,0 0 1,0 0-1,0-1 1,0 0-1,0 0 1,0 0-1,7-8 1,6-6 17,-1-1 0,-1 0-1,-1-1 1,0-1 0,20-39 0,-6 2 74,21-61-1,-45 107-62,-1 1-1,1 0 0,1 0 1,13-17-1,-19 27-33,0 0 0,0-1-1,0 1 1,0 0 0,0 0 0,0 0-1,0 0 1,1-1 0,-1 1 0,0 0-1,0 0 1,0 0 0,0 0 0,0-1-1,1 1 1,-1 0 0,0 0 0,0 0-1,0 0 1,1 0 0,-1 0 0,0 0-1,0 0 1,0 0 0,1 0 0,-1 0-1,0 0 1,0 0 0,1 0 0,-1 0 0,0 0-1,0 0 1,0 0 0,1 0 0,-1 0-1,0 0 1,0 0 0,0 0 0,1 0-1,-1 0 1,0 0 0,0 0 0,0 1-1,1-1 1,-1 0 0,0 0 0,0 0-1,0 0 1,0 0 0,0 1 0,1-1-1,-1 0 1,0 1 0,4 13-11,0 60-33,-3 1-1,-10 77 1,9-151 44,-13 132-39,9-110 21,0 0-1,-2 0 0,-14 37 0,19-58 24,1-1-1,-1 1 0,1-1 0,-1 0 0,0 1 0,0-1 0,1 0 0,-1 0 0,0 0 0,0 0 0,0 1 1,0-1-1,-1-1 0,1 1 0,0 0 0,0 0 0,0 0 0,-1-1 0,1 1 0,-1 0 0,1-1 0,0 1 1,-1-1-1,-1 1 0,1-1 6,1-1 1,-1 1-1,0 0 1,0-1-1,0 1 1,0-1 0,1 0-1,-1 1 1,0-1-1,0 0 1,1 0-1,-1 0 1,1 0-1,-1 0 1,1-1-1,-1 1 1,1 0 0,-2-3-1,-4-3 57,4 2-50,-1 1 0,1-1 0,-1 1 0,-1 0 0,1 0 0,0 1 0,-1-1 0,0 1 0,0 0 0,0 1 0,-7-4 0,12 6-17,0 0 1,0 0 0,0 0-1,0 0 1,0 0-1,-1 0 1,1 0 0,0 0-1,0 0 1,0 0-1,0 0 1,0 0 0,0 0-1,0 0 1,0 0-1,0 1 1,0-1 0,0 0-1,0 0 1,0 0-1,-1 0 1,1 0 0,0 0-1,0 0 1,0 0-1,0 0 1,0 0 0,0 0-1,0 0 1,0 0-1,0 1 1,0-1 0,0 0-1,0 0 1,0 0-1,0 0 1,0 0-1,0 0 1,0 0 0,0 0-1,0 0 1,0 0-1,0 1 1,0-1 0,0 0-1,0 0 1,0 0-1,0 0 1,0 0 0,0 0-1,1 0 1,-1 0-1,0 0 1,0 0 0,0 0-1,0 0 1,0 0-1,0 0 1,0 1 0,0-1-1,0 0 1,0 0-1,6 10 27,10 9 21,-10-12-15,1 0 0,0 0 0,0-1 0,0 0 0,1 0 0,0-1 0,0 1 0,1-2 0,0 1 0,-1-2 0,1 1 0,1-1 0,-1 0 0,0-1 0,1 0 0,-1 0 0,1-1 0,0 0 0,-1-1 0,1 0 0,0-1 0,-1 0 0,1 0 0,0-1 0,-1-1 0,0 1 0,0-1 0,1-1 0,14-8 0,-21 10 22,0 0-1,0 0 0,0 0 1,0-1-1,0 1 0,0-1 0,-1 0 1,1 0-1,-1 0 0,0 0 1,3-6-1,6-18-4649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40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4616,'0'0'7513,"10"-2"-7140,34-7-3,-42 9-309,1 0 0,-1 0 0,0 0 0,1 0 0,-1 0 0,1 1 0,-1-1 0,0 1 0,1-1 0,-1 1 0,0 0 0,3 1 0,13 3 490,18-7-1773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43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1 681 5416,'0'0'7553,"8"-11"-7198,41-55 798,54-93 0,29-88 886,-115 219-1605,33-40 0,-8 13 284,-41 53-687,0 0-1,0 1 0,0-1 0,1 1 0,-1-1 0,1 1 1,-1 0-1,1 0 0,0-1 0,2 0 0,-3 1-6,0 1 0,0 0 0,0-1 0,-1 1-1,1 0 1,0 0 0,0 0 0,0 0 0,-1 0 0,1 0-1,0 0 1,0 0 0,0 0 0,-1 0 0,1 1-1,0-1 1,0 0 0,0 0 0,0 1 0,1 0-1,-1 0 1,1 1 0,-1-1 0,0 1-1,1-1 1,-1 1 0,0-1-1,0 1 1,0 0 0,0-1 0,0 1-1,0 0 1,-1 0 0,1 0-1,0 0 1,-1-1 0,0 1 0,1 0-1,-1 2 1,2 40 158,-1-1-1,-8 67 1,-1 19 288,11-111-251,-3-17-213,1-1 1,-1 0-1,0 1 0,0-1 1,0 0-1,1 0 0,-1 0 1,0 1-1,0-1 0,0 0 1,1 0-1,-1 0 1,0 1-1,0-1 0,1 0 1,-1 0-1,0 0 0,1 0 1,-1 0-1,0 0 1,0 1-1,1-1 0,-1 0 1,0 0-1,1 0 0,-1 0 1,0 0-1,1 0 0,-1 0 1,1-1-1,1 0 11,1 0-1,-1-1 1,1 1-1,-1-1 0,0 0 1,0 0-1,0 0 1,0 0-1,0 0 1,2-3-1,43-52 98,3 2 1,2 3-1,59-46 0,68-27 314,-178 124-424,-1 1-1,1 0 1,-1-1-1,1 1 1,0 0-1,-1 0 1,1-1-1,-1 1 1,1 0-1,0 0 1,-1 0 0,1 0-1,0 0 1,-1 0-1,1 0 1,0 0-1,-1 0 1,1 0-1,0 0 1,-1 0-1,1 0 1,-1 1-1,1-1 1,0 0-1,-1 0 1,1 1-1,-1-1 1,1 0-1,-1 1 1,1-1-1,-1 0 1,1 1-1,-1-1 1,1 1-1,-1-1 1,1 1-1,-1-1 1,0 1-1,1 0 1,-1-1 0,0 1-1,0-1 1,1 1-1,-1 0 1,0-1-1,0 1 1,0 0-1,2 4 8,-2-1 0,1 0 0,0 0 0,-1 0 0,1 1 0,-2 5 0,-19 136 129,11-103-73,3 0-1,1 1 1,2 52-1,3-95-60,0 0-1,0 0 1,0 0-1,0 1 1,0-1 0,0 0-1,0 0 1,1 0-1,-1 1 1,0-1-1,1 0 1,-1 0-1,1 0 1,-1 0-1,1 0 1,-1 0-1,1 0 1,0 0-1,0 0 1,-1 0 0,1 0-1,0 0 1,0-1-1,0 1 1,0 0-1,0-1 1,0 1-1,0 0 1,0-1-1,0 1 1,1-1-1,-1 0 1,0 1 0,0-1-1,0 0 1,0 0-1,1 0 1,-1 0-1,0 0 1,0 0-1,0 0 1,1 0-1,-1 0 1,0 0-1,0-1 1,0 1 0,0 0-1,1-1 1,-1 1-1,1-2 1,9-2 20,-1-1 0,0 0 0,1-1 0,9-8 1,-13 9-18,25-18 59,-1-2-1,34-36 1,1 0 69,-53 44-80,-12 15-46,1 0 0,-1 0 0,0 0 0,1 0-1,-1 1 1,1-1 0,-1 1 0,1-1-1,3-2 1,-5 4-8,1 0 1,-1 1-1,0-1 0,0 0 0,1 0 0,-1 0 0,0 0 1,0 0-1,1 0 0,-1 1 0,0-1 0,0 0 0,0 0 1,1 0-1,-1 1 0,0-1 0,0 0 0,0 0 0,1 0 1,-1 1-1,0-1 0,0 0 0,0 0 0,0 1 0,0-1 1,0 0-1,0 1 0,0-1 0,0 0 0,0 0 0,0 1 0,0-1 1,0 0-1,0 1 0,0-1 0,0 0 0,0 0 0,0 1 1,0-1-1,0 1 0,-2 19 22,1-10-12,1 13-5,0-6 10,0 1-1,3 18 1,-2-31-11,0 0 1,0 1-1,0-1 0,1 0 0,0 1 0,0-1 1,1 0-1,-1-1 0,1 1 0,7 8 0,-7-8-10,1-1-1,-1 0 1,1 0-1,0 0 1,1-1-1,5 4 1,-8-6 1,1 0 0,-1 0 0,1 0 1,-1 0-1,1-1 0,0 1 1,-1-1-1,1 0 0,0 0 1,-1 0-1,1 0 0,0 0 0,-1-1 1,1 1-1,3-2 0,-4 2 1,0-1 1,0 0-1,0 0 0,0 1 0,0-1 1,0 0-1,0-1 0,0 1 0,-1 0 0,1 0 1,0-1-1,-1 1 0,1-1 0,-1 0 0,0 1 1,1-1-1,-1 0 0,1-2 0,0 0 4,0 0 1,0-1-1,-1 1 0,0-1 0,0 1 1,0-1-1,0 0 0,-1-5 0,0 1 5,0 1 0,0 0-1,-1-1 1,-1 1 0,1 0-1,-1 0 1,-1 0 0,1 0-1,-7-11 1,4 12 15,-1 0 1,1 1 0,-1 0-1,-1 0 1,1 0-1,-1 1 1,0 0-1,0 0 1,-1 1-1,1 0 1,-15-5 0,-11 2 41,31 8-70,5 3-2,6 1-4,2 0 10,1-1 0,-1-1 0,1 0 0,0 0-1,0-1 1,0-1 0,0 0 0,0-1 0,0 0 0,1-1-1,17-3 1,0-2-9,0-2-1,-1 0 1,39-18-1,-27 11-168,18-7-53,-54 20-337,-1-1-1,0 1 1,0-1-1,0 0 1,6-4-1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45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411 0 6520,'0'0'5881,"-12"7"-5368,4-2-423,0 1-1,0-1 1,0 1-1,1 1 1,0-1-1,0 1 0,1 1 1,0-1-1,0 1 1,-8 16-1,-100 234 1734,59-127-1110,22-50-247,5 0 0,3 2 0,-15 92 0,33-127-173,6-33 9,-1-1-1,-7 26 0,25-85 1009,20-66-642,-33 98-592,0-1 0,1 1 0,0 0 0,1 0 0,1 0 0,0 1 0,0 0 0,1 0 0,1 0 0,0 1 0,12-13 0,1 1 116,-17 18-156,0 0-1,0 0 1,1 1-1,0-1 1,-1 1 0,2 0-1,-1 0 1,0 1-1,1-1 1,9-4 0,-13 8-20,0-1 0,-1 1 0,1-1 0,0 1 1,-1 0-1,1 0 0,0-1 0,-1 1 0,1 0 1,0 1-1,-1-1 0,3 0 0,-3 1-11,0-1-1,0 1 1,0 0 0,-1-1-1,1 1 1,0 0 0,0-1-1,-1 1 1,1 0-1,0 0 1,-1 0 0,1 0-1,-1 0 1,1 0-1,-1 0 1,0 0 0,1 0-1,-1 0 1,0 0-1,0 0 1,1 1 0,2 17 26,-1 1 0,0 0 1,-1 23-1,0 9 26,-1 55 74,-1-75-40,0 0 0,3-1 0,7 49 0,-8-78-80,-1 0 0,1 0 0,-1-1 0,1 1 0,0 0 0,0 0 0,0 0 0,0 0 0,0-1 0,0 1 0,0 0 0,0-1 0,1 1 0,-1-1 0,1 1 0,-1-1 0,1 0 0,0 0 0,-1 0 0,1 0 0,3 1 0,-1 0 5,0-1-1,0 0 1,0 0-1,0-1 1,0 1-1,0-1 1,0 0-1,1 0 1,-1-1-1,5 0 1,3-1 9,0-1 1,0-1 0,0 0-1,-1 0 1,1-1-1,14-9 1,19-19 43,-1-1 0,-2-2 0,58-63 0,-95 94-57,-1-1 0,1 0 0,-1 0 0,0 0 1,0-1-1,0 0 0,-1 1 0,0-1 0,-1 0 0,0-1 0,0 1 1,0 0-1,-1-1 0,0 1 0,0-1 0,-1 1 0,0-1 0,-2-12 1,2 18-8,0 1 1,0 0 0,-1 0 0,1 0-1,0-1 1,-1 1 0,1 0 0,-1 0 0,0 0-1,1 0 1,-1 0 0,0 0 0,0 0-1,1 0 1,-1 0 0,0 0 0,0 1-1,0-1 1,0 0 0,0 0 0,0 1 0,0-1-1,-1 1 1,-1-1 0,1 0 0,0 1 1,0 0-1,0 0 1,-1 0-1,1 1 1,0-1 0,0 0-1,0 1 1,0 0-1,0-1 1,0 1-1,0 0 1,-2 1-1,-5 4 6,0-1 0,1 1 0,0 1 0,0-1-1,-8 10 1,6-4-7,0 1 0,1 0-1,0 1 1,1-1 0,1 1 0,0 1-1,1 0 1,1 0 0,-7 29 0,10-36-4,1-1 0,0 1 0,1 0 0,0 0 0,0 0 0,0 0 0,1 0 0,0-1 0,5 15 1,-4-17-2,0 0 0,0 0 0,1 0 0,-1-1 0,1 0 0,0 1 0,1-1 0,-1 0 0,1 0 1,-1-1-1,1 1 0,0-1 0,1 0 0,-1 0 0,0 0 0,6 2 0,-1-1-5,0-1-1,0 0 0,0-1 0,1 0 1,-1 0-1,0-1 0,1 0 1,-1-1-1,1 0 0,12-1 1,0-2-7,-1-1 0,0 0 0,32-12 0,-26 6 9,-1-2 0,0 0 0,-1-2 0,25-18 0,86-74 41,13-9 16,-106 88-37,24-17-1,-50 31-16,-27 22 0,-28 23 0,20-17 13,1 0-1,1 2 1,0 0 0,-22 32-1,-43 85 167,74-122-141,1 0 0,-5 18 0,9-26-21,1 1 0,0-1 0,0 0 0,0 0 0,1 1 1,-1-1-1,1 0 0,0 0 0,0 1 0,1-1 0,1 8 1,-2-12-15,1 1 1,-1-1-1,0 0 1,1 1-1,-1-1 1,1 0 0,-1 0-1,1 1 1,-1-1-1,1 0 1,-1 0-1,1 0 1,-1 0 0,1 0-1,-1 0 1,1 0-1,-1 0 1,1 0 0,-1 0-1,1 0 1,0 0-1,-1 0 1,1 0-1,-1 0 1,1-1 0,-1 1-1,1 0 1,-1 0-1,0 0 1,1-1 0,-1 1-1,1-1 1,17-8 29,-18 9-32,10-9 19,1 1 1,-1-1-1,0-1 1,-1 0 0,0 0-1,10-17 1,19-20 36,-16 15-3,-19 27-40,0 0 0,0 0 0,0 1 1,1-1-1,-1 1 0,1-1 0,0 1 0,1 0 1,5-4-1,-9 8-10,0 0 0,-1-1 0,1 1 0,0 0 0,0 0 0,0 0 0,0-1 0,0 1 0,-1 0 0,1 0 0,0 0 0,0 0 0,0 1 0,0-1 0,0 0 0,-1 0 0,1 0 0,0 1 0,0-1 0,0 0 0,-1 1 0,1-1 0,0 1 0,0-1 0,-1 1 0,1-1 0,0 1 0,-1 0 0,1 0 0,17 24 22,-9-11-13,-5-8-11,1-1 0,0 0 0,0-1 0,0 1 0,0-1 0,1 0 0,-1 0 0,1-1 0,0 1 0,0-2 0,1 1 0,9 3 0,-10-5 3,0 0-1,0-1 0,0 1 0,0-1 1,1-1-1,-1 1 0,0-1 0,0 0 1,0 0-1,0-1 0,0 1 0,-1-2 1,1 1-1,7-4 0,7-5 6,-1-1 0,0-1-1,0-1 1,-2 0 0,20-21 0,72-89 61,-57 57-24,-4-3 1,-2-1 0,-4-2 0,-3-2-1,45-123 1,-82 192-40,-1 4-8,0 0 0,0-1 0,0 1 0,0 0 0,-1 0 0,1-1 0,-1 1 0,0 0 0,1-1 0,-1 1 0,-1-4 0,1 5 0,-1 1-1,1 0 0,-1 0 1,1 0-1,-1 0 1,1 0-1,-1 0 0,1 0 1,0 1-1,-1-1 1,1 0-1,-1 0 0,1 0 1,-1 0-1,1 1 1,-1-1-1,1 0 0,0 0 1,-1 1-1,1-1 1,-1 0-1,1 0 0,0 1 1,-1-1-1,1 1 1,0-1-1,0 0 0,-1 2 1,-7 7-5,1 0 1,1 0 0,0 1-1,0 0 1,-5 12-1,-20 60-11,20-52-4,-9 25-20,2 2 1,2 0-1,4 1 0,-8 78 1,9 54 29,11-145 21,2 0 0,9 53 1,0-60-16,-10-36 4,0 0 0,0 0 1,0 1-1,0-1 0,0 0 0,0 0 1,0 0-1,1-1 0,-1 1 0,1 0 1,0 0-1,-1-1 0,1 1 0,3 1 1,-4-3-9,0 0 1,0 0 0,0 0-1,0 0 1,1 0 0,-1 0-1,0 0 1,0-1 0,0 1-1,0 0 1,0-1 0,0 1-1,0-1 1,0 1 0,0-1-1,0 0 1,0 1 0,0-1-1,0 0 1,0 0 0,0 0-1,-1 1 1,1-1 0,0 0-1,-1 0 1,1 0 0,0 0-1,0-2 1,15-32-300,-13 23 148,0 0 0,-1-1 0,0 1 1,-1-1-1,-1-14 0,-2-8-3644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46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0 156 11760,'0'0'1089,"18"-2"-852,200-37 579,-33 6 6,-93 18 38,103-29 1,-185 40-1303,-1 1 0,1-2 0,10-5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1:55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50 214 6824,'0'0'6256,"12"8"-5799,39 23-56,-48-29-335,1-1 0,0 0-1,0 0 1,0 0 0,1 0-1,-1 0 1,0-1 0,0 0-1,0 0 1,0 0 0,1 0-1,-1-1 1,0 1-1,0-1 1,0 0 0,0 0-1,0-1 1,0 1 0,0-1-1,4-3 1,4 0 178,-5 2-107,0 0-1,0-1 1,0 0 0,0 0-1,-1-1 1,1 0 0,-1 0 0,-1 0-1,1-1 1,-1 1 0,0-1-1,8-13 1,-10 14-52,0-1 0,0 0 1,-1 0-1,1 0 0,-2 0 0,1 0 0,-1-1 0,0 1 1,0-1-1,0 1 0,-1 0 0,0-1 0,0 1 0,-1-1 1,-2-12-1,2 16-51,0 0 0,0 0 0,0 0 0,0 0 0,0 0 0,0 0 0,-1 1 0,1-1 0,-1 0 0,0 1 0,0-1 0,0 1 0,0 0 0,0-1 0,0 1 0,-5-3 0,5 4-4,-1 0-1,1 0 0,-1 0 1,0 0-1,0 0 1,1 1-1,-1-1 1,0 1-1,0 0 1,0 0-1,1 0 1,-1 0-1,0 0 1,0 0-1,-3 2 1,-3 0 25,0 1 1,1 1-1,-1-1 0,0 2 1,1-1-1,0 1 1,0 0-1,1 1 0,-12 10 1,1 1 36,1 1 1,1 1 0,1 0-1,-26 43 1,35-52-57,1 1 1,-1 0-1,2 1 0,0-1 1,0 1-1,1 0 1,0 0-1,1 0 0,0 0 1,1 1-1,1 22 1,2-27-7,-1 1 0,1-1 1,1 0-1,0 1 0,0-1 0,0 0 1,1-1-1,0 1 0,1-1 1,-1 1-1,1-1 0,1-1 1,0 1-1,-1-1 0,10 7 0,-5-5 31,0 0 0,1 0 0,1-1-1,-1 0 1,1-1 0,0-1 0,0 0-1,1 0 1,16 3 0,-20-7-12,1 0 0,0 0 0,0-1 0,0 0 0,0-1 0,0 0 0,0-1 0,-1 1 0,1-2 0,-1 0 0,1 0 0,-1-1 0,11-5 0,1-2 72,-1-1 0,0-1 0,-1 0 0,28-26 1,-2-8 127,-2-1 1,42-60 0,-70 88-185,-7 10-15,0 1-1,0-1 0,0 2 1,18-14-1,-20 18-23,0 0 0,0 0 1,0 1-1,1 0 0,0 0 0,-1 1 0,1-1 0,0 2 0,11-3 0,1 2 11,-1 0-1,1 1 1,0 0-1,-1 2 0,1 0 1,0 2-1,-1 0 1,34 9-1,-45-9 32,1 0-1,0-1 1,-1 0-1,15 1 1,-22-4-49,-1 0 0,1 0 0,0 0 0,-1 0 0,1 0 0,0 1 0,-1-1 0,1 0 1,-1 0-1,1 1 0,-1-1 0,1 0 0,-1 0 0,0 1 0,1-1 0,-1 1 0,-1-2 1,-9-4 14,0 0 0,0 0 0,0 1 0,-1 1 0,1 0 0,-1 1 0,0 0 0,0 0 0,0 2 0,-1-1 0,-18 1 0,30 1-32,-1 1 1,1-1-1,0 0 1,-1 0 0,1 1-1,0-1 1,-1 1-1,1-1 1,0 1 0,-1 0-1,1 0 1,0-1 0,0 1-1,0 0 1,0 0-1,0 0 1,0 0 0,0 0-1,0 0 1,0 0 0,1 0-1,-1 1 1,0-1-1,1 0 1,-1 0 0,1 1-1,-1-1 1,1 0 0,-1 1-1,1-1 1,0 3-1,-2 6-1,1-1 0,1 1-1,0 14 1,1-12 6,7 172-6,-8-171 5,1 1-1,-2-1 1,1 1-1,-2-1 1,-4 18-1,5-27 2,0 0 0,-1 1 0,1-1 0,-1 0 0,0-1 0,0 1 0,-1 0 0,1-1 0,-1 1 0,1-1 0,-1 0 0,0 0 0,-1 0 0,1 0 0,0 0 0,-1-1 0,0 1 0,1-1 0,-1 0 0,-6 2 0,0 0 10,0-1-1,0 0 1,0-1-1,-1 0 1,1 0-1,-1-1 1,0 0-1,1-1 1,-17-2 0,-1-1 51,0 1 0,-44 4 1,17-1 36,74 11-159,0-4 49,1-1 1,0-1-1,0-1 1,0-1-1,1 0 1,0-2-1,36 0 1,-20-3-11,0-2 0,-1-1 0,55-14 0,-54 6 42,60-25 0,-90 33-24,28-16 55,-31 17-50,1-1 0,-1 1-1,1 1 1,0-1 0,0 1-1,0-1 1,0 1 0,0 1-1,1-1 1,8-1 0,-11 2-8,0 0 1,0 0 0,0-1 0,0 1 0,-1-1 0,1 0-1,0 0 1,-1 0 0,0 0 0,1 0 0,-1-1 0,0 1 0,0-1-1,2-3 1,6-6 1,8-8-2,-1-1 0,-1-1 0,-1 0 0,14-30 0,29-42 0,-52 86 0,5-8 0,1 1 0,1 0 0,15-14 0,-24 26 0,0-1 0,1 1 0,0-1 0,0 1 0,0 1 0,0-1 0,0 1 0,0-1 0,1 2 0,-1-1 0,1 1 0,0-1 0,-1 2 0,12-2 0,-8 3-2,1 1-1,-1-1 1,0 1-1,0 1 1,0 0-1,0 0 1,0 1-1,-1 0 1,0 1-1,1-1 1,9 9-1,28 15 0,-53-32-1,-1 0 1,-1 1-1,1 1 1,0-1-1,-1 1 1,1 1-1,-1-1 0,1 2 1,-1-1-1,0 1 1,-12 1-1,9 1 2,1 0 0,-1 1 0,1 1 0,0-1 0,0 2 0,0-1 0,-18 12 0,12-4 11,0 0-1,1 2 1,0-1 0,1 2-1,1 0 1,0 1 0,1 0-1,1 1 1,-15 26 0,25-38-2,-1 1-1,1-1 1,0 1 0,0 0-1,0 0 1,1 0 0,0 0-1,0 0 1,1 0 0,0 0 0,0 0-1,0 0 1,1 1 0,2 9-1,-3-12 2,2 0 0,-1 0 0,0 0 1,1 0-1,0 0 0,0 0 0,0-1 0,1 1 0,-1-1 0,1 1 0,-1-1 0,1 0 0,0 0 0,1 0 0,-1-1 0,0 1 0,1-1 0,-1 0 0,1 0 0,0 0 0,7 3 0,-1-3 11,0 0-1,1 0 1,-1-1-1,0 0 1,1-1 0,-1-1-1,20-2 1,72-20 73,-37 4-40,-2-2 0,-1-4 0,0-2 0,-2-3 0,96-65 0,95-64 113,-221 140-139,-10 6 2,2-1 91,-36 30-42,-19 15-54,1 2-1,3 0 1,0 3 0,-42 69-1,66-98-17,1 1 0,-1 0-1,2 1 1,-1-1-1,1 0 1,0 1-1,1 0 1,0 0 0,1 0-1,0 0 1,0 0-1,0 0 1,2 9-1,-1-17-1,0 0 0,1 0 0,-1 0-1,0 1 1,1-1 0,-1 0 0,0 0-1,1 0 1,0 0 0,-1 0-1,1 0 1,0 0 0,-1 0 0,1 0-1,0-1 1,0 1 0,0 0 0,0 0-1,0-1 1,0 1 0,0 0-1,0-1 1,0 1 0,0-1 0,0 1-1,0-1 1,0 0 0,0 1 0,0-1-1,1 0 1,-1 0 0,0 0-1,0 0 1,0 0 0,0 0 0,1 0-1,-1 0 1,0-1 0,0 1 0,0 0-1,0-1 1,0 1 0,1-1-1,0 0 1,5-2 11,-1 0-1,0 0 1,0 0-1,-1-1 1,1 0-1,7-7 1,4-6 21,-2-2-1,0 0 1,-2-1 0,0 0 0,-1-1 0,-1 0 0,9-26-1,-19 46-30,-1 1 0,1-1-1,-1 0 1,0 0 0,1 0-1,-1 1 1,0-1 0,0 0-1,0 0 1,1 0 0,-1 0-1,0 0 1,0 1-1,0-1 1,-1 0 0,1 0-1,0 0 1,0 0 0,0 0-1,-1 1 1,1-2 0,-6 2 62,-1 9-39,4-3-28,1 1 0,0-1 0,0 1 1,0 0-1,1-1 0,0 1 0,0 0 0,1 0 0,0 0 1,0 0-1,1 0 0,0 0 0,0-1 0,0 1 1,5 13-1,-3-10 5,1 0 0,0 0 0,1-1 1,0 1-1,0-1 0,1 0 0,0 0 1,1-1-1,12 13 0,-15-18 5,0 1 1,0-1-1,0 0 1,1 0-1,0-1 0,-1 1 1,1-1-1,0 0 1,0 0-1,0-1 0,0 1 1,0-1-1,1 0 0,6 0 1,-4-1 4,-1-1-1,1 0 1,-1 0 0,0 0 0,1-1-1,-1 0 1,0 0 0,0-1-1,8-4 1,7-6 39,1-2-1,-2 0 0,0-1 1,29-29-1,7-19 91,-40 43-45,26-25 1,-42 45-95,0 1 1,-1-1-1,1 0 0,0 0 1,0 0-1,0 1 0,0-1 0,0 1 1,0-1-1,0 1 0,0-1 1,0 1-1,1-1 0,-1 1 0,0 0 1,2-1-1,-3 2-3,1-1 1,-1 0 0,1 0-1,-1 0 1,1 1-1,-1-1 1,0 0-1,1 1 1,-1-1-1,1 0 1,-1 1-1,0-1 1,1 0-1,-1 1 1,0-1-1,0 1 1,1-1-1,-1 0 1,0 1-1,0-1 1,0 1-1,1-1 1,-1 1-1,0-1 1,0 1-1,0 0 1,1 6 3,-1 0 1,0 1 0,0-1-1,-2 9 1,1-6-3,-46 302 40,15-128 5,-22 96 97,39-204-9,15-76-134,0 0 0,0 0-1,0 0 1,0 0-1,0 0 1,0 0 0,0 1-1,0-1 1,0 0-1,0 0 1,0 0 0,0 0-1,0 0 1,0 0-1,0 1 1,0-1 0,0 0-1,0 0 1,0 0-1,0 0 1,0 0 0,0 0-1,0 0 1,0 1-1,0-1 1,-1 0 0,1 0-1,0 0 1,0 0-1,0 0 1,0 0 0,0 0-1,0 0 1,0 0-1,0 0 1,-1 0 0,1 1-1,0-1 1,0 0-1,0 0 1,0 0-1,0 0 1,0 0 0,-1 0-1,1 0 1,0 0-1,0 0 1,0 0 0,0 0-1,0 0 1,0 0-1,-1 0 1,1-1 0,-3-8 28,1-17 1,11-71 164,30-134-1,46-91 127,-64 253-241,3 2 1,59-118-1,-81 181-76,0 0 1,1 1-1,-1-1 0,1 1 0,0 0 1,0 0-1,0 0 0,0 0 0,0 0 1,0 0-1,1 1 0,0 0 1,-1 0-1,1 0 0,0 0 0,5-1 1,-6 2-6,0 0 0,0 1 1,0 0-1,0 0 1,0 0-1,0 0 0,0 0 1,0 1-1,0-1 1,0 1-1,0 0 0,0 0 1,0 0-1,0 0 1,0 0-1,0 1 0,-1-1 1,1 1-1,-1 0 1,1 0-1,-1 0 0,5 4 1,-1 2-7,1 1-1,-1 0 1,0-1 0,-1 2 0,0-1 0,0 1 0,-1-1 0,0 1-1,-1 0 1,0 1 0,-1-1 0,2 19 0,-2-8-20,0-1 0,-2 1 0,-1 0 0,0 0 0,-8 34 0,9-52 19,-1 1 0,0 0-1,-1-1 1,1 1 0,-1-1 0,1 0-1,-1 1 1,0-1 0,0 0 0,0 0-1,-1 0 1,1 0 0,-1 0 0,0-1-1,-4 4 1,4-4 4,1-1 0,-1 0 0,1 0 0,-1 1 0,0-2 0,1 1 0,-1 0 0,0 0 0,0-1 0,0 0 0,0 0 0,1 1 0,-1-1 0,0-1 0,0 1 0,0 0 0,0-1 0,1 0 0,-1 1 0,0-1 0,-3-2 0,1 1 12,0 0 1,1 0-1,-1-1 0,1 0 0,-1 0 1,1 0-1,0 0 0,0-1 0,-4-4 1,6 6-5,-2-5-13,12 8-38,0 0 31,41 7-61,2-2 1,-1-3-1,73-3 1,-93-3 64,-1 0 1,1-3 0,-1 0 0,0-1 0,-1-2 0,0-1 0,33-17 0,-43 17 15,0 0 0,-1-1 0,-1 0 0,0-2 0,0 0 0,18-21 1,-26 26 2,-2 0 0,1 0 0,-1-1 0,0 0 0,-1-1 0,0 1 0,-1-1 0,0 0 0,0 0 0,-1 0 0,0-1 0,-1 1 0,2-19 0,-4 26-5,0 1 0,0 0 0,0-1 0,0 1 0,0 0 0,0-1 0,-1 1 0,1 0 0,-1-1-1,0 1 1,0 0 0,1 0 0,-2 0 0,1 0 0,0 0 0,-3-4 0,3 5 0,-1 0 0,1-1 0,-1 1 0,1 0 1,-1 0-1,0 1 0,1-1 0,-1 0 0,0 0 0,0 1 0,0-1 0,1 1 0,-1 0 0,0-1 0,0 1 0,-3 0 0,-2 1 8,1-1 0,-1 2 0,0-1 0,1 1 1,-1 0-1,1 0 0,-1 0 0,1 1 0,-11 7 0,7-4-7,1 1-1,1 0 1,-1 0-1,1 1 1,1 0 0,-1 0-1,1 1 1,1 0-1,0 0 1,0 1 0,0 0-1,1 0 1,1 0-1,0 0 1,0 1-1,1 0 1,1 0 0,0 0-1,0 0 1,1 0-1,0 0 1,1 0 0,0 0-1,1 0 1,0 0-1,1 0 1,0 0 0,1 0-1,0 0 1,0 0-1,1-1 1,1 0-1,8 15 1,-5-13-13,0 0 0,1-1 0,1 0 0,0 0 0,19 16 0,-25-24 13,0 0 0,0 0 0,0-1-1,1 1 1,-1-1 0,1 0 0,0 0-1,0 0 1,-1-1 0,1 0 0,0 0 0,0 0-1,0-1 1,0 1 0,0-1 0,1 0 0,-1-1-1,0 1 1,8-3 0,-4 0 9,0 0 0,-1-1 0,1 0 1,-1-1-1,0 1 0,-1-2 0,1 1 0,-1-1 0,7-7 0,10-11 41,23-31 0,-36 40-41,34-44 139,-3-2 0,-3-1 1,48-105-1,-79 146-101,-7 17-40,0 0 0,0 0 1,0 1-1,1-1 0,-1 1 0,1-1 1,0 1-1,0-1 0,0 1 0,1 0 1,-1 0-1,1 0 0,3-3 0,-5 6-9,-1 0 0,0-1 0,1 1 0,-1 0 0,1 0 0,-1 0 0,0 0 0,1 0 0,-1 0 0,0 0 0,1 1 0,-1-1 0,1 0 0,-1 0 0,0 0 0,1 0 0,-1 0 0,0 1-1,1-1 1,-1 0 0,0 0 0,1 0 0,-1 1 0,0-1 0,0 0 0,1 1 0,-1-1 0,0 0 0,0 0 0,1 1 0,-1-1 0,0 0 0,0 1 0,0-1 0,0 1 0,0-1 0,1 0 0,-1 1 0,0-1 0,0 0-1,0 1 1,0-1 0,0 1 0,0 0 0,2 20 9,-2-21-9,1 49-12,-3 1 0,-10 66 0,6-82 3,-1 0 1,-2-1-1,-1 0 1,-19 40-1,26-65 13,-1-1 0,0 1 0,-1-1 0,0 1 0,0-1 0,0-1 0,-1 1-1,-11 9 1,13-13 3,0 0-1,0-1 1,0 0-1,0 0 0,0 0 1,0 0-1,-1-1 0,1 1 1,0-1-1,-1 0 1,1-1-1,-1 1 0,1-1 1,-1 0-1,0 0 1,1 0-1,-8-2 0,-24-8 116,34 9-118,0 1 0,1-1 1,-1 0-1,0 0 0,1 0 0,-1 0 1,1 0-1,-1 0 0,1 0 0,0 0 1,0 0-1,-1-1 0,1 1 1,0-1-1,0 1 0,0-1 0,0 1 1,0-3-1,3 4-5,0 0 0,1 0 0,-1 0 0,0 0 0,1 0 0,-1 0 0,0 1 0,1-1 0,-1 1 0,0 0 0,3 1 0,-2-1 0,79 19 0,142 15 0,-128-29-372,-36-11-5074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4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12160,'0'0'8746,"-11"9"-8482,-35 32-17,41-36-183,0 0 0,0 1 0,1 0 0,0 0 0,0 0 0,1 1 0,0-1 0,0 1 0,0 0 1,1 0-1,-2 9 0,-2 6 143,-1-2-9,0 1 1,2 0 0,0 1 0,2-1 0,0 1 0,1 42 0,4-8 327,3 0 0,2-1 1,2 0-1,33 105 1,-41-158-471,0-1 0,0 1 0,0-1 1,0 0-1,1 1 0,-1-1 1,0 0-1,1 0 0,-1 1 1,3 0-1,-4-2-39,0 1 1,1-1-1,-1 0 0,0 1 1,1-1-1,-1 0 0,0 0 1,1 1-1,-1-1 1,0 0-1,1 0 0,-1 0 1,1 1-1,-1-1 0,0 0 1,1 0-1,-1 0 0,1 0 1,-1 0-1,0 0 0,1 0 1,-1 0-1,1 0 0,-1 0 1,1 0-1,-1 0 0,0 0 1,1 0-1,-1-1 0,1 1 1,-1 0-1,0 0 0,1 0 1,-1-1-1,0 1 0,1 0 1,-1 0-1,0-1 0,1 1 1,-1-1-1,1 1-51,-1 0-1,0 0 1,0-1-1,0 1 1,1 0-1,-1-1 1,0 1-1,1 0 1,-1 0-1,0 0 1,0-1-1,1 1 1,-1 0-1,0 0 1,1 0-1,-1 0 1,0 0-1,1 0 1,-1-1-1,1 1 1,-1 0-1,0 0 1,1 0-1,-1 0 1,0 0-1,1 0 1,-1 1-1,1-1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00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429 1 6520,'0'0'6928,"-6"13"-6620,5-10-301,-92 191 1204,6-44-343,-37 67 88,102-172-765,2 1-1,2 1 0,-12 50 0,22-64-71,1 1 0,2-1 0,1 1 0,2 0-1,1 0 1,1 0 0,3 0 0,0 0 0,2 0-1,15 51 1,-4-33 93,2-1-1,3-1 1,1-1-1,3-1 1,34 50-1,-47-81 2,0-1-1,1 0 1,1-1-1,29 25 1,-41-39-189,-1 0 0,0 0-1,0-1 1,1 1 0,-1-1 0,0 1 0,1-1-1,-1 1 1,0-1 0,1 0 0,-1 1 0,1-1-1,-1 0 1,1 0 0,-1 0 0,0 0-1,1-1 1,-1 1 0,3-1 0,7-4-2660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04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19 583 5120,'0'0'9017,"-3"13"-8604,-3 19-128,2-1 0,0 1 0,3 1 0,0-1 0,2 0 0,6 39 0,-2-45-79,-1-2 84,13 37 0,-15-56-202,0 0 0,0 0 1,0 1-1,1-2 0,0 1 0,0 0 1,0 0-1,0-1 0,1 0 0,0 0 1,0 0-1,7 5 0,-10-8-55,1 0 1,-1-1-1,1 1 0,0 0 0,0-1 1,-1 0-1,1 1 0,0-1 1,0 0-1,-1 0 0,1 0 0,0 0 1,0 0-1,0-1 0,-1 1 0,1 0 1,0-1-1,-1 1 0,1-1 1,2-1-1,32-18 288,-35 19-306,18-13 97,-1 0 1,-1-1 0,0-1 0,-1 0-1,-1-1 1,18-27 0,-10 9 107,-1-1 1,27-62-1,-7-8 311,-40 98-412,-4 10 12,-4 16-18,-3 38 67,-3 101 1,12-137-131,1 0 1,0 1-1,2-1 1,0 0-1,1 0 1,2 0 0,0-1-1,12 28 1,-16-43-32,-1-1 1,1 0 0,0 1 0,0-1-1,1 0 1,-1 0 0,1 0-1,0-1 1,-1 1 0,5 2 0,-5-4-11,-1 0 1,1 0 0,-1-1 0,1 1-1,0 0 1,-1-1 0,1 0-1,0 1 1,-1-1 0,1 0-1,0 0 1,0 0 0,-1 0 0,1 0-1,0 0 1,0-1 0,-1 1-1,1 0 1,0-1 0,-1 0-1,1 1 1,-1-1 0,1 0 0,-1 0-1,3-1 1,7-6 40,0 0 0,0-1 0,0 0 0,-1-1 0,-1 0 1,0-1-1,12-17 0,49-93 208,-29 47-109,13-29 118,-9 15 303,-45 87-560,0 1-1,0-1 0,1 1 0,-1 0 1,0-1-1,0 1 0,0-1 1,1 1-1,-1 0 0,0-1 1,0 1-1,1 0 0,-1 0 0,0-1 1,0 1-1,1 0 0,-1-1 1,1 1-1,-1 0 0,0 0 1,1 0-1,-1-1 0,0 1 0,1 0 1,-1 0-1,1 0 0,-1 0 1,0 0-1,1 0 0,-1 0 1,1 0-1,-1 0 0,1 0 0,-1 0 1,0 0-1,1 0 0,0 0 1,0 1 2,0 0 1,0 0-1,0 0 1,-1 0 0,1 0-1,0 0 1,0 0-1,-1 1 1,1-1 0,0 0-1,0 3 1,12 41 64,-13-43-69,7 37 33,-2 0-1,0 53 1,-10 81 67,4-156-95,-5 50 22,5-62-30,0 0 1,0-1-1,-1 1 0,1-1 1,-1 1-1,0-1 0,0 0 1,0 0-1,-1 0 1,1 0-1,-5 5 0,6-9 3,0 1-1,0-1 1,-1 1-1,1-1 1,0 1-1,0-1 1,0 0-1,-1 0 1,1 0-1,0 0 0,0 0 1,-1 0-1,1 0 1,0 0-1,0 0 1,-1 0-1,1-1 1,0 1-1,0 0 1,-1-1-1,1 1 1,0-1-1,0 1 1,0-1-1,0 0 1,0 0-1,0 1 1,0-1-1,0 0 1,-1-2-1,-31-30 128,19 15-40,0-2-1,1 1 1,1-2 0,1 1-1,1-1 1,-9-28 0,12 33 307,17 33-188,0-5-218,1 0 1,1-1-1,0-1 1,0 1-1,18 10 1,-22-17-8,-1 1-1,1-2 1,-1 1 0,1-1-1,0 0 1,0 0 0,0-1 0,1-1-1,-1 1 1,0-1 0,18 0-1,-10-3 8,1-1-1,-1 0 0,1-1 0,-1-1 0,0-1 0,-1 0 0,1-1 0,-1-1 0,-1 0 0,20-15 0,-10 6 5,-1-2 0,-1-1 0,-1 0 0,-1-2 0,20-26 0,17-36 107,-62 138-81,2-32-26,2-1-1,2 36 1,-1-50 1,1 0-1,0 0 0,0 0 1,1 0-1,0 0 0,0 0 1,1-1-1,0 1 1,0-1-1,0 0 0,1 0 1,4 6-1,-7-11 2,0 0 1,0 0-1,0-1 0,0 1 0,0 0 0,1-1 1,-1 0-1,0 1 0,0-1 0,0 1 1,0-1-1,1 0 0,-1 0 0,0 0 0,0 0 1,0 0-1,1 0 0,-1 0 0,0 0 1,0 0-1,0 0 0,1-1 0,-1 1 0,0-1 1,0 1-1,0-1 0,0 1 0,0-1 0,0 1 1,0-1-1,2-1 0,33-27 36,-31 24-24,15-17 25,0-1 1,-2 0-1,-1-1 1,26-49-1,-8 16 132,-35 57-169,0 0 0,0 0-1,0 0 1,0 0 0,0 0 0,0 0 0,0 0 0,0 0-1,0 0 1,0 0 0,0 0 0,0 0 0,0 1 0,0-1-1,0 0 1,0 0 0,0 0 0,0 0 0,0 0 0,0 0 0,0 0-1,0 0 1,0 0 0,0 0 0,0 0 0,0 0 0,1 0-1,-1 0 1,0 0 0,0 0 0,0 0 0,0 0 0,0 0-1,0 0 1,0 0 0,0 0 0,0 0 0,0 0 0,0 0-1,0 0 1,0 0 0,0 0 0,0 0 0,0 0 0,0 0 0,0 0-1,0 0 1,1 0 0,-1 0 0,0 0 0,0-1 0,0 1-1,0 0 1,0 0 0,0 0 0,0 0 0,0 0 0,0 0-1,0 0 1,0 0 0,0 0 0,0 0 0,0 9 57,-2 23-28,0-8 7,2 0-7,1 1 0,1 0 0,1 0 0,1-1 0,10 35 0,-13-56-26,0 0-1,0 0 1,0-1-1,0 1 0,0 0 1,0 0-1,1-1 1,-1 1-1,1-1 0,0 1 1,0-1-1,0 0 1,0 1-1,0-1 1,1 0-1,-1-1 0,0 1 1,1 0-1,0-1 1,-1 1-1,1-1 0,0 0 1,0 0-1,-1 0 1,1 0-1,0 0 0,0-1 1,0 1-1,0-1 1,0 0-1,0 0 0,0 0 1,0 0-1,0 0 1,0-1-1,0 0 0,0 1 1,0-1-1,0 0 1,0 0-1,0-1 0,3-1 1,14-9 33,-1-1 0,0-1 1,-1 0-1,0-1 0,24-28 1,3-1 35,-17 17-25,73-62 204,-90 80-228,-5 5-5,0-1-1,0 1 0,-1-1 0,0 0 0,0-1 0,5-6 0,-17 21-11,0-1 0,-1 0 0,0-1 1,0 1-1,-1-1 0,-13 8 0,-9 7 12,14-8-13,1 1-1,0 1 0,1 0 0,1 1 0,1 1 0,0 0 1,-13 25-1,24-39-6,0 0 0,1-1 0,0 1 1,0 0-1,0-1 0,0 1 0,0 0 0,0 8 0,1-12 0,0 1 0,0-1 0,0 1 0,0-1 0,0 1 0,1-1 0,-1 1 0,0 0 0,0-1 0,0 1 0,1-1 0,-1 0 0,0 1 0,0-1 0,1 1 0,-1-1 0,0 1 0,1-1 0,-1 0 0,1 1 0,-1-1 0,0 0 0,1 1 0,0 0 0,1-1 0,-1 0 0,0 0 0,0 0 0,1 0 0,-1 0 0,0 0 0,0 0 0,0-1 0,1 1 0,-1 0 0,0-1 0,0 1 0,0 0 0,1-1 0,1-1 0,4-2 5,0 0 1,1-1-1,-2 0 0,1-1 0,-1 1 1,1-1-1,-1-1 0,6-7 0,4-10 40,16-28 0,-18 28-17,18-23-1,-32 46-26,0 1 0,0-1-1,1 1 1,-1-1 0,0 1-1,0-1 1,1 1 0,-1-1 0,0 1-1,1 0 1,-1-1 0,1 1-1,-1 0 1,0-1 0,1 1 0,-1 0-1,1-1 1,-1 1 0,1 0 0,-1 0-1,1-1 1,-1 1 0,1 0-1,-1 0 1,1 0 0,-1 0 0,1 0-1,-1 0 1,1 0 0,0 0-1,-1 0 1,1 0 0,-1 0 0,1 0-1,-1 0 1,1 0 0,-1 1-1,1-1 1,-1 0 0,1 0 0,-1 1-1,1-1 1,-1 0 0,0 1 0,1-1-1,-1 0 1,1 1 0,-1-1-1,0 0 1,1 1 0,-1-1 0,0 1-1,0-1 1,1 1 0,-1-1-1,0 1 1,0-1 0,1 1 0,-1-1-1,0 2 1,11 40-53,-10-32 55,5 16-39,-3-8 22,2-1 0,6 20-1,-9-32 11,0 0 0,0-1-1,1 1 1,-1-1 0,1 1-1,0-1 1,0 0 0,1 0-1,-1 0 1,1-1 0,0 1-1,4 3 1,-6-6 6,1 0 0,-1 0-1,0 0 1,0-1 0,1 1 0,-1 0-1,0-1 1,1 0 0,-1 1 0,0-1 0,1 0-1,-1 0 1,0 0 0,1-1 0,-1 1-1,0 0 1,1-1 0,-1 0 0,3-1-1,3-1 3,0 0-1,-1-1 0,1 0 1,9-8-1,8-8 1,0-1 0,-1-1 0,-2-2 0,0 0-1,-1-1 1,-2-1 0,17-30 0,99-206 68,-112 211-1,-1 0 1,-3-2 0,17-75-1,-35 127-68,-1-1 0,1 1 0,-1-1-1,0 1 1,0-1 0,0 0 0,0 1 0,0-1-1,0 1 1,0-1 0,0 0 0,-1-2-1,0 4-1,1 0-1,0 0 1,0 0 0,-1 0-1,1 0 1,0 0-1,-1 0 1,1 0-1,0 0 1,-1 0-1,1 0 1,0 0 0,-1 0-1,1 0 1,0 0-1,-1 0 1,1 0-1,0 0 1,-1 0-1,1 0 1,0 1 0,0-1-1,-1 0 1,1 0-1,0 0 1,0 1-1,-1-1 1,1 0-1,0 0 1,0 1-1,-1-1 1,1 0 0,0 0-1,0 1 1,-6 6-10,1 0 0,0 0 0,-5 10 0,-2 8-25,1 0-1,2 1 1,1 0-1,0 0 1,2 1-1,1 0 1,2 0-1,0 0 0,2 42 1,3-20-51,3 0 0,2-1 0,2 1 0,21 67 0,-28-111 75,-1-1 1,1 1-1,0-1 0,0 1 1,0-1-1,0 0 1,1 0-1,4 5 0,-6-8 9,0 0-1,0 0 0,1 0 1,-1 0-1,0 0 0,1 0 1,-1 0-1,1-1 0,-1 1 1,1 0-1,-1-1 0,1 0 1,0 1-1,-1-1 0,1 0 1,0 0-1,-1 0 0,1 0 1,-1 0-1,1 0 0,0 0 1,-1 0-1,1-1 0,-1 1 1,1-1-1,0 1 0,-1-1 1,3-1-1,6-4 3,0 0 0,0 0 0,0-1 1,-1 0-1,0-1 0,-1 0 0,0-1 0,0 1 0,-1-2 0,0 1 0,9-16 0,2-9 29,-1 0 0,16-46 0,-4 4 3,1-1 40,-3-1 1,17-85-1,-41 149-63,22-148 152,-25 156-142,0 1 0,0-1 0,0 0 0,-1 1 0,-2-10 1,3 14-19,0 1 1,0-1-1,0 0 1,-1 1 0,1-1-1,0 1 1,0-1 0,-1 0-1,1 1 1,0-1-1,-1 1 1,1-1 0,-1 1-1,1-1 1,-1 1 0,1-1-1,-1 1 1,1 0-1,-1-1 1,1 1 0,-2-1-1,1 1-1,0 0 0,0 1-1,0-1 1,1 0-1,-1 0 1,0 1 0,0-1-1,0 0 1,0 1 0,1-1-1,-1 1 1,0-1-1,1 1 1,-1-1 0,0 1-1,1-1 1,-1 1 0,0 0-1,1-1 1,-1 1-1,0 1 1,-9 12-16,0 1-1,1 0 1,0 0 0,1 1-1,1 0 1,-6 22-1,-25 105-155,36-136 163,-15 80-84,4 1-1,3 0 0,4 141 1,6-215 80,0 4-8,0 1 0,1 0-1,2-1 1,0 1 0,7 27-1,-9-44 21,0-1 0,0 1 0,-1-1 0,1 1 0,0 0 0,0-1-1,0 0 1,1 1 0,-1-1 0,0 0 0,0 1 0,1-1 0,-1 0-1,1 0 1,-1 0 0,1 0 0,-1 0 0,1-1 0,0 1 0,-1 0-1,1-1 1,0 1 0,0-1 0,-1 0 0,1 1 0,0-1 0,0 0-1,0 0 1,-1 0 0,1-1 0,0 1 0,0 0 0,-1 0 0,1-1-1,0 0 1,0 1 0,-1-1 0,4-1 0,5-3 19,0 0 0,0-1 0,-1 0 0,16-13 0,64-62 180,-39 32-41,-49 48-152,0 0 1,0 0-1,0 0 0,0 0 0,0 0 1,0 1-1,0-1 0,0 0 0,0 0 1,0 1-1,1-1 0,-1 1 0,0-1 1,0 1-1,1 0 0,-1-1 0,0 1 1,1 0-1,-1 0 0,0 0 1,2 0-1,-2 0-3,0 1 1,0-1-1,0 1 1,0 0-1,-1-1 1,1 1 0,0 0-1,-1 0 1,1-1-1,0 1 1,-1 0-1,1 0 1,-1 0-1,1 0 1,-1 0-1,1 0 1,-1 0-1,0 0 1,1 0 0,-1 2-1,2 8 13,-1 0 1,0 1-1,-2 20 0,1-21 4,0 3 22,0-1 0,1 1-1,1-1 1,0 1-1,7 22 1,-8-35-38,-1 1 0,1-1 1,0 0-1,-1 0 0,1 0 1,0 1-1,0-1 0,0 0 0,0 0 1,0 0-1,0 0 0,0-1 1,0 1-1,0 0 0,0 0 0,0-1 1,0 1-1,1 0 0,-1-1 1,0 0-1,1 1 0,-1-1 0,0 0 1,1 1-1,-1-1 0,0 0 1,1 0-1,-1 0 0,1 0 1,-1 0-1,0 0 0,1-1 0,-1 1 1,0 0-1,1-1 0,1 0 1,7-3 31,0 0 0,-1 0 1,17-11-1,-16 10 1,21-14 58,-21 12-8,1 0 0,0 1-1,1 0 1,0 1 0,19-7 0,-30 12-81,0 0-1,-1 0 1,1 0-1,0 0 1,0 1-1,0-1 1,0 0-1,-1 0 1,1 1-1,0-1 1,0 0-1,0 1 1,-1-1-1,1 0 1,0 1-1,-1-1 0,1 1 1,0 0-1,-1-1 1,1 1-1,-1-1 1,1 1-1,-1 0 1,1 0-1,-1-1 1,1 1-1,-1 0 1,0 0-1,1-1 1,-1 1-1,0 0 1,0 0-1,0 0 1,0-1-1,1 1 1,-1 0-1,0 0 1,0 0-1,-1 1 1,1 38 79,0-38-75,-4 27 15,-1-1 0,-1-1 0,-1 1-1,-1-1 1,-18 38 0,3-16 28,-57 87-1,64-111-30,-29 33-1,38-51-6,1 0 0,-1-1 0,0 0 0,0 0 0,-1 0 0,0-1 0,0 0 0,-17 7 0,23-11-9,0-1 0,0 1 1,-1 0-1,1-1 1,0 1-1,-1-1 0,1 0 1,0 0-1,-1 0 1,1 0-1,0 0 0,-1 0 1,1-1-1,0 1 0,0-1 1,-1 0-1,1 1 1,0-1-1,0 0 0,0 0 1,0 0-1,0-1 1,0 1-1,0 0 0,0-1 1,1 0-1,-1 1 0,0-1 1,1 0-1,-1 0 1,1 1-1,0-1 0,0 0 1,0-1-1,0 1 0,-2-4 1,0-2 16,1 0 0,-1 0 1,1 0-1,1 0 0,0-1 0,0 1 1,0-1-1,2-14 0,-1 16-9,1 0-1,0 1 1,1-1-1,0 0 1,0 1-1,0 0 1,1-1-1,-1 1 1,2 0-1,-1 1 1,1-1 0,-1 0-1,10-9 1,-4 7-1,0 0 1,1 1-1,0 0 1,1 0-1,-1 1 1,21-9-1,251-95-333,-255 96-269,-18 8-3298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09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412 905 6016,'0'0'7664,"-13"-7"-7200,-43-21-2,51 27-385,0 0 0,0 0 0,0 1 0,0-1 0,-1 1 0,1 0 0,0 0 0,0 1-1,0 0 1,-1-1 0,1 2 0,0-1 0,0 1 0,1-1 0,-9 5 0,-4 1 168,2-2-44,0 0 1,1 1-1,-1 1 0,1 0 0,1 1 1,-1 1-1,1 0 0,1 0 0,0 1 1,0 1-1,1 0 0,0 1 0,1 0 1,0 0-1,1 1 0,1 1 0,-13 26 1,20-38-156,0 0 0,0 1 1,0-1-1,0 1 0,0-1 1,1 1-1,-1-1 0,1 1 1,-1 0-1,1-1 0,0 1 1,0-1-1,1 1 0,-1 0 1,0-1-1,1 1 0,0-1 1,-1 1-1,1-1 1,0 1-1,0-1 0,0 1 1,1-1-1,2 4 0,-2-4-13,0 0 0,1 0 1,0 0-1,-1-1 0,1 1 0,0 0 0,0-1 0,0 0 0,0 0 1,0 0-1,0 0 0,0 0 0,1 0 0,-1-1 0,0 0 0,0 0 1,1 0-1,-1 0 0,6-1 0,1-1 3,-1 0 0,1-1 0,-1 0 0,0 0 0,0-1 0,0 0 0,-1 0 0,0-1 0,1-1 0,-2 1 0,1-1 0,-1-1 0,0 1 0,0-1 0,0 0 0,7-11 0,1-5 50,0 1-1,-1-2 1,-1 0-1,16-42 1,17-74 291,-40 116-280,-6 24-87,1-1-1,-1 1 1,0-1-1,0 1 1,1-1-1,-1 0 1,0 1-1,0-1 1,0 1-1,0-1 1,0 0 0,0 1-1,0-1 1,0 1-1,0-1 1,0 0-1,0 1 1,-1-1-1,1 1 1,0-1-1,0 0 1,-1 1-1,1-1 1,0 1-1,-1-1 1,1 1-1,0-1 1,-1 1-1,0-1 1,0 9 135,0 7-109,0 0 0,2 1-1,-1-1 1,2 1 0,0-1-1,1 0 1,0 1 0,1-1-1,1-1 1,1 1 0,11 22-1,-9-22-4,0 1-1,1-2 1,0 1-1,14 15 1,-18-25-9,-1 0 0,1 0 0,0-1 0,0 0 0,1 0 0,-1 0-1,1 0 1,0-1 0,0 0 0,0 0 0,0 0 0,0-1 0,13 3 0,-6-3 36,-1-1 1,1 0-1,0 0 0,-1-1 0,1-1 0,-1 0 0,21-5 0,-24 3-20,1 0-1,-1 0 1,0-1-1,0-1 1,-1 0-1,1 0 1,-1 0-1,0-1 1,-1-1-1,10-9 1,16-16 115,47-37 0,-37 34-71,-32 25-54,0 0 1,0 1-1,1 1 1,1 0-1,-1 0 0,2 1 1,-1 1-1,23-8 1,-12 7 20,1 2 1,-1 1-1,1 0 1,26 1 0,-44 3-16,-4 0 18,-5 1 1,-10 3-2,-26 8 18,22-8-52,1 2 0,-1 0-1,1 0 1,1 1 0,-17 11 0,15-7-6,2-2 3,1 1-1,0 0 1,-19 20-1,29-27-13,1 0-1,0-1 0,-1 1 1,1 0-1,0 1 1,1-1-1,-1 0 1,0 0-1,1 1 1,0-1-1,0 1 0,0-1 1,0 1-1,1 0 1,-1-1-1,1 1 1,0 0-1,0-1 1,0 1-1,0 0 0,2 6 1,-1-7-3,1-1 0,-1 1-1,0-1 1,1 0 0,-1 1 0,1-1 0,0 0 0,-1 0-1,1 0 1,0 0 0,0 0 0,0-1 0,1 1 0,-1 0-1,0-1 1,1 0 0,-1 0 0,1 0 0,-1 0 0,1 0-1,0 0 1,-1 0 0,4 0 0,4 0-2,0 1 0,0-1 0,0-1 1,19-1-1,-2-3-6,-1-1 0,0-1 0,0-1 0,0-1 0,-1-2 1,0 0-1,41-25 0,-28 11 30,-1-1 0,-1-1 0,62-61 0,-56 40 34,-2-2 0,41-64 0,-61 83-37,38-63 98,83-183 0,-92 171-25,-45 98-77,28-68 67,-30 67-84,-3 7 3,-3 8-2,-64 149-39,4-9 59,-133 442 25,197-585-27,-1 1 1,-1-1 0,1 0 0,0 0 0,-1 0 0,0 0 0,0 0 0,0-1 0,-1 1 0,1 0 0,-1-1 0,0 0 0,0 1 0,-6 3 0,9-6-11,-1-1 1,1 0-1,-1 0 1,0 1-1,1-1 1,-1 0-1,1 0 1,-1 0 0,0 0-1,1 0 1,-1 0-1,0 0 1,1 0-1,-1 0 1,1 0 0,-1 0-1,0-1 1,1 1-1,-1 0 1,1 0-1,-1 0 1,1-1-1,-1 1 1,1 0 0,-1-1-1,1 1 1,-1-1-1,1 1 1,-1 0-1,1-1 1,-1 1 0,1-1-1,0 1 1,-1-1-1,1 0 1,0 0-1,-2-1 7,2 0-1,-1 0 0,0 0 1,0 0-1,1 0 0,-1 0 1,1 0-1,-1 0 0,1-3 1,1-9 12,1-1 1,0 1 0,1 0 0,0 0 0,2 1 0,-1-1 0,2 1 0,-1 0-1,2 0 1,0 0 0,16-20 0,-16 23-15,0 1 0,2 1 0,11-11 0,-16 15-7,0 1 0,0 1-1,0-1 1,0 1 0,0-1 0,0 1 0,1 0-1,-1 1 1,1-1 0,-1 1 0,6-1-1,-8 2 0,1 0-1,-1 0 0,0 1 0,0-1 0,0 1 0,0-1 1,0 1-1,0 0 0,0 0 0,0 0 0,0 0 0,-1 0 1,1 0-1,0 0 0,0 1 0,-1-1 0,1 0 0,-1 1 1,0 0-1,1-1 0,-1 1 0,0 0 0,2 3 0,3 6 1,-1 0 0,8 22 0,-9-22-1,4 11-3,1 0-1,1 0 1,1-2-1,1 1 1,0-1-1,25 28 1,-32-42 3,0 0-1,1-1 1,0 1 0,1-1-1,-1-1 1,1 1 0,0-1 0,0 0-1,0-1 1,0 0 0,0 0 0,1 0-1,0-1 1,0 0 0,-1-1 0,1 0-1,0 0 1,0 0 0,0-1 0,0 0-1,0-1 1,0 0 0,8-2-1,-5 0 15,0-1-1,0 0 0,0 0 0,-1-1 0,0-1 0,0 0 0,0 0 0,-1-1 0,0 0 0,0 0 0,0-1 0,7-10 0,-7 8 13,-1 0 0,0-1-1,0 0 1,-1 0 0,-1 0 0,0-1 0,0 0-1,-1 0 1,-1-1 0,4-18 0,-7 28-13,-1 0 0,1 0 1,-1 0-1,0 0 0,0 0 1,-1-1-1,1 1 0,-1 0 0,1 0 1,-1 0-1,0 0 0,-1-4 0,1 7-10,1-1 0,0 1 0,-1-1 0,1 1-1,-1-1 1,1 1 0,0-1 0,-1 1-1,1-1 1,-1 1 0,1 0 0,-1-1 0,1 1-1,-1 0 1,1-1 0,-1 1 0,0 0-1,1 0 1,-1-1 0,1 1 0,-1 0 0,0 0-1,1 0 1,-2 0 0,1 0-2,-1 1 1,0-1-1,1 1 1,-1-1-1,1 1 1,-1 0-1,1 0 1,0-1-1,-1 1 0,1 0 1,0 0-1,0 0 1,-1 1-1,0 0 1,-4 6-6,-1-1 1,1 1-1,1 1 1,-1-1 0,1 1-1,1 0 1,0 0-1,0 0 1,1 1-1,-4 14 1,4-12-4,1 1-1,1 0 1,0 0 0,0-1 0,1 1-1,1 0 1,3 23 0,-3-33 7,-1-1-1,1 1 1,0 0 0,0 0 0,-1-1 0,2 1-1,-1-1 1,0 1 0,1-1 0,-1 1 0,1-1-1,-1 0 1,1 1 0,0-1 0,0 0-1,0-1 1,0 1 0,1 0 0,-1 0 0,0-1-1,1 1 1,-1-1 0,1 0 0,-1 0 0,1 0-1,0 0 1,0 0 0,-1-1 0,1 1 0,0-1-1,0 0 1,0 0 0,-1 0 0,1 0 0,5-1-1,0 0 2,0-1-1,0 0 0,0 0 0,0-1 1,0 0-1,-1 0 0,1-1 1,-1 0-1,0-1 0,0 1 1,7-8-1,108-112 81,-67 64-29,-33 28-7,-20 28-37,0 0 1,0 0 0,0 1-1,1-1 1,-1 1-1,1 0 1,0 0-1,0 0 1,0 0 0,0 0-1,1 0 1,-1 1-1,1 0 1,5-4-1,-5 4 58,-7 10-5,-2 11-22,0 0 0,-2 33 0,6-41-22,1-1 0,-1 1 1,2-1-1,0 1 1,0-1-1,5 19 1,-5-28-14,-1 0 0,0 0 0,1 0 0,-1 0 0,1 1 0,-1-1 0,1 0 0,0 0 0,-1 0 0,1 0 0,0 0 0,0-1 0,0 1 1,0 0-1,0 0 0,0 0 0,0-1 0,0 1 0,0-1 0,0 1 0,0-1 0,0 1 0,2 0 0,0-1 6,-1 0 0,0 0 1,1 0-1,-1 0 0,0 0 0,1-1 0,-1 1 1,0-1-1,0 0 0,1 1 0,2-3 0,4-2 37,0 0 0,-1 0 0,1-1-1,13-13 1,9-12 143,28-39 1,-47 55-168,-8 11-17,1-1 0,-1 1 0,1 0 0,0 0 0,5-3 0,-10 7-6,1 1 0,-1-1 0,0 0 0,0 0 0,1 0 0,-1 0 0,0 0 0,1 0 0,-1 0 0,0 1 0,0-1 0,0 0 0,1 0 0,-1 0 0,0 0 0,0 1 0,0-1 0,1 0 0,-1 0 0,0 1 0,0-1 0,0 0 0,0 0 0,0 1 0,1-1 0,-1 0 0,0 0 0,0 1 0,0-1 0,0 0 0,0 1 0,0-1 0,0 0 0,0 0 0,0 1 0,0-1 0,0 0 0,0 1 0,0-1 0,0 0 0,-1 1 0,2 18 0,-1-17 0,6 144 72,-6-143-66,0 0 1,0 0-1,0 0 0,1-1 0,-1 1 1,1 0-1,0 0 0,0-1 1,0 1-1,0 0 0,2 3 0,-2-5-3,-1-1 0,1 1 0,0 0 0,0-1-1,-1 1 1,1-1 0,0 1 0,0 0 0,0-1-1,-1 0 1,1 1 0,0-1 0,0 0-1,0 1 1,0-1 0,0 0 0,0 0 0,0 0-1,0 0 1,0 0 0,0 0 0,0 0 0,0 0-1,0 0 1,0 0 0,0 0 0,0-1 0,0 1-1,-1 0 1,1-1 0,0 1 0,0-1-1,0 1 1,0-1 0,-1 1 0,1-1 0,1 0-1,4-4 4,1 0 1,-1-1-1,0 1 0,-1-1 0,1 0 0,7-12 0,26-47 54,-26 41-44,10-17 49,-16 26-18,2-1-1,0 1 1,0 1 0,22-25 0,-31 38-47,1 1 1,-1-1 0,1 1-1,-1-1 1,1 1 0,0-1-1,-1 1 1,1 0 0,-1 0-1,1-1 1,0 1 0,-1 0-1,1 0 1,0-1 0,-1 1-1,1 0 1,0 0 0,-1 0-1,1 0 1,0 0 0,-1 0-1,1 0 1,0 0-1,0 1 1,-1-1 0,1 0-1,-1 0 1,1 0 0,0 1-1,-1-1 1,1 0 0,0 1-1,-1-1 1,1 0 0,-1 1-1,1 0 1,19 23-51,-9-10 41,73 56 77,-82-68-69,0-1 1,0 1-1,0-1 0,1 0 1,-1 0-1,0 0 1,1-1-1,-1 1 0,1 0 1,-1-1-1,0 1 0,1-1 1,-1 0-1,1 0 0,-1 0 1,1 0-1,-1-1 0,1 1 1,-1 0-1,1-1 1,-1 0-1,0 0 0,1 0 1,-1 0-1,0 0 0,3-1 1,1-2-1,0 0 1,0 0-1,-1 0 1,0-1-1,1 0 1,-1 0-1,7-10 1,-9 12 1,-1-1 1,1 0-1,-1 1 1,0-1-1,0 0 1,0 0-1,-1 0 1,0-1-1,0 1 1,0 0-1,0 0 1,0-1-1,-1 1 1,0 0-1,0-1 1,0 1-1,0-1 1,-1 1-1,0 0 1,1-1-1,-2 1 1,1 0-1,-4-8 1,5 11-1,-1 0-1,1 0 1,-1 1 0,1-1 0,-1 0 0,1 0-1,-1 0 1,0 0 0,0 1 0,1-1 0,-1 0-1,0 1 1,0-1 0,0 0 0,0 1 0,0-1 0,1 1-1,-1-1 1,0 1 0,0 0 0,0-1 0,-1 1-1,1 0 1,0 0 0,0 0 0,0 0 0,0 0-1,0 0 1,0 0 0,0 0 0,0 0 0,0 0 0,0 1-1,0-1 1,0 0 0,0 1 0,0-1 0,0 1-1,0-1 1,0 1 0,0-1 0,0 2 0,-4 1-3,0 0 1,0 1 0,1 0 0,-1 0 0,1 0 0,-4 5-1,3-2-1,1 0-1,0 0 0,0 0 1,1 0-1,0 0 0,0 1 1,1-1-1,0 1 1,0 0-1,1 0 0,0 0 1,0 0-1,1 0 0,0 0 1,0-1-1,1 1 0,0 0 1,3 9-1,-3-14 2,0 0 0,1 0 0,-1 0 0,1-1-1,0 1 1,0 0 0,0 0 0,0-1 0,1 0 0,-1 1 0,1-1-1,-1 0 1,1 0 0,0 0 0,0-1 0,0 1 0,0-1 0,0 1-1,0-1 1,0 0 0,0 0 0,4 0 0,4 2-3,0-2 1,-1 1-1,1-2 1,0 1 0,16-2-1,-9-2 2,1 0 0,-1-1 1,0-1-1,24-9 0,67-35 1,-57 18 6,-35 19 33,28-13 1,-45 25-37,0 0 0,1 0 0,-1 0 1,0-1-1,0 1 0,0 0 0,0 0 0,1 0 0,-1 0 1,0 0-1,0 0 0,0 0 0,1-1 0,-1 1 1,0 0-1,0 0 0,0 0 0,1 0 0,-1 0 1,0 0-1,0 0 0,0 0 0,1 0 0,-1 0 1,0 0-1,0 0 0,1 0 0,-1 0 0,0 0 1,0 1-1,0-1 0,1 0 0,-1 0 0,0 0 0,0 0 1,0 0-1,0 0 0,1 1 0,-6 8 29,-20 19 1,17-19-18,-7 8-12,2 0 0,-19 30-1,28-39-7,0-1 0,0 1-1,1 0 1,0 0 0,0 1-1,1-1 1,0 0 0,1 1-1,-1 14 1,1-22 7,1 0-1,0 1 1,0-1-1,0 0 1,0 0-1,1 1 1,-1-1 0,0 0-1,0 0 1,1 1-1,-1-1 1,1 0 0,-1 0-1,1 0 1,-1 0-1,1 0 1,0 0-1,0 0 1,-1 0 0,1 0-1,0 0 1,0 0-1,0 0 1,0-1-1,0 1 1,0 0 0,0-1-1,0 1 1,0 0-1,1-1 1,-1 0-1,0 1 1,0-1 0,0 0-1,1 1 1,-1-1-1,0 0 1,2 0-1,1 0 2,-1-1 1,1 1-1,0-1 0,-1 0 0,1 0 0,-1 0 0,0 0 0,1 0 0,-1-1 0,0 0 0,0 1 1,0-1-1,3-3 0,7-8 0,0-1 1,-1-1 0,0 0-1,-2 0 1,1-1 0,13-32-1,-13 27 1,69-159 64,-50 105-49,-9 18 8,24-113 0,-42 160-25,-3 8-1,1-1 0,0 1 0,-1 0 0,0 0 0,1-1 0,-1 1 0,0 0 0,0-1 0,0 1 0,-1-4 0,1 6 0,-1 0 0,1 0 0,0 0 0,0-1 1,-1 1-1,1 0 0,0 0 0,0 0 1,-1 0-1,1 0 0,0-1 0,0 1 0,-1 0 1,1 0-1,0 0 0,-1 0 0,1 0 1,0 0-1,-1 0 0,1 0 0,0 0 0,0 0 1,-1 0-1,1 0 0,0 0 0,-1 1 0,1-1 1,0 0-1,0 0 0,-1 0 0,1 0 1,0 0-1,0 1 0,-1-1 0,1 0 0,0 0 1,0 0-1,0 1 0,-1-1 0,1 0 1,0 0-1,0 1 0,-7 5-6,1 1-1,0 0 1,1 0-1,-5 9 1,-26 47-11,3 3 0,3 0 1,-34 115-1,31-69-585,-34 228-1,61-308-268,3-21-3190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09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67 14776,'0'0'928,"-67"-15"-288,45 9 7,14 0-175,4 0 8,8 0-288,10-2 8,17 0-160,5-4-8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11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1 8432,'0'0'3622,"-13"9"-2987,5-3-514,-3 2 43,0 1 0,0 0 0,1 0 0,0 1 0,1 1 0,-13 16 0,8-3 192,1 0 0,1 1 0,1 0-1,-10 36 1,-22 112 1093,31-118-1042,-57 254 2367,61-282-2376,6-22-140,0 1-1,1 0 0,0 0 0,-2 11 0,17-33 643,28-46-247,-22 30-314,37-42 0,-50 66-262,0 0 0,1 1 0,-1 1 0,1-1-1,1 1 1,-1 0 0,1 1 0,0 0 0,0 0-1,13-4 1,-19 8-48,1 0-1,0 0 0,-1 1 1,1-1-1,0 1 0,-1 0 1,1 0-1,0 0 0,0 0 1,-1 0-1,1 1 0,0 0 1,-1 0-1,1 0 0,-1 0 1,1 0-1,4 3 0,-4-1-8,1 1 0,0-1 0,-1 1 1,0 0-1,1 0 0,-2 0 0,1 0 0,0 1 0,-1 0 0,4 6 0,-2-1 0,0 0 1,-1 1-1,0-1 1,0 1-1,-1-1 0,-1 1 1,0 0-1,0 0 0,-1 1 1,-1 19-1,-2-20 5,-1 1 1,0 0-1,-1-1 0,0 0 1,-1 0-1,0 0 0,-1-1 1,0 1-1,-1-1 0,0-1 1,0 1-1,-1-1 0,-14 12 1,19-17 5,-1-1-1,0-1 1,0 1 0,0 0 0,0-1 0,0 0 0,-1 0 0,1 0 0,-1-1 0,1 1 0,-1-1 0,1 0 0,-1 0 0,0-1 0,0 1 0,1-1 0,-1 0 0,0-1 0,0 1 0,1-1 0,-1 0 0,0 0 0,1 0 0,-1 0 0,1-1 0,0 0 0,-1 0 0,1 0 0,0-1 0,0 1 0,0-1 0,0 0 0,1 0 0,-1 0 0,1-1 0,0 1 0,-3-5 0,3 5 5,-11-17 234,13 19-256,1 0-1,-1 0 0,1 1 1,-1-1-1,1 0 0,-1 0 1,1 0-1,0 0 0,0 0 1,0 0-1,-1 0 0,1 0 1,0 0-1,0 0 0,0 0 1,1 0-1,-1 0 0,0 0 1,0 0-1,1-1 0,1 1-4,0 0-1,0 0 0,0 0 0,0 0 1,0 0-1,0 0 0,1 1 0,-1-1 1,0 1-1,4 0 0,-1-1-3,233-51-58,-184 39 66,-24 5 1,0-1-1,-1-2 0,43-22 0,75-55 60,-147 87-72,1 1 0,0-1 1,-1 1-1,1-1 0,0 1 0,-1 0 1,1-1-1,0 1 0,0 0 0,-1-1 0,1 1 1,0 0-1,0 0 0,0 0 0,-1 0 1,1 0-1,0 0 0,0 0 0,0 0 1,0 0-1,0 0 0,0 1-2,-1-1 0,1 0 0,-1 1 0,1-1 0,-1 1 0,0-1 0,1 1 0,-1-1 0,0 1 0,1 0 0,-1-1 0,0 1 0,1-1 0,-1 1 0,0 0 1,0-1-1,0 1 0,0 0 0,0-1 0,0 2 0,0 6-18,0-1 1,0 1-1,-4 12 0,3-9 15,-16 71-68,12-60 57,0 0-1,1 0 1,2 0-1,-1 42 0,3-63 18,0 0-1,0 0 0,0 1 0,0-1 1,1 0-1,-1 0 0,0 0 0,0 0 1,1 0-1,-1 0 0,0 0 0,1 0 1,-1 0-1,1 0 0,0 0 1,-1 0-1,1-1 0,0 1 0,-1 0 1,1 0-1,0 0 0,0-1 0,0 1 1,0-1-1,1 2 0,0-2 2,-1 0 0,1 1 0,0-1-1,-1 0 1,1 0 0,0 0 0,-1 0 0,1-1 0,0 1 0,-1 0 0,1-1-1,0 1 1,-1-1 0,3 0 0,6-4 15,-1-1 0,0 1 0,16-14 0,4-6 29,-1-3 0,-1 0 0,38-52 0,-61 74-33,28-31 54,-30 34-61,0 1 0,1 0 1,-1 0-1,1 0 0,-1 0 0,1 0 0,0 1 0,-1-1 0,1 1 1,0 0-1,0 0 0,6-2 0,-8 3-4,-1 0 1,1 0-1,0 0 1,0 0-1,-1 0 0,1 1 1,0-1-1,0 0 0,-1 0 1,1 0-1,0 1 0,-1-1 1,1 0-1,0 1 0,-1-1 1,1 1-1,0-1 0,-1 1 1,1-1-1,-1 1 1,1-1-1,-1 1 0,1-1 1,0 2-1,7 22 38,-7-13-30,0-1 1,-1 20-1,-5 11 3,-2-1 0,-1 1 0,-3-2 0,-1 0 0,-1 0 0,-31 60 0,29-69-15,-1-1 0,-1 0 0,-2-2 0,0 0 0,-2-1 0,-1-1 0,-26 23 0,41-42 5,-1 0-1,0-1 1,0 0-1,0 0 1,-15 5-1,21-9 3,0 0-1,-1-1 1,1 1 0,0-1-1,-1 1 1,1-1-1,-1 0 1,1 0-1,-1 0 1,1 0 0,-5-1-1,6 0 0,-1 1 0,1-1 0,0 1 0,0-1 0,0 0-1,-1 0 1,1 1 0,0-1 0,0 0 0,0 0 0,0 0 0,1 0 0,-1 0-1,0-1 1,0 1 0,0 0 0,1 0 0,-1 0 0,1-1 0,-1 1 0,1 0 0,-1-3-1,0-1 7,1 0-1,0 0 1,0 0-1,0 0 1,0 0-1,1 0 1,0 1-1,0-1 1,0 0 0,0 0-1,1 0 1,0 1-1,0-1 1,0 1-1,1-1 1,-1 1-1,1 0 1,0 0-1,0 0 1,4-3-1,9-10 39,1 0 0,34-25 0,-28 25-18,1 2-1,1 0 0,0 2 0,30-12 0,112-31-22,-147 51-81,1 1 1,-1 0-1,1 1 0,0 2 1,0 0-1,0 1 0,0 1 0,40 7 1,-41-3-1530,0 0 1,31 14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15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245 701 6016,'0'0'4088,"2"-11"-3510,8-35-115,-10 45-395,0-1 0,1 0 1,-1 1-1,0-1 0,0 0 0,0 0 1,0 1-1,0-1 0,0 0 0,0 1 1,-1-1-1,1 0 0,0 1 0,-1-1 1,0 1-1,1-1 0,-2-2 0,1 4-24,0-1 0,1 0 0,-1 1-1,0-1 1,0 0 0,0 1-1,0-1 1,0 1 0,0 0 0,0-1-1,0 1 1,0 0 0,0-1-1,0 1 1,0 0 0,0 0 0,0 0-1,0 0 1,-2 0 0,-3 1 89,0 0 1,0 0-1,1 1 1,-1 0-1,0 0 1,-7 4-1,3 0 1,0 0 1,0 1-1,1 0 0,0 1 0,0 0 0,1 0 0,-14 18 1,8-7 149,1 1 0,-21 41 1,28-47-144,0 0-1,0 0 1,2 1 0,0-1 0,0 1 0,-1 16-1,5-23-55,-1 0-1,1-1 0,0 1 0,1 0 1,0 0-1,0 0 0,1 0 0,0-1 1,0 1-1,1-1 0,0 1 1,0-1-1,6 9 0,-8-14-38,1 0-1,-1 0 0,1 0 1,-1 0-1,1 0 1,0 0-1,-1 0 1,1 0-1,0-1 1,0 1-1,1-1 1,-1 1-1,4 1 1,-4-3-22,-1 0 1,1 1 0,0-1 0,0 0 0,0 0 0,0 0 0,0 0 0,0-1 0,-1 1 0,1-1 0,0 1 0,0-1 0,0 1 0,-1-1 0,1 0-1,0 0 1,-1 0 0,1 0 0,-1 0 0,2-1 0,9-8 42,-1 1-1,0-1 1,-1-1 0,0 0 0,-1-1-1,0 1 1,-1-2 0,7-14-1,5-11 121,21-62 1,-8 2 142,28-137 0,-6-107 284,-50 313-547,-3 18-13,0-1 1,-1 1-1,0-1 1,-2-22-1,1 33-49,0 1 0,0 0 0,0-1 0,0 1 0,0 0 0,0-1 0,0 1 0,0 0 0,0-1 0,0 1 0,0 0 0,0-1 0,0 1 0,-1 0 0,1 0 0,0-1 0,0 1 0,0 0 0,0-1 0,-1 1 0,1 0-1,0 0 1,0-1 0,-1 1 0,1 0 0,0 0 0,-1 0 0,1 0 0,0-1 0,-1 1 0,1 0 0,0 0 0,0 0 0,-1 0 0,0 0 2,0 1 1,1-1-1,-1 0 0,0 1 0,1-1 1,-1 1-1,0-1 0,1 1 0,-1-1 1,1 1-1,-1-1 0,1 1 0,0 0 1,-1-1-1,1 1 0,-1 1 0,-14 32 67,1 1-1,2 0 0,-13 63 1,-23 179 263,42-221-186,3 1-1,7 109 1,-1-141-59,9 36 0,-11-55-73,1 0 0,0 1 0,0-1 0,1 0 0,-1-1 0,1 1-1,1 0 1,-1-1 0,1 1 0,6 6 0,-7-10-6,0 0-1,0 0 1,0 0-1,0-1 1,0 1-1,0-1 1,1 0-1,-1 0 1,0 0 0,1 0-1,-1-1 1,1 1-1,-1-1 1,0 0-1,1 0 1,-1 0 0,1 0-1,-1-1 1,1 0-1,-1 1 1,6-3-1,4-2 19,1 0 0,-1-1 0,21-13 0,6-7 88,0-3 1,-2-1-1,0-2 1,34-40-1,-58 58-22,-9 11-24,-1-1 0,0 1 0,-1-1 0,1 0-1,-1 0 1,0-1 0,0 1 0,0-1 0,4-9 0,-30 61 232,18-37-283,-1 0 1,-6 19 0,8-16-6,0 0 0,2 1 0,-1 0 0,1 21 0,1-28-13,2 1-1,-1-1 1,1 0 0,0 0 0,0 0 0,1 0 0,0 0 0,0 0 0,1-1 0,5 11 0,-7-15 1,1 1 1,0-1-1,0 0 1,0 0-1,0 0 0,0 0 1,0 0-1,0-1 1,1 1-1,-1-1 1,1 1-1,-1-1 0,1 0 1,0 0-1,-1 0 1,1 0-1,0 0 1,0-1-1,-1 1 0,1-1 1,0 0-1,0 0 1,0 0-1,0 0 1,-1 0-1,1-1 0,0 1 1,0-1-1,0 0 1,-1 0-1,1 0 1,0 0-1,-1 0 0,1-1 1,-1 1-1,0-1 1,1 1-1,-1-1 1,0 0-1,0 0 0,3-4 1,1-3 22,0-1 0,-1 1 0,0-1 1,0-1-1,-1 1 0,-1-1 0,0 1 0,2-13 1,-4 16-4,0 0 0,0 0 0,-1 1-1,0-1 1,0 0 0,-1 0 0,1 1 0,-2-1 0,1 0 0,-1 1 0,0-1 0,0 1 0,-1 0 0,-5-11 0,-22-13 200,22 24-85,19 14-145,-5-6-2,1-1 0,-1-1 1,1 1-1,0-1 0,-1 0 1,1-1-1,-1 0 0,1 0 0,8-2 1,3-1-19,-3 2 15,-1-2-1,0 0 1,0 0 0,0-2 0,18-8 0,63-43 14,-40 23 41,-5 4 68,-62 58-26,4-9-47,1 0 1,1 0 0,-8 40-1,12-49-21,1 0 0,0 1 0,1-1 1,0 0-1,0 0 0,1 1 0,1-1 0,0 0 0,5 18 0,-6-25-12,0-1 1,0 0-1,0 0 0,1 1 1,-1-1-1,0 0 0,1 0 1,0 0-1,-1-1 0,1 1 1,0 0-1,0 0 0,0-1 1,0 0-1,0 1 0,0-1 1,0 0-1,1 0 0,-1 0 1,0 0-1,1 0 0,-1-1 1,1 1-1,-1-1 0,1 1 1,-1-1-1,1 0 0,-1 0 0,1 0 1,-1 0-1,1-1 0,-1 1 1,1-1-1,3-1 0,5-1 21,0-1 0,-1 0 0,1-1-1,-1 0 1,0-1 0,11-7 0,95-82 324,-48 38-115,-65 55-227,-1 0-1,1 1 1,-1-1-1,1 0 1,0 1 0,0 0-1,3-2 1,-5 3-5,0 0-1,0-1 1,0 1 0,0 0-1,0 0 1,0 0 0,0 0-1,0 0 1,0 0 0,0 0-1,0 1 1,0-1 0,0 0-1,0 0 1,0 1 0,0-1-1,1 1 1,-1 1 0,1 0 0,0-1 1,-1 1-1,1 0 0,-1 0 1,0 0-1,1 1 0,-1-1 1,0 0-1,0 0 0,0 1 0,-1-1 1,1 0-1,-1 1 0,1-1 1,-1 1-1,0 2 0,2 17 37,-1 31-1,0 16 59,-1-68-99,0-1 0,0 1 0,1-1 1,-1 1-1,0 0 0,0-1 0,0 1 0,0-1 1,1 1-1,-1-1 0,0 1 0,1-1 0,-1 1 1,0-1-1,1 1 0,-1-1 0,0 1 0,1-1 1,-1 0-1,1 1 0,-1-1 0,1 0 0,-1 1 1,1-1-1,-1 0 0,1 1 0,-1-1 0,1 0 1,0 0-1,-1 0 0,1 0 0,-1 0 0,1 0 1,-1 1-1,1-1 0,0 0 0,-1-1 0,1 1 1,-1 0-1,1 0 0,0 0 0,-1 0 0,1 0 1,-1-1-1,1 1 0,-1 0 0,1 0 0,0-1 1,29-17 36,-3-4-15,86-62 106,-92 69-107,-15 11-15,0-1-1,1 1 1,-1 0 0,1 0 0,0 1-1,0 0 1,0 0 0,9-2 0,-15 5-4,0 0 0,0 0 0,1 0 0,-1 0 0,0 0 0,0 0 0,0 0 0,1 1 0,-1-1 0,0 0 0,0 1 0,0-1 0,0 1 0,0-1 0,0 1 0,0-1 0,0 1 0,0 0 1,0-1-1,0 1 0,0 0 0,0 0 0,0 0 0,0 0 0,-1 0 0,1 0 0,0 0 0,-1 0 0,1 0 0,-1 0 0,1 0 0,-1 0 0,0 1 0,1-1 0,-1 0 0,0 2 0,2 5 22,-1 1 0,0-1 0,-1 17 0,0-19-15,0-3-4,0 0-1,0-1 1,0 1-1,0 0 1,0-1-1,1 1 0,-1 0 1,1 0-1,0-1 1,0 1-1,0-1 0,0 1 1,0-1-1,0 1 1,1-1-1,-1 0 1,1 0-1,0 1 0,-1-1 1,1 0-1,0 0 1,0-1-1,0 1 0,1 0 1,-1-1-1,0 1 1,1-1-1,-1 0 1,1 0-1,-1 0 0,4 1 1,3-1-4,0 1 0,-1-2 0,1 1 0,0-2 0,0 1 0,0-1 0,0 0 0,14-4 0,22-7 15,0-2 0,-1-2 0,-1-1 0,0-3 0,-2-1-1,0-2 1,44-33 0,-77 51-12,-8 4-4,1 1-1,0 0 0,0 0 1,-1-1-1,1 1 1,0-1-1,-1 1 0,1-1 1,0 1-1,-1-1 1,1 1-1,-1-1 0,1 1 1,-1-1-1,1 0 0,-1 1 1,0-1-1,1 0 1,-1 0-1,0 1 0,1-1 1,-1 0-1,0 0 1,0 1-1,0-1 0,0 0 1,1-1-1,-1 2 0,0 0 0,0 0 0,0-1 0,0 1 0,0 0 0,0 0 0,0 0 0,0 0 0,-1 0 0,1-1 0,0 1 0,0 0 0,0 0 0,0 0 0,0 0 0,0 0 0,0-1 0,0 1 0,0 0 0,0 0 0,0 0 0,0 0 0,-1 0 0,1 0 0,0 0 0,0 0 0,0-1 0,0 1 0,0 0 0,0 0 0,-1 0 0,1 0 0,0 0 0,0 0 0,0 0 0,0 0 0,-1 0 0,1 0 0,0 0 0,0 0 0,0 0 0,0 0 0,0 0 0,-1 0 0,1 0 0,0 0 0,0 0 0,0 0 0,0 0 0,0 0 0,-1 0 0,1 0 0,0 1 0,0-1 0,0 0 0,0 0 0,0 0 0,-7 4 0,-36 34 35,30-27-12,0 0 0,1 1 0,-17 20 0,14-11 3,0 1 1,-17 32 0,29-48-30,0 1 1,0-1-1,1 1 1,0 0-1,0-1 1,0 1-1,1 0 1,0 0-1,1 0 1,-1 0-1,1 0 1,1 0-1,-1 0 1,3 8-1,-3-14 3,0 0 0,0 1-1,1-1 1,-1 0-1,0 0 1,1 1 0,-1-1-1,1 0 1,0 0-1,-1 0 1,1 0 0,0 0-1,0 0 1,0 0-1,0 0 1,-1 0 0,1 0-1,0 0 1,1-1 0,-1 1-1,0 0 1,0-1-1,0 1 1,0 0 0,0-1-1,1 0 1,-1 1-1,0-1 1,1 0 0,-1 0-1,0 1 1,0-1-1,1 0 1,-1 0 0,0 0-1,1-1 1,-1 1-1,0 0 1,0 0 0,1-1-1,-1 1 1,0-1-1,0 1 1,0-1 0,1 1-1,-1-1 1,2-1-1,4-3 2,0 1 0,0-1 0,-1 0-1,1-1 1,9-11 0,-2-1 16,-2-1 1,0 0 0,-1-1-1,-1 0 1,9-25 0,-4 10 44,-11 28 12,-3 12-31,-4 16-3,-20 73 36,-3-1-1,-5-1 1,-43 89 0,47-122-56,-4-2 0,-2 0 0,-44 56 0,73-107-20,-1 0 0,0-1 0,0 0 0,0 0 0,-1 0-1,0-1 1,0 1 0,0-1 0,-9 4 0,14-8 2,-1 1-1,0 0 1,0-1-1,0 1 1,0-1-1,0 1 1,0-1-1,0 0 1,0 0 0,0 0-1,0 0 1,0 0-1,0 0 1,-1-1-1,1 1 1,1-1-1,-1 1 1,0-1-1,0 0 1,0 0-1,0 0 1,0 0-1,1 0 1,-1 0-1,0 0 1,1-1-1,-1 1 1,1-1-1,-1 1 1,1-1-1,0 1 1,0-1-1,0 0 1,0 1-1,0-1 1,0 0-1,-1-2 1,0-2 7,-1-1-1,1 1 1,1 0 0,-1-1-1,1 1 1,0-1 0,0 0 0,1 1-1,0-1 1,0 0 0,1 0-1,0 1 1,0-1 0,0 1-1,1-1 1,0 1 0,0 0-1,1-1 1,4-7 0,-2 4 3,1 0 1,0 0-1,1 1 1,0 0 0,0 0-1,1 0 1,0 1-1,1 0 1,0 1-1,15-10 1,-3 5 24,1 1 0,0 1 0,39-11-1,72-13 108,-57 17-154,-57 11-88,-14 4-84,1 0 1,0 1-1,-1 0 0,11-2 1,-15 4 156,-1-1 1,0 0-1,0 0 0,0 0 1,0 0-1,0 0 1,1 0-1,-1 0 0,0 0 1,0-1-1,0 1 1,0 0-1,0 0 0,0 0 1,0 0-1,1 0 1,-1 0-1,0 0 0,0 0 1,0 0-1,0 0 1,0 0-1,0 0 0,0 0 1,0-1-1,1 1 1,-1 0-1,0 0 0,0 0 1,0 0-1,0 0 1,0 0-1,0 0 0,0-1 1,0 1-1,0 0 1,0 0-1,0 0 0,0 0 1,0 0-1,0 0 1,0-1-1,0 1 0,0 0 1,0 0-1,0 0 1,0 0-1,0-1 0,-5-7-667,-7-5-3415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15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14064,'0'0'1160,"63"-10"-1376,-19 14 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17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1 753 6424,'0'0'7001,"12"-5"-6412,-4 2-467,-1 1-42,-1 0 1,0 0-1,0-1 1,0 0-1,0 0 1,0 0-1,0-1 1,-1 0-1,0 0 1,0 0-1,0-1 1,5-5-1,13-25 506,-1-1-1,-2-1 0,-1 0 0,14-44 1,-31 77-460,0 0 108,0-1 0,0 1-1,-1-1 1,0 0 0,0 1 0,1-9-1,-24 47 1054,11-12-1078,1 0-1,2 1 1,0 0 0,1 0-1,2 1 1,0 0 0,1 0-1,2 0 1,0 26 0,2-46-157,0-1 0,1 1 0,-1-1 0,1 0 1,-1 1-1,1-1 0,0 0 0,1 0 1,-1 1-1,2 2 0,-2-5-32,0 0 0,0 0 0,0 0 0,0 0 0,0 0 0,0 0 0,0 0 0,0 0 0,0-1 0,0 1 0,1 0 0,-1-1 0,0 1-1,0-1 1,1 0 0,-1 1 0,0-1 0,1 0 0,-1 0 0,1 0 0,-1 1 0,0-2 0,1 1 0,-1 0 0,0 0 0,1 0 0,1-1 0,13-3 60,0-1 1,0-1-1,0 0 1,-1-1-1,0-1 1,0 0-1,-1-1 1,23-19-1,-6 1 67,-2 0-1,41-49 1,-33 29 44,-2-2 0,37-68-1,43-110 511,-103 203-600,-6 13-19,-1 0-1,0 0 1,0-1 0,-1 0-1,4-21 1,-9 27 252,-3 16-195,-5 17-12,-1 5-68,2 0 0,1 1 0,2 0 0,1 0 1,1 0-1,2 0 0,3 36 0,2-30-8,1 1-1,2-1 0,1 0 1,2 0-1,29 69 1,-28-89-101,1-1 0,1 0 0,1-1 0,0 0 1,1-1-1,1-1 0,23 18 0,-33-30 121,-2 0-1064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17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14272,'0'0'1624,"66"-18"-1208,-21 8-1,3 4-183,8 4 16,-1 2-96,-9 6 0,-4 2-8,-3 2 8,-3-2-104,-6 2-8,-10 2-120,3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17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10152,'0'0'1568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 14968,'0'0'6323,"-8"11"-6072,-24 35-4,29-41-182,0 0 0,1 1 1,0-1-1,1 1 0,-1 0 1,1-1-1,0 1 0,0 0 1,1 0-1,-1 0 0,1 0 1,1-1-1,-1 1 0,1 0 1,2 6-1,-1 3 52,4 37 863,15 63 0,-21-113-922,1 0-1,0 0 1,0 0 0,-1 1-1,1-1 1,1 0-1,-1 0 1,0 0 0,0 0-1,1-1 1,-1 1-1,1 0 1,0-1 0,-1 1-1,1 0 1,0-1-1,0 0 1,0 0 0,0 1-1,0-1 1,0 0-1,0-1 1,1 1 0,-1 0-1,3 0 1,-1-1-4,-1 1 1,0-1 0,0 0-1,0-1 1,0 1 0,0 0-1,0-1 1,0 0 0,0 1-1,0-1 1,0 0 0,0-1-1,-1 1 1,1-1 0,0 1-1,-1-1 1,1 0 0,3-3-1,14-12 120,-2-2 0,0 0 0,-1-1-1,-1 0 1,0-2 0,-2 0 0,17-34 0,0-52 703,-30 104-801,-1 0 1,1 0-1,-1-1 1,0 1-1,0 0 0,0 0 1,-1-7-1,-3-5 273,4 16-340,0 0 1,0 0 0,0 0 0,0 0-1,0 0 1,0 0 0,-1 0 0,1 0-1,0 0 1,0 0 0,0 1 0,0-1-1,0 0 1,0 0 0,0 0 0,0 0 0,0 0-1,0 0 1,0 0 0,-1 0 0,1 0-1,0 0 1,0 0 0,0 0 0,0 0-1,0 0 1,0 0 0,0 0 0,0 0-1,0 0 1,0-1 0,0 1 0,-1 0 0,1 0-1,0 0 1,0 0 0,0 0 0,0 0-1,0 0 1,0 0 0,0 0 0,0 0-1,0 0 1,0 0 0,0 0 0,0 0-1,0 0 1,0-1 0,0 1 0,0 0-1,0 0 1,0 0 0,0 0 0,0 0 0,0 0-1,0 0 1,-3 16 44,1 0 1,1 1-1,0-1 1,2 1-1,0-1 0,0 0 1,2 1-1,5 19 0,-7-28-31,22 78 209,-21-78-179,1 0 0,1 0 1,-1-1-1,1 1 0,1-1 1,-1 0-1,1 0 1,7 7-1,-11-13-42,0 0-1,0 0 1,1 0 0,-1-1-1,0 1 1,1 0-1,-1-1 1,1 1 0,-1-1-1,0 1 1,1-1 0,-1 0-1,1 0 1,-1 0-1,3 0 1,-3 1-6,0-1 0,0 0 0,0 0 1,-1-1-1,1 1 0,0 0 0,0 0 0,0 0 0,0-1 1,-1 1-1,1 0 0,0-1 0,0 1 0,0 0 0,-1-1 0,1 1 1,0-1-1,-1 1 0,1-1 0,0 0 0,-1 1 0,1-1 1,-1 0-1,1 1 0,0-2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20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184 719 8840,'0'0'5914,"12"-9"-5183,-4 4-625,7-5 87,0-1 0,-1 0 1,0-1-1,18-21 0,17-26 490,-3-1 0,43-74 0,-66 93-196,-2 0 0,-1-1 0,-3-1 0,22-80 0,-38 121-436,3-20 337,-4 21-356,1 1 0,-1-1-1,0 0 1,0 1 0,0-1 0,0 0-1,0 1 1,0-1 0,0 0 0,0 1-1,0-1 1,0 0 0,-1 1 0,1-1-1,0 0 1,0 1 0,0-1 0,-1 0-1,1 1 1,0-1 0,-1 1 0,1-1-1,-1 1 1,0-2 0,0 3-10,1-1-1,-1 0 1,1 1 0,-1-1 0,1 0-1,-1 1 1,1-1 0,-1 1-1,1-1 1,0 1 0,-1-1 0,1 1-1,0-1 1,-1 1 0,1-1-1,0 1 1,0-1 0,-1 1 0,1 0-1,-2 4 62,-28 51 321,-43 115-1,-5 70-69,30-84-145,-21 58 16,-98 282 256,156-467-420,-87 211 409,97-239-449,-8 15 213,6-19-56,2-13-39,3-16 10,2 1 1,1-1-1,1 1 0,20-56 1,-17 62-65,2 2 1,0-1-1,2 2 1,0-1 0,2 2-1,0 0 1,1 1-1,1 0 1,0 1 0,34-25-1,20-10 159,127-72 1,-180 115-204,592-308 358,-597 312-368,-8 5-2,-1-1 0,1 0 0,0 0 0,0-1 0,-1 1 0,1-1 0,-1 0 0,0 0 0,0-1 0,7-6-1,-11 10-6,0 0-1,0 0 0,0 0 1,-1 0-1,1 0 0,0 0 0,0 0 1,0 0-1,0 0 0,-1 1 1,1-1-1,0 0 0,0 0 1,0 0-1,0 0 0,-1 0 0,1 0 1,0 0-1,0 0 0,0-1 1,0 1-1,-1 0 0,1 0 0,0 0 1,0 0-1,0 0 0,0 0 1,-1 0-1,1 0 0,0 0 0,0 0 1,0-1-1,0 1 0,0 0 1,-1 0-1,1 0 0,0 0 0,0 0 1,0 0-1,0-1 0,0 1 1,0 0-1,0 0 0,0 0 0,0 0 1,0-1-1,0 1 0,0 0 1,0 0-1,0 0 0,0-1 1,0 1-1,0 0 0,0 0 0,0 0 1,0 0-1,0-1 0,0 1 1,0 0-1,0 0 0,-17 8 24,15-7-23,-56 31 32,23-13-15,0 1 0,-34 27 1,20-7 10,3 2 0,-59 68 0,72-67-15,31-40-11,0 0 1,0 1-1,0 0 1,1-1-1,-1 1 0,1 0 1,0 0-1,0 0 0,0 0 1,0 6-1,1-9-3,0-1 0,0 1 0,0-1 1,0 0-1,0 1 0,0-1 0,0 1 0,0-1 0,0 0 0,0 1 0,0-1 0,1 1 0,-1-1 1,0 0-1,0 1 0,0-1 0,1 0 0,-1 1 0,0-1 0,0 0 0,1 1 0,-1-1 1,0 0-1,1 0 0,-1 1 0,0-1 0,1 0 0,-1 0 0,0 0 0,1 1 0,-1-1 0,1 0 1,-1 0-1,0 0 0,1 0 0,-1 0 0,1 0 0,-1 0 0,0 0 0,1 0 0,-1 0 0,1 0 1,19-6 19,-5-3-15,0 0 0,0-1-1,-1-1 1,13-12 0,49-54 12,-21 11 22,-39 45-12,1 0 0,1 0-1,1 2 1,32-26 0,-50 44-23,0 1 0,0-1 0,0 0 1,0 1-1,0-1 0,0 1 0,0-1 0,0 1 1,0 0-1,0-1 0,1 1 0,-1 0 0,0 0 1,0 0-1,0 0 0,0 0 0,1 0 1,-1 0-1,0 0 0,0 0 0,0 0 0,0 1 1,0-1-1,1 0 0,-1 1 0,0-1 0,0 1 1,0 0-1,0-1 0,0 1 0,0 0 0,0-1 1,-1 1-1,1 0 0,0 0 0,0 0 0,-1 0 1,1 0-1,0 0 0,-1 0 0,1 1 0,4 6 14,-1 0-1,-1 0 1,0 1-1,4 12 1,-2-5-8,-1-4 0,1 1-1,1-2 1,0 1-1,0-1 1,1 0-1,1 0 1,15 17 0,-20-25-5,1 0 0,-1 0 0,1 0 0,-1 0 0,1-1 1,0 1-1,0-1 0,0 0 0,0 0 0,1 0 0,-1-1 1,0 0-1,1 0 0,-1 0 0,1 0 0,-1 0 0,1-1 1,-1 0-1,1 0 0,0 0 0,-1-1 0,1 0 0,-1 1 1,1-2-1,-1 1 0,5-2 0,5-4 6,0 0 0,0-1 0,-1-1 0,0 0 0,0 0 0,-1-2 0,0 1 0,15-19 1,78-109 94,-88 113-88,120-180 169,-110 160-106,-2-2-1,30-80 1,-50 113-53,-3 9-3,0 1 1,0 0 0,-1-1 0,1 1 0,-1-1-1,0-6 1,-1 11-22,0-1 0,0 1 0,0 0 0,0 0 0,0 0 0,0 0 0,0 0 0,0 0 0,0-1 0,0 1 0,0 0 0,0 0 1,0 0-1,0 0 0,0 0 0,0 0 0,0-1 0,0 1 0,0 0 0,0 0 0,0 0 0,0 0 0,0 0 0,0 0 0,0 0 0,0 0 0,-1 0 0,1-1 0,0 1 0,0 0 0,0 0 0,0 0 0,0 0 0,0 0 0,0 0 0,-1 0 0,1 0 0,0 0 0,0 0 0,0 0 0,0 0 0,0 0 1,0 0-1,-1 0 0,1 0 0,0 0 0,-7 4 86,-5 8-35,-6 16-21,1 1 1,2 0-1,1 1 0,1 1 1,-17 62-1,30-89-34,-8 28 25,3 1-1,-4 59 0,11-50-18,-1-29-6,0-1 0,-1 1 0,-1 0-1,-2 13 1,3-21 6,-2 8 6,0 0 0,-1 0-1,-1 0 1,0 0 0,0 0 0,-1-1-1,-1 0 1,0 0 0,-8 12 0,5-12 23,0 0 0,-1-1 1,-12 10-1,18-16-4,-1-1-1,0 0 1,-1-1 0,1 1 0,-1-1-1,1 0 1,-1 0 0,0 0 0,-9 1-1,14-3-21,0-1-1,-1 0 0,1 0 0,-1 0 0,1 0 1,0 0-1,-1 0 0,1 0 0,0 0 1,-1-1-1,1 1 0,0-1 0,-1 1 0,1-1 1,0 1-1,0-1 0,-1 1 0,1-1 1,0 0-1,0 0 0,0 0 0,0 0 0,0 0 1,0 0-1,0 0 0,0 0 0,1 0 1,-1 0-1,0 0 0,1-1 0,-2-1 1,0-2-13,1 0 1,-1 0 0,1 0 0,0 0 0,0 0 0,0 0 0,1-9 0,-1 14 2,1-1 0,0 1-1,0-1 1,0 1 0,0-1 0,0 1-1,0-1 1,0 1 0,0-1 0,0 1 0,0-1-1,0 1 1,0-1 0,0 1 0,0-1 0,1 1-1,-1-1 1,0 1 0,0-1 0,0 1-1,1-1 1,-1 1 0,0 0 0,1-1 0,-1 1-1,0-1 1,1 1 0,-1 0 0,1-1-1,-1 1 1,0 0 0,1 0 0,-1-1 0,1 1-1,-1 0 1,1 0 0,-1 0 0,1-1-1,-1 1 1,1 0 0,-1 0 0,1 0 0,-1 0-1,1 0 1,-1 0 0,1 0 0,-1 0 0,1 1-1,11-3-91,-10 1 89,0-1 0,-1 1 0,1-1 0,-1 1-1,1-1 1,-1 0 0,0 0 0,0 0 0,0 0-1,2-3 1,2-4-3,164-278 87,-140 236-7,2 2-1,37-46 0,-67 94-70,-1 0 0,1 1 0,0-1 0,-1 0 0,1 0 0,-1 1 0,1-1 0,0 1 0,0-1 0,-1 0-1,1 1 1,0 0 0,0-1 0,0 1 0,-1-1 0,1 1 0,0 0 0,0 0 0,0-1 0,1 1 0,-1 0 0,-1 0 0,1 1 1,0-1-1,-1 0 0,1 1 1,-1-1-1,1 0 0,-1 1 1,1-1-1,-1 1 0,1-1 1,-1 1-1,0-1 0,1 1 1,-1-1-1,0 1 0,1-1 1,-1 1-1,0 0 0,0-1 0,1 2 1,1 5 17,-1 0 1,1 1-1,0 13 1,-2-20-23,0 33 29,-1 1-1,-2 0 1,-1-1 0,-1 0-1,-16 49 1,18-72-5,0 0 1,-1-1 0,0 0 0,-1 1 0,-1-2-1,1 1 1,-1 0 0,-1-1 0,-11 12-1,14-17-12,0 0-1,0 0 1,-1-1-1,1 0 1,-1 0-1,0 0 1,0 0-1,0-1 0,0 0 1,0 0-1,-1 0 1,1-1-1,-1 1 1,1-1-1,-1-1 1,1 1-1,-1-1 1,0 0-1,1 0 1,-10-2-1,-7-1-10,-35-12 0,56 15 0,1 0 0,-1 0 0,0-1 0,1 1 0,-1 0 0,0 0 0,0 0 0,0 0 0,1 0 0,-1 0 0,0 0 0,0 0 0,0 0 0,1 0 0,-1 0 0,0 0 0,-1 1 0,2 0 0,0-1 0,0 0 0,0 0 0,0 1 0,0-1 0,0 1 0,0-1 0,0 0 0,0 1 0,0-1 0,0 0 0,0 0 0,0 1 0,0-1 0,0 0 0,1 1 0,-1-1 0,0 0 0,0 1 0,0-1 0,1 0 0,-1 0 0,0 1 0,0-1 0,1 0 0,-1 0 0,0 0 0,0 1 0,1-1 0,-1 0 0,0 0 0,1 0 0,-1 0 0,0 1 0,0-1 0,1 0 0,-1 0 0,0 0 0,1 0 0,-1 0 0,11 5 0,-1-1 0,1 0 0,0 0 0,0-1 0,0-1 0,0 0 0,18 1 0,-5-2 0,0-1 0,37-5 0,-38 1 0,-2 0 0,1-2 0,0-1 0,-1-1 0,-1 0 0,1-2 0,36-23 0,-14 3 0,-1-1 0,48-48 0,-40 28 0,69-94 0,-94 110 0,-2-1 0,-1 0 0,-2-2 0,-2-1 0,-1 0 0,-2-1 0,-2-1 0,12-62 0,-25 102 0,2-17 0,-3 11 0,-6 12 0,3 0 0,1 0 0,0 0 0,0 0 0,0 1 0,1-1 0,0 1 0,0 0 0,-1 9 0,-3 4 0,-7 32 0,2 1 0,1 0 0,4 0 0,1 0 0,5 96 0,5-76 0,4 0 0,2-1 0,37 121 0,-39-164-16,21 38 0,-26-60-1028,-6-11 513,-4-12-2091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21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15376,'0'0'1127,"61"16"-679,-17-14 48,17 2 0,5-4-64,3 0 8,3 2 0,-1-2 8,-9-6-32,-1 4 8,-7-2-144,-10 8 8,-1 2-120,-9 8 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21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10656,'0'0'0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21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10656,'0'0'16,"5"10"-135,179 408 4681,-137-297-2416,50 203 0,-90-288-1842,-2 1 0,-1 0 0,-2 0 0,-2 0 0,-1 0 0,-2 1 0,-1-2 0,-2 1 0,-2 0 0,-19 55 0,11-44 259,-22 47-1,28-75-342,0-2-1,-1 1 0,-1-1 1,-1-1-1,-16 17 1,11-14-276,-17 18 508,12-18-3650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3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96 4616,'0'0'3458,"10"-8"-2946,75-58 916,-78 62-944,1 0-1,0 1 1,0 0-1,13-3 1,-18 4 182,1 2 353,-6 13-416,-166 416 2538,121-316-2419,17-23-32,15-40-114,12-42-475,-3 11 444,8-16-179,7-10 15,-2-2-456,0-1 1,-1 0-1,0 0 0,-1 0 0,0-1 1,5-16-1,-5 13-1906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38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12160,'0'0'2665,"11"6"-2468,-2-1-167,1-1 0,0 0 0,1 0-1,-1-1 1,0-1 0,1 0 0,0 0 0,-1-1 0,1 0-1,18-1 1,78-11 560,193-44 0,-99 13 662,-78 30 158,-91 10-789,-26 1-486,0 1 0,0 0 0,0 1 0,8 0 0,-1 4-2625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4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1259 8744,'0'0'4585,"13"0"-4269,4 0-161,-1-1 0,1-1 0,-1 0 1,1-1-1,16-6 0,-28 7-72,1 1 0,-1-1 1,1-1-1,-1 1 0,0-1 0,0 0 0,0 0 0,0 0 1,-1-1-1,1 1 0,-1-1 0,0 0 0,0 0 1,0-1-1,-1 0 0,1 1 0,-1-1 0,0 0 1,-1 0-1,1-1 0,2-6 0,-4 6 3,0 0-1,0 0 0,-1 0 1,0 1-1,0-1 0,0 0 1,-1 0-1,1 0 0,-1 0 1,-1 0-1,1 1 0,-1-1 1,0 1-1,-1-1 0,1 1 1,-4-6-1,4 9-51,1-1 0,-1 1 0,0-1 0,0 1 1,0 0-1,0 0 0,0 0 0,-1 0 0,1 0 0,-1 0 0,1 1 0,-1-1 0,0 1 1,1 0-1,-1 0 0,0 0 0,0 0 0,0 0 0,0 1 0,0-1 0,0 1 0,0 0 1,0 0-1,0 0 0,0 0 0,0 0 0,0 1 0,0-1 0,0 1 0,0 0 0,1 0 1,-1 0-1,-3 1 0,0 2-1,0-1 1,0 1 0,0 0-1,1 0 1,0 1 0,0 0-1,0-1 1,0 2 0,0-1-1,1 1 1,0-1 0,1 1-1,-1 0 1,1 1 0,0-1 0,0 0-1,1 1 1,0 0 0,-1 8-1,0-6 0,2-1 0,0 1 0,0 0 0,0 0-1,1-1 1,0 1 0,1 0 0,0 0 0,0 0-1,1-1 1,0 1 0,1-1 0,0 1 0,0-1 0,5 8-1,-5-11-6,1-1 0,-1 0 0,1 0 0,0 0 0,0 0 0,0-1 0,0 1 1,1-1-1,0 0 0,-1-1 0,1 1 0,0-1 0,0 0 0,0 0 0,1 0 0,-1-1 0,0 0 0,1 0 0,-1 0 0,1-1 0,7 0 0,2 0 34,0-1 0,0 0 0,0-1 0,0-1 0,-1-1 1,27-9-1,-8-1 101,0-2 1,46-30-1,57-49 354,-26 16-42,-105 76-453,-1 0 28,1 0 0,0 0 0,0 0 0,0 0 0,0 1 0,6-2 0,-9 4-31,-1 0 0,0-1 0,1 1 0,-1 0 0,1 0 0,-1 0 0,0 0 0,1 1 0,-1-1 0,0 0 0,1 0 0,-1 1 1,0-1-1,1 1 0,-1-1 0,0 1 0,0 0 0,1-1 0,-1 1 0,0 0 0,0 0 0,0 0 0,0 0 0,0 0 0,0 0 0,0 0 0,-1 0 0,1 0 0,0 1 0,0 1 0,4 6 35,-1 0 1,-1 0 0,0 1 0,0-1-1,-1 1 1,0 0 0,0-1 0,-1 1-1,-1 19 1,-1-9 85,0-1 1,-2 1-1,0-1 0,-8 23 0,9-28 269,14-25-28,-9 7-377,111-102 418,-41 42-237,-62 53-135,1 1 0,0 0 0,1 1 1,0 0-1,1 1 0,0 0 0,19-7 0,-32 15-41,1 0 0,-1-1 0,1 1-1,-1 0 1,0 0 0,1 0 0,-1 0 0,1 1-1,-1-1 1,0 0 0,1 0 0,-1 1-1,0-1 1,1 1 0,-1 0 0,0-1 0,0 1-1,1 0 1,-1-1 0,0 1 0,0 0 0,0 0-1,0 0 1,0 0 0,0 0 0,0 0 0,-1 1-1,1-1 1,0 0 0,0 0 0,-1 1 0,1-1-1,-1 0 1,1 1 0,-1 2 0,3 2 8,-2 1-1,1 0 1,-1 0 0,0-1 0,0 1-1,-1 9 1,-1 1 4,-2 0 1,0-1-1,-6 20 0,4-17 45,-5 34-1,10-53-60,0 0 0,-1 1 1,1-1-1,0 0 0,0 1 0,0-1 0,0 0 0,0 1 0,0-1 0,0 1 0,0-1 1,0 0-1,1 1 0,-1-1 0,0 0 0,0 1 0,0-1 0,0 0 0,0 1 1,1-1-1,-1 0 0,0 1 0,0-1 0,1 0 0,-1 0 0,0 1 0,0-1 0,1 0 1,-1 0-1,0 1 0,1-1 0,-1 0 0,0 0 0,1 0 0,-1 1 0,17-5 59,22-18-1,-34 18-47,46-31 102,49-46-1,-96 77-104,-3 3-6,1-1 1,0 1-1,0-1 1,0 1-1,0-1 0,0 1 1,0 0-1,0 0 1,1 0-1,-1 0 0,0 1 1,1-1-1,4 0 1,-6 1-3,0 0 0,0 1 0,1-1 1,-1 0-1,0 1 0,0 0 0,1-1 0,-1 1 1,0-1-1,0 1 0,0 0 0,0 0 0,0 0 1,0 0-1,0 0 0,0 0 0,0 0 0,-1 0 1,1 0-1,0 0 0,-1 0 0,1 0 0,-1 1 1,2 1-1,58 127 87,-59-128-87,0 0 0,0 1 0,0-1 0,1 0-1,-1 1 1,1-1 0,0 0 0,0 0-1,-1 0 1,1-1 0,0 1 0,1 0-1,-1-1 1,0 1 0,0-1 0,1 0 0,-1 0-1,1 0 1,-1 0 0,1 0 0,-1 0-1,1-1 1,-1 1 0,1-1 0,3 0-1,0 0 7,-1-1-1,1 0 0,-1-1 1,0 0-1,1 0 0,-1 0 1,0 0-1,0-1 0,-1 0 1,1 0-1,6-5 0,17-16 25,-1-1 1,-1-2-1,34-45 0,3-2 80,-62 72-109,0 1 1,0 0 0,0 0-1,0 0 1,0 0 0,0 1-1,0-1 1,0 0-1,0 0 1,1 1 0,-1-1-1,0 1 1,1-1 0,2 0-1,-4 1-2,1 0 0,0 0 0,-1 0 0,1 0 0,0 0 0,-1 1 0,1-1 0,0 0 0,-1 0 0,1 0 0,-1 1 0,1-1 0,0 0 0,-1 1 0,1-1 0,-1 1 0,1-1 0,-1 1 0,1-1 0,-1 1 0,1 0 0,1 2 1,0 0-1,-1 0 1,0 1-1,0-1 1,0 0-1,0 0 1,0 1 0,0-1-1,-1 1 1,1 4-1,-2 27 24,0 1 0,-9 47-1,-21 71 24,19-102-40,-40 153 23,36-146 28,11-52 13,2-14-17,2-17 0,11-46 52,4 1 0,3 0-1,2 1 1,41-92 0,-42 119-42,2 0 1,1 2 0,3 0-1,55-70 1,-75 105-64,-1 0 0,1 1 0,-1-1 0,1 1 0,0 0 0,1 0 0,-1 0 0,6-2 0,-9 4-4,1 0 1,-1 1-1,0-1 1,1 1-1,-1 0 1,1-1-1,-1 1 1,0 0-1,1 0 1,-1 0-1,1 0 1,-1 0-1,1 0 1,-1 1 0,1-1-1,-1 0 1,0 1-1,1-1 1,-1 1-1,1-1 1,-1 1-1,0 0 1,0-1-1,1 1 1,-1 0-1,0 0 1,0 0-1,0 0 1,0 0-1,0 0 1,0 0-1,1 3 1,2 3-7,0 1 1,0-1-1,-1 1 0,0 1 1,0-1-1,-1 0 1,0 1-1,1 10 0,0 5-7,-1 42 0,-3-51 11,-1-1-1,0 0 1,0 1 0,-1-1 0,-1 0 0,-7 17 0,9-26 3,-1 1 0,1-1 0,-1 1 0,0-1 0,0 0 0,-1 0 0,0 0 0,1-1-1,-2 1 1,1-1 0,0 0 0,-1 0 0,0 0 0,0-1 0,0 0 0,0 0 0,-8 3 0,8-4 6,0-2 1,-1 1-1,1 0 0,0-1 0,-1 0 0,1 0 1,0-1-1,-1 0 0,1 0 0,0 0 0,0 0 1,-1-1-1,1 0 0,-6-3 0,-6-1 28,16 4-32,7-2 1,8 0 1,163-20-4,-133 16-2,122-29-23,-145 30 22,0 0 1,0-2 0,-1 0-1,0-1 1,30-21 0,-34 19 15,0 0 0,0-1 0,-2-1 0,23-27 0,-33 36-3,0 1 0,-1-1-1,0-1 1,1 1 0,-2 0 0,1-1-1,-1 0 1,1 0 0,-2 1-1,1-1 1,-1 0 0,1 0 0,-2-1-1,1 1 1,-1 0 0,0 0 0,0 0-1,0 0 1,-3-11 0,3 16-9,-1 0-1,1 0 1,0-1 0,0 1 0,-1 0 0,1 0-1,-1 0 1,0 0 0,1-1 0,-1 1 0,0 0-1,1 0 1,-1 0 0,0 0 0,0 0 0,0 1 0,0-1-1,0 0 1,0 0 0,0 1 0,0-1 0,0 0-1,0 1 1,-1-1 0,-1 0 0,1 1 1,0 0-1,0 1 1,0-1 0,0 0-1,1 1 1,-1-1 0,0 1-1,0-1 1,0 1 0,0 0 0,1 0-1,-1 0 1,0 0 0,-2 2-1,-3 3 5,0 0-1,0 0 0,1 1 0,0 0 0,-9 14 0,9-11-10,0 1-1,1 0 1,1 1-1,0-1 1,0 1-1,1-1 1,1 1-1,0 0 1,0 0 0,1 1-1,1-1 1,0 0-1,3 20 1,-2-26 1,0 1 1,1-1 0,-1 1-1,2-1 1,-1 0 0,1 0-1,-1 0 1,2 0 0,-1 0-1,1-1 1,0 1 0,0-1-1,0 0 1,1 0 0,-1-1-1,1 1 1,0-1 0,1 0-1,-1-1 1,1 1-1,0-1 1,0 0 0,0 0-1,0-1 1,0 0 0,11 3-1,-8-4 4,0 0 0,0-1 0,0 0 0,0 0 0,0-1 0,0 0 0,0 0 0,0-1 0,-1-1 0,1 1 0,-1-1 0,1-1 0,-1 1 0,0-1 0,0-1 0,-1 0-1,11-8 1,4-4 20,-1-1 0,-1-1-1,-1-1 1,24-32 0,-20 20 30,-1-2 0,24-50 0,-33 60-32,-9 19-15,-1 1 0,0-1 1,-1 0-1,1 0 1,-1 0-1,0 0 0,0 0 1,-1 0-1,1-1 1,0-6-1,-2 46-38,2 0 0,1-1-1,1 1 1,3-1 0,0 0 0,18 48-1,-23-78 31,0 1 0,0 0-1,0 0 1,0-1-1,1 0 1,-1 1-1,1-1 1,0 0 0,0 0-1,0 0 1,0-1-1,1 1 1,-1-1-1,8 4 1,-5-3 0,0-1 0,0 0 0,0 0 0,0-1 0,0 0-1,1 0 1,-1 0 0,13-1 0,2-2-2,0-1 0,-1-1 0,1-1 0,37-13 0,-16 1 29,0-2-1,65-39 1,69-62 111,-168 114-124,12-7 25,-20 13-34,0 0 1,0 0-1,0 0 0,0 0 0,0 0 0,0 0 1,0 0-1,0 0 0,0 0 0,0 0 1,0 0-1,0 0 0,0 0 0,0 0 1,0 1-1,0-1 0,0 0 0,0 0 0,0 0 1,0 0-1,0 0 0,0 0 0,0 0 1,0 0-1,0 0 0,0 0 0,0 0 0,0 0 1,0 0-1,0 0 0,0 0 0,0 0 1,0 0-1,0 1 0,0-1 0,0 0 1,0 0-1,0 0 0,1 0 0,-1 0 0,0 0 1,0 0-1,0 0 0,0 0 0,0 0 1,0 0-1,0 0 0,0 0 0,0 0 1,0 0-1,0 0 0,0 0 0,0 0 0,0 0 1,-4 5 1,-75 74 2,43-44-3,1 1 1,-32 43 0,63-73-1,0 0 0,1 0 0,-1 0 1,-3 10-1,7-14 0,-1 0 0,0 0 0,1 0-1,-1 0 1,1 0 0,0 0 0,-1 0 0,1-1 0,0 1 0,0 0 0,1 0 0,-1 0 0,0 0 0,0 0 0,1 0 0,0 0 0,-1 0 0,1 0 0,0-1-1,1 4 1,-1-4 2,0 0-1,1-1 0,-1 1 1,0 0-1,1 0 0,-1-1 0,0 1 1,1-1-1,-1 1 0,1-1 1,-1 0-1,1 1 0,-1-1 0,1 0 1,-1 0-1,1 0 0,-1 0 1,1 0-1,-1 0 0,1-1 0,-1 1 1,1 0-1,-1-1 0,0 1 1,1-1-1,2-1 0,3-1 6,0 0-1,0-1 1,12-8-1,0-3-2,-1-2 1,-1 0-1,-1 0 0,18-25 0,-14 17-4,-18 23 0,-1 0 0,1 0 0,-1 0 1,1 1-1,0-1 0,-1 0 0,1 1 0,0 0 0,0-1 0,3 0 0,-4 2 0,-1 0-1,1 0 0,0 0 1,-1 0-1,1 0 0,0 0 1,0 0-1,-1 0 0,1 0 1,0 1-1,0-1 0,-1 0 0,1 0 1,0 1-1,-1-1 0,1 0 1,-1 1-1,1-1 0,0 1 1,-1-1-1,1 1 0,-1-1 1,1 1-1,-1-1 0,1 1 1,-1 0-1,0-1 0,1 1 0,-1 0 1,0-1-1,1 1 0,-1 1 1,5 8-2,1 0-1,0-1 1,0 1 0,1-1 0,0-1 0,10 10-1,-14-15 2,-1-1 0,1 0 0,0 0-1,0-1 1,0 1 0,0-1 0,0 1-1,0-1 1,1 0 0,-1 0 0,0 0-1,1-1 1,-1 1 0,0-1 0,1 0-1,-1 0 1,1 0 0,-1 0 0,0 0 0,1-1-1,-1 0 1,0 1 0,1-1 0,-1-1-1,4 0 1,11-7 3,1 0 0,-2-1 0,1 0-1,-1-2 1,-1 0 0,23-22 0,-18 13 8,-1-1 1,-1-2-1,29-45 0,-8-5 18,-3-1-1,33-95 0,-64 154-26,40-112 38,-6-2-1,31-172 1,-68 285-41,0 5-6,-1 1 0,0 0-1,-1-1 1,0 0 0,-1-19 0,0 31 6,0-1 0,0 1 1,0 0-1,0 0 0,0-1 1,0 1-1,-1 0 0,1 0 1,0-1-1,0 1 0,0 0 0,0 0 1,0-1-1,0 1 0,0 0 1,-1 0-1,1 0 0,0-1 1,0 1-1,0 0 0,-1 0 1,1 0-1,0-1 0,0 1 0,0 0 1,-1 0-1,1 0 0,0 0 1,0 0-1,-1 0 0,1 0 1,0 0-1,0 0 0,-1 0 1,1 0-1,0-1 0,-1 2 0,1-1 1,0 0-1,0 0 0,-1 0 1,1 0-1,0 0 0,0 0 1,-1 0-1,1 0 0,0 0 1,0 0-1,-1 0 0,1 1 0,0-1 1,-1 0-1,-11 11-30,10-9 25,-7 8-14,1 0-1,0 1 0,0 0 1,1 0-1,-8 18 0,-25 66-71,27-61 60,-14 40-6,3 2-1,3 1 0,3 0 1,4 2-1,3 0 0,0 89 1,10-140 28,0 117-20,3-118 11,0 0 1,2-1-1,9 35 0,-13-57 17,2 0 1,-1-1-1,0 1 1,1 0-1,-1 0 0,1-1 1,0 1-1,1-1 1,-1 1-1,0-1 0,1 0 1,0 0-1,0 0 1,0 0-1,0-1 0,4 4 1,-4-5 3,0 0 0,1 0-1,-1 0 1,0 0 0,1 0 0,-1-1 0,1 1 0,-1-1 0,1 0 0,-1 0 0,0 0 0,1-1-1,-1 1 1,1-1 0,-1 0 0,0 0 0,1 0 0,-1 0 0,4-3 0,4-1 7,0-1 1,-1 0-1,1-1 1,-2 0 0,1-1-1,-1 0 1,10-11-1,54-70 61,-53 61-36,53-74 55,-59 83-63,-13 19-25,-1 0-1,0 0 0,0 0 0,0 0 0,0 0 0,0 0 0,1 0 0,-1 0 0,0 0 0,0 0 0,0 0 0,1 0 0,-1 0 0,0 0 0,0 0 0,0 0 0,0 0 0,1 0 1,-1 0-1,0 0 0,0 0 0,0 0 0,0 0 0,0 0 0,1 1 0,-1-1 0,0 0 0,0 0 0,0 0 0,0 0 0,0 0 0,0 0 0,1 1 0,-1-1 0,0 0 0,0 0 1,0 0-1,0 0 0,0 0 0,0 1 0,0-1 0,0 0 0,0 0 0,0 0 0,0 0 0,0 1 0,0-1 0,0 0 0,0 0 0,0 1 0,-1 37-30,0-33 24,-5 45-21,-4 64-20,10-111 47,0-1-1,0 0 1,0 0 0,0 0 0,1 0 0,-1 0-1,1 0 1,-1 0 0,1 0 0,0 0 0,-1 0-1,1 0 1,0 0 0,0 0 0,0 0 0,1 0-1,-1-1 1,0 1 0,1-1 0,-1 1 0,3 1-1,-2-2 1,0 0 0,-1-1 0,1 1 0,0-1 0,-1 0 0,1 0 0,0 1 0,0-1 0,-1 0 0,1 0-1,0-1 1,0 1 0,-1 0 0,1-1 0,0 1 0,-1-1 0,1 1 0,0-1 0,-1 0 0,1 1 0,-1-1 0,1 0-1,-1 0 1,0 0 0,1 0 0,-1-1 0,2 0 0,26-24 9,-1-2 0,-2 0 1,0-2-1,-2 0 0,-1-2 0,33-62 0,-55 91-6,0 1 0,0 0 0,1 0 0,-1 0 0,1 0 1,-1 0-1,1 0 0,-1 0 0,1 0 0,0 0 0,0 1 0,4-3 0,-5 5-7,-1 1 0,1 0-1,-1 0 1,0-1 0,1 1 0,-1 0-1,0 0 1,0 0 0,0-1 0,-1 5-1,1 7 2,-2 103-89,3-104 81,0-1 1,1 1 0,0 0-1,1 0 1,0-1 0,1 1-1,8 16 1,-12-26 9,1-1-1,0 1 1,0-1 0,1 1 0,-1-1 0,0 1-1,0-1 1,1 0 0,-1 1 0,1-1 0,-1 0 0,1 0-1,0 0 1,-1 0 0,1-1 0,0 1 0,0 0-1,2 0 1,0 0 1,0-1 0,0 0 0,0 0 0,-1 0 0,1 0 0,0 0 0,0-1 0,6-1 1,5-3 10,0-1 1,0 0-1,20-12 1,-33 16-10,29-16 60,48-41 0,8-3 72,-76 54-100,-7 5-32,0 1 0,-1-1 0,1 1 0,0 0-1,0 0 1,8-2 0,-11 4-4,0 0 0,0 0 1,1 0-1,-1 0 0,0 0 1,1 0-1,-1 0 0,0 1 0,0-1 1,1 0-1,-1 1 0,0-1 0,0 1 1,0-1-1,0 1 0,0-1 0,1 1 1,-1 0-1,0 0 0,0 0 1,-1 0-1,1-1 0,0 1 0,0 0 1,0 0-1,-1 1 0,2 0 0,6 10 0,0-1 0,0 0-1,1-1 1,1 0-1,19 17 1,-24-23-2,1-1 0,-1 1 1,1-1-1,-1-1 0,1 1 0,0-1 1,0 0-1,0 0 0,0 0 0,1-1 1,-1 0-1,0 0 0,1-1 1,11 0-1,-6-2 8,0 0 0,-1-1 0,1 0 0,-1-1 0,0 0 0,0-1 0,-1 0 0,1-1 0,-1 0 0,0 0 0,-1-1 1,0-1-1,0 1 0,0-1 0,-1-1 0,0 0 0,-1 0 0,0 0 0,10-18 0,-16 23 3,1 0-1,-1 0 1,0 0-1,0 0 1,0-1-1,0 1 0,-1 0 1,0-1-1,0 1 1,0-1-1,0 1 1,-1 0-1,0 0 1,-2-8-1,0-9 4,-1 6-9,0-15-1,4 30 0,0-1 0,0 1 0,0 0 0,0-1 0,0 1 0,0-1 0,0 1 0,0-1 0,0 1 0,0 0 0,0-1 0,0 1 0,0-1 0,0 1 0,-1 0 0,1-1 0,0 1 0,0-1 0,0 1 0,-1 0 0,1-1 0,0 1 0,-1 0 0,1-1 0,0 1 0,-1 0 0,1 0 0,0-1 0,-1 1 0,-11 4 0,-12 20 0,22-21 0,-9 8 0,1 2 0,1-1 0,0 1 0,-13 27 0,19-34 0,0 0 0,0 1 0,1-1 0,0 1 0,0 0 0,1-1 0,0 1 0,0 0 0,0 0 0,1 0 0,0 0 0,0 0 0,3 11 0,-2-13 0,1-1-1,0 1 1,1-1-1,-1 0 1,1 1 0,-1-1-1,1 0 1,1 0-1,-1-1 1,0 1-1,1-1 1,0 0-1,0 0 1,0 0 0,0 0-1,0 0 1,1-1-1,-1 0 1,1 0-1,-1 0 1,1-1 0,0 1-1,5 0 1,8 1 0,0 0 1,0-1 0,0 0-1,0-2 1,19-1-1,0-3 1,1-2 0,-1-2 0,-1-1 0,1-1 0,57-26 0,-68 21-178,-25 15 36,-1 0 0,1-1 0,-1 1 0,1-1 0,-1 1 0,1 0 0,-1-1 0,0 1 0,1-1 0,-1 1 0,1-1 0,-1 0 0,0 1 0,1-1 1,-1 1-1,0-1 0,0 0 0,0 1 0,1-1 0,-1 0 0,0 1 0,0-1 0,0 0 0,0 1 0,0-1 0,0 0 0,0 1 0,0-1 0,-1 1 0,1-1 0,0 0 0,0 1 0,0-1 0,-1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43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12360,'0'0'48,"73"-26"16,47-13 128,21 5 8,19 0 248,25 0 0,29-3 16,-49 19 8,-68 12 32,-5 4 8,11-6-8,0 2-1,-10 4-223,-9 8 8,-17 4-104,-37-10 16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4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232 762 5520,'0'0'5306,"-10"7"-4826,-13 9-190,1 0-1,0 1 0,1 1 1,-19 22-1,23-18 171,-24 40 0,35-52-293,1 0 1,0 1 0,1-1-1,0 1 1,1 0 0,-4 22-1,6-30-121,1 0 1,-1 0-1,1 0 0,0 0 0,1 0 1,-1 0-1,0 0 0,1 0 0,0 0 0,-1 0 1,1 0-1,0 0 0,1 0 0,-1 0 1,0-1-1,1 1 0,0 0 0,-1-1 0,1 1 1,0-1-1,0 0 0,1 0 0,-1 1 1,0-2-1,1 1 0,-1 0 0,1 0 1,0-1-1,-1 1 0,1-1 0,0 0 0,0 0 1,4 1-1,5 1 64,0-1 0,0 0 0,1-1 0,-1 0 0,0-1 0,1 0 0,13-2 0,-2-1 51,-1-1 0,0 0 0,0-2 1,0 0-1,0-2 0,-1-1 0,0 0 0,-1-2 0,0 0 0,-1-1 0,37-30 0,37-45 649,113-139-1,-27-20 135,-162 218-823,-2-1-1,-1-1 1,-1-1 0,15-47-1,-23 56-39,0 0-1,-2 0 0,0 0 0,-2 0 1,0-1-1,-1 1 0,-5-38 0,4 58-69,0-1-1,0 1 0,-1 0 0,1 0 1,-1 0-1,0 0 0,1 0 1,-1 0-1,0 0 0,0 0 1,0 0-1,-1 0 0,1 0 1,0 1-1,-1-1 0,1 1 0,-1-1 1,0 1-1,1-1 0,-1 1 1,0 0-1,0 0 0,0 0 1,0 0-1,0 0 0,-3-1 0,-1 1 15,-1 0-1,1 0 0,0 1 0,-1-1 0,1 2 0,-1-1 0,1 1 0,-7 1 0,6 0-11,1 0 0,-1 0 0,1 0 0,-1 1 0,1 0 0,0 1 0,0-1 0,1 1 0,-6 5 1,-3 2 13,1 1 1,-16 19-1,6-4-1,1 0-1,1 2 1,2 0-1,1 1 1,2 1-1,0 1 1,-19 58-1,34-84-21,-84 340 311,54-133-60,18-113-106,7-69-78,4-21-9,0-1 0,1 1-1,0 0 1,1 17 0,0-27-56,0 0 0,0 1 0,0-1-1,0 0 1,0 1 0,0-1 0,0 0 0,0 1 0,0-1 0,0 0-1,0 1 1,0-1 0,0 0 0,0 1 0,0-1 0,0 0 0,1 1 0,-1-1-1,0 0 1,0 0 0,0 1 0,1-1 0,-1 0 0,0 0 0,0 1 0,1-1-1,-1 0 1,0 0 0,0 0 0,1 1 0,-1-1 0,0 0 0,1 0 0,-1 0-1,0 0 1,1 0 0,11-8 115,11-26-11,-21 31-93,83-132 297,-80 126-278,1 0 1,0 0-1,0 1 1,12-12-1,-15 16-22,1 1 0,-1 1 0,0-1-1,1 0 1,-1 1 0,1 0 0,0 0 0,0 0-1,0 0 1,0 0 0,0 1 0,0 0 0,6-1 0,-7 2-9,-1 0 1,0 0 0,0 1 0,0-1 0,1 1 0,-1-1-1,0 1 1,0 0 0,0 0 0,0 0 0,0 0 0,0 0-1,0 1 1,-1-1 0,1 1 0,0-1 0,-1 1 0,1-1 0,-1 1-1,1 0 1,-1 0 0,0 0 0,0-1 0,1 4 0,4 6 5,0 1-1,7 23 1,-11-29-5,5 19 4,-1-8-8,0 1 1,0-1-1,2 0 0,11 20 1,-15-32 0,-1 0 1,1 0-1,0-1 1,0 1-1,1-1 1,-1 0-1,1 0 1,0-1-1,0 1 1,0-1-1,0 0 1,1 0-1,-1-1 1,1 0-1,0 0 1,0 0-1,8 1 1,1-1 2,1-1 0,-1-1 0,1 0 1,-1-1-1,1-1 0,-1 0 0,0-1 1,0-1-1,0 0 0,24-11 0,6-5 20,85-53 0,-107 58-2,21-20-1,-24 19 12,27-19-1,-42 33-12,-5 2-20,0 0 0,0-1 0,-1 1 1,1 0-1,0 0 0,0 0 0,0 0 0,-1 0 0,1 0 1,0 0-1,0-1 0,0 1 0,-1 0 0,1 0 0,0 0 1,0 0-1,0-1 0,0 1 0,0 0 0,0 0 0,-1 0 0,1-1 1,0 1-1,0 0 0,0 0 0,0 0 0,0-1 0,0 1 1,0 0-1,0 0 0,0-1 0,0 1 0,0 0 0,0 0 1,0 0-1,0-1 0,0 1 0,0 0 0,0 0 0,0 0 0,0-1 1,1 1-1,-1 0 0,0 0 0,0 0 0,0-1 0,0 1 1,0 0-1,1 0 0,-1 0 0,0 0 0,0-1 0,0 1 1,0 0-1,1 0 0,-1 0 0,0 0 0,0 0 0,0 0 0,1 0 1,-1-1-1,-3 2 5,0-1-1,0 1 1,0 0 0,0-1 0,0 1 0,0 0-1,0 1 1,0-1 0,0 1 0,-3 2 0,-11 7 7,1 0 1,0 1-1,1 1 1,0 0-1,1 1 1,0 0-1,2 2 1,-1-1-1,2 1 1,0 1 0,-13 28-1,23-42-12,0-1-1,0 1 1,0 0 0,1 0-1,-1 0 1,1 0 0,-1 0-1,1-1 1,0 1 0,0 0-1,0 0 1,1 0-1,-1 0 1,2 3 0,-2-5 0,1 1 0,0-1 1,0 0-1,-1 1 0,1-1 0,0 0 1,0 0-1,0 1 0,1-1 0,-1 0 1,0 0-1,0 0 0,1-1 0,-1 1 1,0 0-1,1 0 0,-1-1 1,1 1-1,-1-1 0,1 1 0,-1-1 1,1 0-1,-1 1 0,1-1 0,0 0 1,-1 0-1,4 0 0,3-1 3,1 0 0,-1-1 0,0 1 1,0-2-1,0 1 0,0-1 0,0 0 0,0-1 0,-1 0 0,0 0 0,0 0 1,0-1-1,0 0 0,7-7 0,3-4 16,-1 0 1,-1-2-1,27-37 1,7-34 83,-35 61-12,28-41-1,-42 68-91,0 1 0,0 0 0,0 0-1,0 0 1,0 0 0,0 0 0,0-1-1,0 1 1,0 0 0,0 0-1,1 0 1,-1 0 0,0 0 0,0 0-1,0-1 1,0 1 0,0 0-1,0 0 1,1 0 0,-1 0 0,0 0-1,0 0 1,0 0 0,0 0-1,1 0 1,-1 0 0,0 0 0,0 0-1,0 0 1,0 0 0,1 0-1,-1 0 1,0 0 0,0 0 0,0 0-1,0 0 1,1 0 0,-1 0-1,0 0 1,0 0 0,0 0 0,0 0-1,1 0 1,-1 0 0,0 1-1,0-1 1,5 10 13,-1 21-11,-3-28-2,-1 2 0,1 8 0,1 0-1,0 0 1,1 0 0,8 23 0,-10-33-1,1 0 0,-1 0 0,1-1 0,-1 1 0,1 0 0,0-1 1,0 1-1,0-1 0,1 0 0,-1 1 0,0-1 0,1 0 0,-1 0 0,1-1 0,0 1 0,0-1 0,0 1 0,0-1 1,0 0-1,0 0 0,0 0 0,0 0 0,0-1 0,0 1 0,5-1 0,4 0 10,-1-1-1,0 0 1,0-1-1,0 0 0,0-1 1,0 0-1,0 0 1,-1-1-1,1-1 1,12-8-1,12-8 57,47-38 0,-79 56-65,65-58 77,-55 46-51,2 2 0,-1 0 0,1 0 0,1 1 0,0 1 0,22-11 0,-37 22-25,0-1 0,0 1 1,0 0-1,-1 0 0,1-1 0,0 1 0,0 0 0,0 0 0,0 0 1,-1 0-1,1 0 0,0 0 0,0 0 0,0 1 0,-1-1 0,1 0 1,0 0-1,0 0 0,0 1 0,-1-1 0,1 1 0,0-1 0,0 0 1,-1 1-1,1 0 0,-1-1 0,1 1 0,0-1 0,-1 1 0,1 0 1,-1-1-1,1 1 0,-1 0 0,1-1 0,-1 1 0,0 0 0,1 0 0,-1-1 1,0 1-1,0 0 0,0 0 0,1 0 0,-1 1 0,1 3 6,0 1 0,-1-1 0,1 0 0,-1 1 0,-1 8-1,-1 6 4,-2-1-1,0 0 1,-1 0-1,-9 20 0,10-19 39,7-16 9,9-9-15,109-102 79,-113 100-117,-1 0-1,1 1 0,0 0 0,0 0 1,14-6-1,-21 11-4,0 1 0,0 0 0,-1 0 0,1-1 0,0 1 0,0 0 0,0 0 0,-1 0 0,1 0 0,0 0 0,0 0 0,0 1 0,-1-1 0,1 0 0,0 0 0,0 1 0,0-1 0,-1 0 0,1 1 0,0-1 0,-1 0 0,1 1 0,0-1 0,-1 1 0,1-1 0,0 1 0,-1 0 0,1-1 0,-1 1 0,1 0 0,-1-1 0,0 1 0,1 0 0,-1-1 0,0 1 0,1 0-1,-1 0 1,0-1 0,1 3 0,8 39-48,-7-29 37,0-4 4,1 0 0,-1 0 0,1-1 0,1 1 0,0-1 0,0 1 0,10 12 0,-11-16 7,1-1-1,0-1 1,-1 1 0,2-1-1,-1 1 1,0-1-1,1 0 1,-1-1-1,1 1 1,0-1-1,0 0 1,0 0-1,0 0 1,0-1 0,6 2-1,7-1 2,0-1 0,0 0 0,0-1 0,0-1 0,0-1 0,0 0 0,-1-1 0,1-1 0,-1-1 0,0-1 0,32-14 0,-21 6 6,-1-1 0,0-1 0,-1-1 0,-1-2-1,0 0 1,22-24 0,-45 41-3,1 0-1,-1-1 1,0 1 0,0-1-1,0 1 1,0-1-1,-1 0 1,1 0 0,2-5-1,-4 8-3,0 0 1,0 0-1,0 0 0,0 0 0,0 0 1,0-1-1,0 1 0,0 0 0,0 0 1,0 0-1,0 0 0,0-1 0,0 1 1,0 0-1,0 0 0,0 0 0,0 0 1,-1-1-1,1 1 0,0 0 0,0 0 1,0 0-1,0 0 0,0 0 0,0 0 1,0-1-1,0 1 0,0 0 0,-1 0 1,1 0-1,0 0 0,0 0 1,0 0-1,0 0 0,0 0 0,-1 0 1,1 0-1,0 0 0,0-1 0,0 1 1,0 0-1,-1 0 0,1 0 0,0 0 1,0 0-1,0 0 0,0 0 0,0 0 1,-1 1-1,1-1 0,0 0 0,0 0 1,0 0-1,0 0 0,-1 0 0,1 0 1,0 0-1,0 0 0,0 0 0,0 0 1,0 0-1,0 1 0,-1-1 0,1 0 1,0 0-1,-12 6 11,-4 4-9,1 2-1,0 0 1,1 0 0,0 1-1,1 1 1,0 0 0,1 1-1,-19 33 1,22-35-1,2 2-1,0-1 0,0 1 1,2 0-1,-1 0 1,2 0-1,0 1 0,1 0 1,1 0-1,0 0 1,1 16-1,1-30-1,0-1 1,0 1-1,0-1 0,0 1 0,0-1 0,0 0 1,0 1-1,1-1 0,-1 1 0,1-1 0,-1 0 1,1 1-1,-1-1 0,1 0 0,0 0 1,-1 0-1,1 1 0,0-1 0,0 0 0,0 0 1,0 0-1,0 0 0,0 0 0,0 0 1,1-1-1,-1 1 0,0 0 0,0-1 0,1 1 1,-1 0-1,0-1 0,1 0 0,2 1 0,-1-1 0,0 0 0,0 0 0,-1 0 0,1-1 0,0 0-1,0 1 1,0-1 0,0 0 0,0 0 0,-1-1 0,1 1-1,-1-1 1,1 1 0,-1-1 0,4-2 0,3-5 14,0-1 1,0 1 0,-1-2 0,0 1-1,-1-1 1,0 0 0,7-16-1,33-87 134,-46 109-139,12-30 117,13-56 0,-68 230 0,12-49-158,-37 187-61,19-67 84,23-132 46,22-69-26,-1 0 0,-1 0 0,0 0 0,0 0 0,0-1 0,-8 9 0,11-16-5,1 1-1,-1-1 1,1 1 0,-1-1 0,1 0 0,-1 0 0,0 0-1,0 0 1,0 0 0,0 0 0,0 0 0,0 0 0,0-1-1,0 1 1,0-1 0,0 1 0,0-1 0,0 0-1,0 0 1,0 0 0,0 0 0,0 0 0,0-1 0,-1 1-1,1-1 1,0 1 0,0-1 0,0 0 0,0 1 0,1-1-1,-1 0 1,0 0 0,-2-2 0,1 1 3,1 0 0,-1 0-1,0-1 1,1 1 0,0-1 0,-1 1 0,1-1 0,0 0 0,0 0-1,1 0 1,-1 0 0,0 0 0,1 0 0,0-1 0,0 1 0,0 0 0,0-1-1,1 1 1,-1-6 0,0 6-1,1 0-1,0-1 0,0 1 1,0 0-1,0 0 1,0-1-1,1 1 1,0 0-1,0 0 1,-1 0-1,2 0 0,-1 0 1,0 0-1,1 0 1,-1 0-1,1 0 1,0 1-1,0-1 1,0 1-1,0-1 0,0 1 1,1 0-1,4-4 1,30-20 2,1 1 1,1 2-1,44-18 1,131-46 38,-30 14-29,-164 64-11,-1-2 0,0 0 1,0-1-1,-2-1 0,1-1 0,-2 0 0,0-1 0,-1-1 1,0 0-1,-1-1 0,-1-1 0,-1 0 0,0-1 1,-2 0-1,0-1 0,-1 0 0,-1 0 0,-1-1 0,0 0 1,-2-1-1,-1 1 0,3-32 0,-7 48-3,0 1 0,0 0 0,0-1 1,0 1-1,-1 0 0,0 0 0,0-1 0,-2-6 0,3 10-4,-1 1 0,1-1 0,-1 0-1,1 0 1,-1 0 0,0 0-1,1 1 1,-1-1 0,0 0 0,1 0-1,-1 1 1,0-1 0,0 1 0,0-1-1,0 1 1,0-1 0,1 1 0,-1-1-1,0 1 1,0 0 0,0 0 0,0-1-1,0 1 1,0 0 0,0 0 0,0 0-1,0 0 1,0 0 0,0 0 0,0 0-1,0 0 1,0 1 0,0-1 0,0 0-1,0 1 1,0-1 0,0 0-1,0 1 1,0-1 0,0 1 0,-1 1-1,-7 3-6,0 2 0,0 0 0,0 0 0,1 0-1,0 1 1,1 0 0,0 1 0,0 0-1,0 0 1,1 0 0,1 1 0,0-1 0,0 1-1,1 1 1,0-1 0,0 1 0,-2 15-1,4-17-4,1 1-1,0-1 0,0 0 1,1 1-1,0-1 0,1 0 0,0 1 1,1-1-1,3 14 0,-3-17-1,1 1 1,-1-1-1,1 0 0,1 0 1,-1 0-1,1 0 0,0-1 1,0 0-1,1 0 0,-1 0 1,1 0-1,0 0 0,12 7 1,-12-9 5,0 0 1,0-1-1,0 1 1,1-1-1,0 0 1,-1 0-1,1 0 0,0-1 1,0 0-1,-1 0 1,1-1-1,12 0 1,-8-1 3,-1 0 0,0-1 0,1-1 0,-1 1 0,0-1 0,0-1 0,11-5-1,4-5 18,-2-1-1,0 0 0,0-2 0,32-32 0,-7-3 59,-2-3 0,63-97 0,-53 71-20,-17 22 49,-38 58-100,0 1 0,0 0 0,0 0 0,0-1 0,1 1 0,-1 0 0,0-1 0,0 1 0,0 0 0,1 0 0,-1-1 0,0 1 0,0 0 0,1 0 0,-1 0 0,0-1 0,0 1 0,1 0 0,-1 0 0,0 0 0,1 0 0,-1 0 0,0-1 0,1 1 0,-1 0 0,0 0 1,1 0-1,-1 0 0,0 0 0,1 0 0,-1 0 0,0 0 0,1 0 0,-1 0 0,0 1 0,1-1 0,-1 0 0,0 0 0,6 14 19,-5 19-8,-5 20-24,-18 95 0,16-125-9,-1 0-1,0 0 1,-2 0-1,0-1 1,-2-1-1,-18 30 0,25-46 25,0 0-1,0 0 1,0-1-1,0 1 0,-1-1 1,0 0-1,0-1 1,-7 5-1,10-6-1,-1-1 0,1 0 1,0 0-1,-1 0 0,0 0 1,1 0-1,-1 0 0,1-1 0,-1 0 1,0 1-1,0-1 0,1 0 0,-1 0 1,0 0-1,1 0 0,-1-1 0,0 1 1,1-1-1,-1 0 0,-4-1 0,7 2 0,0-1-1,0 1 1,-1 0-1,1 0 0,0-1 1,0 1-1,-1 0 0,1 0 1,0-1-1,0 1 0,0 0 1,-1 0-1,1-1 1,0 1-1,0 0 0,0-1 1,0 1-1,0 0 0,0-1 1,0 1-1,0 0 1,0-1-1,0 1 0,0 0 1,0-1-1,0 1 0,0 0 1,0-1-1,0 1 0,0 0 1,0 0-1,0-1 1,0 1-1,0 0 0,1-1 1,-1 1-1,0 0 0,0-1 1,0 1-1,1 0 1,-1 0-1,0 0 0,0-1 1,1 1-1,-1 0 0,0 0 1,0 0-1,1-1 1,-1 1-1,0 0 0,1 0 1,-1 0-1,0 0 0,1 0 1,-1 0-1,20-10 39,-5 8-29,0 1-1,-1 1 0,1 1 0,0 0 0,28 6 0,-18-3-5,110 19-29,52 7-62,-125-22-60,4-1-387,-28-4-3165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5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0 5320,'0'0'6922,"-11"10"-6591,-36 37-5,3 1 0,1 3-1,3 1 1,-35 61 0,47-66-115,2 1-1,3 1 1,1 1-1,3 1 0,-21 84 1,26-68 84,4 1-1,-3 74 1,12-110-113,2 0 0,1 0 0,1 0 0,2 0 0,1-1 0,17 52 0,-14-61-2,1-1-1,1 0 1,1 0-1,1-1 0,0-1 1,1 0-1,2-1 1,29 27-1,-43-42-123,1-1-1,-1 0 0,1 0 1,0 0-1,0 0 1,0 0-1,0 0 1,1-1-1,-1 0 1,0 0-1,0 1 0,7 0 1,-8-2-24,0-1 0,1 1 0,-1 0 0,0-1 0,1 1 0,-1-1 0,0 1 0,0-1 0,0 0-1,1 0 1,-1 0 0,0 0 0,0-1 0,0 1 0,-1-1 0,1 1 0,0-1 0,-1 1 0,4-4 0,16-21 257,35-56 0,-33 41-2880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20207,'0'0'5308,"11"1"-5206,7 0-67,14 1 168,31 6 0,-49-5-104,-5-1 13,1 0 1,-1 0-1,1-1 0,0 0 1,0-1-1,0 0 1,-1 0-1,11-2 1,-10 0 9,-7 1 0,-1 1 1,1-1-1,0 0 0,-1 0 1,1 0-1,0 0 1,-1 0-1,3-2 0,6 1 199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2:5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59 312 8744,'0'0'4712,"-3"14"-4388,1-5-281,-19 95 814,-7 107 0,27-187-698,-2 7 258,3 0-1,4 55 1,-4-84-374,1 1-1,-1-1 1,0 0 0,1 1-1,0-1 1,-1 0 0,1 1-1,0-1 1,0 0 0,0 0-1,0 0 1,1 0 0,-1 0-1,1 0 1,-1 0 0,1-1-1,-1 1 1,1 0 0,0-1-1,0 1 1,2 0 0,-1-1-7,-1 0 1,1-1 0,-1 1 0,1-1 0,-1 1-1,1-1 1,-1 0 0,1 0 0,-1-1 0,1 1-1,0 0 1,-1-1 0,1 1 0,-1-1 0,0 0-1,4-1 1,5-4 46,0 1-1,-1-2 1,1 0 0,-1 0-1,-1 0 1,15-16 0,5-10 126,-1-2 0,-2-2 0,29-53 0,3-5 405,-46 81-338,-12 13-264,0 1 0,1 0 0,-1 0 0,0 0-1,0-1 1,0 1 0,1 0 0,-1 0 0,0 0-1,0 0 1,1 0 0,-1 0 0,0-1 0,0 1-1,1 0 1,-1 0 0,0 0 0,0 0-1,1 0 1,-1 0 0,0 0 0,1 0 0,-1 0-1,0 0 1,0 0 0,1 0 0,-1 1 0,0-1-1,0 0 1,1 0 0,0 2 13,0 0-1,0 0 1,0 0-1,0 0 1,-1 0 0,1 0-1,-1 1 1,1-1-1,-1 0 1,0 0-1,0 0 1,0 3 0,2 33 75,2-1 1,13 53 0,-15-78-74,2-1 0,-1 1 0,2-1 0,0 0 0,0 0 0,1-1 0,0 1 0,0-1 0,1-1 0,1 1 0,0-1 0,9 8 0,-14-14-8,-1-1 0,1 0 1,0-1-1,0 1 0,0 0 0,0-1 1,0 0-1,0 0 0,0 1 0,0-2 0,0 1 1,1 0-1,-1-1 0,0 1 0,7-1 0,-5-1 9,0 0-1,0 0 1,0 0-1,0 0 1,0-1-1,0 0 1,0 0-1,-1 0 1,7-5-1,1-2 39,1 0-1,-2-1 0,0 0 1,0-1-1,17-23 1,-5 0 67,-1 0-1,-1-2 1,-3-1 0,-1 0 0,15-45 0,-27 67-39,1 0 0,1 1 0,9-14 0,-16 79 171,-22 131-102,16-147-143,-3 0-1,0-1 1,-17 40 0,22-66-2,0 1 0,-1-1 0,1 1 0,-1-1 0,-1-1 0,-9 11 0,14-17-12,1 0 1,-1-1-1,0 1 0,0-1 0,0 1 1,0-1-1,0 0 0,0 1 0,0-1 0,0 0 1,0 0-1,0 1 0,0-1 0,0 0 1,0 0-1,-1 0 0,1 0 0,0-1 0,0 1 1,0 0-1,0 0 0,0-1 0,0 1 0,0 0 1,0-1-1,0 1 0,1-1 0,-1 0 1,0 1-1,0-1 0,0 1 0,0-1 0,1 0 1,-2-1-1,-24-29 136,25 30-133,0 0-1,0 0 0,0-1 1,1 1-1,-1 0 1,1 0-1,-1-1 1,1 1-1,-1-1 0,1 1 1,-1 0-1,1-1 1,0 1-1,0-1 0,0 1 1,0-3-1,0 3-4,1 0 0,-1 0-1,1 1 1,-1-1 0,0 0-1,1 0 1,0 0 0,-1 1 0,1-1-1,-1 0 1,1 1 0,0-1-1,-1 0 1,1 1 0,0-1 0,0 1-1,0-1 1,-1 1 0,2-1-1,5-1 3,0 0-1,0 0 0,0 1 1,0 0-1,10 0 0,-6 0-4,49-4-39,99-23 0,-136 22 33,-1 0 0,0-2 1,-1 0-1,0-2 0,0 0 1,-1-2-1,31-21 0,-24 12 24,-2-2 0,0 0 0,-1-1 0,-1-1 0,21-32 0,-42 55-9,0-1-1,-1 0 1,1 1 0,-1-1 0,0 0 0,0 1 0,0-1 0,0 0 0,0 0 0,0 0 0,-1 0 0,1 0 0,-1 0 0,0-3 0,-1 4-8,-1 5 2,-2 7-1,-11 44-31,10-41 14,1 1 0,-4 20 0,-7 76-37,15-108 53,0 1 0,-1-1 0,1 0-1,0 1 1,1-1 0,-1 1 0,0-1 0,1 0 0,-1 1 0,1-1 0,0 0 0,-1 0 0,1 0-1,0 1 1,1-1 0,-1 0 0,0 0 0,0 0 0,1-1 0,0 1 0,1 2 0,-1-3 1,-1 0 0,1 0 0,-1 0 0,1-1 0,0 1 0,-1 0 0,1-1 0,0 1 0,0-1 0,0 1 0,-1-1 0,1 0 0,0 0 0,0 0 0,0 0 0,0 0 0,-1 0 0,1 0 1,0-1-1,0 1 0,0-1 0,-1 1 0,1-1 0,0 0 0,-1 1 0,3-3 0,13-8 27,0-2 0,0 0 1,-1 0-1,-1-2 0,0 0 0,-2-1 0,1 0 1,16-29-1,-27 42-20,-1-1 1,0 1 0,1 0-1,0 0 1,-1 1-1,1-1 1,4-3 0,-6 6-9,-1 0 0,1 0 0,-1-1 0,1 1 0,-1 0 0,1 0 0,-1 0 0,1-1 0,-1 1 0,1 0 0,-1 0 0,1 0 0,-1 0 0,1 0 0,-1 0 0,1 0 0,-1 0 0,1 0 0,-1 0 0,1 0 1,-1 1-1,2-1 0,-2 1 1,1-1 0,0 1 1,-1 0-1,1-1 1,0 1-1,-1 0 1,1 0-1,-1 0 0,1-1 1,-1 1-1,0 0 1,1 0-1,-1 0 1,0 0-1,0 0 0,1 0 1,-1 1-1,6 50 49,3 16-17,-8-63-26,0 0-1,1 1 1,0-1-1,0 0 1,0 0-1,1 0 1,0 0-1,-1-1 1,7 8-1,-7-10-2,1 0 0,-1-1 1,0 1-1,0 0 0,1-1 0,-1 0 0,0 0 0,1 0 0,0 0 0,-1 0 0,1 0 1,-1 0-1,1-1 0,0 0 0,0 1 0,-1-1 0,1 0 0,0 0 0,-1-1 0,1 1 1,0 0-1,0-1 0,4-1 0,6-2 30,0-1 0,0-1 0,17-9 0,-20 10-13,28-17 90,-2-2 1,55-45 0,-77 58-94,95-66 245,-43 38-22,-56 30-197,-20 18-43,-43 45-3,11-13 0,32-31-5,1 1 0,0 0 1,1 0-1,0 1 0,1 0 0,0 0 0,1 1 0,0 0 1,1 0-1,-5 21 0,10-33 4,-1-1 1,1 1 0,0 0-1,0-1 1,0 1 0,0-1-1,0 1 1,0 0 0,0-1-1,0 1 1,0-1 0,0 1-1,0 0 1,0-1 0,0 1-1,0-1 1,0 1 0,1 0-1,-1-1 1,0 1 0,0-1-1,1 1 1,-1-1 0,0 1-1,1-1 1,-1 1 0,1-1-1,-1 0 1,0 1 0,1-1-1,-1 1 1,1-1 0,-1 0-1,1 1 1,-1-1 0,1 0-1,0 0 1,-1 1 0,1-1-1,-1 0 1,1 0 0,-1 0-1,1 0 1,0 0 0,-1 0-1,1 0 1,-1 0 0,1 0-1,0 0 1,-1 0 0,1 0-1,-1 0 1,1-1 0,0 1-1,-1 0 1,1 0 0,-1-1-1,1 1 1,4-2 4,-1 1-1,0-1 1,0 0-1,0 0 1,0 0 0,5-5-1,19-15 12,-17 14-7,0-1 0,16-18 0,-21 19-7,19-18 6,-24 24-7,0 1 0,0 0 0,0 0 0,1 0 0,-1 1 1,0-1-1,1 0 0,-1 0 0,1 1 0,-1-1 0,1 1 0,-1-1 0,1 1 0,0 0 0,-1 0 0,1-1 0,-1 1 0,3 1 0,-3-1 0,0 0 0,-1 1 0,1-1 0,0 1 0,0-1 0,0 1 0,0 0 0,0-1 0,-1 1 0,1 0 0,0 0 0,-1-1 0,1 1 0,-1 0 0,1 0 0,0 0 0,-1 0 0,0 0 0,1 1 0,7 22 0,-6-19 0,0 3 0,1 1 0,-1 0 0,2 0 0,-1-1 0,8 14 1,-10-20-2,1 0 1,-1 0 0,0 0 0,1 0 0,0-1-1,-1 1 1,1 0 0,0-1 0,0 0 0,0 1 0,0-1-1,0 0 1,0 0 0,0 0 0,0 0 0,1 0-1,-1-1 1,0 1 0,1-1 0,-1 1 0,0-1 0,1 0-1,2 0 1,5-1-3,0-1 1,-1 0-1,0 0 0,1-1 1,-1-1-1,0 1 0,-1-1 1,1-1-1,-1 1 0,0-2 1,0 1-1,0-1 0,-1 0 1,12-12-1,6-9 10,-2-1 0,32-48 0,61-116 47,-62 98 3,67-153 92,-111 224-135,-7 14-25,-8 17-3,-12 21-3,-4 14-10,1 1-1,3 1 0,1 1 1,3 1-1,1 0 0,3 0 0,1 1 1,3 0-1,1 54 0,4-92 14,1 0 0,0 1 0,0-1 0,1 0 0,0 0 0,1 0 0,6 14 0,-8-22 12,0 0 0,0 0 0,0 0 0,0 0 0,1 0 0,-1 0 1,1 0-1,-1 0 0,1 0 0,0-1 0,-1 1 0,1-1 0,0 0 0,0 1 0,0-1 0,0 0 0,1 0 0,-1 0 0,0 0 0,0-1 0,1 1 0,-1 0 0,0-1 0,1 0 0,-1 1 0,0-1 0,1 0 0,-1 0 0,0-1 0,1 1 0,-1 0 0,0-1 0,1 1 0,-1-1 0,0 0 0,0 0 0,4-1 1,5-4 3,0 0 1,0-1 0,0 0 0,-1 0-1,0-1 1,0-1 0,-1 1 0,0-2-1,-1 1 1,9-13 0,9-16 24,31-59 0,-50 83-18,-3 7-4,41-74 57,-3-1 1,38-110-1,-57 124-4,-23 68-57,0 0 0,1 0 0,-1-1-1,0 1 1,0 0 0,0 0-1,0 0 1,0-1 0,0 1-1,0 0 1,0 0 0,0 0-1,0 0 1,0-1 0,0 1-1,0 0 1,0 0 0,0-1-1,0 1 1,0 0 0,0 0-1,0 0 1,0-1 0,0 1-1,0 0 1,0 0 0,0 0-1,0 0 1,0-1 0,-1 1-1,1 0 1,0 0 0,0 0-1,0 0 1,0-1 0,0 1-1,-1 0 1,-7 4 4,-9 13-26,-3 13 0,2 2-1,-26 59 1,-15 74-61,47-127 55,3 0-1,1 1 1,1 0-1,3 0 0,1 1 1,3 62-1,1-94 26,-1 0 1,1 0-1,1 0 0,0-1 0,0 1 1,0 0-1,1-1 0,0 1 0,4 6 1,-5-11 5,-1-1 1,1 0 0,0 0 0,0 0 0,0 0-1,0 0 1,0 0 0,0 0 0,0-1 0,0 1-1,1-1 1,-1 1 0,1-1 0,-1 0-1,1 0 1,-1 0 0,1 0 0,0-1 0,0 1-1,-1-1 1,1 1 0,0-1 0,0 0 0,-1 0-1,1 0 1,0-1 0,0 1 0,4-2-1,11-4 24,1-2-1,-2 0 1,1 0-1,-1-2 0,-1 0 1,22-17-1,-22 15-20,66-53 28,-55 41 11,54-35 0,-80 59-44,-1-1 0,1 1-1,-1 0 1,1-1 0,-1 1 0,1 0 0,-1 0 0,1 0 0,0-1 0,-1 1 0,1 0 0,-1 0-1,1 0 1,0 0 0,-1 0 0,1 0 0,-1 0 0,1 0 0,0 0 0,-1 0 0,1 0-1,-1 0 1,1 1 0,-1-1 0,1 0 0,0 0 0,0 1 0,0 0 2,0 0 0,-1 0 0,1 0 0,0 0 1,0 0-1,-1 0 0,1 0 0,-1 0 0,1 1 0,-1-1 1,0 0-1,1 3 0,1 38 77,-2-39-77,-5 52 56,3-38-33,1-1 0,0 1 1,1 0-1,4 30 0,-4-45-23,0-1 0,0 0 0,0 1 0,0-1 0,1 0-1,-1 0 1,1 1 0,-1-1 0,1 0 0,-1 0 0,1 0 0,0 0 0,0 0 0,-1 1 0,1-1 0,0-1 0,0 1 0,0 0 0,0 0 0,0 0 0,0 0 0,0-1 0,1 1 0,-1 0-1,2 0 1,-1-1 5,0 0 0,1 0 0,-1 0 0,0 0 0,0 0-1,0-1 1,0 1 0,1-1 0,-1 1 0,0-1-1,0 0 1,0 0 0,0 0 0,1-1 0,9-5 54,-2-1 0,1 0 0,16-18-1,-14 13-13,59-54 269,-71 66-311,-1 1-1,1-1 0,0 0 1,0 1-1,0-1 1,-1 1-1,1-1 0,0 1 1,0-1-1,0 1 1,0-1-1,0 1 0,0 0 1,0 0-1,0-1 1,0 1-1,0 0 0,2 0 1,-3 0-3,1 1 0,-1-1 0,1 0 0,-1 1-1,1-1 1,-1 0 0,0 1 0,1-1 0,-1 1 0,0-1 0,1 1 0,-1-1 0,0 1 0,0-1 0,0 0-1,1 1 1,-1 0 0,0-1 0,0 1 0,0-1 0,0 1 0,0-1 0,0 1 0,0 0 0,0 5 6,0 0 1,-1 0-1,0 0 1,-2 11-1,-18 44 5,-2-2-1,-48 89 1,46-100 2,-1 3-3,-2-3-1,-2 0 0,-45 53 1,53-73-21,-23 27-22,40-50 27,0 0 1,0 0-1,-1-1 0,0 1 1,1-1-1,-2-1 0,-8 5 0,14-7 5,-1 0 0,1-1 1,-1 1-1,1-1 0,-1 1 0,1-1 0,-1 0 0,1 1 0,-1-1 0,0 0 0,1 0 0,-1 0 0,1 0 0,-1-1 0,0 1 0,1 0 0,-1-1 0,1 1 0,-1-1 0,1 1 0,-3-2 0,2 0 2,1 1 1,-1-1-1,1 1 1,0-1-1,-1 1 0,1-1 1,0 0-1,0 0 1,0 0-1,0 0 0,1 1 1,-1-1-1,0 0 1,0-4-1,0-1 13,0 0 0,0 0-1,1-1 1,0 1 0,1 0 0,-1-1 0,1 1 0,3-11-1,1 6 2,0 0-1,1 0 1,0 1-1,0 0 1,1 0-1,1 0 0,0 1 1,0 0-1,19-16 1,-5 8 10,0 0 0,1 1-1,37-19 1,-23 17-50,0 2-1,0 2 0,2 1 1,0 2-1,0 2 0,51-6 0,-45 13-445,-30 3-3097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3:0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0 500 6728,'0'0'6734,"10"-2"-6338,3-2-212,0-1 0,-1 0-1,1-1 1,-1-1 0,0 0-1,-1 0 1,0-1 0,19-17 0,-15 11 148,-1 0 0,0-2 0,-1 1 0,-1-1 0,0-1 0,-1 0 0,-1-1 1,-1 0-1,14-36 0,-22 51-173,0-1 0,0 1-1,0 0 1,0 0 0,-1-1 0,1-5 0,-1 8-149,0 1 1,0 0-1,0 0 1,0 0-1,0 0 0,0 0 1,0 0-1,0 0 1,0 0-1,0 0 0,0-1 1,0 1-1,0 0 1,-1 0-1,1 0 0,0 0 1,0 0-1,0 0 1,0 0-1,0 0 0,0 0 1,0 0-1,0 0 1,0-1-1,0 1 0,0 0 1,0 0-1,0 0 1,-1 0-1,1 0 0,0 0 1,0 0-1,0 0 1,0 0-1,0 0 1,0 0-1,0 0 0,0 0 1,-1 0-1,1 0 1,0 0-1,0 0 0,0 0 1,0 0-1,0 0 1,0 0-1,0 0 0,0 0 1,0 0-1,-1 0 1,1 0-1,0 0 0,0 1 1,0-1-1,0 0 1,0 0-1,0 0 0,0 0 1,0 0-1,0 0 1,0 0-1,-11 15 150,5-3-87,-1 1 1,2 0-1,0 0 0,0 1 0,1 0 1,1 0-1,0 0 0,0 16 0,2-25-36,1 1-1,0-1 0,0 1 0,0-1 1,1 1-1,-1-1 0,1 1 0,1-1 1,-1 1-1,1-1 0,0 0 0,0 0 1,1 0-1,-1 0 0,1 0 0,0 0 1,0-1-1,1 1 0,-1-1 0,1 0 1,0 0-1,0 0 0,8 4 0,-9-6-5,1 0 0,0-1 0,0 1 0,0-1 0,-1 0 0,1 0 0,1-1 0,-1 1 0,0-1 1,0 0-1,0 0 0,0 0 0,0 0 0,0-1 0,0 0 0,0 1 0,0-2 0,0 1 0,0 0 0,0-1 0,-1 0 0,5-2 0,4-3 51,1-1 0,-1 0 0,0-1 0,18-18 0,76-89 533,-62 55 214,-43 61-690,-2 19 197,0 6-211,-1 1 0,-1-1 0,-2-1 0,0 1 0,-14 36 1,17-53 10,7-9-36,9-11-10,121-104 159,-57 51-110,-76 64-135,15-13 96,31-22 0,-43 33-77,-1 0 0,1 1 0,0-1 0,0 1 0,0 0 0,0 0 0,0 1 0,0 0 0,0 0 0,0 0 0,0 0 0,1 1 0,7 0-1,-12 0-18,0 1 0,1-1 0,-1 1 0,0-1 0,1 1 0,-1 0 0,0 0 0,0-1 0,0 1 0,0 0 0,0 0 0,0 0 0,0 0 0,0 0-1,0 1 1,0-1 0,1 2 0,12 27 25,-5-11-25,-8-16-3,2 3-10,1 0-1,-1 0 1,1-1-1,0 1 1,7 6-1,-8-10 7,-1-1 1,0 1-1,0-1 0,0 1 0,1-1 1,-1 0-1,1 0 0,-1 0 1,1-1-1,-1 1 0,1 0 0,-1-1 1,1 0-1,0 0 0,-1 1 1,1-1-1,4-1 0,22-3-1,1-2-1,52-17 0,-31 8 3,117-32 2,-151 42 3,0-1-1,0-1 1,-1 0 0,1-1-1,-2-1 1,16-11 0,-30 19 1,0 0-1,0 0 1,-1 0 0,1 0-1,0 0 1,-1 0 0,1 0-1,0 0 1,-1 0 0,1-1-1,-1 1 1,0 0 0,1 0-1,-1-1 1,0 1 0,0-2-1,0 2-1,0 1-1,0-1 0,0 1 0,0-1 1,0 1-1,0-1 0,0 1 1,0-1-1,0 0 0,0 1 0,0-1 1,0 1-1,-1-1 0,1 1 0,0-1 1,0 1-1,-1-1 0,1 1 0,0 0 1,-1-1-1,1 1 0,-1-1 1,1 1-1,0 0 0,-1-1 0,1 1 1,-1 0-1,1 0 0,-1-1 0,1 1 1,-1 0-1,1 0 0,-1 0 1,1-1-1,-1 1 0,1 0 0,-1 0 1,0 0-1,-11 1 8,0 0-1,1 0 1,0 1 0,-1 1-1,1 0 1,0 0 0,0 1-1,1 1 1,-1-1 0,-18 13-1,5 0-22,0 1 0,2 0 0,-24 26-1,40-38 13,0 0 0,0 1 0,1 0 0,0 0-1,0 0 1,1 0 0,0 1 0,1 0-1,-6 13 1,8-17 2,0 0 0,1 0-1,-1 0 1,1-1 0,0 1-1,0 0 1,0 0 0,0 0 0,1 0-1,-1 0 1,1-1 0,0 1-1,0 0 1,0 0 0,1-1 0,-1 1-1,1-1 1,0 1 0,0-1-1,0 0 1,1 0 0,-1 0-1,4 4 1,-1-3-3,0-1 0,0 1 0,0-1 0,0 0 0,1-1 0,-1 1-1,1-1 1,-1 0 0,1 0 0,0-1 0,0 0 0,0 0 0,0 0 0,0 0 0,7-1 0,4-1 14,1 0 1,-1 0 0,34-9 0,-10-3 9,0-1 1,-1-3 0,0-1-1,-2-2 1,0-1 0,40-31-1,-49 32 6,69-47 26,-51 35-3,-32 20 13,1 1 1,17-9-1,-31 19-57,-1 0-1,1 0 1,-1 1-1,0-1 1,1 0-1,-1 0 1,0 0-1,0 0 1,0 0-1,0-1 1,0 1-1,0 0 1,0 0-1,0-1 1,0 1-1,1-3 1,-2 5-7,0-1 0,1 0 1,-1 0-1,0 0 0,1 0 0,-1 1 0,0-1 1,1 0-1,-1 0 0,0 1 0,0-1 1,1 0-1,-1 0 0,0 1 0,0-1 1,0 0-1,1 1 0,-1-1 0,0 0 1,0 1-1,0-1 0,0 0 0,0 1 1,1-1-1,-1 1 0,0-1 0,0 1 0,-4 87-92,0 25-2,5-97 83,1 0 0,0 0 0,0 0 0,11 30 0,-12-42 13,1 0 0,0 0 0,1 0 0,-1-1 0,0 1 0,1-1 0,0 0 0,0 0 0,0 1 0,0-2 0,0 1 0,1 0 0,-1-1 0,1 0 0,0 1 0,0-1 0,0-1 0,0 1 0,0-1 0,0 1 0,0-1 0,0 0 0,1-1 0,-1 1 0,7-1-1,3 1 9,-1-1 0,1-1 0,0 0 0,0-1 0,-1-1 1,24-6-2,-20 2 7,0 0-1,0-1 1,-1 0-1,0-1 1,-1-1-1,0-1 1,-1 0-1,0-1 0,0 0 1,-1-1-1,-1-1 1,0 0-1,-1 0 1,-1-1-1,0-1 1,-1 0-1,8-18 0,-7 14 0,-7 16-3,-1 0 0,0-1 1,0 1-1,0-1 0,0 0 0,-1 1 0,1-1 0,-1 0 1,0-9-1,-1 14-11,0 0 0,0 0 1,0-1-1,-1 1 0,1 0 1,0 0-1,0 0 0,-1 0 1,1 0-1,0 0 0,0-1 1,-1 1-1,1 0 0,0 0 1,0 0-1,-1 0 0,1 0 1,0 0-1,0 0 0,-1 0 1,1 0-1,0 0 0,-1 0 1,1 0-1,0 0 0,0 1 1,-1-1-1,1 0 0,0 0 1,0 0-1,-1 0 0,1 0 1,0 0-1,0 1 0,0-1 1,-1 0-1,1 0 0,0 0 1,0 1-1,0-1 0,0 0 1,-1 1-1,-12 8 2,-1 5-9,0 0 0,0 2 0,-14 21 0,24-32 5,0 1 0,1-1 0,0 1 0,0 0 0,0 1-1,1-1 1,0 0 0,0 1 0,0-1 0,1 1 0,0 0 0,0-1 0,1 14-1,0-18 3,1 0 0,-1 0-1,0 0 1,1 0 0,0-1-1,-1 1 1,1 0 0,0 0-1,0-1 1,0 1-1,0 0 1,0-1 0,0 1-1,0-1 1,1 1 0,-1-1-1,0 0 1,1 0-1,1 2 1,0-2-3,1 1 0,-1-1 0,0 1 0,0-1 0,1 0 0,-1-1 0,1 1 0,-1-1 0,7 1 0,4-2 0,0 0 1,0 0-1,0-2 0,17-4 1,44-16 28,0-2 0,-1-4 0,-2-3 0,108-66 0,-135 64 28,-83 66-47,3-3-40,-38 40 1,63-58 27,1 0 0,0 0 0,1 1 0,0 0 1,1 0-1,0 1 0,1 0 0,-4 15 0,9-26 8,0 0 0,0 0-1,1 1 1,0-1-1,-1 0 1,1 0 0,0 0-1,0 1 1,0-1-1,0 0 1,0 0-1,1 1 1,-1-1 0,1 0-1,-1 0 1,1 0-1,1 3 1,-1-4-2,0 0 0,0 1 1,1-1-1,-1 0 0,0 0 1,0 0-1,1 0 0,-1 0 1,0-1-1,1 1 0,-1 0 0,1 0 1,-1-1-1,1 1 0,-1-1 1,1 0-1,0 1 0,-1-1 0,1 0 1,-1 0-1,1 0 0,0 0 1,-1 0-1,1 0 0,2-1 0,6-1 13,0-1 0,0 0-1,0 0 1,0-1 0,-1 0-1,1-1 1,-1 0-1,0 0 1,-1-1 0,1 0-1,9-10 1,-1 0 58,0 0 1,-2-2-1,27-38 1,1-6 244,-29 114-266,-12-48-53,-1 0-1,1 0 1,0 0 0,0 0 0,1-1 0,-1 1-1,1-1 1,-1 1 0,1-1 0,0 0-1,1 0 1,-1 0 0,0 0 0,1-1 0,0 1-1,-1-1 1,1 0 0,0 0 0,0 0 0,0-1-1,1 0 1,-1 1 0,0-1 0,0-1 0,1 1-1,-1-1 1,0 1 0,1-1 0,-1 0 0,1-1-1,7-1 1,8-2 5,-1-2-1,1 0 1,-1-1 0,0-1-1,-1-1 1,0 0 0,0-2-1,30-23 1,0-6 14,67-71-1,-29 30 58,-84 79-72,0 0 1,-1 0-1,1 1 1,0-1 0,0 1-1,1-1 1,-1 1-1,0 0 1,0-1-1,1 1 1,2-1-1,-4 2-2,0 0 0,0 0 0,-1 0-1,1 0 1,0 0 0,0 0-1,-1 1 1,1-1 0,0 0 0,0 0-1,-1 1 1,1-1 0,0 0 0,0 1-1,-1-1 1,1 1 0,0-1 0,-1 1-1,1-1 1,-1 1 0,1-1 0,-1 1-1,1 0 1,-1-1 0,1 1-1,-1 0 1,0-1 0,1 1 0,-1 0-1,0-1 1,1 1 0,-1 0 0,0 0-1,0 0 1,0-1 0,0 1 0,0 0-1,0 0 1,0 0 0,2 17-9,0 0 0,-2-1 0,0 1 0,-1 0 0,-1-1 0,0 1 1,-1-1-1,-8 24 0,1-12-21,0 0 0,-2-1-1,-1 0 1,-19 28 0,26-47 33,0-1 0,0 0 1,-1 0-1,0-1 0,-10 9 0,15-14 2,0 0 0,1-1 0,-1 1 0,0-1-1,-1 1 1,1-1 0,0 0 0,0 0 0,0 0-1,-1 0 1,1 0 0,-1 0 0,1-1 0,0 1 0,-1-1-1,1 0 1,-1 0 0,1 0 0,-1 0 0,1 0 0,-1 0-1,1-1 1,-1 1 0,1-1 0,-1 0 0,-2-1-1,4 2-3,0 0 0,0-1 0,0 1 0,1-1 0,-1 1 0,0-1 0,0 1 0,1-1 0,-1 0 0,0 1 0,1-1 0,-1 0 0,1 0 0,-1 1 0,1-1 0,-1 0 0,1 0 0,-1 0 0,1 1 0,0-1 0,-1 0 0,1 0 0,0-2 0,0 2-2,0 0-1,1 0 0,-1 1 0,1-1 1,-1 0-1,0 0 0,1 0 0,0 0 0,-1 1 1,1-1-1,-1 0 0,1 0 0,0 1 0,0-1 1,-1 0-1,1 1 0,0-1 0,1 0 0,2-1-2,0 0-1,1 0 0,-1 0 0,1 0 0,-1 1 1,1 0-1,0 0 0,4 0 0,-4 0 4,165-10-1,-142 7 15,-1-1 0,1-1 0,-1-1 0,28-12-1,-28 7-1,0-1 0,0 0-1,35-27 1,-52 33 5,0 0-1,0-1 1,-1-1 0,-1 1-1,1-2 1,-1 1 0,-1-1-1,0 0 1,0-1-1,10-21 1,-17 31-13,1 0-1,-1 1 0,0-1 1,1 0-1,-1 0 1,0 1-1,0-1 1,1 0-1,-1 0 1,0 0-1,0 1 1,0-1-1,0 0 0,0 0 1,0 0-1,0 0 1,0 1-1,-1-1 1,1 0-1,0 0 1,-1-1-1,1 2 0,-1 0-1,1 0 0,-1 0 1,1-1-1,-1 1 1,1 0-1,-1 0 1,1 0-1,-1 0 1,1 0-1,-1 0 1,0 0-1,1 0 1,-1 0-1,1 0 1,-1 0-1,1 0 1,-1 0-1,1 1 0,-1-1 1,1 0-1,-2 1 1,-3 1 0,1 1 1,-1-1-1,1 1 1,-1 0-1,-4 5 1,-2 2-17,1 1 0,0 0 0,1 0 0,0 1 0,1 1 0,-7 13 0,13-21 7,0-1 1,0 1-1,0 0 0,1 0 1,0 0-1,0 0 0,0 0 1,1-1-1,-1 10 0,2-11 4,-1 0-1,1 0 0,-1 0 1,1 0-1,0 0 1,0 0-1,1 0 1,-1 0-1,0 0 0,1-1 1,0 1-1,0-1 1,0 1-1,0-1 1,0 0-1,5 5 0,-2-4 3,0 1-1,0 0 0,0-1 0,1 0 1,-1 0-1,1-1 0,0 0 0,0 0 1,0 0-1,0-1 0,9 2 0,-5-2 1,1-1 0,-1 0-1,0-1 1,1 0-1,-1 0 1,14-5 0,-1 0 9,-2-2 1,1-1 0,-1-1-1,0 0 1,30-22 0,-5-1 176,62-60 0,-103 87-157,20-16 86,-25 21-112,1 1 0,-1 0-1,0 0 1,1-1-1,-1 1 1,1 0 0,-1 0-1,0-1 1,1 1-1,-1 0 1,1 0 0,-1 0-1,1 0 1,-1 0-1,1-1 1,-1 1 0,1 0-1,-1 0 1,1 0-1,-1 0 1,0 1 0,1-1-1,-1 0 1,1 0-1,-1 0 1,1 0 0,-1 0-1,1 1 1,-1-1 0,1 0-1,-1 0 1,0 1-1,1-1 1,-1 0 0,0 0-1,1 1 1,-1-1-1,0 0 1,1 1 0,-1-1-1,0 1 1,0-1-1,1 0 1,-1 1 0,0-1-1,0 1 1,0-1-1,1 1 1,-1-1 0,0 1-1,0-1 1,0 1-1,0-1 1,0 1 0,0-1-1,0 1 1,0 7 9,0 0 0,0 0 1,-1-1-1,0 1 0,-1-1 0,1 1 1,-1-1-1,-1 1 0,1-1 1,-5 8-1,-39 70 36,44-82-45,-5 9 16,-1 0-1,-1 0 1,0 0 0,0-1-1,-16 14 1,20-21-6,0 0 0,-1 0 0,1-1 0,-1 1 1,1-1-1,-1-1 0,0 1 0,0-1 0,0 0 0,0 0 0,-1 0 1,1-1-1,0 0 0,-10 0 0,3-5 52,14 1-23,8 2-33,143 12 44,3 0-121,-75-5-722,-68-4 62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3:01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8136,'0'0'4824,"10"13"-4168,8 10-432,21 28 830,59 100 1,-66-80-649,-2 1 1,-4 2 0,-2 0-1,-5 2 1,-2 0 0,-4 1-1,-3 1 1,0 90 0,-10-123-76,-1 0 0,-3 0 0,-1 0 1,-3 0-1,-1-1 0,-31 86 0,32-112-182,0 0-1,-2 0 0,0-1 0,-22 27 0,-3-7-2909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00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0 355 5720,'0'0'6209,"6"-12"-5881,55-88 985,-59 97-1229,6-11 386,1 1-1,0 0 0,1 0 1,0 1-1,24-21 0,-28 28-202,-4 3-103,0 0 0,0 1 0,1-1 1,-1 0-1,0 1 0,1 0 1,4-2-1,-6 3-120,0 0 0,0 0 0,0 0 0,0 0 0,1 0 0,-1 0 0,0 0 0,0 0 1,0 0-1,0 1 0,0-1 0,0 1 0,0-1 0,0 1 0,0-1 0,0 1 0,0-1 0,0 1 0,0 0 1,0 0-1,0-1 0,1 3 0,27 28 261,-2 1 1,-1 1 0,-2 1-1,28 53 1,62 160 606,-76-138-462,7 19 208,-13-51 147,-29-77-276,0-7-376,2-10-92,-4 12-49,57-229 503,-46 195-417,2 1 0,1 1-1,41-70 1,-34 74-55,1 2-1,1 1 0,1 1 1,36-33-1,-42 45-23,-1-2 0,0-1 1,-2 0-1,0-1 0,12-22 0,-27 42-19,-1-1 1,1 1-1,-1 0 1,0 0-1,1 0 1,-1-1-1,0 1 1,0 0-1,0 0 1,0-1-1,0 1 1,0 0-1,0-1 1,0 1-1,0 0 1,-1 0-1,1 0 1,0-1-1,-1 1 1,1 0-1,-1 0 1,0 0-1,1 0 1,-1 0-1,0 0 1,0 0-1,1 0 1,-1 0-1,0 0 1,0 0-1,0 0 1,0 0-1,0 1 1,0-1-1,0 1 1,-2-2-1,-5-2 1,1 1 0,0-1-1,-1 1 1,-11-2-1,-24-4 34,-77-6 1,68 10-17,-6-2 15,-1 3 1,0 2 0,0 3-1,-72 10 1,119-9-32,9-2-18,0 0 1,0 1-1,0-1 0,0 1 1,0 0-1,1 0 1,-5 2-1,6-3 6,0 1 0,0 0 1,1-1-1,-1 1 0,1 0 0,-1-1 1,0 1-1,1 0 0,-1 0 0,1 0 0,0-1 1,-1 1-1,1 0 0,0 0 0,-1 0 1,1 0-1,0 0 0,0 0 0,0 0 1,0-1-1,0 1 0,0 0 0,0 0 0,0 0 1,0 0-1,0 0 0,1 0 0,-1 0 1,1 1-1,0 0-26,0 1-1,0 0 1,1-1-1,-1 1 1,1-1 0,-1 1-1,1-1 1,0 0 0,0 0-1,0 0 1,4 3-1,31 22-379,-25-19 228,12 8-3114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01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7328,'0'0'3314,"5"14"-2694,15 46 416,16 78 0,5 81 927,-34-171-1506,36 187 2294,-36-208-1487,-7-26-963,0-18 820,-3-43-442,-12-70 1,5 54-287,-7-138 471,16 170-540,3 1-1,14-86 1,-14 121-272,0 1 1,1-1-1,0 0 1,0 1-1,0-1 0,1 1 1,1 0-1,-1 1 1,8-9-1,-10 12-34,0 0 1,1 0-1,-1 1 0,1-1 1,0 1-1,0 0 0,0 0 1,0 0-1,0 0 0,0 0 1,0 1-1,1-1 0,-1 1 1,1 0-1,-1 0 0,1 0 1,-1 1-1,1-1 0,-1 1 1,1 0-1,0 0 0,-1 0 1,6 1-1,11 4 21,-1 1 0,0 1 0,-1 1-1,0 0 1,0 1 0,-1 1 0,25 18 0,-35-22-24,0 0 0,0 1 0,-1-1-1,1 1 1,-1 1 0,-1-1 0,0 1 0,5 9-1,-7-12-1,-1 1-1,0-1 1,0 1 0,-1 0-1,1 0 1,-1 0-1,0 0 1,-1 0-1,0 0 1,0-1-1,0 1 1,0 0-1,-3 10 1,2-12-3,0 0 0,-1-1-1,0 1 1,1 0 0,-1-1 0,-1 0 0,1 1-1,0-1 1,-1 0 0,1 0 0,-1 0 0,0-1 0,0 1-1,0-1 1,-1 1 0,1-1 0,0 0 0,-7 2 0,-7 4 62,0-2 0,-31 8 0,41-12-43,-2 0 40,0-1 0,0 0 0,0-1 0,-18 0 0,-22 1-326,49-1 242,-1 0 0,1 0 0,0 0 0,0 0 0,0 0 0,-1 0 0,1 1 0,0-1 0,0 0 0,0 0 0,-1 0 0,1 0 0,0 1 0,0-1 0,0 0 0,0 0 0,0 0 0,0 1-1,0-1 1,-1 0 0,1 0 0,0 1 0,0-1 0,0 0 0,0 0 0,0 0 0,0 1 0,0-1 0,0 0 0,0 0 0,0 1 0,0-1 0,0 0 0,0 0 0,0 1 0,1-1 0,-1 0 0,0 0 0,0 0 0,0 1 0,0-1 0,0 0 0,1 0 0,2 8-3597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0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18 132 7632,'0'0'9015,"-4"-10"-8583,-10-36 0,14 45-405,0-1 0,0 1-1,0 0 1,1-1-1,-1 1 1,0 0 0,1-1-1,-1 1 1,1 0-1,-1-1 1,1 1 0,-1 0-1,1 0 1,0 0-1,0 0 1,0-1-1,0 1 1,0 0 0,0 0-1,0 1 1,0-1-1,0 0 1,2-1 0,27-12 585,-29 13-573,28-7 363,1 1 0,0 1 0,-1 1 0,1 2 0,1 1 0,46 3 0,-44 1 49,46 11 0,-48-7-214,-21-5-151,28 6 567,55 15 0,-71-19-362,-21-2-279,-1-1 1,1 0-1,0 0 0,-1 0 0,1 0 0,-1 0 0,1 0 0,0 0 0,-1 0 0,1 0 0,-1 0 0,1 0 0,-1-1 0,1 1 0,0 0 0,-1 0 0,1 0 1,-1-1-1,1 1 0,-1 0 0,1-1 0,-1 1 0,1 0 0,-1-1 0,0 1 0,1-1 0,-1 1 0,1-2 0,-1 2 39,-6-7-327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0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9944,'0'0'2377,"12"-2"-1962,182-16 1725,4 0 182,-19-7-870,-109 14-3634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0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6016,'0'0'7566,"3"10"-7122,85 457 2673,-88-465-3101,23 124 947,-11-66-15,-2 0 1,3 94-1,-19-132-209,7-22-662,4-12-426,0-3-2555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0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0 8032,'0'0'2314,"-12"11"-1811,-75 72 592,47-49 290,-85 58 1,73-56-261,35-25-624,9-7-171,1 1 1,0 0-1,-11 10 0,17-13-247,-1-1 1,1 1-1,0 0 1,-1-1-1,1 1 1,0 0-1,0 0 0,0 0 1,1 0-1,-1 0 1,0 0-1,1 0 1,-1 0-1,1 0 0,0 0 1,-1 0-1,1 0 1,0 0-1,0 0 1,1 3-1,0-2 1,1 0-1,-1 0 1,1 0 0,0 0-1,0-1 1,0 1 0,0 0-1,1-1 1,3 4 0,4 4 48,245 261 1899,-218-234-1611,2-3 0,2-1 0,83 52 0,-123-84-416,0-1 1,0 1-1,0-1 0,0 1 0,0-1 1,0 0-1,0 1 0,0-1 1,0 0-1,0 0 0,0 0 1,0 0-1,0 0 0,0 0 1,0 0-1,0 0 0,1 0 1,6-5-3131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06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 7736,'0'0'5752,"2"14"-5239,-1-6-428,3 16 354,13 48 1,42 92 1925,99 193 0,-147-335-1932,-1 1-1,-1 0 0,-1 0 0,9 45 1,-17-51 415,-1-9 37,2-16-122,5-37-631,2 0 0,2 1 0,2 0 0,34-82 0,95-160 160,-132 268-263,93-188 219,-93 187-220,-2 3 18,-1 1-1,8-29 1,-12 39-36,-1 0-1,-1 0 0,1 0 1,-1 0-1,0 0 1,0 0-1,0 0 1,-1 0-1,0 0 0,0 0 1,0 0-1,-1 0 1,-2-7-1,2 9-5,0 0 0,-1 0 0,1 0 0,0 0-1,-1 1 1,0-1 0,1 1 0,-1 0 0,0-1 0,0 1 0,0 0-1,-1 1 1,1-1 0,0 1 0,-1-1 0,1 1 0,-1 0 0,-3 0-1,-7-2 2,0 0 0,-1 2 0,-17-1 1,3 3 5,0 1 1,0 2 0,1 1 0,-1 1 0,1 1-1,-53 21 1,21-8 15,40-14-21,0 1-1,0 0 1,-36 20 0,55-26-19,0-1 0,1 1 0,-1-1 0,0 0 0,0 1 0,1-1 0,-1 1 0,0 0 0,1-1 0,-1 1 0,0 0 0,1-1 0,-1 1 0,1 0 0,-1 0 0,1-1 0,-1 1 0,1 0 0,0 0 0,-1 1 0,1-2-150,1 1 1,-1-1-1,0 1 0,1-1 0,-1 1 1,1-1-1,-1 0 0,0 1 0,1-1 1,-1 0-1,1 1 0,-1-1 0,1 0 1,-1 0-1,1 1 0,-1-1 1,1 0-1,-1 0 0,1 0 0,0 0 1,-1 0-1,1 0 0,-1 0 0,1 0 1,-1 0-1,1 0 0,-1 0 0,2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 16280,'0'0'3999,"2"-11"-3944,6-31 28,-2 24 247,-4 6 81,-2 12-251,-10 36 1533,1 86-978,6-61-387,2-50-248,1-1-1,0 1 1,0 0-1,1-1 1,0 1 0,1-1-1,0 0 1,1 1-1,0-1 1,0 0 0,1-1-1,1 1 1,5 10 0,-9-19-62,0 0 1,-1 1 0,1-1 0,0 0 0,0 0-1,0 1 1,0-1 0,0 0 0,0 0 0,0 0 0,0 0-1,0 0 1,1 0 0,-1-1 0,0 1 0,0 0 0,1-1-1,-1 1 1,1-1 0,-1 1 0,1-1 0,-1 1-1,0-1 1,1 0 0,-1 0 0,1 0 0,-1 0 0,1 0-1,-1 0 1,1 0 0,-1-1 0,1 1 0,-1 0 0,1-1-1,-1 1 1,1-1 0,-1 0 0,0 1 0,1-1-1,-1 0 1,0 0 0,2-1 0,8-5 32,0-1 0,0 0 0,-1 0 0,0-1-1,0 0 1,-1-1 0,0 0 0,-1-1 0,0 0 0,-1 0 0,0 0 0,6-16 0,-3 4 42,-2-1 1,0 0-1,-2-1 1,0 1-1,2-40 0,-1-47 909,-8 112-833,1 5 11,1-2-157,-1 0 0,1 0 0,-1 0 0,0 0 0,0 0 0,0 0 0,-1-1 0,0 5 0,-2 24 51,33 211 390,-28-236-420,-1 1-1,2-1 1,-1 0-1,1 0 1,3 7-1,-5-12-19,-1-1 0,1 1 0,0 0 0,0-1 1,0 1-1,0-1 0,0 0 0,0 1 0,0-1 0,0 0 0,0 0 0,1 1 0,-1-1 0,1 0 0,-1 0 0,0-1 0,1 1 0,0 0 1,-1 0-1,1-1 0,-1 1 0,1-1 0,0 1 0,0-1 0,-1 0 0,3 0 0,0-1 66,-1 0-1,0-1 1,1 0 0,-1 0-1,0 0 1,0 0 0,3-3-1,-3 3-306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0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10448,'0'0'1770,"11"3"-1179,39 7 480,96 7 0,64-9 806,-187-7-1679,116 5 1366,-103-2-737,-34-4-946,-1 1 1,1-1 0,0 1 0,-1-1 0,1 1 0,-1-1 0,1 1 0,-1 0 0,1 0 0,-1-1 0,0 1-1,0 0 1,1 0 0,-1 1 0,0-1 0,0 0 0,0 0 0,2 3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1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6016,'0'0'8776,"11"-2"-8416,183-26 1617,54 15 177,-106 10-1062,-103 3-810,1 1 0,-1 1 0,53 11 0,-53-1-250,-26-6-2537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1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2704,'0'0'19959,"-8"11"-19880,4-5-66,-1 0 0,1 1-1,-1-1 1,1 1-1,1 0 1,-1 0 0,1 0-1,1 1 1,-1-1 0,1 1-1,-1 11 1,-4 188 446,13-41 6,-1 56 260,-7-197-457,-1 0 0,-8 33 0,10-54-222,-4 16 250,0-18-165,-3-12-89,4 3-75,1-1 0,0 0 0,1 0 0,0-1 1,0 1-1,-1-13 0,-1-56-292,3 59 233,1-37-3277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1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93 113 11952,'0'0'964,"-10"-4"-1056,-1 0 146,0 1 131,1 0 1,0-1 0,-1-1 0,-10-6-1,16 10 1505,1 0-900,8-5-197,1 1-445,1 0 0,-1 0 0,1 1 0,1-1-1,-1 1 1,0 1 0,1-1 0,0 1 0,0 0-1,11-2 1,4-1 167,0 1 0,28-3 0,17 3 494,67 5 1,-62 1-230,-52-1-370,0 0 1,0 2 0,0 0-1,0 2 1,33 9 0,-4 3 274,-25-10-112,-1 1 0,0 2-1,-1 0 1,40 23 0,-46-16 112,-9-8-4105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1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6424,'0'0'7785,"5"10"-7316,-3-4-382,2 0-4,-2 1-1,1-1 1,-1 1 0,0-1-1,0 1 1,-1 0 0,0 0-1,0 0 1,0 9 0,-8 142 2254,0-99 92,4-53-1808,2-5-554,0 0-1,1 1 0,-1-1 0,0 0 0,1 0 0,-1 0 0,1 0 0,-1 1 0,1-1 0,0 0 0,0 0 0,-1 3 0,1-4-50,1 1-1,-1-1 1,0 1-1,0-1 1,0 0-1,0 1 1,0-1 0,0 1-1,0-1 1,0 1-1,0-1 1,0 0-1,0 1 1,0-1-1,0 1 1,0-1 0,0 0-1,0 1 1,0-1-1,-1 1 1,1-1-1,0 0 1,0 1 0,0-1-1,-1 0 1,1 1-1,0-1 1,-1 0-1,1 1 1,0-1-1,-1 0 1,1 0 0,0 1-1,-1-1 1,1 0-1,0 0 1,-1 1-1,1-1 1,-1 0 0,1 0-1,0 0 1,-1 0-1,1 0 1,-1 0-1,1 0 1,0 0 0,-1 0-1,1 0 1,-1 0-1,1 0 1,-1 0-1,0 0 49,-5 8 112,6-6-154,-1-1 1,1 1-1,-1 0 0,1 0 0,-1-1 0,0 1 1,1 0-1,-1-1 0,0 1 0,0-1 0,0 1 0,0-1 1,-1 0-1,1 1 0,0-1 0,-1 0 0,1 0 0,-3 2 1,3-25 45,1 6-51,2 0-1,0 0 1,1 0 0,1 0 0,0 0 0,1 1 0,1 0 0,0 0 0,1 0 0,10-14 0,-7 12 21,1 0-1,1 2 1,1-1 0,0 1 0,1 1 0,0 0 0,1 1-1,17-11 1,-29 22-19,0 1-1,0-1 1,0 1-1,0 0 1,0 0-1,0 0 1,0 0 0,0 0-1,0 1 1,0-1-1,1 1 1,-1 0-1,0 0 1,0 0-1,0 1 1,1-1-1,-1 1 1,0-1-1,0 1 1,0 0 0,0 0-1,0 1 1,0-1-1,0 1 1,-1-1-1,1 1 1,0 0-1,-1 0 1,1 0-1,2 3 1,3 4 27,0 0 1,0 0-1,-1 1 0,0 0 1,-1 0-1,0 1 0,-1-1 1,0 1-1,0 1 0,-1-1 1,3 18-1,-4-8 22,5 37 288,0 63 0,-16-106 97,8-14-537,0-1 1,-1 0-1,1 0 0,0 1 0,0-1 0,0 0 0,0 0 0,-1 1 0,1-1 0,0 0 0,0 0 0,0 0 0,-1 1 1,1-1-1,0 0 0,0 0 0,-1 0 0,1 0 0,0 1 0,0-1 0,-1 0 0,1 0 0,0 0 0,0 0 0,-1 0 1,1 0-1,0 0 0,-1 0 0,1 0 0,0 0 0,-1 0 0,1 0 0,0 0 0,0 0 0,-1 0 0,1 0 0,0 0 1,-1 0-1,1 0 0,0-1 0,0 1 0,-1 0 0,1 0 0,0 0 0,0 0 0,-1-1 0,1 1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1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4312,'0'0'4926,"-7"11"-4410,-12 23 46,1 1-1,-23 63 0,24-46 33,1 1 0,3 0 0,2 1 0,3 1 0,-3 88 0,11-91-193,-1 10 474,12 108 0,0-100-141,34 116 0,-36-158-550,2-1 0,1-1 0,0 1 0,2-2 0,1 0 0,1-1 0,21 24 0,-3-7 114,80 87 917,-67-69 108,-38-57-2034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17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8432,'0'0'3745,"8"17"-3465,104 190 639,-63-120-117,-3 3 1,45 127-1,-66-142-149,-3 1-1,-3 1 0,13 118 1,-28-159-342,-2 0 1,-2 0-1,-1 1 1,-2-1 0,-2 0-1,-1 0 1,-1-1-1,-14 40 1,16-62-99,-1 0 1,0 0-1,-1-1 1,0 0-1,-12 15 1,17-24-168,0 0 0,0 0 1,-1 0-1,1 0 0,-1-1 1,0 1-1,0-1 1,0 0-1,0 0 0,0 0 1,-1 0-1,1-1 0,0 1 1,-1-1-1,1 0 0,-1 0 1,0 0-1,1 0 0,-1 0 1,0-1-1,1 0 1,-1 0-1,0 0 0,-5-1 1,6 0-41,0 0 0,1 0 0,-1 0 0,0-1 0,1 1 0,-1-1 0,1 1 0,-4-4 0,-6-7-2936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1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18015,'0'0'82,"11"2"14,575 86 1830,-420-66-1340,-115-17-372,79-4 1,-63-2-94,108-6 239,-122 2-219,21-1 320,-48 2-263,-26 4-174,1 0 1,0 0-1,0 0 1,0 0-1,0 0 0,0 0 1,0-1-1,0 1 1,0 0-1,-1-1 1,1 1-1,0-1 0,0 1 1,0-1-1,-1 1 1,1-1-1,0 0 0,-1 1 1,2-2-1,-2 1 48,-11-9 144,-26-18-86,0 1-1,-2 2 1,0 2 0,-65-27-1,-113-29 177,148 57-54,105 23-261,-1 1 1,1 2 0,47 10 0,-64-9-2,-1 0 0,0 1-1,0 1 1,0 1 0,-1 0-1,0 2 1,31 21 0,-44-27 7,1-1 0,-1 1 1,0 0-1,0 1 0,0-1 0,-1 1 0,1-1 1,-1 1-1,0 0 0,-1 0 0,1 0 1,-1 1-1,0-1 0,0 1 0,-1-1 0,0 1 1,0-1-1,1 7 0,-3-4 11,1 0 0,-1-1 1,0 1-1,0 0 0,-1-1 0,0 1 0,-1-1 0,1 0 1,-1 0-1,-1 0 0,1 0 0,-10 12 0,-2-1 31,-1-1 0,-1 0-1,0-1 1,-39 26 0,33-27 69,-2-1 0,0 0 0,-40 14 0,63-28-93,0 1 0,0 0 0,0 0 0,0-1 1,0 1-1,0-1 0,-1 0 0,1 1 1,0-1-1,0 0 0,-1-1 0,1 1 1,0 0-1,0 0 0,0-1 0,0 1 0,-1-1 1,1 0-1,-4-2 0,4 1 5,-1 0 0,0 0 0,1 0 0,-1-1 0,1 1 0,0-1 0,0 0 0,0 0 0,0 1 0,0-1 0,-2-6 0,0-3 25,0 0 0,1 0 0,0 0 0,0-1 0,0-20 0,2-12 99,2 1 0,11-66 0,-10 100-98,0 1 0,1 0-1,1 0 1,8-16 0,0-3-44,-10 24-28,0 0 0,1 0-1,-1 0 1,1 0 0,0 1 0,-1-1 0,7-5 0,4-2-3444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21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7528,'0'0'8649,"7"11"-8276,53 81 695,-48-73-748,0 0 1,-2 1-1,0 1 0,13 40 0,18 93 767,-30-93-643,-3 0-1,-3 1 1,-3 84 0,-14 24 496,7-142-605,0 0 0,-2 0 1,-20 52-1,26-77-277,0-1-1,-1 1 1,1-1 0,0 1-1,-1-1 1,0 0 0,0 0-1,0 1 1,0-1 0,0 0-1,0-1 1,0 1 0,0 0 0,-1-1-1,-3 3 1,5-4-26,0 0 0,-1 1 0,1-1 0,0 0 0,-1 0 0,1 0 0,-1 0 0,1 0 1,0 0-1,-1 0 0,1 0 0,-1 0 0,1-1 0,0 1 0,-1-1 0,1 1 0,0-1 0,0 1 0,-1-1 0,1 0 0,0 0 0,0 1 0,0-1 1,0 0-1,0 0 0,0 0 0,0 0 0,0 0 0,0 0 0,0-1 0,1 1 0,-2-2 0,-3-5 44,1-1-1,0 0 0,1 0 1,0 0-1,0 0 0,1-1 1,0 1-1,0-1 0,1-15 1,0-2 41,2 1 1,5-34 0,28-94 244,-26 121-298,-4 20-35,1 0-1,0 0 1,0 1-1,1 0 1,1 0-1,11-15 1,55-62 113,-38 50-92,2 0 9,81-67 0,-71 67-45,213-160 137,-245 186-434,-9 8 442,0 0 0,0 0 0,11-6-1,-16 10-310,0 1 0,0-1-1,0 1 1,1-1 0,-1 1-1,0-1 1,0 1-1,0 0 1,0 0 0,0 0-1,1-1 1,-1 1 0,0 0-1,0 0 1,0 1-1,0-1 1,1 0 0,-1 0-1,0 0 1,0 1 0,0-1-1,0 1 1,0-1-1,0 1 1,0-1 0,0 1-1,0 0 1,2 1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2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6928,'0'0'17193,"10"11"-16965,0 0-167,-2-1 1,2 0 1,0 0 0,0-1 0,0-1-1,15 10 1,19 6 193,2-2 1,59 20-1,-9-3 31,34 11 129,-105-41-292,-5-1 234,35 21 0,-41-17-28,-13-11-314,-1-1-1,0 0 0,0 1 0,1-1 0,-1 1 0,0-1 1,0 0-1,0 1 0,0-1 0,0 1 0,0-1 0,0 1 1,0-1-1,0 1 0,0-1 0,0 0 0,0 1 0,0-1 1,0 1-1,0-1 0,0 1 0,-1 0 0,0 1 10,-1 0 0,0 1 0,-1-1 0,1 0 0,0 0 0,-1 0 0,1 0 0,-5 2 0,7-4-28,-93 54 136,13-9-63,3 2 25,32-21-43,-58 46-1,92-63-36,0-1-1,0 0 1,-1 0-1,1-1 1,-19 8-1,22-15-91,11-7-119,16-13-292,-14 15 354,14-16-3611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22 19703,'0'0'6408,"-10"12"-6317,-32 38 9,41-49-90,0 1 0,0 0 1,0 0-1,0 0 0,0 0 0,0 1 1,0-1-1,1 0 0,-1 0 1,1 0-1,0 1 0,-1-1 0,1 0 1,0 0-1,0 1 0,1-1 0,-1 0 1,0 0-1,1 0 0,-1 1 0,1-1 1,0 0-1,0 0 0,0 0 1,0 0-1,0 0 0,2 3 0,1 1 34,-2-2-9,0 0 0,0 0 0,1 0 1,0 0-1,0 0 0,0-1 1,0 1-1,0-1 0,1 0 1,0 0-1,5 3 0,-7-4-14,1-1 0,-1 0-1,0 0 1,1 0 0,-1-1-1,1 1 1,-1-1 0,1 1-1,-1-1 1,1 0 0,-1 0-1,1 0 1,-1 0 0,1 0-1,0-1 1,-1 1 0,0-1-1,1 1 1,-1-1 0,1 0-1,3-3 1,3 0 33,-4 2 3,0-1 0,1 0 0,-2 0 0,1-1 0,6-4 0,-10 6-38,0 1 0,1-1 0,-1 1 0,0-1 0,0 1 0,0-1 0,-1 0 0,1 1 0,0-1 0,-1 0 0,1 0 0,-1 0 0,1 0 0,-1 1 0,0-1 0,0 0 0,0 0 0,0 0 0,0 0 0,0 0-1,-1-2 1,-1-3 22,-1-1 0,0 0 0,0 1 0,-1 0 0,0 0-1,-1 0 1,1 0 0,-1 1 0,0 0 0,-1 0-1,1 0 1,-1 1 0,-1-1 0,1 2 0,-1-1-1,1 0 1,-1 1 0,-1 1 0,1-1 0,0 1-1,-1 0 1,-14-3 0,18 6-12,-1 0-1,1 0 1,-1 0 0,1 1-1,0 0 1,-1 0 0,1 0-1,0 0 1,0 0 0,0 1-1,-1 0 1,2 0 0,-1 0-1,0 0 1,0 1 0,1-1-1,-1 1 1,1 0 0,0 0-1,0 0 1,-4 6 0,7-8-16,-1 0 1,1 1 0,-1-1 0,1 0-1,-1 1 1,1-1 0,0 0 0,0 1-1,0-1 1,0 1 0,0-1-1,0 2 1,2 3-3848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2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7528,'0'0'8728,"3"16"-8083,19 173 1103,-15-38 120,35 197 0,-17-191-773,8 44 876,-30-180-1617,-3-18-221,1 0 1,-1 0 0,0 0-1,1 0 1,0 0 0,2 5 0,-3-8-136,0 1 1,0-1 0,0 0 0,0 0 0,0 0 0,0 0 0,0 0 0,0 0 0,0 1 0,0-1 0,0 0 0,0 0 0,0 0 0,0 0 0,0 0 0,0 0 0,0 1 0,0-1 0,0 0 0,0 0 0,0 0 0,0 0 0,0 0 0,0 0 0,0 0 0,0 1 0,0-1 0,0 0 0,0 0 0,0 0 0,-1 0 0,1 0 0,0 0 0,0 0 0,0 0 0,0 0 0,0 1 0,0-1 0,0 0 0,0 0 0,-1 0 0,1 0 0,0 0-1,0 0 1,0 0 0,0 0 0,0 0 0,0 0 0,-1 0 0,1 0 0,0 0 0,0 0 0,0 0 0,0 0 0,0 0 0,0 0 0,-1 0 0,1 0 0,0 0 0,0 0 0,0 0 0,0 0 0,0-1 0,0 1 0,0 0 0,-1 0 0,1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2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 4008,'0'0'7316,"4"10"-6951,-3-9-351,1 7 59,1-1 0,-1 1 0,0 0 0,0 0 0,-1 0 0,0 0 0,0 0 0,-1 0 0,-1 13 0,-14 55 828,-45 139-1,49-181-724,-17 58 303,1-3 426,-44 100-1,37-101 47,19-46-109,9-33-204,2-15-143,1-18-344,7-40-2849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2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9648,'0'0'1300,"14"-12"-1055,-1 0-176,0 1 10,-1 1 0,1 0 1,1 1-1,0 0 0,21-9 0,16-3 368,1 2 0,1 3 0,58-10 0,-84 21-106,1 1 0,0 1 0,34 2 0,-43 2 123,-1 0 0,0 1 0,0 1 0,0 1 0,34 12 0,-52-16-442,3 1 186,1 0 1,-1 1 0,0-1-1,0 1 1,-1-1 0,1 1-1,0 0 1,3 4 0,-30 6 435,12-7-3214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2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10040,'0'0'3074,"14"4"-2764,-10-3-300,19 5 260,1 0 0,-1-2 1,1-1-1,40 1 0,-32-6 72,222-20 2390,-246 21-2680,-3 1 130,1-1 1,-1 0-1,1 0 0,-1-1 0,8-2 0,-12 3-139,-1 1 0,1-1-1,0 1 1,0-1 0,0 1 0,0-1 0,-1 0 0,1 0-1,0 1 1,0-1 0,-1 0 0,1 0 0,-1 0 0,1 1-1,-1-1 1,1 0 0,-1 0 0,1 0 0,-1 0 0,0 0 0,0 0-1,1 0 1,-1 0 0,0 0 0,0 0 0,0 0 0,0 0-1,0 0 1,0 0 0,0 0 0,-1 0 0,1 0 0,0 0-1,-1 0 1,1-1 0,-2-3-146,-1-4 167,2 4-2789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3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203 145 8536,'0'0'2977,"-11"-3"-2513,-38-10 7,46 13-430,0 0 0,1 0 1,-1 0-1,0 0 1,1 1-1,-1-1 1,1 1-1,-1 0 1,1 0-1,-1 0 0,1 0 1,0 0-1,-1 0 1,1 0-1,0 1 1,0 0-1,0-1 1,-3 4-1,-3 1 108,-2 1 72,1 1 0,0-1 1,0 2-1,1-1 1,0 1-1,-10 15 1,16-22-151,0 1 0,1 0 0,-1 0 0,1 0 0,0-1 0,0 1 0,0 0 0,0 0 0,0 1 0,1-1 0,-1 0 1,1 0-1,0 0 0,0 0 0,0 0 0,0 0 0,1 1 0,-1-1 0,1 0 0,0 0 0,0 0 0,0 0 1,0 0-1,1 0 0,-1-1 0,1 1 0,-1 0 0,1-1 0,4 5 0,-2-2 14,1 0 0,0-1 0,0 1 0,0-1 0,0 0 0,1-1 0,-1 1 0,1-1 0,0 0 0,0-1 0,0 0 0,0 1 0,1-2 0,-1 1 0,1-1 0,-1 0 0,1 0 0,-1-1 0,1 0 0,-1 0 0,1-1 0,-1 1 0,1-1 0,-1-1 0,1 1 0,-1-1 0,0 0 0,0-1 0,0 1 0,0-1 0,0-1 1,0 1-1,-1-1 0,0 0 0,0 0 0,0 0 0,0-1 0,-1 0 0,1 0 0,-1 0 0,0 0 0,-1-1 0,1 1 0,-1-1 0,3-7 0,-4 6 9,1-1 1,-1 1 0,0-1 0,0 0 0,-1 1-1,0-1 1,-1 0 0,1 0 0,-2 0 0,1 0-1,-1 0 1,0 1 0,0-1 0,-1 0 0,0 1-1,-1-1 1,0 1 0,0 0 0,-6-10 0,9 16-83,-1 1 1,1 0 0,0 0 0,-1-1-1,1 1 1,0-1 0,-1 1-1,1 0 1,0-1 0,0 1 0,-1-1-1,1 1 1,0 0 0,0-1-1,0 1 1,0-1 0,0 1 0,-1-1-1,1 1 1,0-1 0,0 1-1,0-1 1,0 1 0,0-1 0,0 1-1,1-1 1,-1 1 0,0-1-1,0 1 1,0-1 0,0 1 0,0 0-1,1-1 1,-1 1 0,0-1-1,1 1 1,-1 0 0,0-1 0,0 1-1,1-1 1,0 1 0,22-3 85,-5 3-92,46-11-34,0-2-1,79-27 1,-115 31 46,37-6 0,-56 13-6,0 1 1,0 0-1,1 1 1,-1 0-1,0 0 1,0 1-1,1 0 0,11 4 1,-18-4-1,0 1 0,1-1 0,-1 1 0,0 0 1,0 0-1,0 1 0,0-1 0,0 1 0,0-1 0,-1 1 0,0 0 0,1 0 1,-1 0-1,0 0 0,0 0 0,-1 1 0,1-1 0,-1 1 0,1-1 0,-1 1 0,1 6 1,1 5 27,0 0 0,-2 0 0,1 0 1,-2 18-1,-2 12 51,0-10 109,5 67 1,-2-93-145,1 0 0,-1 0-1,1 0 1,1 0-1,0-1 1,0 1-1,1-1 1,0 1-1,0-1 1,1-1-1,0 1 1,8 10 0,-9-15-21,-1 1 0,1-1 0,0 0 0,0 0 1,0-1-1,0 1 0,0-1 0,1 0 0,-1 0 1,1 0-1,-1 0 0,1-1 0,0 0 0,0 0 1,-1 0-1,1-1 0,0 1 0,6-2 0,4 0 6,-1-1-1,1 0 1,-1-2-1,24-7 0,-31 8-93,1-1 1,0 1-1,-1-1 0,12-8 0,-5 0-2963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32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78 110 6728,'0'0'5433,"-1"12"-5026,-46 566 3145,43-514-3096,2-33 176,-8 49 1,8-67-334,1-9-119,1 0 0,-1 0-1,0 0 1,0 0 0,0 0-1,-4 6 1,3-6 754,4-15-507,30-428 530,-28 405-879,1 1 97,18-64 1,-14 65 84,24-53 1,-30 77-231,3-2 239,-5 10-260,-1 0 1,1 1-1,0-1 0,-1 0 1,1 1-1,-1-1 1,1 1-1,-1-1 1,1 1-1,-1-1 1,1 1-1,-1-1 0,0 1 1,1-1-1,-1 1 1,0-1-1,1 1 1,-1 0-1,0-1 1,0 1-1,0 0 0,1-1 1,-1 2-1,61 166 273,-39-101-184,59 123 1,22 30 216,-92-195-204,2 0 1,1-1 0,30 41-1,-44-65-96,0 1 1,0-1-1,0 0 0,0 1 0,1-1 0,-1 0 1,0 0-1,0 1 0,0-1 0,1 0 0,-1 0 1,0 1-1,1-1 0,-1 0 0,0 0 0,1 0 0,-1 1 1,0-1-1,1 0 0,-1 0 0,0 0 0,1 0 1,-1 0-1,0 0 0,1 0 0,-1 0 0,0 0 1,1 0-1,-1 0 0,1 0 0,5-10 222,0-23-58,-6 32-176,10-211 462,-8 157-360,-2 28-62,12-148 254,-1 97-115,29-142 414,-11 61-523,-28 151-3536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3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356 463 5224,'0'0'6544,"-13"2"-6046,1-1-346,5-1-80,1 1 0,0 0 1,-1 0-1,1 0 0,0 0 1,0 1-1,0 0 1,0 1-1,0-1 0,1 1 1,-1 0-1,-5 5 0,-21 21 563,1 2 0,2 1 0,-32 44-1,37-46-181,16-19-302,0 1 1,0 0-1,1 0 0,1 1 1,0 0-1,1 0 0,0 0 0,1 1 1,0-1-1,1 1 0,1 0 0,-1 19 1,3-28-95,0 0 0,1 1 0,0-1 1,0 0-1,0 0 0,1 0 0,0 0 0,0 0 1,0 0-1,0-1 0,1 1 0,-1-1 1,1 1-1,1-1 0,-1 0 0,0 0 0,1-1 1,0 1-1,0-1 0,0 1 0,0-1 1,7 3-1,-8-5-28,0 0 0,0 0 1,0 0-1,-1 0 0,1-1 1,0 0-1,0 1 0,0-1 1,0 0-1,1-1 0,-1 1 0,-1 0 1,1-1-1,0 0 0,0 1 1,0-1-1,0 0 0,0-1 1,-1 1-1,1 0 0,0-1 1,4-3-1,3-3 61,0 0-1,-1 0 1,16-19 0,-11 10-22,-2 0 1,0-1-1,0 0 0,-2-1 0,-1 0 1,0-1-1,7-24 0,31-146 318,-43 171-351,7-37 132,-2 0 0,-2 0 0,-3-1 0,-3 0 0,-2 0 0,-2 1 0,-12-64 0,14 119-156,1-1 1,0 0 0,-1 0 0,1 1 0,-1-1-1,0 0 1,1 1 0,-1-1 0,0 1 0,0-1-1,0 1 1,0-1 0,-2-1 0,3 3-9,0 0 0,0-1 0,-1 1 0,1 0 0,0 0 0,0 0 0,-1 0 0,1 0 1,0 0-1,0 0 0,-1 0 0,1 0 0,0 0 0,-1 0 0,1 0 0,0 0 0,0 0 0,-1 0 0,1 0 0,0 0 1,0 0-1,-1 0 0,1 0 0,0 1 0,0-1 0,0 0 0,-1 0 0,1 0 0,0 1 0,-9 12 12,-1 20-39,1 1 1,1 0 0,-5 64-1,12-88 22,-2 49-28,2-1 1,3 1 0,13 77-1,-8-79 2,-3-21 5,2-1-1,1 0 1,14 38-1,-13-51 19,0-2 1,2 1-1,0-1 0,2 0 1,0-1-1,15 18 1,-19-29 33,0 0 1,0 0 0,0-1-1,14 8 1,-5-3 23,-11-9-39,-1 0 1,1 0 0,0-1-1,0 1 1,0-1-1,0-1 1,0 1-1,0-1 1,1 0-1,-1-1 1,0 1-1,1-1 1,-1-1-1,0 1 1,1-1-1,-1 0 1,0 0-1,9-4 1,5-1 24,-1-1 1,0-1-1,0 0 1,23-16-1,-28 15 19,0-1 0,-1 0-1,0-1 1,-1 0 0,0-1-1,-1 0 1,0-1 0,-1 0 0,-1-1-1,13-23 1,-18 28-33,-1 1 0,0-1 0,-1 0 1,0 1-1,0-1 0,0 0 0,-1 0 0,-1-1 0,0 1 0,0 0 1,0 0-1,-1 0 0,-3-10 0,2 7 7,-1 1-1,-1-1 0,1 1 1,-2-1-1,0 1 1,0 1-1,-1-1 1,0 1-1,-10-12 1,15 23-25,0-1 1,0 0-1,-1 0 1,1 1-1,0-1 0,0 0 1,0 1-1,0-1 1,0 1-1,0 0 1,0-1-1,0 1 1,0 0-1,0 0 1,0 0-1,0-1 1,0 1-1,-1 2 1,1-1 4,-8 5-7,2 0-1,-1 1 1,1 0-1,0 1 1,0 0-1,1 0 1,0 0-1,1 0 1,0 1-1,1 0 1,0 0-1,0 0 1,1 1-1,0-1 1,-1 16-1,2-12-25,1 0-1,1 0 1,0 0 0,1 0-1,0 0 1,1 0-1,1 0 1,0 0-1,1 0 1,0-1 0,1 0-1,1 0 1,12 22-1,-11-23 0,1-2-1,0 1 1,1-1-1,9 10 0,-14-17 23,-1-1 0,1 1-1,-1-1 1,1 1-1,0-1 1,0 0-1,0-1 1,0 1 0,0-1-1,0 1 1,1-1-1,-1-1 1,0 1 0,1-1-1,-1 1 1,6-1-1,4-1 19,0-1 0,0 0 0,-1-1 0,1-1-1,-1 0 1,0 0 0,0-2 0,0 1 0,-1-2-1,22-13 1,80-58 105,-33 21-36,-70 49-74,1 0 0,0 1 0,0 0 0,1 1 0,-1 1 0,1 0 0,0 0 0,1 1 0,-1 1 0,1 0 0,24-1 0,-16 4 25,-8-1-17,0 1-1,0 1 0,0 0 1,0 1-1,0 0 0,16 5 1,-7-2 61,-22-6 25,-14-3-60,-8 0-15,1 0-1,-1 1 1,0 1-1,0 0 1,0 2 0,0 1-1,1 0 1,-1 2 0,0 0-1,-29 9 1,38-7-31,1 0 1,0 1-1,0 0 1,0 1-1,-17 14 1,19-13-2,4-4 0,1 1 0,0 0 0,0 0 0,0 0 0,1 0 0,-1 1 0,1 0 0,1-1 0,-1 1 0,1 0 0,0 0 0,0 1 0,1-1 0,0 0 0,0 0 0,1 1 0,-1-1 0,1 1 0,0-1 0,1 0 0,0 1 0,0-1 0,0 0 0,4 8 0,-4-11 3,0 0-1,1 0 0,0 0 1,0 0-1,0-1 1,0 1-1,0-1 0,0 1 1,1-1-1,-1 0 1,1 0-1,0 0 0,-1 0 1,1-1-1,6 3 1,-5-2 5,1 0 1,0-1 0,0 0-1,0 0 1,0-1 0,1 1-1,-1-1 1,0 0 0,7-2-1,0 0 8,0 0 0,-1-1 0,1-1 0,-1 0 0,0 0 0,0-1-1,-1-1 1,11-6 0,-5 2 34,0-1-1,-1-1 0,-1 0 1,1-1-1,-2-1 0,21-26 1,-20 19 1,-7 10 28,0 0 1,13-14-1,-12 50-6,-6 91-51,-23 198-1,16-264-6,4-38-6,-3 25 19,-10 49-1,12-77-15,0 0-1,-1 0 0,0 0 1,-1-1-1,1 1 1,-2-1-1,1 0 0,-1 0 1,0-1-1,-1 1 0,-7 7 1,11-13-1,0-1 0,0 1 0,0 0-1,-1-1 1,1 1 0,0-1 0,-1 0 0,1 0 0,0 1 0,-1-2 0,0 1 0,1 0 0,-1-1 0,1 1 0,-1-1-1,0 1 1,1-1 0,-1 0 0,0-1 0,0 1 0,1 0 0,-1-1 0,-2 0 0,1 0 7,1-1 0,0 1 0,0-1 0,0 0 0,0 0 1,1 0-1,-1 0 0,1 0 0,-1-1 0,1 1 0,0-1 0,0 0 1,0 0-1,0 0 0,0 1 0,0-2 0,1 1 0,-2-4 0,1 0-4,1 0 0,-1 1 0,1-1-1,1 0 1,-1 0 0,1 0-1,0 0 1,1 1 0,0-1-1,0 0 1,2-6 0,2-8 21,2 0 1,11-23-1,-12 31-30,0 1-1,1 0 1,1 0-1,0 1 1,1 0-1,11-12 1,67-55 15,-26 25-16,-23 17 0,-2-2-1,-2-1 1,-2-1-1,30-49 0,-51 71 21,-1-1-1,0 0 1,-1-1-1,11-38 1,-14 18-23,-6 39-1,1 0 0,-1 0 0,1 0 0,-1 0-1,1 0 1,-1 0 0,1 0 0,0 0 0,-1 0 0,1 0 0,0 0-1,0 1 1,-1-1 0,1 0 0,0 1 0,0-1 0,0 1 0,0-1-1,0 1 1,0-1 0,0 1 0,0-1 0,0 1 0,0 0 0,0 0-1,0-1 1,0 1 0,0 0 0,1 0 0,-1 0 0,0 0 0,0 1-1,0-1 1,0 0 0,0 0 0,0 0 0,0 1 0,0-1 0,2 2-1,6 1 0,-1 2-1,1-1 1,14 11-1,-9-5 3,-3-2 0,0 1 0,-1 0 0,0 1 0,0 1 0,-1-1 0,0 1 0,-1 1 0,9 15 0,-5-7 0,28 32 0,-32-43-5,1 0 0,0-1 0,0 0 0,1-1 0,0 0 0,18 10 0,-22-14 2,0-1-1,0 1 0,0-1 1,1-1-1,-1 1 1,1-1-1,0 0 1,-1-1-1,1 1 0,0-1 1,-1-1-1,1 1 1,11-4-1,1-1 2,0-1 1,0-2-1,-1 0 0,0 0 1,0-2-1,-1 0 0,0-1 1,-1-1-1,20-19 0,-28 24 7,-1-1-1,0 0 0,-1 0 1,0-1-1,0 0 0,-1 0 0,0 0 1,0 0-1,-1-1 0,6-19 0,-7 16 8,0-1 0,-1 0 0,0 1 0,-1-1 0,-1 0 0,0 0 0,-3-24 0,2 33 0,0-1 1,0 1-1,0 0 1,-1-1-1,0 1 1,-4-9-1,5 13-11,1 0 0,-1 0-1,0 0 1,1 1 0,-1-1 0,0 0-1,0 0 1,0 1 0,0-1 0,0 0-1,1 1 1,-1-1 0,0 1-1,0-1 1,0 1 0,0 0 0,-1-1-1,1 1 1,0 0 0,0 0 0,0 0-1,0 0 1,0 0 0,0 0-1,0 0 1,0 0 0,0 0 0,0 0-1,0 1 1,-1-1 0,1 0 0,0 1-1,0-1 1,0 1 0,0-1-1,1 1 1,-1-1 0,0 1 0,0 0-1,-1 1 1,-3 1 0,0 1 0,0 0 0,1 0 0,-1 1 0,1-1 0,0 1 0,1 0 0,-1 0 0,1 0 0,0 0 0,0 1 0,-2 6 0,2-2-1,0-1 0,1 1 0,0-1 0,0 1 0,1 0 0,0 0 0,1 12-1,1-9 0,0 0-1,1 1 1,0-1-1,1 0 1,1 0-1,0-1 1,1 1-1,0-1 0,1 0 1,0 0-1,12 17 1,-13-23-10,0 0 0,0 0 0,0-1 1,0 0-1,1 0 0,9 6 0,-11-9 7,0 0-1,0 0 0,0 0 0,1-1 0,-1 1 0,1-1 0,-1 0 1,1 0-1,-1-1 0,1 0 0,8 0 0,5-1 2,-1-2 0,0 0-1,0-1 1,0 0 0,0-1 0,0-2 0,-1 1-1,23-14 1,-12 3 19,0 0 0,-2-1-1,45-42 1,-55 45 3,1-2-1,20-29 1,-30 38 5,-1-1 0,1 0 0,-2-1 0,1 1 1,-1-1-1,-1 0 0,5-18 0,-8 26-15,0 0 1,0-1-1,0 1 1,0 0-1,0 0 0,0-1 1,-1 1-1,1 0 1,-1 0-1,0 0 0,0 0 1,1 0-1,-3-4 1,2 6-9,1-1 0,-1 0 0,1 0 0,-1 1 0,1-1 0,-1 0 0,0 1 0,1-1-1,-1 1 1,0-1 0,1 1 0,-1-1 0,0 1 0,0-1 0,1 1 0,-1 0 0,0-1 0,0 1 0,0 0 0,0 0 0,1-1 0,-1 1 0,0 0 0,0 0 0,0 0 0,0 0 0,0 0 0,1 0 0,-1 1 0,0-1 0,0 0 0,0 0 0,0 1 0,1-1 0,-1 0 0,-1 1-1,-6 4 1,1 0-1,-1 1 0,1 0 1,0 0-1,0 0 1,1 1-1,0 0 0,0 0 1,1 1-1,-1 0 0,2 0 1,-1 0-1,1 0 0,1 1 1,-1-1-1,1 1 0,1 0 1,0 0-1,-2 18 0,2-15-6,2-1-1,0 1 0,0 0 0,1-1 1,0 1-1,1-1 0,0 0 0,1 0 1,1 1-1,-1-2 0,2 1 0,0 0 0,0-1 1,0 0-1,13 16 0,-15-22 10,0-1 1,1 1-1,-1-1 1,1 0-1,0-1 0,-1 1 1,1-1-1,0 1 0,1-1 1,-1 0-1,0-1 1,1 1-1,-1-1 0,1 0 1,-1 0-1,1 0 0,-1 0 1,1-1-1,0 0 1,-1 0-1,1 0 0,0-1 1,-1 1-1,7-3 0,1 0 21,0 0-1,-1-1 0,1-1 0,-1 0 0,0 0 0,-1-1 0,1-1 1,9-7-1,-4 0 18,0 0 1,-1-1 0,25-32 0,31-57 161,-25 35-53,-45 68-147,-1 0-1,1 0 0,-1 0 1,1 0-1,0 0 0,0 0 1,-1 0-1,1 0 0,0 1 1,0-1-1,0 0 0,0 0 1,0 1-1,0-1 0,0 1 1,0-1-1,0 1 0,1-1 1,-1 1-1,0 0 0,2-1 1,-2 2-1,0-1 0,0 0 0,0 1 0,0-1 0,0 1 0,0-1-1,0 1 1,0-1 0,0 1 0,-1 0 0,1-1 0,0 1 0,0 0 0,-1 0 0,1-1 0,0 1 0,-1 0 0,1 0 0,0 1 0,3 7 8,0 0-1,-1 0 1,0 0 0,2 10 0,-4-14-12,5 19 24,-1 0 0,1 29 0,-5-45-14,-1 0 1,0 0-1,0 0 1,-1 0-1,0 0 1,0 0-1,-1 0 1,0 0-1,-1 0 1,-5 12-1,7-18-5,0-1 0,0 1 0,0-1-1,-1 1 1,1-1 0,0 0 0,-1 1 0,1-1-1,-1 0 1,1 0 0,-1 0 0,1 0 0,-1 0 0,0 0-1,1 0 1,-1-1 0,-3 2 0,1-2 7,0 1 0,-1-1 0,1 1 0,0-1 0,0-1 0,-1 1 0,-6-2 0,1 0 53,-1-1-1,1-1 1,-1 0-1,1 0 1,-13-8 0,23 12-62,0 0 0,0 0 0,0 0 0,0 0 0,0 0 0,0 0 0,0 0 0,0-1 0,0 1 0,1 0 0,-1 0 0,0 0 0,0 0 0,0 0 0,0 0 0,0 0 0,0 0 0,0 0 0,0 0 0,0 0 0,0 0 0,0 0 0,0 0 0,0-1 0,0 1 0,0 0 0,0 0 0,0 0 0,0 0 0,0 0 0,0 0 0,0 0 0,0 0 0,0 0 0,-1 0 0,1 0 0,0 0 0,0 0 0,0 0 0,0 0 0,0-1 0,0 1 0,0 0 0,0 0 0,0 0 0,0 0 0,0 0 0,0 0 0,0 0 0,0 0 0,0 0 0,0 0 0,0 0 0,-1 0 0,1 0 0,0 0 0,0 0 0,0 0 0,10 1 16,15 4-38,195 52 158,-103-28 36,-95-24-183,-1-1 0,0-1 0,1 0 0,0-2 0,-1 0 0,40-5 0,-50 3-4043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3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233 574 6224,'0'0'7094,"-14"9"-6587,0-1-359,4-3-38,0 0 1,1 1-1,0 0 1,0 1-1,1 0 1,-1 1-1,-10 12 1,-5 8 370,8-11-102,2 0 0,0 1 0,1 1 0,-12 21 0,23-36-282,0 1 0,-1 0 0,2 0 0,-1-1 0,0 1 0,1 0 0,0 0 0,0 1 0,1-1 0,-1 0 0,1 0 0,0 0 0,1 0 0,-1 0 1,1 0-1,0 1 0,0-1 0,1-1 0,-1 1 0,1 0 0,0 0 0,1 0 0,3 5 0,-4-7-45,0 0 1,0-1-1,0 1 1,0-1-1,0 1 0,1-1 1,0 0-1,-1 0 0,1 0 1,0 0-1,0 0 0,0-1 1,0 1-1,0-1 1,0 0-1,0 0 0,1 0 1,-1 0-1,0-1 0,1 1 1,-1-1-1,0 0 0,1 0 1,-1 0-1,0 0 1,1-1-1,-1 1 0,0-1 1,4-1-1,0 0 14,-1-1-1,0 0 1,1 0-1,-1 0 1,0-1-1,-1 1 1,1-1-1,-1-1 1,1 1-1,-1-1 0,0 0 1,-1 0-1,5-7 1,1-3 91,-1 0 1,0-1-1,11-31 0,-17 41-93,-1-1-1,0 0 1,0 0 0,0 0 0,-1-1-1,0 1 1,-1 0 0,0 0-1,0-1 1,0 1 0,-1 0 0,-2-8-1,3 12-6,-1 0 0,0 1 0,0-1 0,0 1 0,-1-1 0,1 1 0,-1 0 0,1-1 0,-1 1 0,0 0 0,1 0 0,-4-2 0,4 3-41,0 1 0,0-1 0,0 0-1,0 1 1,0 0 0,0-1 0,0 1 0,0 0 0,0-1 0,-1 1 0,1 0 0,0 0-1,0 0 1,0 0 0,0 0 0,-1 0 0,1 0 0,0 1 0,0-1 0,0 0 0,0 1-1,0-1 1,0 1 0,0-1 0,0 1 0,0-1 0,0 1 0,0 0 0,-2 1 0,-5 2 270,10-12-131,11-11-80,121-131 194,-109 124-202,8-14 75,-1-1 0,-2-2 1,37-69-1,-16 24 105,-11 10 95,-13 24 98,-26 51-397,5-6 389,-7 23-107,-50 240 150,20-110-351,-200 762 205,207-823-306,-24 73 54,38-132-41,0 1 0,-2-1 1,0-1-1,-17 23 0,29-45-29,-1 1 0,0-1 0,0 0 0,0 1 0,-1-1 0,1 0 0,0 1 0,0-1-1,-1 0 1,1 0 0,-1 0 0,1 0 0,-1 0 0,1 0 0,-1-1 0,1 1 0,-3 0 0,3-1-1,0 0 1,1 0-1,-1 0 0,0-1 1,0 1-1,0 0 1,0-1-1,1 1 1,-1 0-1,0-1 1,1 1-1,-1-1 1,0 1-1,1-1 1,-1 1-1,0-1 1,1 1-1,-1-1 1,1 0-1,-1 1 1,1-1-1,-1 0 1,1 0-1,-1 0 1,-2-6 27,0 0-1,1 0 1,0-1 0,0 1 0,-1-14 0,2 3 13,0 0 1,1 0-1,1 0 0,1 0 1,0 1-1,2-1 0,0 0 1,0 1-1,2 0 1,0 0-1,15-27 0,-11 26-16,1 0-1,0 1 1,1 1-1,1 0 1,1 0-1,0 1 1,1 1-1,1 1 1,0 0-1,18-11 1,2 4-10,0 2 0,1 1 0,1 1 0,1 3 1,0 1-1,0 1 0,1 3 0,59-6 0,-91 14-69,1 0 0,-1 0-1,0 1 1,0 0-1,0 0 1,15 5 0,2 4-3993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4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375 949 6224,'0'0'4728,"-4"11"-4420,-11 33-46,5-24 188,1-17 110,7-3-474,7-18 928,12-46-127,40-96 0,42-58 311,-97 214-1176,94-210 1000,-74 157-399,26-104 0,-44 147-470,-3 12-98,0 0-1,0 0 0,-1 0 1,1-1-1,0 1 1,-1 0-1,0 0 1,1 0-1,-1-1 1,0 1-1,0 0 1,-1 0-1,1 0 0,0-1 1,-1 1-1,0-2 1,-28 37 942,-5 15-799,3 1 0,1 2 1,-41 96-1,-46 174 144,108-294-316,-134 379 448,98-293-102,-91 161 0,121-252-294,12-17-44,0-1 0,0 0 0,0 1 0,0 0 0,1 0 0,0 0 0,0 0 0,-2 10 0,1-10 125,10-11-1,24-22-32,-1-1 0,38-48 1,-49 55-77,168-203 352,-97 115-229,-1-15-24,-61 83-63,61-73 0,-52 76 36,76-64-1,-107 99-92,0 0-1,0 0 1,1 1 0,-1 0-1,12-4 1,-18 8-26,1-1 1,0 0-1,0 0 0,-1 0 1,1 1-1,0-1 1,-1 0-1,1 1 0,0-1 1,-1 0-1,1 1 1,-1-1-1,1 1 0,0-1 1,-1 1-1,1 0 0,-1-1 1,0 1-1,1-1 1,-1 1-1,1 0 0,-1-1 1,0 1-1,1 0 1,-1 0-1,0-1 0,0 1 1,0 0-1,0-1 0,0 1 1,0 1-1,5 26 41,2 62 45,30 155 1,-35-237-89,0 0 0,1 0 0,0 0 0,1 0 0,0-1 0,0 1 0,0-1 1,1 0-1,0 0 0,12 11 0,-13-14 1,0 0 0,0 0-1,0-1 1,1 0 0,0 0 0,-1 0 0,1 0 0,0-1-1,1 0 1,-1 0 0,0 0 0,1-1 0,-1 1 0,0-1-1,1-1 1,0 1 0,8-1 0,0-2 6,1 0 1,0-1-1,-1-1 1,1 0-1,-1-1 1,0-1-1,-1 0 1,22-13-1,7-8 16,46-39-1,-70 51-10,-2 1 4,0-2-1,0 0 1,-2-1 0,0 0 0,-1-1 0,0-1-1,-2 0 1,0-1 0,10-26 0,-20 42-6,1 0 1,-1 0-1,0 0 1,0-1-1,0 1 1,-1 0-1,1 0 1,-1-1-1,0 1 1,0 0-1,-1-1 1,1 1-1,-1 0 0,-2-7 1,3 9-5,-1 1-1,0-1 1,0 0 0,0 1-1,0-1 1,0 1 0,0-1-1,0 1 1,0 0 0,0 0-1,-1-1 1,1 1 0,0 0-1,-1 0 1,1 0 0,-1 0-1,1 0 1,-1 0 0,0 1-1,1-1 1,-1 1 0,0-1-1,0 1 1,1-1 0,-1 1-1,0 0 1,0 0 0,0 0-1,1 0 1,-1 0 0,0 0-1,0 1 1,1-1 0,-1 0-1,-2 2 1,-2 0-2,1 0 0,-1 1 0,1-1 0,0 1 0,0 0 0,0 1 0,1-1 0,-1 1 0,1 0 0,0 0 0,0 1 0,0-1 0,0 1 0,1 0 0,0 0 0,0 0 0,0 0 0,1 0 0,-4 11 0,1-1-3,0 1-1,1-1 1,1 1-1,1 0 1,0 0-1,1 17 1,1-22-2,1 0 1,1 0-1,0 0 1,1 0-1,0-1 1,0 1 0,1-1-1,1 0 1,-1 0-1,2 0 1,12 18-1,-10-18 1,0 1-1,0-2 1,1 1-1,1-1 0,0 0 1,0-1-1,0-1 0,1 1 1,19 9-1,-22-14 6,0 0 0,1 0-1,-1-1 1,0 0 0,1 0 0,-1-1-1,1 0 1,0 0 0,-1-1-1,1-1 1,10 0 0,-7-2 1,0 1 1,0-2-1,0 0 0,0 0 1,-1-1-1,0 0 0,13-8 1,-4-1 12,0 0 1,-1-2 0,0 0 0,-1-1 0,-1-1 0,-1 0 0,18-28 0,-23 29 13,0-1 0,-2 0 1,0-1-1,-1 0 0,-1-1 1,8-37-1,-14 54-19,0 0 0,-1 0-1,1 0 1,-1-1 0,0 1 0,0 0 0,0 0 0,0-1 0,-1 1-1,0 0 1,1 0 0,-1 0 0,-2-4 0,3 6-9,-1 1-1,1 0 1,-1-1 0,1 1-1,-1-1 1,1 1 0,-1 0-1,0-1 1,1 1 0,-1 0-1,0 0 1,1 0 0,-1-1-1,0 1 1,1 0 0,-1 0-1,0 0 1,1 0 0,-1 0-1,0 0 1,1 0 0,-2 1 0,-16 3 36,14-2-34,0 1 0,1-1 0,-1 1 0,1 0 0,-1 0-1,1 0 1,0 0 0,0 1 0,0-1 0,0 1 0,1 0 0,-4 6 0,-3 9 18,-10 27 1,15-36-15,-2 5 3,1 0-1,1 0 1,0 0 0,1 1-1,-2 27 1,5-37-11,0 0 1,0 0-1,0-1 1,1 1-1,0 0 0,0-1 1,1 1-1,-1-1 1,1 1-1,0-1 0,1 0 1,-1 0-1,1 0 1,0 0-1,1 0 0,-1 0 1,1-1-1,0 0 1,5 6-1,-5-8-5,0 0 0,-1 0-1,1 0 1,0 0 0,0-1 0,0 0 0,1 1-1,-1-2 1,0 1 0,0 0 0,1-1-1,-1 0 1,0 0 0,1 0 0,-1 0-1,0-1 1,0 1 0,5-3 0,13-2 4,-1-1 0,27-12 1,-29 10 1,21-11 12,-1-1 0,-1-1 0,64-49 0,27-16 44,-30 15 70,-98 71-128,0-1-1,0 0 0,0 1 1,0-1-1,0 0 1,0 0-1,0 0 1,-1 1-1,1-1 1,0 0-1,0 0 0,-1 0 1,1 0-1,0-1 1,-1 1-1,1-1 1,-5 1 32,-9 10-7,-19 21-13,1 1 0,2 2 0,-26 36 0,46-56-11,1 1 0,0-1 0,0 1 0,2 1 0,0-1-1,0 1 1,2 0 0,0 1 0,0-1 0,2 1 0,-2 29 0,3-44-4,1 1 0,0 0 0,0-1 0,0 1 0,0 0 0,0-1 0,1 1 0,-1 0 0,1-1 0,-1 1 0,1-1 0,-1 1 0,1-1 0,0 1 0,-1-1 0,1 1 0,0-1 0,0 0 0,0 1 0,1-1 0,-1 0 0,2 2 0,-1-2 0,0 0 0,0-1 0,-1 1 0,1-1 0,0 0 0,0 0 0,0 1 0,0-1 0,0 0 0,0-1 0,-1 1 0,1 0 0,0 0 0,0-1 0,0 1 0,3-2 0,3-2 0,1 0 0,-1 0 0,0-1 0,0 0 0,-1-1 0,14-11 0,-7 1 3,0 0 0,-2-1 0,0 0-1,13-25 1,35-82 23,-42 84-19,12-27 26,-4 0-1,-2-2 1,-3-1 0,16-101 0,-28 113 0,35-284 187,-43 334-211,0 1 0,-1-1 1,-1 0-1,1 1 0,-1-1 0,0 0 0,-3-8 0,4 16-8,0 0-1,0 0 0,0-1 0,0 1 1,0 0-1,-1 0 0,1 0 1,0 0-1,0 0 0,0 0 0,0 0 1,0 0-1,0-1 0,0 1 0,0 0 1,0 0-1,0 0 0,0 0 0,-1 0 1,1 0-1,0 0 0,0 0 0,0 0 1,0 0-1,0 0 0,0 0 0,0 0 1,-1 0-1,1-1 0,0 1 0,0 0 1,0 0-1,0 0 0,0 0 1,0 0-1,-1 0 0,1 1 0,0-1 1,0 0-1,0 0 0,0 0 0,0 0 1,0 0-1,0 0 0,-1 0 0,1 0 1,0 0-1,0 0 0,0 0 0,0 0 1,-7 8 3,-3 12-4,-4 20-34,1 0 0,3 1-1,1 0 1,-5 67 0,0 142-140,15-205 132,3 0 0,1 0 0,17 68-1,-15-83 15,-5-17 5,1-1 0,1 1 0,0 0-1,7 12 1,-9-22 18,-1 1-1,2-1 1,-1 0-1,0 0 0,1 0 1,-1 0-1,1 0 1,0-1-1,0 1 0,0-1 1,0 0-1,0 0 0,0 0 1,1 0-1,-1 0 1,1-1-1,0 1 0,5 0 1,-3-1 4,0 1 0,1-2 0,-1 1 0,1-1 0,0 0 0,-1-1 0,1 1 0,-1-1 0,1 0 1,-1-1-1,7-2 0,6-3 13,-1-2 0,23-12 0,-15 6-12,-12 7 3,-1-2 0,0 1 0,0-2 0,13-13 0,-13 12 47,0 0 1,29-19 0,-46 35-35,0 0 0,-1 1-1,1-1 1,1 1 0,-1 0 0,1 0 0,0 0 0,-3 7 0,-25 55-13,28-58-4,0 0-1,0 0 1,1 0-1,0 0 0,-1 17 1,3-23-4,0 1 0,0-1 0,0 0 0,0 1 0,0-1 0,1 0 0,-1 1 0,1-1 0,0 0-1,0 1 1,0-1 0,1 0 0,-1 0 0,1 0 0,0 0 0,0 0 0,0-1 0,3 5 0,-3-6 6,0 0 0,-1-1 0,1 1-1,0-1 1,0 1 0,-1-1 0,1 1 0,0-1-1,0 0 1,0 0 0,0 0 0,-1 0-1,1 0 1,0-1 0,0 1 0,0 0 0,-1-1-1,1 1 1,0-1 0,0 0 0,-1 1 0,1-1-1,-1 0 1,4-2 0,2-2 9,1 0 1,0-1-1,9-8 0,-11 7-2,0 0 0,0-1 0,-1 1 0,1-1-1,-2 0 1,1-1 0,5-15 0,-5 10 19,0-1 1,-1 0 0,4-30 0,-8 35 3,0-1 0,-1 0 0,0 1 1,-1-1-1,0 1 0,-1-1 0,0 1 0,0 0 1,-9-17-1,11 26-30,1 1 1,0-1 0,0 1 0,0-1-1,0 1 1,0-1 0,0 1 0,0-1-1,0 0 1,0 1 0,0-1-1,0 1 1,0-1 0,1 1 0,-1-1-1,0 1 1,0-1 0,0 1 0,1-1-1,-1 1 1,0-1 0,1 1-1,-1-1 1,0 1 0,1 0 0,-1-1-1,1 1 1,-1 0 0,1-1 0,-1 1-1,1 0 1,-1-1 0,1 1-1,-1 0 1,1 0 0,-1 0 0,1-1-1,-1 1 1,1 0 0,-1 0-1,2 0 1,31-7-31,-20 5 31,11-5-20,0 2 0,0 1 1,1 1-1,-1 1 0,1 1 0,0 1 0,47 6 0,-68-5 17,0 0-1,0 0 1,0 0-1,0 1 0,0-1 1,0 1-1,0 0 1,-1 0-1,1 1 0,-1-1 1,1 1-1,-1-1 1,0 1-1,0 0 0,0 0 1,-1 1-1,1-1 1,-1 0-1,0 1 0,0 0 1,3 6-1,-2-2 6,-1-1 0,0 1-1,0-1 1,-1 1 0,0 0-1,-1 0 1,1-1 0,-2 1-1,1 0 1,-3 13 0,2 23 121,20-65-20,-13 14-82,11-10-5,0 0 1,1 1-1,1 1 0,0 0 0,27-14 0,-44 27-15,1 1-1,-1-1 0,1 1 1,0 0-1,-1 0 0,1 0 0,0 0 1,-1 1-1,1-1 0,0 1 1,0 0-1,0 0 0,0-1 1,-1 2-1,1-1 0,0 0 0,0 1 1,4 0-1,-5 0 4,0 0-1,0 0 1,0 1-1,-1-1 1,1 0-1,0 1 1,0-1 0,-1 1-1,1 0 1,-1-1-1,1 1 1,-1 0-1,0 0 1,0 0 0,0 0-1,0 0 1,0 0-1,0 0 1,0 0-1,-1 1 1,1-1 0,-1 0-1,1 3 1,0 11 28,0 0-1,-1-1 1,-2 18 0,0-18 32,2 1 0,0-1 1,2 23-1,-1-38-63,-1 1 1,0-1-1,1 0 1,-1 1-1,0-1 1,1 0-1,-1 1 1,1-1-1,-1 0 1,0 0-1,1 1 1,-1-1-1,1 0 1,-1 0-1,1 0 1,-1 0-1,1 0 1,-1 0-1,1 0 1,-1 1-1,1-1 1,-1-1-1,1 1 1,-1 0-1,1 0 1,-1 0-1,1 0 1,-1 0-1,0 0 1,1 0-1,-1-1 1,1 1-1,-1 0 1,1 0-1,-1-1 1,0 1-1,1-1 1,19-9 76,2-5 36,27-26 1,8-5 37,-55 45-148,1-1 0,-1 1 0,1-1 0,-1 1 0,1 0 0,-1 0 0,1 0 1,0 1-1,-1-1 0,1 1 0,0-1 0,0 1 0,0 0 0,-1 0 0,1 0 0,0 1 1,0-1-1,0 1 0,-1-1 0,1 1 0,0 0 0,-1 0 0,1 0 0,-1 0 0,1 0 1,-1 1-1,0-1 0,1 1 0,2 2 0,6 6 18,0 1 0,0 0 0,-1 0 0,11 17 0,-9-12 34,-2-3 24,1 0 0,1-1 0,0 0 0,20 15-1,-29-24-63,1 0 0,0-1 0,0 1 0,1-1 0,-1 0 0,0 0 0,1-1 0,-1 1 0,1-1 0,0 0 0,-1 0 0,1 0 0,0-1 0,0 1 0,-1-1 0,1-1 0,0 1 0,0-1 0,-1 1 0,8-3 0,0-2-43,0 0 1,0-1 0,-1-1 0,0 0-1,0 0 1,0-1 0,-1-1 0,0 1-1,-1-2 1,0 1 0,0-1 0,-1-1-1,8-11 1,-9 10-1053,0 0-1,-1 0 1,8-22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4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0 6824,'0'0'7290,"-2"13"-6835,1 1-369,-9 68 755,7-70-593,1 1 0,-2 0 0,1-1 0,-11 22-1,2-12 174,0 0-1,-2-1 0,0 0 0,-2-1 0,0-1 0,-1-1 1,-33 28-1,36-36-16,-1-1-1,-29 12 1,43-20-378,-2 0 13,0 0 1,0 0-1,1 0 1,-1-1-1,0 1 1,0-1-1,0 0 1,0 0-1,0 0 0,-5-1 1,-6-2-2783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17079,'0'0'4743,"11"1"-4527,23 0 14,0-2 0,34-4 1,118-9 522,-105 10-369,-31 5-94,-37 0-162,0-1 1,0 0-1,13-2 1,-7 2 436,-18 0-660,-1 0 1,1 1-1,-1-1 0,1 0 1,-1 0-1,1 0 0,-1 0 0,1 0 1,-1 1-1,1-1 0,-1 0 1,0 0-1,1 1 0,-1-1 1,1 0-1,-1 1 0,1-1 0,-1 1 1,0-1-1,1 0 0,-1 1 1,0-1-1,0 1 0,1-1 1,-1 1-1,0-1 0,0 1 0,0-1 1,1 1-1,-1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47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5720,'0'0'11789,"2"11"-11411,21 86 725,6 14-28,59 251 1022,-74-293-1636,-4 2 0,-2 0 0,-4 0 0,-7 116 0,3-179-387,-2 0-1,1 0 0,-1 0 1,0 0-1,-1 0 0,0-1 0,0 1 1,-1-1-1,-8 13 0,11-18-48,-1 0-1,1 0 1,-1-1-1,1 1 0,-1 0 1,0-1-1,0 1 1,0-1-1,0 0 0,0 0 1,0 0-1,0 0 0,0 0 1,-1 0-1,1 0 1,0-1-1,0 1 0,-1-1 1,1 1-1,-1-1 1,1 0-1,0 0 0,-1 0 1,1 0-1,0-1 1,-1 1-1,1-1 0,0 1 1,-1-1-1,1 0 0,0 0 1,0 0-1,0 0 1,0 0-1,0 0 0,0-1 1,-2-1-1,-4-2 31,0-1-1,1 0 0,0 0 1,0-1-1,0 0 1,1 0-1,0 0 0,0-1 1,1 0-1,0 0 1,1-1-1,-1 1 0,2-1 1,-1 0-1,1 0 1,0 0-1,1 0 0,0-1 1,0-9-1,-1-3 58,2 0 0,1-23 0,0 38-93,1 0-1,0-1 0,0 1 0,1 0 1,0 0-1,0 0 0,1 0 1,0 0-1,0 0 0,5-6 0,21-28 54,3 1 0,1 1 0,2 2 0,60-50 0,-12 10 55,16-14-29,-83 78-83,1 0-1,1 2 1,0 0-1,27-12 1,59-32 106,-11 4-80,-80 44-517,-8 5-2914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48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6424,'0'0'12939,"13"-2"-12607,41-6 215,1 3 0,71 1-1,22 4 325,-97-2-178,73 7 1,-69-2-3,-37-3-205,34 6 1,-33-4-177,-17-2-268,0 0 0,1 0-1,-1 0 1,0 0-1,0 1 1,1-1 0,-1 1-1,4 1 1,3-1 448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4:4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10752,'0'0'7766,"13"-6"-7339,44-20 13,-50 24-329,0 0 0,0 0 0,0 0 0,0 1 1,1 0-1,-1 1 0,0 0 0,0 0 0,10 1 0,7 0 208,320 5 3507,-251 0-2597,-92-6-1238,0 1-1,-1-1 1,1 0 0,0 0 0,0 0-1,-1 1 1,1-1 0,0 0-1,0 1 1,-1-1 0,1 1 0,-1-1-1,1 1 1,0-1 0,-1 1 0,1-1-1,-1 1 1,1 0 0,-1-1-1,1 1 1,0 1 0,2 3-3276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5:0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4312,'0'0'17210,"11"-12"-16971,36-38-7,-42 45-176,0 0 1,0 1-1,1 0 0,0 0 1,0 0-1,0 0 1,0 1-1,1 0 1,-1 0-1,1 1 1,-1 0-1,1 0 0,0 1 1,0-1-1,0 2 1,0-1-1,0 1 1,10 0-1,-3 2 140,1 1 0,-1 0 0,1 1 0,-1 1 0,0 0 0,24 13 0,-22-10 5,-10-6-79,-1 1 0,0-1 0,1 1 0,-1 1 1,6 4-1,-9-5-83,0-1 0,0 1 0,0 0 0,0 0 0,0 0 0,0 0 0,-1 0 0,0 0 0,1 0 0,-1 0 0,0 1 0,0 3 0,1 3-5,0-1 0,-1 0 0,0 1 0,0 0 0,-1-1 0,0 1 0,-1-1 0,0 1 0,-1-1 0,0 0 0,0 1 0,-6 11 1,3-7-2,1-1 2,-1 0 1,-1 0 0,0 0 0,-1-1 0,-10 14 0,-3 2 24,-1 2 31,-1-2 0,-1 0 0,-53 48 0,55-58-11,-30 34 0,34-33-34,9-10-30,3-3 34,-1 0 0,0 0 0,0 0 0,0-1 0,-13 9 0,18-14-6,-1 3 188,3-4-223,-1-1-1,1 1 0,-1-1 1,1 1-1,0 0 1,0-1-1,-1 1 0,1 0 1,0 0-1,0-1 1,0 1-1,1 0 0,-1 0 1,1-1-1,21-15 41,-20 15-39,14-10 37,1 1 0,0 0-1,0 2 1,1 0 0,1 1-1,-1 1 1,1 1 0,0 1-1,1 0 1,-1 2 0,1 0-1,32 0 1,-39 5 4,0 0 1,0 1-1,0 0 0,0 2 0,-1-1 0,1 2 1,-1-1-1,16 11 0,3 0 101,20 20 227,-43-26-197,-5-5-9,-3-15-96,-4-28-444,2-47 0,3 43-3425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5:0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5824,'0'0'17703,"-4"10"-17413,3-9-288,-5 13 153,0 1 0,1 0 0,1 0 0,-4 20 0,-2 36 442,3-29-217,-2 49 0,7-11 29,-1 136 606,3-175-742,-1-28-109,1-1 0,2 24 0,-1-7 43,1-10 438,5-40-465,8-26-1946,37-76 0,-42 99-759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5:0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10344,'0'0'7511,"14"4"-6969,1 2-372,-2-1 23,1-1 0,0 0 0,0-1 0,25 2-1,10-4 830,1-3 0,87-13 0,-38 2 376,-17 7 656,-82 6-2023,1 0 1,-1 0 0,0 0-1,1 0 1,-1 0 0,0 0-1,0 0 1,1 0 0,-1 0-1,0 0 1,1 0 0,-1-1 0,0 1-1,0 0 1,1 0 0,-1 0-1,0 0 1,0 0 0,1-1-1,-1 1 1,0 0 0,0 0-1,0 0 1,1-1 0,-1 1-1,0 0 1,0 0 0,0-1 0,0 1-1,1 0 1,-1 0 0,0-1-1,-9-2-4128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5:1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143 103 4216,'0'0'6820,"-4"10"-6224,-12 42 616,-15 83 0,-9 170 2053,29-168-849,8-83-496,3-42-1183,-1-9-238,-1-7-183,-1-11 18,-10-241 988,5 187-1013,3 36-141,2 0 0,1 0 1,3-44-1,11-52 680,-12 128-832,0 0 0,0 0 0,0 0-1,0 1 1,0-1 0,0 0 0,1 0 0,-1 0-1,0 1 1,0-1 0,1 0 0,-1 0 0,0 1-1,1-1 1,-1 0 0,0 1 0,1-1 0,-1 0-1,1 1 1,-1-1 0,1 0 0,0 1 0,-1-1-1,1 1 1,0-1 0,-1 1 0,1 0-1,0-1 1,-1 1 0,1 0 0,0-1 0,0 1-1,0 0 1,-1 0 0,1 0 0,0-1 0,0 1-1,0 0 1,-1 0 0,1 0 0,0 0 0,0 1-1,0-1 1,-1 0 0,1 0 0,0 0 0,0 1-1,-1-1 1,1 0 0,0 1 0,0-1 0,-1 1-1,1-1 1,0 1 0,5 3 64,0-1 0,0 2-1,0-1 1,9 9 0,-3 0-2,-3-5-17,0 0 0,0 1-1,-1 0 1,-1 1 0,0 0 0,0 0-1,11 22 1,-8 0 72,-6-20-52,0 0 0,0 0-1,10 17 1,12 18 347,37 92 0,-44-92-222,-12-31-104,0-1 1,-1 1-1,-1 0 0,-1 0 1,3 20-1,-6-33-60,-1 1 0,1-1 0,-1 0 1,1 0-1,0 1 0,1-1 0,-1 0 0,0 0 0,1 0 0,0 0 0,2 3 0,-1 5 212,0-4-1,5-33 30,23-128-134,-15 68-42,4 0 0,32-88 0,-38 142-32,31-50-1,7-16 83,-47 84-137,-5 11-24,1 1 0,0-1 0,-1 1 0,1-1 0,0 1 0,0 0 0,1 0 0,-1-1 0,0 1 1,1 0-1,-1 0 0,1 0 0,3-3 0,-8 8-378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5:1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5224,'0'0'11084,"11"5"-10695,3 4-248,-8-6-66,0 1 0,0-1 0,0 0 1,0 0-1,0-1 0,1 0 0,7 2 0,79 9 2003,-52-9-1410,-31-3-491,1-1 0,-1 0 1,12-3-1,19 0 106,4 6-29,0-3 0,0-2 0,0-2 0,44-9 0,235-44 896,-35 8-532,-245 42-540,-1 2 1,67 1-1,-9 1 26,-10-3-39,160-15 5,-39 1-9,-95 11-29,-3-4-12,132-6 64,-104 31-36,-13 0-23,100 5-46,-197-14 34,30 9 2,-42-7 0,-4 0 215,-24-7-4104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5:1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0 925 3712,'0'0'5816,"3"10"-5511,9 31 4,-10-36-93,-1 1-1,0-1 1,0 1-1,-1-1 1,0 1-1,0-1 1,-1 11-1,0-13-80,1 0 0,-1 1 0,1-1 0,0 0 0,0 0 0,1 0 0,-1 0 0,0 0 0,1 0 0,0 0 0,2 5 0,15 26 3233,-16-44-2432,7-6-666,-2-1 0,0 1 0,-1-1 1,0-1-1,-2 1 0,4-20 0,5-112 840,-1 14 41,12-56 1268,-20 158-1906,-1-34 0,2 29 92,-4 32-511,0 0-1,0-1 1,0 1 0,-1 0 0,0 0 0,-1-11 0,7-12 937,-3 32-948,1 0-1,-1 0 0,0 0 0,0 0 0,-1 1 0,1-1 0,0 1 0,-1 0 0,3 6 0,16 42-23,-15-35 36,36 115 140,12 30 29,-35-106-153,-10-30-24,11 26 0,-11-32-5,-2 0 0,0 1 0,4 24-1,3 8 143,-6-32-77,-6-18-112,-1-1 1,0 1 0,0 0 0,0 0 0,0 0 0,0-1 0,-1 1-1,1 0 1,-1 4 0,7 5 513,-7-23-534,1 1-1,1 0 1,0-1-1,4-9 0,1-12 1,60-303 229,-54 282-77,2 1 0,2 1 0,2 1 0,3 0 1,48-81-1,-55 106-104,-2 0 1,-1-1-1,-2 0 1,0-1-1,8-38 1,-20 52-53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0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615 347 4816,'0'0'10770,"-9"-12"-10523,-28-37-2,31 42-138,-1 0 0,0 0 0,0 1 0,0 0 0,-1 0 0,0 0-1,0 1 1,-1 1 0,1-1 0,-1 1 0,0 1 0,0 0 0,0 0 0,-1 1 0,1 0 0,-19-2-1,22 4-16,-1 1-1,1 0 1,-1-1-1,1 2 0,-1-1 1,1 1-1,0 0 1,-11 5-1,-11 3 212,15-4-200,0 0 1,1 0-1,0 1 1,0 1-1,0 0 1,1 1-1,0 0 1,-14 16-1,-13 9 107,28-25-152,0 1 0,1-1 1,0 2-1,1-1 0,0 1 0,0 0 0,-5 13 1,-4 11 82,-12 40 0,17-44-67,7-13-25,0 1 0,-5 38 1,8-46-41,2 4 12,0 0 0,0 0 0,1 0-1,6 28 1,-5-33-9,3 14 48,0 1 0,2-2-1,10 27 1,-12-41-39,0-1-1,1 0 1,0 0-1,0 0 1,1-1-1,-1 0 1,2 0-1,11 8 1,-6-8 1,1 0 1,-1 0-1,1-2 1,0 0-1,1 0 1,-1-1 0,1-1-1,0-1 1,0 0-1,0-1 1,16 0-1,3-3 15,1-2 0,-1-1 0,0-2 1,-1-1-1,1-1 0,36-17 0,-19 8 26,27-13 16,-70 27-44,1-1 0,-1 0 0,0 0-1,-1 0 1,1-1 0,11-12 0,-17 15-4,1 0 0,-1 0 1,0 0-1,0 0 1,0 0-1,0-1 1,0 1-1,1-6 0,-2 7-16,-1 1-1,0-1 1,0 0 0,1 1-1,-1-1 1,0 1-1,-1-1 1,1 0-1,0 1 1,0-1-1,-1 1 1,1-1-1,-1 1 1,1-1-1,-1 1 1,0-1-1,1 1 1,-1 0-1,0-1 1,0 1-1,0 0 1,0 0-1,-2-2 1,1 2-7,1 0 1,-1 1-1,0-1 0,1 1 1,-1-1-1,0 1 0,1 0 1,-1 0-1,0 0 0,0 0 1,0 0-1,1 0 0,-1 0 1,0 0-1,1 1 0,-1-1 1,0 1-1,0-1 0,-1 2 1,-15 1 29,14-2-36,0 0 1,1 0-1,-1 0 0,1 0 1,0 0-1,-1 1 1,1 0-1,0-1 1,0 1-1,-5 4 1,-30 26 5,36-31-11,-2 3-2,0 0 0,0 0 1,0 0-1,1 1 0,-1-1 0,1 1 0,-3 6 0,5-9 3,0 0-1,0 0 1,1 0-1,-1 0 1,1 0-1,-1 0 1,1 0 0,0 0-1,0 0 1,0 0-1,0 0 1,0 0-1,0 0 1,1 0-1,-1 1 1,1-2 0,-1 1-1,1 0 1,0 0-1,0 0 1,0 0-1,1 2 1,1 1 6,1 0 0,0 0 0,0-1 0,0 1 0,0-1 0,0 0 0,1 0 1,0 0-1,0-1 0,0 0 0,0 0 0,1 0 0,-1-1 0,1 1 0,0-1 0,-1-1 0,1 1 0,0-1 0,0 0 0,0 0 0,0-1 0,0 1 1,0-1-1,0-1 0,0 1 0,0-1 0,0 0 0,9-3 0,-8 2 21,0-1 1,0 1-1,-1-1 1,1 0-1,-1-1 1,0 0-1,0 0 1,0 0-1,0 0 1,-1-1-1,0 0 1,0 0-1,0-1 1,0 1-1,6-13 1,-10 16-14,0 0 1,-1-1-1,1 1 0,-1-1 0,1 1 1,-1-1-1,0 1 0,0-1 0,0 1 1,-1 0-1,1-1 0,-1 1 1,1-1-1,-1 1 0,0 0 0,0-1 1,0 1-1,0 0 0,0 0 0,0-1 1,-2-1-1,1 2 2,1 0-1,-1-1 1,1 1 0,-1 0-1,0 0 1,0 1-1,0-1 1,0 0 0,0 1-1,0-1 1,0 1 0,-1-1-1,1 1 1,-1 0-1,1 0 1,-1 0 0,1 0-1,-1 1 1,-3-1 0,-7 1-14,0 0 0,0 1 1,0 1-1,1 0 1,-18 6-1,4-1-97,19-5 27,8-2-21,19-6 70,0 0-1,35-16 0,15-5 42,44-15 32,-80 28-66,2 1 1,0 1-1,55-9 1,-87 20 14,6 0 0,-1-1 0,0 2 0,1-1 0,-1 1 0,11 2 0,-18-2 1,0 0 0,0 1 0,0-1 0,0 1 0,0 0 0,0-1 0,0 1 0,0 0 1,-1 0-1,1 0 0,0 0 0,0 1 0,-1-1 0,1 0 0,-1 1 0,1-1 0,-1 1 1,0 0-1,0-1 0,0 1 0,1 0 0,-1 0 0,-1-1 0,1 1 0,0 0 0,0 0 1,-1 0-1,1 0 0,-1 0 0,0 3 0,1 9 27,0 1 1,-2 0-1,0 0 0,0-1 0,-2 1 1,1-1-1,-2 1 0,0-1 1,-1 0-1,0-1 0,-1 1 0,-1-1 1,0 0-1,-16 22 0,17-27 47,5-5-4,4-7 2,13-13 2,27-24-1,-21 21-48,-3 3-24,0 1-1,1 1 0,1 1 0,36-18 1,-56 31-1,1 0 0,0 0 0,0 0 0,0 0 0,0 1 0,0-1 0,0 1 0,0-1 0,0 1 0,0 0 0,0 0 0,0 0 0,0 0 1,0 0-1,1 0 0,-1 0 0,0 1 0,0-1 0,0 1 0,3 1 0,-3 0 4,0-1 0,1 1 1,-1 0-1,0 0 0,0 0 0,0 0 0,0 0 0,-1 0 1,1 0-1,-1 1 0,1-1 0,-1 1 0,2 3 0,0 2 12,-1 0-1,1 1 0,-2-1 1,1 1-1,-1-1 0,0 1 0,-1-1 1,-1 17-1,-2 3 134,1 29 1,2-56-143,1-1 1,-1 0 0,1 0 0,-1 0-1,1 0 1,-1 0 0,1 0-1,-1 0 1,1 0 0,-1 0 0,1 0-1,-1 0 1,1 0 0,-1 0 0,1-1-1,-1 1 1,1 0 0,-1 0 0,1 0-1,-1-1 1,0 1 0,1 0 0,-1-1-1,1 1 1,-1 0 0,0-1-1,1 1 1,-1 0 0,1-2 0,17-11 64,-9 4-27,-1-1 0,0 1 0,9-16 1,-10 15-12,0-1 1,1 1 0,13-13 0,-7 11-7,1-1 1,30-18 0,-24 24-1,-20 7-25,-1 0-1,0 0 0,1 0 0,-1-1 1,1 1-1,-1 0 0,1 0 0,-1 0 0,1 0 1,-1 0-1,0 0 0,1 0 0,-1 0 1,1 0-1,-1 0 0,1 0 0,-1 0 1,1 1-1,-1-1 0,0 0 0,1 0 1,-1 0-1,1 0 0,-1 1 0,0-1 1,1 0-1,-1 1 0,1-1 0,-1 0 1,0 1-1,0-1 0,1 0 0,-1 1 1,0-1-1,0 0 0,1 1 0,-1-1 1,0 1-1,0-1 0,1 1 0,1 16 16,-2-14-12,1-1 1,-1 1 0,1 0-1,-1 0 1,0 0 0,0 0-1,-1 4 1,-1 8 4,0 0 0,1 1 0,1-1 1,0 1-1,1-1 0,1 0 0,6 27 0,-7-39 5,0 1-1,0 0 1,0-1-1,1 0 0,-1 1 1,1-1-1,3 6 1,-4-9-12,-1 1 1,1-1-1,0 1 0,0-1 1,-1 1-1,1-1 1,0 0-1,0 1 0,0-1 1,-1 0-1,1 1 0,0-1 1,0 0-1,0 0 1,0 0-1,0 0 0,0 0 1,-1 0-1,1 0 0,0 0 1,0-1-1,0 1 1,0 0-1,-1 0 0,1-1 1,0 1-1,0 0 0,0-1 1,-1 1-1,1-1 1,0 1-1,-1-1 0,1 1 1,0-1-1,0-1 1,6-3 29,-1 0 0,0-1 0,0 0 1,-1 0-1,0-1 0,0 1 0,4-9 1,27-54 156,-4 5 38,-2 6-1,-30 58-227,0 0 1,0-1-1,0 1 0,1 0 0,-1 0 1,0-1-1,0 1 0,0 0 1,1 0-1,-1 0 0,0 0 0,0-1 1,1 1-1,-1 0 0,0 0 0,1 0 1,-1 0-1,0 0 0,0 0 0,1 0 1,-1 0-1,0 0 0,1 0 1,-1 0-1,0 0 0,0 0 0,1 0 1,-1 0-1,0 0 0,1 0 0,-1 0 1,0 0-1,0 0 0,1 0 0,-1 0 1,0 0-1,1 1 0,-1-1 0,0 0 1,0 0-1,0 0 0,1 1 1,-1-1-1,0 0 0,0 0 0,0 1 1,1-1-1,-1 0 0,0 0 0,0 1 1,0-1-1,0 0 0,0 0 0,0 1 1,0-1-1,1 0 0,-1 1 0,0-1 1,0 0-1,0 0 0,0 1 1,5 21 2,-3 127-6,-4-75-40,-10 385 23,8-364 181,16-139-11,20-156 191,3-14-96,-21 154-203,29-111 59,-32 134-41,2 0 0,27-52-1,-38 85-54,0 1 0,0-1 1,0 0-1,1 0 0,0 1 0,0 0 0,0-1 0,0 1 0,0 0 0,0 1 0,1-1 1,3-2-1,-4 4-10,-1 0 0,1 0 0,-1 1 1,1-1-1,-1 1 0,1-1 0,-1 1 0,1 0 1,0 0-1,-1 0 0,1 0 0,-1 1 0,1-1 1,0 1-1,-1-1 0,1 1 0,-1 0 0,0 0 1,1 0-1,-1 0 0,3 2 0,2 2-10,0 0 0,0 0 1,0 1-1,-1 0 0,0 0 0,-1 0 0,1 1 1,-1 0-1,0 0 0,-1 0 0,0 1 0,5 10 0,-7-13 6,1 1-1,-1-1 0,-1 1 0,1-1 0,-1 1 1,0 0-1,0 0 0,0-1 0,-1 1 0,0 0 0,0 0 1,-1 0-1,1-1 0,-1 1 0,-1 0 0,1-1 1,-1 1-1,0-1 0,-2 6 0,1-7 15,1 0 0,-1-1 0,0 0 0,1 0 0,-1 0 0,-1 0 0,1 0 0,0 0 0,-1-1 0,0 0 0,1 1 0,-1-1 0,0-1 0,0 1 0,0 0-1,-7 1 1,-3-1 22,0 0-1,-1 0 0,-23-1 1,38-1-28,0 0 0,-1-1 0,1 1 0,0 0 0,0 0 0,-1 0 0,1 0-1,0 0 1,0 0 0,-1 0 0,1 0 0,0 0 0,0 0 0,-1 0 0,1 0 0,0 1 0,0-1 0,-1 0 0,1 0 0,0 0 0,0 0 0,-1 0 0,1 0 0,0 0 0,0 1 0,0-1 0,-1 0 0,1 0 0,0 0 0,0 1 0,0-1 0,-1 0 0,1 0-1,0 1 1,0-1 0,0 0 0,0 0 0,0 1 0,0-1 0,7 10-45,17 6-44,-12-11 70,1-1 0,0 0 0,0-1 0,0 0 1,0-1-1,1 0 0,-1-1 0,0-1 0,15-1 0,-18 0 12,1-1-1,-1 0 1,0-1-1,1 0 1,-1-1-1,-1 0 1,1 0-1,0-1 1,-1 0-1,0-1 1,16-13-1,-6 2 13,0-2-1,-2 0 1,0-1-1,-1-1 1,-2 0-1,0-1 1,-1 0-1,-1-1 1,15-41-1,-1-14 65,27-138-1,-28 100-19,5-48-19,-13 62-19,-17 101-11,5-41 1,-4 40-1,-1 0 0,0 0-1,0 0 1,0 0 0,0 0-1,0 1 1,-1-1 0,1 0-1,-1 0 1,1 0 0,-1 1-1,1-1 1,-1 0 0,0 0-1,0 1 1,0-1 0,0 1 0,0-1-1,-2-1 1,2 3-4,1 0 0,-1 0 1,0 0-1,1 1 0,-1-1 0,0 0 1,1 0-1,-1 1 0,1-1 0,-1 0 1,0 1-1,1-1 0,-1 1 0,1-1 1,-1 1-1,1-1 0,0 1 0,-1-1 1,1 1-1,-1-1 0,1 1 0,0 0 1,0-1-1,-1 1 0,1-1 0,0 1 1,0 1-1,-10 19-50,-1 13-43,1 1 0,2 0 0,1 0 1,-2 43-1,2 143-175,10-135 149,28 162 0,-29-236 129,1 0 0,0-1 1,1 1-1,0-1 1,1 0-1,0-1 0,1 1 1,0-1-1,0 0 1,13 14-1,-17-22-5,0 0 0,1 0 0,-1 0 0,0 0 0,1-1-1,0 0 1,-1 1 0,1-1 0,0 0 0,-1 0 0,1 0 0,0 0 0,0-1 0,0 1-1,0-1 1,0 0 0,5 0 0,5-1 15,1 0-1,21-5 1,-15 2-4,-11 2 8,0 0 0,0-1-1,0 0 1,0-1 0,0 1 0,-1-2 0,0 1 0,0-1 0,0-1-1,0 1 1,8-9 0,-10 8-6,-1 1-1,1-1 1,-1 0 0,-1-1-1,1 1 1,-1-1 0,0 0-1,0 0 1,-1-1 0,0 1-1,0-1 1,-1 1 0,2-13-1,-4 13 8,0 0-1,-1 0 1,0 1 0,0-1-1,-1 0 1,0 1 0,-5-13-1,6 17-12,0 1-5,1 0 0,-1 0 0,0 0 0,0 0 0,0 0 0,0 0 0,0 0 0,0 0 0,0 0-1,0 1 1,0-1 0,0 0 0,-1 1 0,1-1 0,0 1 0,0-1 0,-1 1 0,1-1-1,0 1 1,-1 0 0,1 0 0,0 0 0,-1 0 0,1 0 0,-2 0 0,1 0-7,0 0 0,1 0 0,-1 0 0,0 0 1,1 1-1,-1-1 0,0 1 0,1-1 0,-1 1 0,1-1 1,-1 1-1,1 0 0,-1 0 0,1 0 0,-1 0 0,1 0 1,0 0-1,-1 0 0,1 0 0,-2 3 0,1 0-4,0 1 0,-1 1 0,2-1 0,-1 0-1,1 0 1,-1 1 0,1-1 0,1 0 0,-1 1 0,1-1 0,0 1-1,0-1 1,1 1 0,-1-1 0,3 7 0,2 5-18,1 0-1,0 0 1,13 21 0,-6-10-1,-10-23 28,-1-1 0,1 1 0,0-1 0,0 1 0,0-1 0,1 0 0,0 0 1,-1-1-1,1 1 0,1-1 0,-1 0 0,0 0 0,1 0 0,0 0 1,-1-1-1,1 0 0,0 0 0,0 0 0,0-1 0,1 1 0,-1-1 1,0-1-1,0 1 0,1-1 0,-1 0 0,0 0 0,1 0 0,-1-1 0,0 1 1,0-1-1,1-1 0,-1 1 0,7-4 0,-2 0 17,1-2-1,-1 1 1,0-1-1,-1-1 1,0 0 0,0 0-1,-1-1 1,0 0-1,10-14 1,-1-2 38,-1-1 0,21-45 0,-16 20 7,24-88 0,2-57 101,-43 177-143,5-21 8,0 8 19,-2-1-1,-1 0 1,-2 0-1,-1-1 1,-2-44-1,-1 77-45,0 0-1,0 0 0,0 1 0,0-1 0,0 0 0,0 0 0,-1 0 0,1 0 0,0 0 0,0 1 0,-1-1 0,1 0 0,-1 0 0,1 0 0,-1 1 0,0-2 0,1 2-1,0 0-1,-1 0 0,1 0 0,0 0 1,-1 0-1,1 0 0,0 0 0,-1 0 1,1 0-1,0 0 0,-1 0 0,1 0 1,0 1-1,0-1 0,-1 0 0,1 0 1,0 0-1,0 0 0,-1 1 1,1-1-1,0 0 0,0 0 0,0 1 1,-1-1-1,1 0 0,0 0 0,0 1 1,0-1-1,-1 1 0,-12 28-59,5 3 26,1 2 0,1-1 0,-2 67 0,13 103-93,-2-141 85,13 114-30,-12-150 69,1-1 1,1 0-1,2-1 0,19 45 1,-23-60 17,1 0 1,0 0 0,1-1-1,0 1 1,0-1-1,0-1 1,13 12-1,-16-17-5,0 1-1,0-1 0,0 0 0,0-1 1,1 1-1,-1-1 0,0 1 0,1-1 1,-1 0-1,1 0 0,-1 0 0,1-1 1,-1 1-1,1-1 0,0 0 0,-1 0 1,1 0-1,-1 0 0,1-1 0,0 0 1,-1 1-1,1-1 0,-1-1 1,5-1-1,3-2 42,0-2-1,-1 1 1,1-1 0,-2 0 0,12-11-1,42-47 238,-59 61-274,0-1-1,-1 0 1,0 0 0,0 0 0,0 0 0,-1 0 0,0-1 0,0 1-1,0-1 1,1-7 0,-2 10-9,-1 0 0,1 1-1,-1-1 1,0 1 0,0-1-1,0 1 1,0-1 0,-1 1-1,1-1 1,-1 1 0,1-1-1,-1 1 1,0-1 0,0 1-1,0 0 1,0-1 0,-1 1-1,1 0 1,0 0 0,-1 0-1,0 0 1,1 0 0,-1 0-1,0 0 1,0 1 0,-3-3-1,4 4-2,-1-1-1,1 0 1,-1 1-1,0-1 0,1 1 1,-1 0-1,1-1 0,-1 1 1,0 0-1,1 0 0,-1 0 1,0 0-1,1 0 1,-1 1-1,1-1 0,-1 0 1,0 1-1,1-1 0,-1 1 1,1-1-1,-1 1 1,1 0-1,0 0 0,-1 0 1,1 0-1,0 0 0,-1 0 1,1 0-1,0 0 0,-1 2 1,-1-1-7,1 1 1,0 0-1,-1 0 1,1 0 0,0 0-1,1 0 1,-1 0-1,0 0 1,1 1-1,0-1 1,0 0-1,0 1 1,-1 3-1,2 0-5,0-1 0,0 1 0,0-1 0,1 1 0,0-1 0,0 1 0,1-1 0,-1 1 0,1-1 0,1 0 0,-1 0 0,1 0 0,0 0 0,1-1 0,5 9 0,-4-8 7,1 0 0,0-1 0,0 0 0,0 1 0,1-2 0,0 1 0,0-1 0,0 0 0,0-1 1,1 1-1,-1-2 0,9 3 0,-3-1 30,-1 0 1,1-2-1,0 1 0,0-2 1,0 0-1,0 0 0,0-1 1,1-1-1,-1 0 1,0-1-1,0 0 0,22-8 1,-12-5 139,-4 2-1020,-6 9-3392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29 13264,'0'0'3062,"-10"1"-2995,-31 1 10,10 5 271,4-1 440,-21 1 529,45-3-849,0 3-252,3-7-211,0 0 0,0 0 1,0 0-1,0 0 0,0 0 0,0 0 1,0 0-1,0 0 0,0-1 0,0 1 1,0 0-1,0 0 0,0 0 0,0 0 0,0 0 1,0 0-1,0 0 0,0 0 0,0 0 1,0 0-1,0 0 0,0-1 0,0 1 0,0 0 1,0 0-1,0 0 0,0 0 0,0 0 1,0 0-1,0 0 0,0 0 0,0 0 1,0 0-1,0 0 0,0 0 0,-1 0 0,1 0 1,0-1-1,0 1 0,0 0 0,0 0 1,0 0-1,0 0 0,0 0 0,0 0 1,0 0-1,0 0 0,0 0 0,0 0 0,0 0 1,-1 0-1,1 0 0,0 0 0,0 0 1,0 0-1,0 0 0,0 0 0,0 0 1,0 0-1,0 0 0,0 0 148,2-12 587,3 10-650,1 0-1,-1 0 0,0 1 0,1 0 0,-1 0 1,1 0-1,-1 0 0,8 1 0,48 4 280,-24 0-129,6-4 118,48-5-1,-24 0 34,-41 2-145,0 0 1,40-12 0,-20 1-3063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0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9240,'0'0'3425,"12"-9"-2845,-5 4-481,1-2 9,1 1 0,0 0 0,0 0 0,0 1 1,1 0-1,-1 1 0,1 0 0,15-3 0,276-61 2550,-95 28-603,-193 36-4286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0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1022 6128,'0'0'8402,"9"-10"-7904,-7 7-460,60-76 1777,-46 49-1123,0-1 0,-2 0 0,-1-1 0,-2-1 0,9-41 0,-4-14 452,-7 32-407,0-6-207,-6 35-132,2 0 1,0 0-1,11-28 0,-16 54-361,0 0 1,1-1-1,-1 1 0,1 0 1,-1 0-1,1 0 1,0 0-1,-1 0 1,1 0-1,0 0 1,0 0-1,0 0 1,0 0-1,-1 0 1,1 0-1,0 0 1,1 1-1,0-2 0,-1 2-23,0 0-1,0 0 1,-1 0-1,1 0 1,0 0-1,0 0 1,-1 0-1,1 0 1,0 1-1,0-1 1,-1 0-1,1 0 0,0 1 1,0-1-1,-1 0 1,1 1-1,0-1 1,-1 1-1,1-1 1,-1 1-1,2 0 1,3 5 5,0 0 0,-1 0 0,0 1 0,6 11 0,-6-12 18,13 25 16,0 1 1,-3 1 0,0 0-1,-2 0 1,-2 1 0,7 38 0,-13-53-38,-1-1 1,-1 1 0,-1-1-1,0 1 1,-2 0 0,0-1-1,-5 26 1,5-40-12,0 0-1,-1 0 1,0 0 0,1-1 0,-1 1-1,-1 0 1,1-1 0,0 1 0,-1-1-1,0 0 1,0 0 0,0 0 0,0 0 0,0-1-1,-1 1 1,1-1 0,-1 0 0,1 0-1,-1 0 1,0 0 0,0 0 0,-4 0-1,1 0 17,1-1-1,0 0 1,0 0 0,-1 0-1,1-1 1,-1 0-1,1 0 1,0-1-1,-1 0 1,1 0 0,0 0-1,0-1 1,-12-4-1,12 3 4,-2 0 41,1 0 0,0-1 0,-1 0 0,1 0 0,1-1 0,-11-8 0,7 8 47,7 1-96,11 2-32,114 10-87,9-1 29,-113-7 57,0-1-1,0-1 1,0-1 0,0-1 0,22-7 0,58-27-43,-85 32 54,0-1-1,0-1 1,0 0 0,-1 0 0,11-11-1,-18 14 11,-1 0 0,0 0-1,0-1 1,0 0-1,-1 1 1,0-1 0,0 0-1,0-1 1,-1 1-1,0 0 1,0-1 0,-1 0-1,0 1 1,0-1-1,0 0 1,-1 1 0,0-1-1,0 0 1,0 0-1,-1 1 1,0-1 0,-3-9-1,3 14 3,1 1-1,0 0 1,-1-1-1,1 1 1,-1-1 0,1 1-1,-1-1 1,0 1-1,1 0 1,-1 0-1,0-1 1,0 1-1,0 0 1,0 0 0,0 0-1,0 0 1,0 0-1,-1 0 1,1 0-1,0 0 1,0 0-1,-1 1 1,1-1 0,-1 1-1,1-1 1,0 1-1,-1-1 1,1 1-1,-1 0 1,1 0-1,-1-1 1,1 1 0,-1 0-1,1 0 1,-1 1-1,1-1 1,-1 0-1,-1 1 1,0 0-1,0 0 1,0 0-1,0 1 0,0-1 1,0 1-1,0 0 0,1 0 1,-1 0-1,1 0 1,-1 0-1,1 0 0,0 1 1,0-1-1,0 1 0,0 0 1,-2 4-1,2-2-8,0-1 0,1 1 0,0 0 0,0-1-1,0 1 1,1 0 0,-1 0 0,1 0 0,0 0 0,0-1 0,1 1-1,0 0 1,-1 0 0,2 0 0,-1-1 0,0 1 0,1 0 0,0-1-1,0 0 1,1 1 0,-1-1 0,1 0 0,0 0 0,0 0-1,5 5 1,-2-3 2,0 0-1,0 0 1,0-1-1,1 0 1,0 0-1,0-1 1,0 0 0,1 0-1,-1 0 1,1-1-1,0 0 1,0-1-1,0 0 1,11 2-1,-11-4 6,1-1-1,-1 0 1,0-1-1,1 0 0,-1 0 1,0-1-1,0 0 1,0 0-1,13-9 1,-10 7 6,4-3 3,-1-1-1,0-1 0,0 0 1,-1 0-1,-1-2 0,0 1 1,0-2-1,-1 1 0,17-26 1,-10 8 36,0 0 1,-2-1 0,21-57 0,-27 54 25,0 0-1,-2-1 1,-2 0-1,-1 0 1,-2-1-1,-1 1 1,-2-1-1,-1 1 1,-11-64-1,11 93-46,-3-14 86,1 17-50,-2 12-4,1 6-34,0 0 1,1 0 0,0 0-1,1 1 1,1-1 0,2 29-1,16 96 46,-6-59-41,2 19-16,4-2-1,60 191 1,-75-281-49,5 15-195,-7-22 215,1 0 0,-1 0 0,0-1 0,0 1 0,1 0 0,-1-1 0,1 1 0,-1 0 1,0-1-1,1 1 0,-1 0 0,1-1 0,-1 1 0,1-1 0,0 1 0,-1-1 0,1 1 0,0-1 1,-1 0-1,1 1 0,1 0 0,2-3-967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12864,'0'0'1370,"12"-9"-875,0 0-382,16-13 209,1 2-1,1 1 1,33-16 0,-21 21 148,-1 1 1,2 3 0,63-9-1,60-14 1812,-146 30-1549,1 0-3110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1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210 473 6328,'0'0'5710,"-12"4"-5316,-4 1-185,1 1 1,0 1 0,0 0 0,0 1 0,1 1 0,0 0-1,-24 22 1,30-24-91,2 0 129,-1-1 1,1 1 0,1 1 0,-1-1-1,-5 11 1,10-16-181,0 0 0,0 1-1,0-1 1,1 0 0,-1 1-1,0-1 1,1 1 0,0-1 0,0 1-1,0-1 1,0 1 0,0-1-1,0 1 1,1-1 0,-1 1 0,1-1-1,-1 0 1,1 1 0,0-1 0,0 0-1,0 1 1,0-1 0,1 0-1,1 3 1,-1-2 7,0-1 0,0 1 0,1 0 0,-1-1-1,0 1 1,1-1 0,0 0 0,-1 0 0,1 0 0,0 0 0,0 0-1,0-1 1,0 0 0,1 1 0,-1-1 0,0 0 0,0 0 0,1-1-1,-1 1 1,1-1 0,-1 1 0,7-1 0,-7-1-13,1 0 0,-1 0 0,0 0 0,1 0 0,-1 0 0,0-1-1,0 0 1,0 1 0,0-1 0,0 0 0,0 0 0,0-1 0,-1 1 0,1-1 0,-1 1 0,1-1 0,-1 0 0,0 0 0,0 0 0,0 0 0,-1 0 0,2-4 0,1-3 69,0-1 1,-1 1 0,-1-1-1,1 0 1,-2 0-1,0 0 1,0 0 0,-1 0-1,0 0 1,-1 0-1,0 0 1,-1 1 0,0-1-1,-1 0 1,0 1-1,-7-17 1,62 55 272,-43-23-377,0-2 0,0 1 1,1-1-1,-1 0 0,1-1 0,-1 0 1,1-1-1,0 0 0,15 0 0,-18-2 5,1 0-1,0 0 0,0-1 0,-1 0 0,1 0 0,-1-1 0,0 0 1,0 0-1,0-1 0,0 1 0,0-2 0,9-7 0,-1-1 35,-1-1 0,0-1 0,-1 0 0,-1 0 0,-1-1 0,0-1-1,-1 0 1,0-1 0,13-35 0,-2-11 462,22-103-1,-33 124-182,-7 32 155,-3 21-64,0 10-345,11 349 563,-13-284-511,-3-1 1,-24 119 0,22-176-100,0 1-1,-2-2 1,0 1 0,-24 43-1,31-66-30,-1 1 0,1-1 0,-1 0-1,0 0 1,-1 0 0,1 0-1,-1-1 1,-7 6 0,10-8-6,0 0 0,-1 0 0,1-1 0,-1 1 0,1-1 0,-1 1 0,1-1 0,-1 1 0,1-1 0,-1 0 0,1 0 0,-1 1 0,1-1 0,-1 0 0,1-1 0,-1 1 0,0 0 0,1 0 0,-1-1 0,1 1 0,-1-1 0,1 1 0,-1-1 0,1 1 0,0-1 0,-1 0 0,1 0 0,0 0 0,0 0 0,-1 0 0,0-1 0,0 0 8,-1-1 0,1 1 0,0 0-1,0-1 1,0 1 0,0-1 0,1 1 0,-1-1-1,1 0 1,0 0 0,0 0 0,0 1 0,0-1-1,0-1 1,0 1 0,1 0 0,-1 0 0,1-4-1,1 2 7,-1 0-1,1 0 0,0 0 1,1 1-1,-1-1 0,1 1 0,0-1 1,0 1-1,0-1 0,6-6 1,0 0 5,1 1 1,0 0 0,0 0 0,1 1-1,0 1 1,1-1 0,21-11 0,18-4 53,1 2 0,75-21 0,-101 35-31,60-16 170,-75 23-1615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1041 4912,'0'0'5172,"8"-12"-4743,16-24 240,-2-1 1,21-48-1,-24 33 251,16-76 1,-1 6 342,-24 86-740,-2-1 0,-1 0 0,3-75 0,-12-111 1534,-1 100 404,-5 438-1562,1-122-667,6-159-192,-17 345 320,9-296-194,-3-1 0,-36 126-1,45-195-125,1-5 1,0-1 1,0-1-1,-1 1 0,0 0 1,-6 10-1,9-16-33,-1 0 0,1-1-1,0 1 1,-1-1 0,1 1 0,-1-1-1,1 0 1,-1 1 0,1-1-1,-1 0 1,1 1 0,-1-1 0,0 0-1,1 1 1,-1-1 0,1 0 0,-1 0-1,0 0 1,1 0 0,-1 1-1,0-1 1,1 0 0,-1 0 0,0 0-1,1 0 1,-1-1 0,0 1 0,1 0-1,-1 0 1,1 0 0,-1 0-1,0-1 1,1 1 0,-1 0 0,1-1-1,-1 1 1,1 0 0,-1-1 0,1 1-1,-1 0 1,1-1 0,-1 1-1,1-1 1,-1 1 0,1-1 0,0 0-1,-1 1 1,1-1 0,0 1-1,-1-2 1,-1-1 25,-1-1 0,1 0 0,0 0-1,0 0 1,-2-8 0,3 4-9,-1 0 0,1 0 0,0 0 0,1 0 0,-1-1 1,2 1-1,-1 0 0,1 0 0,1 0 0,-1 0 0,1 0 0,1 0 0,-1 0 0,1 0 1,1 1-1,-1-1 0,1 1 0,10-13 0,5-3-5,1 1 1,1 1-1,48-36 1,19-21 1,106-121 81,50-43 10,-225 220-99,-1-1 0,0-2 0,-2 0 0,-1 0 1,-1-1-1,-1-1 0,-1-1 0,-2 1 1,0-2-1,-2 1 0,5-38 0,-11 54 0,0-1 0,-1 1 0,0-1-1,-1 1 1,0-1 0,-2 1 0,1 0 0,-1-1-1,-7-21 1,9 33-11,0 0 0,0 1 0,0-1 0,-1 1-1,1-1 1,0 0 0,0 1 0,0-1 0,-1 1-1,1-1 1,0 1 0,-1-1 0,1 0 0,0 1 0,-1-1-1,1 1 1,-1 0 0,1-1 0,-1 1 0,1-1 0,-1 1-1,1 0 1,-1-1 0,1 1 0,-1 0 0,1 0 0,-1-1-1,0 1 1,1 0 0,-1 0 0,0 0 0,1 0-1,-1 0 1,1 0 0,-1 0 0,0 0 0,1 0 0,-1 0-1,0 0 1,1 0 0,-1 0 0,1 0 0,-1 1 0,0-1-1,1 0 1,-1 0 0,1 1 0,-1-1 0,1 0 0,-1 1-1,1-1 1,-1 1 0,1-1 0,-1 1 0,1-1-1,0 1 1,-1-1 0,1 1 0,0-1 0,-1 1 0,1 0-1,-5 6-4,0-1 0,1 1 1,-5 11-1,-3 10-4,1 1 1,1 0-1,-10 56 1,-5 94-54,21-142 44,-2 12 10,2 1-1,3 0 1,1-1-1,3 1 1,2-1-1,2 0 1,17 58-1,-23-102 22,0-1-1,1 1 0,-1-1 1,1 1-1,0-1 0,1 0 1,-1 0-1,1 0 0,4 6 1,-5-9-7,-1 0 0,1 0 0,-1 0 0,1 0 1,-1 0-1,1-1 0,0 1 0,-1-1 0,1 1 1,0-1-1,0 0 0,-1 0 0,1 1 0,0-1 1,0 0-1,-1-1 0,1 1 0,0 0 0,0 0 1,-1-1-1,1 1 0,0-1 0,-1 0 0,1 1 1,0-1-1,-1 0 0,1 0 0,-1 0 0,2-1 1,6-4 24,0 0 0,0 0 1,-1-1-1,0-1 1,0 1-1,-1-1 1,0 0-1,8-12 0,4-11 69,18-37 0,-15 27-32,5-15 31,-18 37-6,0-1-1,23-32 0,-32 52-92,0 0 0,0-1 0,0 1 0,0 0 0,0 0 0,0 0 0,1 0 0,-1-1-1,0 1 1,0 0 0,0 0 0,0 0 0,0 0 0,1 0 0,-1 0 0,0 0 0,0 0 0,0-1 0,0 1 0,1 0 0,-1 0-1,0 0 1,0 0 0,0 0 0,1 0 0,-1 0 0,0 0 0,0 0 0,0 0 0,0 0 0,1 0 0,-1 0 0,0 0 0,0 0-1,0 0 1,1 1 0,-1-1 0,0 0 0,0 0 0,0 0 0,0 0 0,1 0 0,-1 0 0,0 0 0,0 1 0,0-1 0,0 0-1,0 0 1,0 0 0,1 0 0,-1 0 0,0 1 0,0-1 0,0 0 0,0 0 0,0 0 0,0 0 0,0 1 0,4 11 26,8 80 23,-7-50 4,17 72 0,-22-113-53,1 1 1,-1 0-1,1 0 1,0 0-1,-1 0 1,1-1-1,0 1 1,0 0-1,0-1 1,0 1-1,0-1 1,0 1-1,1-1 1,0 2-1,-1-3-1,-1 0 0,0 0 0,1 0 0,-1 0 0,1 1 0,-1-1 0,0 0 0,1 0 0,-1 0 0,1 0 0,-1 0 0,1 0 0,-1 0 0,0 0-1,1-1 1,-1 1 0,1 0 0,-1 0 0,0 0 0,1 0 0,-1 0 0,0-1 0,1 1 0,11-14 20,1-6 24,-2-1 0,16-42 0,-20 43 3,2 0 0,0 0-1,1 1 1,15-20-1,-18 28-11,-5 8-23,-1 0 0,1 0 0,0 1 0,0-1-1,0 1 1,1-1 0,-1 1 0,0 0 0,1 0 0,0 0-1,-1 0 1,5-2 0,-7 4-10,1 0 0,0 1 0,-1-1 0,1 0 0,-1 0-1,1 1 1,0-1 0,-1 0 0,1 1 0,-1-1 0,1 1 0,-1-1 0,0 1 0,1-1-1,-1 1 1,1-1 0,-1 1 0,0-1 0,1 1 0,-1-1 0,0 1 0,0 0 0,0-1 0,1 1-1,-1 0 1,0-1 0,0 2 0,6 22 22,-5-22-18,8 41 44,-4-18-29,0 1-1,14 35 1,-16-54-15,0-1 1,0 1-1,1 0 0,0-1 0,0 0 0,0 0 0,1 0 1,0-1-1,0 1 0,0-1 0,1 0 0,0-1 0,8 6 0,-12-9 3,1 1-1,0-1 0,-1 0 0,1-1 0,0 1 0,-1 0 0,1-1 0,0 1 0,0-1 0,0 0 0,-1 0 0,1 0 0,0 0 0,0-1 0,0 1 0,-1-1 0,1 0 0,0 1 0,0-1 0,-1 0 0,1-1 1,-1 1-1,1 0 0,-1-1 0,0 0 0,1 1 0,-1-1 0,0 0 0,3-4 0,6-5 38,-1-1 0,0-1 0,16-27 1,-21 32-35,14-24 30,-8 13 17,0 1 0,1 0-1,24-26 1,-35 42-46,0 0-1,1 0 1,-1 0-1,0 0 1,0 0-1,0-1 0,0 1 1,-1 0-1,1 0 1,0-1-1,-1 1 1,0-1-1,1-2 0,-1 4 122,-1 29-127,-3 9-8,0 46 0,4-66 0,1 0 0,1 0 0,0 0 0,10 32 0,-11-47 0,-1 0 0,1 0 0,0-1 0,-1 1 0,1 0 0,0-1 0,0 1 0,0-1 0,0 1 0,1-1 0,-1 0 0,0 1 0,1-1 0,-1 0 0,1 0 0,-1 0 0,1 0 0,-1 0 0,3 1 0,-1-1 0,0-1 0,0 1 0,0-1 0,0 1 0,0-1 0,0 0 0,0 0 0,0 0 0,0-1 0,5 0 0,5-3 0,-1 0 0,0-1 0,0 0 0,14-9 0,-14 7 0,0-1 0,-1 0 0,0 0 0,0-1 0,11-13 0,42-56 0,-29 32 0,-34 45 0,20-22 0,-21 23 0,0 0 0,0 0 0,0 0 0,0 1 0,0-1 0,0 0 0,0 0 0,0 0 0,0 0 0,0 0 0,0 0 0,0 0 0,0 0 0,0 0 0,0 0 0,0 0 0,0 0 0,0 0 0,0 1 0,0-1 0,0 0 0,0 0 0,0 0 0,1 0 0,-1 0 0,0 0 0,0 0 0,0 0 0,0 0 0,0 0 0,0 0 0,0 0 0,0 0 0,0 0 0,0 0 0,0 0 0,0 0 0,0 0 0,1 0 0,-1 0 0,0 0 0,0 0 0,0 0 0,0 0 0,0 0 0,0 0 0,0 0 0,0 0 0,0 0 0,0 0 0,0 0 0,0 0 0,0 0 0,0 0 0,1 0 0,-1 0 0,0 0 0,0 0 0,0-1 0,0 1 0,-7 18 0,-6 9 0,2 1 0,1 0 0,1 0 0,1 1 0,-4 32 0,11-50 4,0 0 0,0 0-1,1 1 1,0-1 0,2 13-1,-2-22-2,0-1 0,1 1 0,-1-1-1,0 1 1,1 0 0,-1-1-1,1 1 1,-1-1 0,1 1-1,0-1 1,-1 1 0,1-1 0,0 1-1,0-1 1,0 0 0,0 1-1,1-1 1,-1 0 0,0 0-1,0 0 1,1 0 0,-1 0 0,0 0-1,1 0 1,-1-1 0,1 1-1,-1-1 1,1 1 0,0-1 0,-1 1-1,1-1 1,0 0 0,-1 1-1,1-1 1,-1 0 0,1 0-1,0 0 1,-1-1 0,1 1 0,0 0-1,-1-1 1,1 1 0,0-1-1,-1 1 1,3-2 0,2-1 3,0 0 0,0 0 0,0-1 0,0 1 0,-1-1 0,1-1 0,-1 1 0,0-1 0,0 0 0,-1 0 0,1 0 0,-1-1 0,5-8 0,4-9 13,-1 0-1,10-29 1,-11 24 2,10-23 51,-2-1 0,-2 0 0,-2-1 0,-3 0 0,-3-1 0,-1-1 0,-3 1 0,-3-1 0,-7-94 0,4 136-33,1 10-26,0-1 0,0 1 0,0-1 0,-1 1 0,1-1 0,-1 1 0,0 0 0,0-1 0,0 1 0,-1 0 0,1 0 0,-4-6 0,4 9-10,1 0 0,0-1 0,-1 1 0,1 0 0,-1 0 0,1 0 0,-1 0 0,1 0 0,-1 0 0,1 0 0,-1 0 0,1 0 0,-1 0 0,1 0 0,-1 0 0,1 0 0,-1 0 0,1 0 0,-1 0 0,1 1 0,-1-1 0,1 0 0,-1 0 0,1 1 0,0-1 0,-1 0 0,1 1 0,-1-1 0,1 0 0,0 1 0,-1-1 0,1 0 0,0 1 0,0-1 0,-1 1 0,1 0 0,-12 19-9,3 7 0,2 0 0,0 1 0,2 0 0,1 0 0,1 1 0,1-1 0,3 41 0,3-10 6,2 0 0,2-1-1,29 97 1,-29-130-22,2-1-1,1 0 1,14 23 0,-20-39-29,1 0-1,0-1 1,8 8 0,5 2-1315,-1-8-3394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1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13360,'0'0'1688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1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6520,'0'0'4016,"-12"5"-3615,-77 26 422,70-24-469,0 1-1,1 0 1,-32 21 0,-8 4 1281,55-28-1637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2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0 647 5520,'0'0'3905,"1"10"-3462,4 31 17,-4-39-406,-1-1 0,1 0 1,-1 0-1,1 1 0,0-1 1,0 0-1,0 0 1,-1 0-1,1 1 0,0-1 1,0 0-1,1-1 0,-1 1 1,0 0-1,0 0 0,0 0 1,1-1-1,-1 1 0,0 0 1,1-1-1,-1 1 1,0-1-1,1 0 0,-1 1 1,1-1-1,-1 0 0,0 0 1,1 0-1,-1 0 0,3 0 1,2 0 149,16 5 353,-13-3-338,-1 0-1,1-1 1,-1 0-1,16 0 0,4-2 134,-13 0-23,-1 1 1,1-2-1,0 0 1,-1-1-1,19-6 1,-30 8-270,0 0 0,0-1 0,0 1-1,0-1 1,0 0 0,0 0 0,0 0 0,0 0 0,-1 0 0,1-1 0,-1 1 0,0-1-1,0 0 1,0 0 0,0 1 0,0-1 0,-1-1 0,1 1 0,-1 0 0,0 0-1,1 0 1,-2-1 0,1 1 0,0-1 0,-1 1 0,1 0 0,-1-1 0,0-3-1,-1 1 25,0 1 0,0 0 0,0-1 0,-1 1 0,0 0 0,0 0 0,0-1 0,-1 2 0,1-1 0,-1 0 0,0 0 0,-1 1 0,1 0 0,-1-1-1,0 2 1,0-1 0,0 0 0,0 1 0,-1-1 0,-8-3 0,11 6-67,0 1 1,0-1-1,0 1 1,0 0-1,0 0 1,0 0-1,0 0 0,0 0 1,0 0-1,0 1 1,0-1-1,0 1 0,0-1 1,0 1-1,0 0 1,0-1-1,1 1 1,-1 0-1,0 1 0,0-1 1,1 0-1,-1 0 1,1 1-1,-1-1 0,1 1 1,-3 2-1,-4 6 35,-1 0-1,-12 19 0,8-8 51,-19 40 1,28-51-42,0-1 0,1 1 1,0 0-1,1 0 1,0 0-1,1 0 1,-1 13-1,0 1 75,1-19-86,1 0 0,-1 0 1,1-1-1,0 1 0,1 0 0,-1 0 1,1 0-1,1 5 0,-1-8-28,0 3 19,0 0 1,1-1-1,0 1 1,-1-1-1,2 1 1,-1-1-1,0 0 1,1 0-1,0 0 1,0 0-1,0 0 1,0-1-1,1 1 1,4 3-1,-3-4-8,0 0 1,0-1-1,0 1 0,0-1 0,0 0 1,1 0-1,-1 0 0,1-1 1,-1 0-1,1 0 0,0-1 1,-1 1-1,1-1 0,0-1 0,-1 1 1,1-1-1,6-1 0,11-3 60,-1-2 0,41-16-1,-42 15-45,50-20 57,-11 6 61,-1-2-1,96-56 0,-145 73-136,0-1 0,-1 0 0,-1-1 0,1 0-1,-1 0 1,12-19 0,-11 15 20,1 1 0,0 0 0,14-13 0,-23 24-38,0 0 1,0 0-1,-1-1 0,1 1 1,0 0-1,0-1 0,-1 1 1,1 0-1,-1-1 0,1 1 0,-1-1 1,0 1-1,1-1 0,-1-1 1,-4-5 97,4 8-103,-1 0 0,0 0 0,1-1 1,-1 1-1,1 1 0,-1-1 0,0 0 0,1 0 1,-1 0-1,0 0 0,1 0 0,-1 0 0,1 1 0,-1-1 1,1 0-1,-1 1 0,0-1 0,1 0 0,-1 1 1,-13 10 13,1 0 1,1 1-1,0 1 0,0 0 1,-10 15-1,-6 7-2,14-19-10,0 2 0,1 0 0,-21 37 0,31-50-6,1 1 0,-1-1 0,1 1 0,0 0 0,0 0 0,1 0 1,-1 0-1,2 0 0,-1 0 0,0 1 0,1-1 0,0 0 0,1 0 1,-1 1-1,1-1 0,1 0 0,-1 0 0,4 10 0,-3-14 1,-1 1-1,1 0 0,0-1 0,-1 1 1,1-1-1,0 1 0,1-1 0,-1 0 1,0 0-1,1 0 0,-1 0 0,1-1 1,0 1-1,-1 0 0,1-1 1,0 0-1,0 0 0,0 0 0,0 0 1,0 0-1,0-1 0,0 1 0,0-1 1,0 0-1,0 0 0,0 0 1,1 0-1,-1 0 0,0-1 0,0 1 1,0-1-1,0 0 0,0 0 0,0 0 1,-1-1-1,1 1 0,0 0 0,0-1 1,-1 0-1,1 0 0,2-3 1,5-4 20,-1-2 1,0 1 0,-1-1-1,0-1 1,-1 1 0,8-19-1,28-78 251,-37 92-224,8-39 119,-14 54-167,0 1 1,0 0 0,0 0 0,0-1 0,0 1 0,1 0 0,-1 0 0,0 0 0,0-1-1,0 1 1,0 0 0,0 0 0,0 0 0,1-1 0,-1 1 0,0 0 0,0 0 0,0 0-1,0 0 1,1 0 0,-1-1 0,0 1 0,0 0 0,1 0 0,-1 0 0,0 0 0,0 0-1,0 0 1,1 0 0,-1 0 0,0 0 0,0 0 0,1 0 0,-1 0 0,0 0 0,0 0-1,1 0 1,-1 0 0,0 0 0,0 0 0,0 0 0,1 0 0,-1 0 0,0 0 0,0 0-1,1 1 1,-1-1 0,0 0 0,0 0 0,0 0 0,0 0 0,1 1 0,-1-1 0,0 0-1,0 0 1,0 0 0,0 1 0,0-1 0,0 0 0,1 0 0,-1 0 0,0 1 0,0-1-1,0 1 1,5 14 46,1 91 39,-6-80-63,-2-1 0,-6 38 0,2-28-1,-1 0-1,-3 0 1,0-1 0,-26 54-1,-8 5 37,19-38 41,-51 84 0,69-129-58,6-9-35,-1 1 0,1-1 1,0 1-1,0-1 0,0 1 0,0-1 1,0 1-1,0 0 0,1 0 0,-1-1 1,0 1-1,1 0 0,0 0 0,-1 2 1,64-77 240,168-238-122,-35 36-52,-176 245-39,-2 0 0,28-65 0,-44 91-21,0 0-1,0-1 1,0 1 0,-1-1-1,0 0 1,0 0 0,1-7-1,-1 5 10,2-2 6,-3 7 47,-1 3 72,-3 11-136,1 1 0,0 0 0,1-1-1,0 1 1,1 0 0,0 26 0,2-10-9,7 49 0,-6-64-3,1 0 1,1 0-1,0-1 1,1 1 0,9 18-1,-13-31 1,-1 1 0,1 0-1,0 0 1,0-1 0,0 1 0,1-1 0,-1 1-1,0-1 1,1 0 0,-1 1 0,1-1-1,-1 0 1,1 0 0,-1 0 0,1 0-1,0 0 1,0 0 0,-1 0 0,1-1-1,0 1 1,0-1 0,0 1 0,0-1 0,0 0-1,0 0 1,2 0 0,0 0 2,0-1-1,0 0 1,0-1 0,0 1-1,0-1 1,-1 1 0,1-1 0,-1 0-1,1-1 1,-1 1 0,5-5-1,3-3 19,0 0-1,-2 0 0,1-1 1,-1-1-1,-1 0 0,0 0 1,11-23-1,-4 0 101,18-62 1,-25 75-59,-6 15-13,1 0-1,-1 0 1,0 0 0,-1 0-1,2-15 1,-3 22-15,-1-4 54,2 8-66,3 8-15,-2 1 0,0 0 0,1 22 0,1 4 25,1 3 24,-4-27-30,1 0 0,0 0-1,1-1 1,1 1 0,10 26-1,-10-32-14,-3-6-1,0 1 0,1 0 0,-1 0 1,1 0-1,0-1 0,1 1 1,-1-1-1,0 0 0,1 1 0,0-1 1,0 0-1,0-1 0,0 1 0,0 0 1,0-1-1,6 4 0,-7-6-4,1 0 1,-1 0-1,0 0 0,0 0 0,0 0 0,0-1 1,0 1-1,0 0 0,0-1 0,0 0 1,0 1-1,0-1 0,2-1 0,25-14 55,-27 15-61,15-11 37,0-1-1,-1-1 1,26-26-1,4-5-26,20-24 16,-45 46-9,36-32 0,-45 46-19,0 0 1,0 0-1,0 1 0,1 1 1,0 0-1,1 1 0,0 0 1,0 2-1,0-1 0,0 1 1,1 1-1,-1 1 0,30-2 1,-22 8 80,-23 0 28,-12 3-52,-8 4-22,1 1 1,-1 1 0,2 1-1,-32 28 1,9-7-11,29-24-22,-1 0 1,1 2-1,-19 23 0,29-32 4,0 0-1,0 0 1,0 0-1,1 0 1,-1 0 0,1 0-1,0 1 1,1-1-1,-1 1 1,1-1-1,0 1 1,0 0-1,0 0 1,1-1 0,0 1-1,0 0 1,0 0-1,1 8 1,-1-11-1,1-1-1,-1 0 1,0 1 0,1-1 0,-1 0 0,1 1-1,-1-1 1,1 0 0,0 0 0,0 1 0,-1-1-1,1 0 1,0 0 0,0 0 0,0 0 0,0 0-1,0 0 1,0-1 0,0 1 0,1 0 0,-1 0-1,0-1 1,0 1 0,1-1 0,-1 1 0,0-1-1,1 1 1,-1-1 0,0 0 0,1 0 0,-1 0-1,0 0 1,1 0 0,-1 0 0,1 0 0,-1 0-1,0 0 1,1 0 0,-1-1 0,0 1 0,3-2-1,1 0 5,1 0-1,-1-1 1,-1 0-1,1 0 0,0 0 1,-1-1-1,1 1 1,6-9-1,0-2 2,-2 0-1,0-1 1,-1 1-1,0-2 1,6-17 0,-7 16 39,0 1 0,1 0 0,1 0 0,13-17 0,-22 33-45,0 0 0,1 0 1,-1 0-1,1 0 0,-1 1 1,1-1-1,-1 0 0,0 0 1,1 0-1,-1 1 0,0-1 1,1 0-1,-1 0 0,1 1 1,-1-1-1,0 0 0,0 1 1,1-1-1,-1 0 0,0 1 1,0-1-1,1 0 0,-1 1 1,0-1-1,0 1 0,0-1 0,1 0 1,-1 1-1,0-1 0,0 1 1,0-1-1,0 1 0,0-1 1,0 1-1,8 23 46,-7-21-39,12 41 42,-9-27-38,1-1 0,0 0-1,10 19 1,-13-30-19,1 0 0,0-1 0,1 1-1,-1-1 1,1 1 0,0-1 0,0 0-1,0 0 1,0-1 0,1 1 0,-1-1 0,1 0-1,10 4 1,-11-5 3,1-1 0,0 0 0,-1 0 0,1 0 1,0 0-1,0-1 0,0 0 0,-1 0 0,1-1 0,0 1 0,0-1 0,-1 0 0,1 0 0,0 0 0,-1-1 1,1 0-1,-1 0 0,0 0 0,1 0 0,5-5 0,0 0 7,-1 1-1,0-2 1,0 1 0,-1-1 0,0-1-1,-1 0 1,11-15 0,1-9 8,-1-1 0,-2 0 1,-1-2-1,-2 0 0,15-60 1,20-193 149,-47 278-156,2-19 12,-2 0-1,-4-41 0,1 1-2,2 70-17,0 0-1,0 0 1,0 0-1,0 1 1,0-1-1,0 0 1,0 0-1,-1 0 1,1 0-1,0 0 1,0 0-1,0 1 1,0-1-1,0 0 1,0 0 0,0 0-1,0 0 1,0 0-1,0 0 1,-1 0-1,1 0 1,0 0-1,0 1 1,0-1-1,0 0 1,0 0-1,0 0 1,0 0-1,-1 0 1,1 0-1,0 0 1,0 0-1,0 0 1,0 0 0,0 0-1,-1 0 1,1 0-1,0 0 1,0 0-1,0 0 1,0 0-1,0 0 1,0 0-1,-1 0 1,1 0-1,0 0 1,0-1-1,0 1 1,0 0-1,0 0 1,0 0-1,0 0 1,-1 0 0,1 0-1,0 0 1,0 0-1,0 0 1,0-1-1,0 1 1,0 0-1,0 0 1,0 0-1,0 0 1,0 0-1,-1 17-52,-7 32 0,1 3-1,4 25 37,3 0-1,3 0 0,4 0 0,32 145 0,-36-212 18,1-1 0,-1 1 0,2-1 0,7 14 0,-12-23 2,1 1 0,0 0 0,0 0 0,0-1 0,-1 1 0,1 0 0,0-1 0,0 1 0,0-1 0,0 1 0,0-1 0,0 1 0,0-1 0,0 0 0,0 0 0,1 1 0,-1-1-1,0 0 1,0 0 0,0 0 0,0 0 0,0 0 0,0 0 0,0-1 0,0 1 0,0 0 0,0-1 0,0 1 0,0 0 0,0-1 0,0 1 0,2-2 0,2 0 3,0-1 0,0 1 0,-1-1 1,9-7-1,158-160 172,-166 166-157,-1 0 0,0 0 0,0 1-1,0-1 1,9-4 0,-13 8-21,1 1 0,-1-1 0,1 0 0,-1 0 1,1 0-1,-1 1 0,0-1 0,1 0 0,-1 1 1,1-1-1,-1 0 0,0 1 0,1-1 0,-1 1 1,0-1-1,1 0 0,-1 1 0,0-1 0,0 1 1,1-1-1,-1 1 0,0-1 0,0 1 0,0-1 1,0 1-1,0-1 0,0 1 0,0-1 0,0 1 0,0 0 1,4 21-15,-4-20 13,5 41-4,2 0 0,3 0 0,15 47 0,-24-89 8,-1 1-1,1-1 1,0 1-1,-1 0 1,1-1-1,0 1 0,0-1 1,0 0-1,0 1 1,0-1-1,1 0 0,-1 0 1,0 1-1,1-1 1,-1 0-1,0 0 1,1 0-1,-1-1 0,1 1 1,0 0-1,-1-1 1,1 1-1,-1-1 1,1 1-1,0-1 0,0 0 1,-1 1-1,1-1 1,0 0-1,-1 0 0,1 0 1,0-1-1,0 1 1,-1 0-1,1-1 1,0 1-1,2-2 0,2 0 4,-1 0 0,1-1 0,-1 0 0,0 0 0,0 0 0,0-1-1,0 1 1,-1-1 0,7-7 0,89-119 180,-64 88-175,-33 110-53,-2-57 52,-1 0 0,1-1 0,3 16 0,-3-22-7,0 0 0,0-1 0,1 1 0,-1 0 0,1-1 0,-1 1 1,1-1-1,0 0 0,1 1 0,-1-1 0,1 0 0,-1-1 0,4 4 0,-5-5-2,0-1 0,0 1 0,0-1 0,-1 0 0,1 1 0,0-1-1,0 0 1,0 0 0,0 0 0,0 0 0,0 0 0,0 0 0,0 0 0,0 0-1,0 0 1,0 0 0,0 0 0,0 0 0,0-1 0,0 1 0,-1 0-1,1-1 1,0 1 0,0-1 0,0 1 0,0-1 0,-1 1 0,1-1 0,0 1-1,0-1 1,0-1 0,1 0 8,1 0 1,-1 0-1,0-1 0,0 1 0,0-1 0,0 0 1,2-5-1,-1-2 9,0 0 1,-1-1 0,-1 1-1,0-1 1,0 0 0,-1 1-1,0-1 1,-1 0-1,0 1 1,0-1 0,-2 1-1,-4-18 1,6 26-19,0-1-1,0 0 1,-1 0 0,1 1-1,-1-1 1,1 1 0,-1-1-1,0 1 1,0 0 0,0 0-1,0-1 1,0 2 0,0-1-1,-1 0 1,1 0 0,-1 1-1,1-1 1,-1 1 0,0 0-1,-4-2 1,6 2-19,-6-8 0,7 9 20,0 0 0,-1 0 1,1-1-1,0 1 0,0 0 0,0 0 1,0 0-1,0 0 0,0 0 1,0-1-1,0 1 0,0 0 0,0 0 1,0 0-1,0 0 0,0 0 1,0-1-1,0 1 0,0 0 0,0 0 1,0 0-1,0 0 0,0-1 0,0 1 1,0 0-1,0 0 0,0 0 1,0 0-1,0 0 0,0-1 0,0 1 1,0 0-1,0 0 0,0 0 1,1 0-1,-1 0 0,0 0 0,0-1 1,0 1-1,0 0 0,0 0 1,0 0-1,1 0 0,-1 0 0,0 0 1,0 0-1,0 0 0,0 0 0,0 0 1,1 0-1,-1 0 0,0 0 1,0 0-1,0 0 0,0 0 0,1 0 1,-1 0-1,0 0 0,0 0 1,0 0-1,0 0 0,1 0 0,88-12 95,-76 12-93,1 0 1,-1 2-1,0-1 1,0 2-1,0-1 0,0 2 1,0 0-1,-1 0 1,20 10-1,-28-10 6,0 0-1,-1 0 1,1 1 0,-1-1 0,1 0-1,-1 1 1,-1 0 0,1 0 0,-1 0-1,3 8 1,5 8 15,15 41 116,-25-61-139,1-1 1,-1 1 0,1-1-1,-1 0 1,1 1 0,-1-1-1,1 0 1,-1 1 0,1-1-1,0 0 1,-1 0 0,1 0 0,0 1-1,-1-1 1,1 0 0,-1 0-1,1 0 1,0 0 0,-1 0-1,1 0 1,0 0 0,-1 0-1,1 0 1,0-1 0,-1 1-1,1 0 1,-1 0 0,1-1-1,0 1 1,-1 0 0,1-1-1,-1 1 1,1 0 0,-1-1-1,1 1 1,-1-1 0,1 1 0,-1-1-1,1 0 1,22-20 53,84-88 77,-106 108-129,0-1 1,0 1-1,0 0 0,0 0 1,1-1-1,-1 1 1,0 0-1,1 0 1,-1 1-1,1-1 1,-1 0-1,1 0 0,-1 1 1,1-1-1,0 1 1,-1-1-1,1 1 1,0 0-1,-1 0 0,1 0 1,0 0-1,0 0 1,-1 0-1,1 0 1,0 0-1,-1 1 0,1-1 1,0 0-1,-1 1 1,1 0-1,-1-1 1,1 1-1,-1 0 1,1 0-1,1 1 0,3 4 3,0 0-1,0 0 0,0 1 0,-1 0 0,9 14 0,1 2 24,-2-6-9,-9-10-1,0-1 0,1 1 0,0-1 0,11 10 0,-14-15-14,-1 0 0,0 0 0,1 0 0,-1 0 0,1 0 0,-1 0 0,1-1 0,-1 1 0,1-1 0,-1 1 0,1-1 0,0 1 0,-1-1 0,1 0 0,-1 0 0,1 0 0,0 0 0,-1 0 0,1 0 0,0 0 0,-1-1 0,1 1 0,0-1 0,-1 1 0,1-1 0,-1 1 0,1-1 0,1-1 0,8-6 21,0 0 1,-1-1-1,0 1 1,-1-2-1,0 1 1,9-13-1,42-67 133,-27 50-158,-33 39 0,1 0 0,-1 0 0,0 0 0,0 0 0,0 0 0,0 0 0,0 0 0,0 0 0,0 0 0,0 0 0,0-1 0,0 1 0,0 0 0,0 0 0,0 0 0,1 0 0,-1 0 0,0 0 0,0 0 0,0 0 0,0 0 0,0 0 0,0 0 0,0 0 0,0 0 0,0 0 0,1 0 0,-1 0 0,0 0 0,0 0 0,0 0 0,0 0 0,0 0 0,0 0 0,0 0 0,0 0 0,0 0 0,0 0 0,1 0 0,-1 0 0,0 1 0,0-1 0,0 0 0,0 0 0,0 0 0,0 0 0,0 0 0,0 0 0,0 0 0,0 0 0,0 0 0,0 0 0,0 0 0,0 1 0,3 7 0,0 12 0,-7 18 0,1-2 0,-8 36 0,9-61 0,-1 1 0,-1-1 0,0 0 0,0 0 0,-1-1 0,0 1 0,-10 12 0,9-6 0,8-20 0,1 0 0,-1 1 0,1 0 0,0 0 0,0-1 0,0 2 0,0-1 0,0 0 0,0 1 0,0-1 0,1 1 0,3-1 0,-1 0 0,42-24 0,-34 18 0,-7 5 134,-3 0-1053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2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13360,'0'0'1288,"69"-18"-1144,-43 8 8,-2 2-24,-8 2 0,-4-1-80,-4 1 0,-1 2-128,-3 4 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2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8936,'0'0'754,"13"-8"-440,-11 6-285,20-12 258,0 1 0,1 1 0,29-12 0,77-15 1326,176-31 1,-129 42-278,16-3 687,-168 28-3826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10656,'0'0'10338,"-6"10"-10017,2-4-269,2-4-28,0 1 1,0 0-1,0 0 0,0 0 0,1 0 0,-1 1 0,1-1 0,0 0 0,0 1 1,0-1-1,0 0 0,1 1 0,-1-1 0,1 1 0,0-1 0,0 1 0,0 0 0,1-1 1,-1 1-1,1-1 0,-1 0 0,3 6 0,15 26 244,2-1 0,1 0-1,37 46 1,0-1 178,-35-47-273,-7-10-36,0 2 0,-2-1 1,15 33-1,-26-48-106,0 0 1,0 0-1,-1 0 1,0 0-1,-1 0 1,1 1-1,-2-1 1,1 0-1,-1 1 1,-1-1-1,1 1 1,-1-1-1,-1 0 1,0 0-1,-3 10 1,1-5 45,-1 0 1,0 0-1,-1-1 0,0 0 1,-1 0-1,0 0 1,-1-1-1,-1 0 1,-11 12-1,-5-2 281,-2 2-7,11-7-3354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2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0 784 6928,'0'0'5712,"12"-11"-5319,3-2-264,-3 3 12,0-2-1,-1 1 1,0-1-1,14-21 1,0-7 421,-1-1 1,-2-1-1,28-80 0,-22 38 666,18-97 0,-34 136-685,-8 29-182,0 0 1,0 0 0,-1-1 0,0-18 0,0 9 649,-3 26-992,0 0 0,0 0-1,1 0 1,-1 0-1,0 0 1,0 0 0,0 0-1,0 0 1,0 0-1,0 0 1,0 0 0,0 0-1,0 0 1,0 0-1,0 0 1,0 0 0,0 0-1,0 0 1,0 0 0,0 0-1,0 0 1,0 0-1,0 0 1,0 0 0,1 0-1,-1 0 1,0 0-1,0 0 1,0 0 0,0 0-1,0 0 1,0-1-1,0 1 1,-1 18 162,-6 39-31,-39 248 179,2-104-111,-131 361 0,167-546-185,7-14-14,-1 1 0,1-1 0,0 1 0,0-1 0,0 1 0,0-1 0,0 1 0,0 2 0,1-7 0,1-1 0,0 0-1,0 1 1,0-1 0,0 1 0,0-1 0,0 1 0,2-3-1,4-8 10,23-43 77,2 0-1,3 2 0,59-71 1,-28 43 31,-31 37-27,2 2 0,1 1 0,47-38 0,-3 4 276,-82 76-383,0 0 0,0 0 0,0 0 0,0 0 0,0 1 0,0-1 0,0 0 0,0 0 0,0 0 0,1 0 0,-1 0 0,0 0-1,0 0 1,0 1 0,0-1 0,0 0 0,0 0 0,0 0 0,0 0 0,0 0 0,1 0 0,-1 0 0,0 0 0,0 0 0,0 0 0,0 0 0,0 0 0,0 1 0,0-1 0,1 0 0,-1 0 0,0 0 0,0 0 0,0 0 0,0 0 0,0 0 0,0 0 0,1 0 0,-1 0 0,0 0 0,0 0 0,0-1 0,0 1 0,0 0-1,0 0 1,1 0 0,-1 0 0,0 0 0,0 0 0,0 0 0,0 0 0,0 0 0,0 0 0,0 0 0,1-1 0,-5 17 64,2-11-46,-3 27 44,0 0 0,2-1 1,1 1-1,5 63 0,-2-89-50,0-1 1,0 0-1,1 0 0,-1 0 0,1 0 0,0 0 0,0 0 1,1 0-1,-1-1 0,5 6 0,-6-9-8,0 1-1,0-1 1,0 0 0,0 0-1,1 0 1,-1-1 0,0 1-1,0 0 1,1 0 0,-1-1-1,0 1 1,1 0 0,-1-1-1,0 1 1,1-1 0,2 1-1,-2-2-1,0 1 0,0 0-1,0 0 1,-1-1-1,1 1 1,0-1 0,0 0-1,-1 1 1,1-1 0,0 0-1,-1 0 1,1 0-1,-1 0 1,1 0 0,-1-1-1,1 1 1,0-2 0,6-7 13,0 0 1,-1 0 0,-1-1 0,0 1 0,0-2 0,-1 1 0,-1-1 0,0 1 0,0-1-1,-1 0 1,3-24 0,-6 21 37,1 0 0,-3-17 0,1 19 36,1 0 1,0 0-1,2-16 1,-1 28-84,-1-1 1,1 1-1,0-1 0,-1 1 1,1 0-1,0 0 0,0-1 1,0 1-1,0 0 1,0 0-1,0 0 0,0 0 1,1 0-1,-1 0 1,0 0-1,1 0 0,-1 0 1,0 1-1,2-2 0,0 1-2,0 0-1,-1 0 0,1 0 0,-1 1 0,1-1 0,0 1 0,0-1 0,0 1 1,-1 0-1,5 0 0,7 3 23,1 0 1,0 1-1,-1 1 1,0 0-1,0 1 1,-1 1-1,1 0 1,-1 1-1,-1 0 1,14 11-1,-12-7 80,1-2 0,1 0-1,0 0 1,0-2 0,1 0 0,0 0-1,0-2 1,1 0 0,28 5-1,-10-2-172,-23-5-3631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3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40 950 4816,'0'0'7152,"4"18"-6690,0-6-363,1 6 44,-1-1-1,0 1 0,-1 0 1,-1-1-1,-1 27 1,-8 41 1183,-25 117 0,14-99 177,9-55 127,9-44-903,1-14 106,1 2-513,21-160 771,6-33-419,-22 166-507,2 0 0,1 1 0,24-54 1,-27 75-114,0 1 1,1-1-1,0 1 1,1 0-1,0 1 0,1 0 1,0 1-1,0 0 1,2 0-1,-1 1 1,1 1-1,0 0 1,25-12-1,-32 18-34,0 0-1,1 0 1,-1 0-1,1 1 1,-1 0-1,1 0 1,-1 0-1,1 1 1,-1 0-1,1 0 1,0 0-1,-1 1 1,1 0-1,-1 0 1,1 0-1,-1 1 1,0 0-1,0 0 1,1 0-1,-1 0 1,0 1-1,-1 0 1,1 0-1,5 5 1,-1-1 16,0 1 1,0 0-1,-1 1 1,0 0-1,-1 0 1,0 1-1,0-1 1,-1 2-1,0-1 1,6 17 0,-7-14 3,-1 1 1,-1 0 0,0 0 0,-1 0 0,0 0 0,-2 0-1,1 0 1,-2 0 0,0 0 0,0 0 0,-1 0 0,-1 0-1,0 0 1,-1-1 0,-10 23 0,12-33-25,0 1 0,0-1 0,0 0 1,0 1-1,-1-1 0,1 0 0,-1 0 0,0-1 1,0 1-1,0 0 0,0-1 0,0 0 0,-1 0 0,1 0 1,-1 0-1,1 0 0,-1-1 0,0 1 0,1-1 1,-1 0-1,0-1 0,-8 2 0,1-2 33,-1 0 0,1-1 0,-1-1 1,1 1-1,-1-2 0,-16-5 0,8-10 205,35 9-96,3 6-134,0 1-1,1 1 1,24 0 0,-23 2-13,-1-2-1,36-4 1,-33-1-8,-1 0-1,1-1 1,-1-1-1,-1 0 1,0-2-1,0-1 1,0 0-1,-2-1 1,1-1-1,-2-1 1,0-1-1,19-21 1,-13 14-12,-1-2 1,-2-1-1,0-1 0,23-40 1,-20 19 28,-1-1 1,-3-1 0,-1 0-1,17-85 1,-29 98 2,0 0 0,-3 0 0,-1 0 0,-1-1 0,-2 1 0,-2 0 0,-11-56 0,6 55 7,-12-51 59,17 81-55,1-1 0,-1 1 0,-1-1 0,1 1 0,-1 0 0,0 1 0,-1-1 0,-8-9 0,13 15-25,-1 1 0,1 0 0,0-1 0,-1 1 0,1 0 0,-1-1 0,1 1 0,-1 0 0,1-1 0,0 1 1,-1 0-1,1 0 0,-1 0 0,0 0 0,1-1 0,-1 1 0,1 0 0,-1 0 0,1 0 0,-1 0 1,1 0-1,-1 0 0,1 0 0,-1 0 0,1 0 0,-1 1 0,0-1 0,-12 12 69,-2 21-55,8-8-21,0 1-1,2 0 1,-3 50-1,6 85-5,3-89 5,6 241-72,0-218 39,25 121 0,-30-209 43,-1-1 1,1 0 0,0 0-1,0 0 1,1 0-1,0 0 1,0 0-1,8 9 1,-10-13-5,1 0 0,-1 0 0,1-1 0,0 1 0,-1-1 0,1 0 0,0 1 0,0-1 0,0 0 0,0 0 0,0 0 0,0 0 0,0-1 0,0 1 0,1 0 0,-1-1 0,0 0 0,0 1 0,0-1 0,1 0 0,-1 0 0,0 0 0,0-1 0,1 1 0,-1 0 0,0-1 0,0 0-1,4-1 1,12-6 42,-2-1 0,22-14 0,-2 1 2,106-67 187,-89 54-63,2 1 0,70-30-1,-104 55-122,-11 6-9,1-2 0,-1 1 0,15-10 0,-22 9-12,-9 5 12,-11 5 17,-3 6-16,-1 0 0,1 1 1,1 1-1,0 1 0,1 0 0,-26 28 1,32-29-23,1 0 0,0 1 0,1 1 0,1-1 0,0 1 0,1 1 0,1 0 0,0 0 0,-7 27 0,13-38-13,0-1 1,0 1 0,0 0 0,1 0-1,0 0 1,0 0 0,0-1-1,1 1 1,0 0 0,0 0-1,0 0 1,0-1 0,1 1-1,1 4 1,-2-7-7,0-1-1,0 1 1,1 0 0,-1-1-1,0 1 1,1-1 0,-1 0-1,1 1 1,-1-1 0,1 0-1,-1 0 1,1 0 0,0 0-1,0 0 1,-1 0 0,1 0-1,0-1 1,0 1-1,0-1 1,0 1 0,0-1-1,0 0 1,0 0 0,0 0-1,0 0 1,0 0 0,0 0-1,0-1 1,0 1 0,0 0-1,0-1 1,0 0-1,-1 1 1,1-1 0,3-2-1,2-1 1,-1 0-1,0-1 0,0 0 1,-1 0-1,1 0 0,-1-1 1,0 0-1,0 0 0,-1 0 1,7-12-1,8-10 19,7-7 86,31-55-1,-37 67-25,-20 23-77,1-1 1,0 0-1,-1 1 1,1-1-1,0 1 1,0-1-1,-1 1 1,1 0-1,0-1 1,0 1-1,0-1 1,-1 1-1,1 0 1,0 0-1,0 0 1,0 0-1,0-1 1,0 1-1,0 0 1,0 1-1,-1-1 1,1 0-1,0 0 1,0 0-1,0 0 1,0 1 0,0-1-1,-1 0 1,1 1-1,0-1 1,1 1-1,14 13 18,0-2 0,2 0 0,-1 0 0,28 11 0,-36-18-12,0-2-1,0 1 1,1-1 0,-1-1-1,1 1 1,0-2 0,0 1-1,0-1 1,0-1 0,0 0-1,15-2 1,-13-1 3,0-1-1,0-1 1,-1 0-1,1 0 1,-1-1-1,-1-1 1,13-8-1,-2-1 28,-1 0 1,-1-1-1,0-1 1,31-40-1,-42 48-24,2-3 21,0 0 1,1 0 0,24-20-1,-34 32-35,0 1 0,0 0 0,-1 0 0,1-1 0,0 1-1,0 0 1,0 0 0,0 0 0,0 0 0,0 0 0,-1 0 0,1 0 0,0 0 0,0 0-1,0 0 1,0 1 0,0-1 0,-1 0 0,1 1 0,0-1 0,0 0 0,-1 1 0,1-1-1,0 1 1,0-1 0,-1 1 0,1 0 0,0-1 0,-1 1 0,1-1 0,-1 1 0,1 0-1,-1 0 1,1-1 0,-1 1 0,0 0 0,1 1 0,18 36-2,-17-33 3,3 11 13,0-1 1,-1 1-1,-1 0 1,0 1 0,-2-1-1,0 0 1,0 1-1,-2-1 1,0 1-1,-1-1 1,0 0-1,-6 18 1,8-33-10,0 1-1,-1 0 1,1 0-1,-1 0 1,1 0-1,-1-1 1,0 1-1,1 0 1,-1-1-1,0 1 1,0-1-1,0 1 1,-1-1-1,1 1 1,0-1-1,0 0 1,-1 1-1,1-1 1,-1 0-1,1 0 1,-1 0-1,0 0 1,1 0-1,-1-1 1,0 1-1,1 0 1,-1-1-1,0 0 0,0 1 1,0-1-1,-3 0 1,1 0 1,-1-1 0,1 0 0,0 0 0,-1 0 1,1-1-1,0 0 0,0 0 0,0 0 0,0 0 0,1 0 0,-8-7 0,1 0 28,8 7-31,-1-1-1,1 1 1,-1 0 0,0-1 0,0 1-1,0 0 1,0 1 0,0-1 0,0 1 0,-4-2-1,10 1-20,6-2 4,8 7-1,1-1 0,-1-1 0,0-1-1,1 0 1,-1-1 0,1 0 0,-1-2-1,33-9 1,-50 12 15,19-6-2,0-1 0,-1-1-1,1-1 1,-2-1 0,21-14 0,17-23 53,-42 35-41,0 0 1,1 0 0,1 1-1,0 1 1,0 0-1,1 1 1,23-9 0,-37 18-11,-1-1 0,1 1 0,0-1 0,-1 1 1,1 0-1,0-1 0,0 1 0,-1 0 0,1 0 1,0 0-1,0 1 0,0-1 0,-1 0 0,1 1 1,0-1-1,-1 1 0,1 0 0,0-1 0,-1 1 0,1 0 1,-1 0-1,1 0 0,-1 0 0,1 0 0,-1 0 1,0 1-1,0-1 0,1 0 0,-1 1 0,0-1 1,0 1-1,0-1 0,0 2 0,4 7 0,-1 0 0,0 1 0,0-1 0,2 17 0,4 8-1,-6-25 1,2 1 0,-5-11 0,0 0 0,0 0 0,0 0 0,0 0 0,0 0 0,0 0 0,0 0 0,0 0 0,0-1 0,0 1 0,0 0 0,0-1 0,-1 1 0,1-1 0,0 1 0,1-1 0,10-5 10,-1-1 1,-1 0-1,1 0 1,-1-1-1,11-11 1,-16 14 12,0 1-1,0 0 1,1 0 0,-1 1 0,1-1-1,10-3 1,-15 6-17,0 1 0,1-1 1,-1 1-1,1-1 0,-1 1 0,1-1 0,-1 1 0,1 0 0,-1 0 0,1 0 0,0 0 1,-1 0-1,1 0 0,-1 0 0,1 1 0,-1-1 0,1 1 0,-1-1 0,1 1 0,-1-1 0,0 1 1,1 0-1,-1-1 0,0 1 0,1 0 0,-1 0 0,0 0 0,0 0 0,0 0 0,0 1 1,0-1-1,0 0 0,0 0 0,1 2 0,1 4 13,-1 0 0,0 0 0,0 0-1,2 11 1,-3-11 25,1-1 0,-1 1 1,1-1-1,0 0 0,5 10 0,-7-16-40,1 1 0,-1-1 0,1 0 1,0 1-1,-1-1 0,1 0 0,-1 1 1,1-1-1,0 0 0,-1 0 0,1 0 1,0 1-1,-1-1 0,1 0 0,0 0 1,-1 0-1,1 0 0,0 0 0,-1 0 1,1 0-1,0-1 0,-1 1 0,1 0 0,0 0 1,-1 0-1,1-1 0,0 1 0,-1 0 1,1-1-1,-1 1 0,1 0 0,-1-1 1,1 1-1,-1-1 0,1 1 0,-1-1 1,1 1-1,0-2 0,19-18 52,-3-1 21,0 2 0,38-33 0,-54 51-74,0 0 1,0 0 0,0 1-1,1-1 1,-1 0 0,0 1 0,0-1-1,1 1 1,-1-1 0,1 1-1,-1 0 1,0-1 0,1 1-1,-1 0 1,1 0 0,-1 0-1,1 0 1,-1 0 0,1 1-1,-1-1 1,0 0 0,1 1 0,-1-1-1,0 1 1,1-1 0,-1 1-1,0-1 1,1 1 0,-1 0-1,0 0 1,0 0 0,0 0-1,0 0 1,0 0 0,0 0-1,0 0 1,0 0 0,1 2 0,4 6 4,1 1 0,-2-1 0,10 21 0,-9-18 16,-4-7-18,0-1-1,0 0 1,1 0 0,0 1 0,0-2 0,0 1-1,1 0 1,-1-1 0,1 1 0,-1-1 0,1 0 0,6 3-1,-7-5-1,0 1-1,0-1 1,1 0-1,-1 0 0,1 0 1,-1-1-1,1 1 1,-1-1-1,1 0 1,-1 0-1,1 0 0,-1 0 1,1 0-1,-1-1 1,1 0-1,-1 0 1,6-2-1,44-19-3,73-42 0,-86 42 0,75-46 0,-179 157 0,53-70 0,0 1 0,2 0 0,0 0 0,2 1 0,0 0 0,1 0 0,1 1 0,-2 22 0,7-43 0,-1 0 0,1 0 0,0 0 0,0 0 0,0-1 0,-1 1 0,1 0 0,0 0 0,0 0 0,0 0 0,1 0 0,-1-1 0,0 1 0,0 0 0,0 0 0,1 0 0,-1 0 0,0-1 0,1 1 0,-1 0 0,0 0 0,1-1 0,-1 1 0,1 0 0,-1-1 0,1 1 0,0 0 0,-1-1 0,1 1 0,0-1 0,-1 1 0,1-1 0,1 1 0,-1-1 0,1 0 0,-1 0 0,0 0 0,0 0 0,1 0 0,-1-1 0,0 1 0,0 0 0,1-1 0,-1 1 0,0-1 0,0 1 0,0-1 0,0 0 0,0 1 0,0-1 0,0 0 0,0 0 0,0 0 0,0 1 0,1-3 0,27-34 0,-20 24 0,-1 2 0,2 0 0,0 0 0,12-11 0,-21 22 0,1-1 0,0 0 0,0 0 0,-1 1 0,1-1 0,0 1 0,0-1 0,0 1 0,-1 0 0,1 0 0,0 0 0,0 0 0,0 0 0,0 0 0,-1 1 0,1-1 0,0 0 0,0 1 0,0 0 0,-1-1 0,1 1 0,0 0 0,-1 0 0,1 0 0,-1 0 0,1 0 0,1 2 0,7 4 0,-1 1 0,15 16 0,-21-22 0,-2 0 0,16 16 0,32 26 0,-44-40 0,-1-1 0,1 1 0,1-1 0,-1 0 0,0-1 0,1 1 0,-1-1 0,1 0 0,0 0 0,0-1 0,0 1 0,9 0 0,9-8 1011,-24 6-1222,1 0 1,0 0-1,0-1 0,-1 1 1,1 0-1,0-1 1,0 1-1,-1-1 0,1 1 1,-1-1-1,1 1 1,0-1-1,-1 0 0,1 1 1,-1-1-1,1 1 0,-1-1 1,1 0-1,-1 0 1,0 1-1,1-1 0,-1 0 1,0-1-1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1051 4912,'0'0'10322,"-5"11"-9915,-3 16 17,-11 48-1,16-59-252,1 1-1,0-1 1,1 1-1,1-1 1,2 21-1,-1-33-127,9 49 499,-9-48-458,0 0 0,1 0 0,-1-1 1,1 1-1,0-1 0,1 0 0,-1 1 0,5 5 0,-6-9-55,0 0 0,1 0 0,-1 0 0,0 0 0,1 0 0,-1 0 0,1 0 0,-1-1 0,1 1 0,-1 0 0,1-1 1,-1 1-1,1-1 0,-1 0 0,1 1 0,0-1 0,-1 0 0,1 0 0,0 0 0,-1 0 0,1 0 0,0-1 0,-1 1 0,1 0 0,-1-1 0,1 1 1,-1-1-1,1 0 0,-1 1 0,1-1 0,-1 0 0,3-2 0,4-3 72,0 0 1,0 0 0,-1-1-1,8-9 1,-10 11-53,14-17 179,0-2 0,-1 0 0,-2 0 0,-1-2 1,0 0-1,15-41 0,-15 45 58,-4 7 141,-10 14-280,0 3-111,0 0-1,0 0 1,0 0 0,0 0 0,0 1 0,0-1-1,0 0 1,-1 1 0,1-1 0,-1 0-1,0 5 1,1-6-22,2 24 85,2-1 1,9 29-1,-11-42-66,1-1 0,0 1 0,1-1 0,1 0 0,-1 0 0,2 0 0,8 10 0,-13-17-16,0 0 0,1-1 0,-1 0-1,1 1 1,0-1 0,-1 0 0,1 0 0,0-1-1,0 1 1,0-1 0,0 1 0,1-1-1,-1 0 1,0 0 0,0 0 0,1-1 0,-1 1-1,0-1 1,1 0 0,-1 0 0,1 0 0,-1 0-1,7-1 1,-5-1 11,0 0 0,0 0 1,0 0-1,0-1 0,-1 1 0,1-1 0,-1 0 0,1 0 1,-1-1-1,0 1 0,0-1 0,-1 0 0,1 0 0,4-7 1,2-5 71,-1-1 0,10-23 0,-1 2 102,-16 32-160,1 0 0,-1 0 1,0 0-1,-1 0 0,1-1 0,-1 1 0,-1 0 0,1-1 0,-1 1 1,-1-9-1,-1-6 221,-9-36 1,3 24 43,8 32-300,0 1 0,0-1 0,0 1 0,0 0 0,0-1 0,0 1 0,0 0 0,0-1 0,0 1 0,0-1 0,0 1 0,0 0 0,0-1 0,1 1 0,-1 0 0,0-1 0,0 1 0,0 0 0,0-1 0,1 1 0,-1 0 0,0-1 0,0 1 0,1 0 0,-1-1 0,0 1 0,1 0 0,-1 0 0,0 0 0,1-1 0,-1 1 0,0 0 0,1 0 0,-1 0 0,0 0 0,1 0 0,-1-1 0,1 1 0,-1 0 0,0 0 0,1 0 0,-1 0 0,1 0 0,22 2-15,-16 0 20,15-1-6,0 0 1,-1-1 0,33-4-1,67-16 25,-91 14-26,76-23 7,-33 7-1,4 4 77,-77 19-86,0 0 1,1 0-1,-1 0 1,0 0-1,1 0 0,-1 0 1,0 0-1,0 0 1,0 0-1,0 0 1,0 0-1,0 0 0,0 0 1,0 0-1,0 0 1,-1 0-1,1 0 1,-1 1-1,1-1 0,-36 151 90,35-145-93,-2 1-2,1 0 0,0 0 0,1 0-1,0 0 1,0 0 0,1 0 0,0 0 0,0 0-1,1 0 1,3 13 0,-4-20 5,1 0 0,-1 0 0,1-1 0,-1 1 0,1 0-1,0 0 1,0 0 0,-1-1 0,1 1 0,0 0 0,0-1 0,0 1 0,0-1 0,0 1 0,0-1 0,0 0 0,0 1 0,0-1 0,0 0 0,0 1 0,0-1-1,0 0 1,0 0 0,0 0 0,0 0 0,0 0 0,0 0 0,0 0 0,0-1 0,0 1 0,0 0 0,0 0 0,0-1 0,0 1 0,0-1 0,1 0 0,40-21 10,-41 21-12,24-17-10,-1 0-1,0-2 1,-1-1 0,-2-1 0,29-36-1,82-136 97,-69 80 46,77-192 0,-69 112 105,-78 220-220,1 0 0,-3 37-1,2-9-17,-35 297-104,29-228 34,11-101 46,0 1 0,1 0-1,1-1 1,2 1 0,0-1-1,8 34 1,-10-55 24,0 0 0,0-1-1,0 1 1,0 0 0,0 0-1,1-1 1,-1 1 0,0 0 0,1-1-1,-1 1 1,0 0 0,1-1-1,-1 1 1,1 0 0,-1-1 0,1 1-1,-1-1 1,1 1 0,-1-1-1,1 1 1,0-1 0,-1 0-1,1 1 1,0-1 0,-1 0 0,1 1-1,0-1 1,-1 0 0,2 0-1,0 0 3,-1 0 0,1 0-1,-1-1 1,1 1-1,-1-1 1,1 0-1,-1 1 1,0-1-1,1 0 1,-1 0 0,0 0-1,0 1 1,2-3-1,6-6 14,-1 0 0,13-18 0,-18 23-16,19-31 17,-1-1 0,-2-1 0,28-76 0,-27 62-9,161-366 141,-85 202-42,-86 191-97,-7 16 7,0-1-1,1 1 0,0-1 1,7-9-1,-11 18-14,0 0 1,0 0 0,0 0-1,0 0 1,0-1-1,0 1 1,0 0 0,0 0-1,0 0 1,1-1-1,-1 1 1,0 0 0,0 0-1,0 0 1,0 0-1,0-1 1,0 1 0,0 0-1,1 0 1,-1 0-1,0 0 1,0 0 0,0 0-1,0-1 1,0 1-1,1 0 1,-1 0-1,0 0 1,0 0 0,0 0-1,1 0 1,-1 0-1,0 0 1,0 0 0,0 0-1,0 0 1,1 0-1,-1 0 1,0 0 0,0 0-1,0 0 1,1 0-1,-1 0 1,0 0 0,0 0-1,0 0 1,0 0-1,1 0 1,-1 0 0,0 1-1,0-1 1,0 0-1,0 0 1,1 0 0,-1 0-1,0 0 1,0 1-1,0-1 1,0 0 0,0 0-1,0 0 1,1 1-1,0 15 13,-13 69 51,-26 101-1,14-76-46,-71 450 217,94-552-215,-2 18 36,5-20-20,8-11 8,5-10 23,-1-2 1,22-31-1,-22 29 5,0 0 0,23-24 0,-32 38-59,1 0 1,-1 0-1,1 1 1,0 0-1,0 0 1,1 0-1,-1 0 1,12-4-1,-14 7-5,0 1-1,0-1 1,0 1-1,-1-1 1,1 1-1,0 0 1,0 1-1,0-1 1,0 1-1,-1-1 1,1 1-1,0 0 1,-1 0-1,1 1 1,0-1-1,-1 1 1,0 0-1,5 3 1,7 4 35,-1 2 0,0 0 1,-1 0-1,0 1 0,-1 1 0,19 23 1,-13-15 9,7 7 40,-23-27-118,-1 1-1,0-1 0,0 1 1,0 0-1,-1-1 0,1 1 0,0 0 1,-1 0-1,1 0 0,-1 0 1,1-1-1,-1 1 0,0 0 1,0 0-1,0 3 0,0-5-2,0 0 0,0 1 0,0-1 1,0 1-1,-1-1 0,1 0 0,0 1 0,0-1 0,0 1 0,0-1 0,-1 0 0,1 1 0,0-1 1,0 0-1,-1 1 0,1-1 0,0 0 0,-1 0 0,1 1 0,0-1 0,-1 0 0,1 0 1,0 1-1,-1-1 0,1 0 0,0 0 0,-1 0 0,1 0 0,-1 0 0,1 0 0,0 1 1,-1-1-1,1 0 0,-1 0 0,1 0 0,-1-1 0,-13-2-2813,12 2 1372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3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12360,'0'0'1552,"12"2"-1188,36 7 90,83 3 0,-60-11-111,-7-1 505,111 14-1,-161-13-707,0 0 297,-14-1-472,0 0 0,0 0 0,0 0 0,0 0-1,0 0 1,0 0 0,0 0 0,0 0 0,0 0 0,0 0 0,-1 0 0,1 1 0,0-1 0,0 0 0,0 0 0,0 0 0,0 0 0,0 0 0,0 0 0,0 0-1,0 0 1,0 0 0,0 1 0,0-1 0,0 0 0,0 0 0,0 0 0,0 0 0,0 0 0,0 0 0,0 0 0,1 0 0,-1 0 0,0 0 0,0 1-1,0-1 1,0 0 0,0 0 0,0 0 0,0 0 0,0 0 0,0 0 0,0 0 0,0 0 0,0 0 0,0 0 0,0 0 0,1 0 0,-1 0 0,0 0 0,0 0-1,0 0 1,0 0 0,0 0 0,0 0 0,0 0 0,0 0 0,0 0 0,1 0 0,-1 0 0,0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3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10248,'0'0'2368,"76"-50"-2176,-40 36-80,5 4 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3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166 793 5120,'0'0'6144,"-11"11"-5632,-6 6-326,-63 71 1117,71-76-914,0 1-1,1 0 1,-11 26 0,17-34-243,-1 0 0,2 0 0,-1 1 0,0-1 0,1 1 0,0-1 0,1 1 0,-1-1 0,1 1 1,0 0-1,0-1 0,1 1 0,1 7 0,-1-10-68,0-1 0,0 1 0,0-1 0,0 1 0,0-1 0,0 0 0,1 0 0,-1 1 0,1-1 0,0 0 0,-1 0 0,1-1 0,0 1 0,0 0 0,0-1 0,0 1 0,1-1-1,-1 1 1,0-1 0,1 0 0,3 1 0,-2-1 28,0 0 0,1 0-1,-1-1 1,1 0 0,0 0 0,-1 0-1,1 0 1,-1-1 0,1 1-1,-1-1 1,7-2 0,-4 0-20,0 0 1,0-1-1,0 1 0,0-1 1,-1-1-1,0 1 1,0-1-1,0 0 0,0-1 1,-1 1-1,0-1 0,0 0 1,0 0-1,-1-1 1,0 1-1,0-1 0,0 0 1,-1 0-1,0 0 1,-1-1-1,4-13 0,-5 14-11,1 0-1,-1 1 1,0-1-1,-1 0 0,0 0 1,0 0-1,0 0 0,-1 0 1,0 0-1,0 0 0,-1 1 1,1-1-1,-2 0 1,1 1-1,-1-1 0,0 1 1,0 0-1,-1 0 0,1 0 1,-2 1-1,1-1 1,0 1-1,-1 0 0,-8-7 1,8 9 9,0 0 0,0 0 0,0 0 0,0 1 0,-1 0 0,1 0 0,-7-1 0,7 4 52,7 0-28,14 0-2,172-64 218,8-2-173,-189 64-142,-1-1 0,1 1 1,0 0-1,-1 1 0,1-1 1,0 1-1,-1 1 0,1-1 0,0 1 1,-1 0-1,1 1 0,-1 0 0,7 2 1,-8-2 0,-1 0 0,-1 0 0,1 1 0,0-1 0,0 1 1,-1 0-1,0 0 0,1 0 0,-1 1 0,-1-1 0,1 1 0,0 0 0,-1-1 1,0 1-1,1 0 0,-2 0 0,1 1 0,0-1 0,-1 0 0,1 5 1,1 10 41,-2-1 0,0 1 1,-1-1-1,-1 1 1,0 0-1,-2-1 1,0 0-1,-8 25 1,8-28 50,3-15-100,0 0-1,0 0 0,0 0 1,0 0-1,0-1 0,0 1 1,0 0-1,0 0 0,0 0 1,0 0-1,0 0 0,0 0 1,1 0-1,-1 0 0,0 0 1,0 0-1,0 0 0,0 0 1,0 0-1,0 0 0,0 0 1,0 0-1,0 0 0,0 0 1,0 0-1,0 0 0,0 0 1,0 0-1,0 0 0,1 0 1,-1 0-1,0 0 0,0 0 1,0 0-1,0 0 0,0 0 0,0 0 1,0 0-1,0 0 0,0 0 1,0 0-1,0 0 0,0 0 1,0 0-1,0 0 0,0 0 1,0 0-1,1 0 0,-1 0 1,0 0-1,0 0 0,0 0 1,0 1-1,0-1 0,0 0 1,0 0-1,0 0 0,0 0 1,0 0-1,0 0 0,0 0 1,0 0-1,0 0 0,0 0 1,0 0-1,0 0 0,15-22 176,-13 20-185,75-112 221,-63 96-173,1 0 0,1 1 0,35-29 0,-38 35-22,-11 9-9,1-1 0,-1 1 0,1-1 1,0 1-1,0 0 0,0 0 0,0 0 0,0 1 0,0-1 1,0 1-1,1-1 0,-1 1 0,1 0 0,-1 1 0,1-1 0,3 0 1,-6 1-7,-1 1 0,1-1 1,0 0-1,0 1 1,0-1-1,-1 1 1,1-1-1,0 1 0,-1-1 1,1 1-1,0 0 1,-1-1-1,1 1 1,-1 0-1,1-1 1,-1 1-1,1 0 0,-1 0 1,1 0-1,-1-1 1,0 1-1,0 0 1,1 0-1,-1 0 1,0 1-1,4 25 66,-4-23-58,3 66 127,-4-46-42,2-1 1,1 0-1,1 1 1,7 29-1,-9-52-86,-1 0-1,1 1 1,-1-1-1,1 0 0,-1 0 1,1 1-1,0-1 1,-1 0-1,1 0 0,0 0 1,0 0-1,0 0 1,0 0-1,0 0 0,0 0 1,0 0-1,0-1 1,0 1-1,0 0 0,1-1 1,-1 1-1,0 0 1,2-1-1,0 1 5,-1-1-1,1 0 1,0 0-1,0 0 1,0 0-1,-1 0 1,1-1-1,0 1 1,0-1-1,4-1 1,3-2 14,-1-1 0,1 1 0,-1-2 0,0 1 0,8-8 0,6-6 35,-1-2 0,-1 0-1,-1-1 1,-1-1 0,18-28-1,-13 12 42,-1-1 0,29-73 0,-15 7 101,43-203 1,-73 277-162,-2 0 0,4-57 1,-9 89-46,0-1 0,0 1 0,0 0 0,0 0 1,0 0-1,0 0 0,0 0 0,0-1 0,0 1 1,0 0-1,0 0 0,0 0 0,0 0 0,0 0 0,0-1 1,0 1-1,0 0 0,0 0 0,0 0 0,0 0 1,0 0-1,0-1 0,0 1 0,0 0 0,0 0 0,-1 0 1,1 0-1,0 0 0,0 0 0,0-1 0,0 1 1,0 0-1,0 0 0,0 0 0,0 0 0,-1 0 0,1 0 1,0 0-1,0 0 0,0 0 0,0 0 0,0 0 1,-1-1-1,1 1 0,0 0 0,0 0 0,0 0 0,0 0 1,-1 0-1,-6 7 20,-6 14 15,-12 34-32,3 1 0,-18 71 0,21-46 82,4 1 0,3 1 0,-1 123 0,14-183-28,0 0 0,7 32 0,-7-46-36,1 0 1,1 0 0,-1-1-1,1 1 1,1-1-1,0 0 1,0 0 0,0 0-1,8 8 1,-11-15-18,0 0 0,1 1 0,-1-1 0,1-1 0,-1 1 0,1 0 0,0 0-1,-1-1 1,1 1 0,0-1 0,-1 1 0,1-1 0,0 0 0,0 1 0,-1-1 0,1 0 0,0 0 0,0 0 0,-1-1 0,1 1 0,0 0 0,0-1 0,-1 1 0,1-1 0,0 1 0,-1-1 0,1 0 0,1-1 0,5-2 11,0 0 1,-1-1 0,1 0-1,9-8 1,3-7 24,-1 0-1,0-1 1,23-38 0,28-31 201,-52 77-132,-18 13-104,0 0 0,1 0 0,-1 0 0,1 0 0,-1 0 0,0 0 1,1 0-1,-1 0 0,1 0 0,-1 0 0,0 0 0,1 0 0,-1 0 0,1 0 0,-1 0 0,0 0 1,1 0-1,-1 0 0,1 1 0,-1-1 0,0 0 0,1 0 0,-1 1 0,0-1 0,1 0 0,-1 1 0,2 1 10,-1 1-1,0-1 0,0 1 0,0-1 0,0 1 0,-1 0 0,1-1 1,-1 1-1,0 0 0,1-1 0,-1 4 0,0 34 101,0-23-36,1 0 0,0 0 0,1 0 0,6 27-1,-7-43-69,-1 0-1,0 0 1,0-1-1,0 1 1,1 0-1,-1 0 1,1-1-1,-1 1 1,0-1-1,1 1 1,-1 0-1,1-1 0,-1 1 1,1-1-1,0 1 1,-1-1-1,1 1 1,-1-1-1,1 1 1,0-1-1,-1 0 1,1 1-1,0-1 1,0 0-1,-1 0 1,2 1-1,0-1 10,0 0-1,0 0 1,-1-1-1,1 1 1,0 0-1,0-1 1,0 1-1,-1-1 1,1 1 0,3-3-1,3-1 57,1-2-1,-1 1 0,9-8 1,-15 11-50,25-23 44,-22 20-63,0-1 1,0 1 0,1 0 0,0 0 0,0 0 0,0 1 0,1 0 0,0 1 0,12-6 0,-18 9-6,0 0 0,1 0 0,-1 0 0,0 1 0,0-1 0,0 0 0,1 1 0,-1-1 0,0 0 0,0 1 0,0 0 0,0-1 0,0 1 0,0 0 0,0-1 0,0 1 0,0 0 0,0 0 0,0 0 0,0 0 0,0 0 0,-1 0 0,1 0 0,0 0 0,-1 0 0,1 0 0,-1 0 0,1 1 0,-1-1 0,0 0 0,1 0 0,-1 0 0,0 3 0,7 43 0,-8-11 0,-1 0 0,-2 1 0,-16 69 0,16-91 0,-8 39 0,-2-1 0,-3-1 0,-43 94 0,48-125 0,0 0 0,-21 29 0,29-45 0,0 0 0,0 0 0,-1 0 0,1-1 0,-1 1 0,0-1 0,0 0 0,0-1 0,-1 1 0,1-1 0,-1 0 0,0 0 0,0-1 0,-10 3 0,14-5 0,-1 0 0,0 0 0,0 0 0,1 0 0,-1-1 0,0 1 0,1-1 0,-1 0 0,1 0 0,-1 0 0,1 0 0,-1 0 0,1 0 0,-1-1 0,1 1 0,0-1 0,0 0 0,0 1 0,0-1 0,0 0 0,0 0 0,1-1 0,-1 1 0,1 0 0,-1 0 0,-1-4 0,-1-2 0,0 0 0,1-1 0,0 1 0,0 0 0,0-1 0,-1-17 0,2 10 0,1 0 0,1 1 0,0-1 0,1 0 0,1 1 0,1-1 0,5-18 0,-6 24 0,2 1 0,-1 0 0,1 1 0,1-1 0,-1 1 0,2-1 0,-1 2 0,1-1 0,0 0 0,0 1 0,1 0 0,0 1 0,9-7 0,16-8 0,1 2 0,0 2 0,1 0 0,66-20 0,0 15 0,-80 20 867,-9 7-5746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1035 4816,'0'0'11334,"11"4"-10878,-2 0-336,-2-1 12,-1 0 1,1 0 0,-1-1 0,1 0 0,0 0-1,0-1 1,0 1 0,0-2 0,0 1 0,0-1 0,12-1-1,-15 0-51,-1 0-1,0 0 0,0-1 1,-1 1-1,1-1 0,0 0 1,0 0-1,-1 0 0,1 0 1,-1 0-1,0-1 0,1 1 0,-1-1 1,0 1-1,-1-1 0,1 0 1,0 0-1,-1 0 0,1 0 1,-1 0-1,0 0 0,0 0 1,-1 0-1,1-1 0,0 1 1,-1 0-1,0-5 0,1 0 22,-1 1 0,0-1 1,-1 0-1,1 1 0,-1-1 0,-1 0 0,0 1 0,0-1 1,0 1-1,-1 0 0,-4-8 0,6 13-43,0-1 1,-1 0-1,0 1 0,0-1 0,1 1 1,-1 0-1,-1-1 0,1 1 1,0 0-1,0 0 0,-1 0 0,1 1 1,-1-1-1,0 1 0,1-1 1,-1 1-1,0 0 0,0 0 0,0 0 1,0 0-1,0 1 0,0-1 1,0 1-1,0 0 0,0-1 0,-3 2 1,0 0 10,1 0 0,0 0 1,0 1-1,0 0 0,0 0 0,0 0 1,0 0-1,0 1 0,1 0 0,-1 0 1,1 0-1,0 1 0,0-1 0,-4 5 1,1 0 5,1-1 0,0 1 0,0 0 1,1 1-1,0 0 0,0-1 1,1 1-1,0 1 0,0-1 0,-2 15 1,2-6 62,2 0 0,0 0 1,2 0-1,2 36 1,-1-45-76,0 0 0,1 0 0,0 0 1,1 0-1,0 0 0,0 0 1,1-1-1,7 13 0,-9-17-38,1 0 0,-1 0 0,1-1 0,0 1 0,0-1 0,0 0 0,0 0 0,1 0 0,-1 0 0,1-1-1,0 1 1,0-1 0,0 0 0,0 0 0,0 0 0,0-1 0,0 1 0,1-1 0,5 1 0,10-2 43,0 0 0,0-1-1,-1-1 1,1-1 0,0-1 0,-1 0 0,0-2 0,0 0-1,-1-1 1,29-15 0,-8 1 13,-1-3-1,-1 0 1,55-50 0,-69 55-38,-1-2 0,-1 0-1,-1-2 1,-1 0 0,-1-1 0,-2-1 0,0 0 0,20-44-1,-14 13 29,-3-1 0,-2-1 0,-3 0-1,-3-1 1,-1-1 0,-4 0-1,-2 0 1,-5-75 0,0 106-26,1 17-11,-1-1 0,1 1 0,-2-1 0,0 1 0,0-1 0,-1 1 0,-1 0 0,-8-19 0,12 30-29,0 0 1,-1 0-1,1 1 0,-1-1 1,1 0-1,-1 0 0,0 1 0,1-1 1,-1 0-1,0 1 0,1-1 1,-1 1-1,0-1 0,0 1 1,1-1-1,-1 1 0,0-1 0,0 1 1,0 0-1,0-1 0,1 1 1,-1 0-1,0 0 0,0 0 1,-1 0-1,0 0 0,0 0-1,0 1 1,1-1 0,-1 1-1,0-1 1,0 1 0,1 0 0,-1 0-1,0 0 1,1 0 0,-3 2-1,-3 3 2,1 0-1,0 0 0,0 1 1,-5 7-1,-3 7-12,2 0 1,0 1-1,1 0 0,1 1 0,1 0 1,1 1-1,-4 24 0,-23 176-208,31-183 178,-3 22-30,4 1 0,7 116-1,1-130 56,3 0 0,13 50 0,-18-91 16,0-1 0,1 0 0,-1 0 0,2 0 0,-1 0 0,1-1 0,0 1 0,0-1 0,1-1-1,12 12 1,-14-15-1,0 1 0,1-1 0,-1 0 0,1 0-1,-1 0 1,1-1 0,0 1 0,0-1 0,1 0 0,-1-1-1,0 1 1,1-1 0,-1 0 0,0-1 0,1 1-1,-1-1 1,1 0 0,7-1 0,8-4 30,-1 0 0,0-1 0,0-1 0,0 0 0,-1-2 0,0-1 0,0 0 0,-1-1 0,-1-1 0,0 0 0,23-23 0,-34 29-19,-1 0 0,1 0 0,-2-1 0,1 1 0,-1-1 0,0 0 0,0-1 0,-1 1 1,0 0-1,0-1 0,-1 0 0,3-13 0,-4 16 0,0 0 1,-1 0-1,0 1 0,0-1 1,0 0-1,0 0 0,-1 0 1,0 1-1,0-1 0,0 0 1,0 1-1,-1-1 1,0 1-1,0-1 0,0 1 1,-1 0-1,1 0 0,-1 0 1,0 0-1,0 0 0,0 1 1,-6-6-1,7 8-8,0-1 0,0 1 0,0-1 1,0 1-1,-1 0 0,1 0 0,0 0 0,0 0 0,-1 0 0,1 1 0,0-1 0,-1 1 1,1-1-1,-1 1 0,1 0 0,0 0 0,-1 0 0,1 0 0,-1 1 0,1-1 0,-1 1 1,1-1-1,0 1 0,-1 0 0,1 0 0,0 0 0,0 0 0,0 0 0,0 0 1,0 1-1,0-1 0,0 1 0,0-1 0,0 1 0,1 0 0,-3 2 0,-1 2 4,1 0 0,-1 0 0,1 0-1,0 1 1,0-1 0,1 1-1,0 0 1,0 0 0,1 1 0,-2 8-1,1-1 14,1 0-1,0 0 0,1 1 0,2 23 0,0-33-16,0-1 0,0 1-1,0 0 1,1-1 0,0 1 0,0-1-1,0 1 1,1-1 0,-1 0 0,1 0 0,1 0-1,-1-1 1,1 1 0,0-1 0,4 5-1,-4-6 5,0 0-1,-1 0 0,1 0 1,0-1-1,1 0 0,-1 0 0,0 0 1,1 0-1,-1 0 0,1-1 1,0 0-1,-1 0 0,1 0 0,0-1 1,0 1-1,-1-1 0,1 0 1,0-1-1,0 1 0,7-3 0,5-1 17,0-1 0,0 0 0,0-2 0,-1 0 0,0 0-1,16-12 1,0 2-15,-2 0 16,50-38 0,-2 0 90,-23 14-32,-45 32-73,1 1-1,0 0 1,1 0 0,-1 1 0,1 1 0,25-10 0,-27 13-21,-4 1 3,0 0 0,0 0 0,1 1 0,-1 0 0,9-1 0,-22 2 22,0 0-1,0 1 0,-1-1 0,1 1 0,0 1 0,0-1 0,0 1 1,-8 4-1,5-2 20,0 0 0,1 1 1,0 1-1,0 0 0,0 0 1,1 0-1,0 1 0,-14 15 1,18-18-35,1 0-1,0 0 1,1 0 0,-1 1 0,0-1 0,1 1 0,0 0 0,0-1 0,1 1 0,-1 0 0,1 0 0,0 0 0,1 0 0,-1 1 0,1-1 0,0 0 0,0 0 0,0 0 0,1 0 0,2 9 0,-2-10-5,0-1 1,1 1 0,0-1-1,-1 1 1,1-1 0,1 0-1,-1 0 1,0 0-1,1 0 1,-1 0 0,1 0-1,0-1 1,0 1 0,0-1-1,0 0 1,1 0 0,-1 0-1,4 2 1,-2-3 2,-1 1-1,0 0 1,1-1 0,-1 0 0,1 0 0,0 0-1,-1-1 1,1 1 0,-1-1 0,1 0 0,0 0-1,-1-1 1,1 0 0,8-2 0,7-4 13,-1-2 1,0 0-1,0-2 1,-1 0-1,0 0 1,-1-2-1,-1 0 1,21-21-1,-6 1 20,-1-2 0,48-71 0,-47 57 6,-1-1 0,-2-2 0,-3 0 0,-2-2 0,21-75 0,-1-62 36,-37 150-61,-2 1 1,-1-76 0,-3 114-15,0 0 0,0-1 0,0 1 0,-1 0 0,1 0 0,0-1 0,-1 1 0,0 0 0,0 0 0,-1-4 0,1 6 0,1 0 0,-1-1 0,0 1 0,1-1 0,-1 1 0,0 0 0,1 0 0,-1-1 0,0 1 0,0 0 0,1 0 0,-1 0 0,0 0 0,0 0 0,1 0 0,-1 0 0,0 0 0,1 0 0,-1 0 0,0 1 0,0-1 0,1 0 0,-1 0 0,0 1 0,1-1 0,-1 0 0,0 1 0,1-1 0,-1 1 0,1-1 0,-1 1 0,0-1 0,1 1 0,-1 0 0,-5 3 0,1 1 0,0 0 0,1 0 0,-1 0 0,1 0 0,0 1 0,0 0 0,0 0 0,1 0 0,0 0 0,-2 8 0,-5 12 0,-7 38 0,13-50 0,-6 37-44,1 0 0,3 0 0,0 94-1,8-75-18,4-1 1,20 92-1,-25-152 55,2 0 1,-1-1-1,1 1 1,0 0-1,1-1 1,0 0-1,1 0 0,8 12 1,-11-17 4,-1-1 1,1 0-1,0 0 1,0 0 0,0-1-1,0 1 1,0-1-1,1 1 1,-1-1-1,0 1 1,1-1-1,-1 0 1,1 0-1,0 0 1,-1-1-1,1 1 1,0-1-1,-1 1 1,1-1-1,0 0 1,-1 0-1,1 0 1,0 0-1,-1-1 1,1 1 0,0-1-1,-1 1 1,1-1-1,0 0 1,-1 0-1,1 0 1,-1-1-1,3-1 1,5-3 8,0 0 1,-1-1 0,0-1 0,0 0-1,-1 0 1,0-1 0,11-13 0,44-76 176,-51 78-103,-3 3-13,-1-1-1,11-33 1,-19 51-67,-1-1 0,1 1 0,0 0 0,0-1 0,0 1 0,0 0 0,0-1 0,1 1 0,-1 0 0,0-1 0,0 1 0,0 0 0,0-1 0,0 1 0,0 0 0,0 0 0,1-1 0,-1 1 0,0 0 0,0-1 0,0 1 0,1 0 0,-1 0 0,0 0 0,0-1 0,1 1 0,-1 0 0,0 0 0,1 0 0,-1-1 0,0 1 0,0 0 0,1 0 0,-1 0 0,0 0 0,1 0 0,-1 0 0,0 0 0,1 0 0,-1 0 0,0 0 0,1 0 0,-1 0 0,1 0 0,8 16 0,3 31 0,-12-45 0,27 159 0,-26-151 0,1 1 0,0-1 0,1 1 0,0-1 0,8 18 0,-9-26 0,-1 1 0,1-1 0,0 1 0,-1-1 0,1 0 0,0 0 0,0 0 0,1 0 0,-1 0 0,0 0 0,1 0 0,-1-1 0,1 1 0,-1-1 0,1 0 0,0 0 0,-1 0 0,1 0 0,0 0 0,0 0 0,0-1 0,0 1 0,0-1 0,0 0 0,4 0 0,6-1 0,1-1 0,-1-1 0,0 0 0,0 0 0,0-2 0,0 1 0,0-2 0,11-6 0,11-8 0,46-34 0,-79 52 0,1 0 0,0 0 0,0 0 0,0 0 0,0 0 0,-1-1 0,1 1 0,-1-1 0,4-4 0,-18 30 0,10-18 0,0-1 0,0 1 0,1 0 0,-1 0 0,1 0 0,0 0 0,1 0 0,-1 0 0,1 0 0,0 0 0,0 0 0,1 1 0,-1-1 0,1 0 0,0 0 0,1 0 0,-1 0 0,4 6 0,-4-8 0,0 0 0,1 1 0,0-1 0,0 0 0,-1 0 0,2-1 0,-1 1 0,0 0 0,1-1 0,-1 1 0,1-1 0,-1 0 0,1 0 0,0 0 0,0 0 0,0-1 0,0 1 0,1-1 0,-1 1 0,0-1 0,1 0 0,-1-1 0,0 1 0,1 0 0,-1-1 0,1 0 0,3 0 0,-4 0 0,-1-1 0,0 1 0,1-1 0,-1 0 0,0 0 0,0 0 0,0 0 0,0 0 0,0 0 0,0 0 0,0-1 0,0 1 0,0-1 0,-1 0 0,1 1 0,0-1 0,-1 0 0,1 0 0,-1 0 0,0 0 0,0 0 0,0 0 0,0 0 0,0 0 0,1-5 0,0 0 0,0-1 0,0 0 0,-1 0 0,0 0 0,0-1 0,-1-8 0,-1 3 0,-1-1 0,0 1 0,0 0 0,-2-1 0,-9-25 0,11 33 0,-1 1 0,0-1 0,-1 1 0,1 0 0,-1 0 0,0 0 0,-1 1 0,1 0 0,-1 0 0,0 0 0,0 0 0,-1 1 0,0-1 0,-8-4 0,9 6 0,7 2 0,12 2 0,23 6 0,32 5 0,-35-7 0,36 10 0,-61-13 0,0 1 0,0 1 0,0 0 0,0 0 0,-1 0 0,0 1 0,0 0 0,12 11 0,-16-13 0,-1 0 0,0 0 0,0 1 0,-1 0 0,1-1 0,-1 1 0,1 0 0,-1 0 0,-1 0 0,1 0 0,0 1 0,0 5 0,0 2 0,0 0 0,-1 0 0,-1 15 0,0-25 0,2 0 0,2-6 0,3-8 0,-7 12 0,78-126 0,-77 124 0,0 0 0,1 1 0,-1-1 0,1 1 0,-1-1 0,1 1 0,0-1 0,-1 1 0,1 0 0,0 0 0,0 0 0,0 0 0,3-1 0,-4 1 0,0 1 0,0 0 0,0 0 0,0 0 0,0 0 0,0 0 0,0 0 0,0 0 0,0 1 0,-1-1 0,1 0 0,0 0 0,0 1 0,0-1 0,0 1 0,0-1 0,-1 1 0,1-1 0,0 1 0,0-1 0,-1 1 0,1 0 0,0-1 0,-1 1 0,1 0 0,0-1 0,-1 1 0,1 0 0,-1 0 0,0 0 0,1 0 0,-1-1 0,0 1 0,1 2 0,11 35 0,-10-27 0,1-1 0,1 1 0,-1-1 0,2-1 0,6 13 0,-10-19 0,1-1 0,0 0 0,-1 0 0,1 0 0,0 0 0,0-1 0,0 1 0,0 0 0,0-1 0,1 1 0,-1-1 0,0 0 0,1 0 0,-1 0 0,1 0 0,-1 0 0,1-1 0,-1 1 0,1-1 0,0 1 0,-1-1 0,1 0 0,0 0 0,-1 0 0,1 0 0,3-1 0,-1 0 0,1-1 0,-1 1 0,0-1 0,0 0 0,0 0 0,-1-1 0,1 1 0,0-1 0,-1 0 0,0 0 0,8-7 0,0-3 0,0-1 0,12-17 0,4-4 0,74-85 0,-101 119 0,0-1 0,0 1 0,0 0 0,0 0 0,0 0 0,0 0 0,0 0 0,0 0 0,0 0 0,0 0 0,1 0 0,-1 0 0,0 1 0,1-1 0,-1 0 0,0 1 0,1 0 0,-1-1 0,1 1 0,-1 0 0,1-1 0,2 1 0,-3 1 0,0 0 0,0-1 0,0 1 0,0 0 0,0 0 0,0 0 0,0 0 0,-1 0 0,1 0 0,0 0 0,-1 0 0,1 1 0,0-1 0,-1 0 0,1 0 0,-1 1 0,0-1 0,1 0 0,-1 1 0,0-1 0,0 0 0,0 0 0,0 1 0,0-1 0,0 3 0,-1 52 0,-10 67 0,9-99 0,1-16 0,-1 0 0,0 0 0,0 0 0,0 0 0,-1 0 0,0-1 0,0 1 0,-1-1 0,0 0 0,-7 9 0,9-13 0,0-1 0,0 0 0,0 0 0,0 0 0,0 0 0,0 0 0,-1 0 0,1 0 0,-1-1 0,1 1 0,-1-1 0,0 0 0,1 0 0,-1 0 0,0 0 0,0 0 0,0-1 0,0 1 0,0-1 0,0 0 0,1 0 0,-1 0 0,0 0 0,0-1 0,0 1 0,0-1 0,0 1 0,0-1 0,0 0 0,1 0 0,-1 0 0,-2-2 0,3 2 0,0 1 0,1-1 0,-1 0 0,1 0 0,0 0 0,-1 0 0,1 0 0,0 0 0,-1 0 0,1 0 0,0-1 0,0 1 0,0 0 0,0-1 0,0 1 0,0-1 0,0 1 0,1-1 0,-1 0 0,1 1 0,-1-1 0,1 1 0,-1-1 0,1 0 0,0-2 0,0 3 0,1-1 0,-1 1 0,0-1 0,1 1 0,0 0 0,-1-1 0,1 1 0,0 0 0,0 0 0,0-1 0,0 1 0,0 0 0,0 0 0,0 0 0,0 0 0,0 0 0,0 0 0,1 0 0,-1 1 0,0-1 0,0 0 0,1 1 0,-1-1 0,1 1 0,-1-1 0,1 1 0,-1 0 0,3-1 0,14-1 0,1 0 0,23 1 0,11 0 0,7-3 0,14-2 0,96-18 0,-160 23-722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4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9344,'0'0'4256,"21"4"-3923,67 8 140,102 2 1,-98-13-109,0-5 0,95-15 1,14-9-1818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4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444 402 6424,'0'0'6264,"-13"6"-5608,13-6-652,-191 97 2376,179-90-2216,-10 4 141,1 1-1,1 2 1,0 0-1,1 1 1,-20 20-1,26-21-30,-2 1 269,-20 27 0,32-39-395,0 1 1,1-1-1,0 1 1,0 0-1,0 0 1,0 0-1,1 0 1,-1 0-1,1 0 1,0 0-1,0 0 1,0 1-1,1-1 1,0 5-1,0-8-115,0 0 1,0 0-1,0 0 0,0 0 1,0 0-1,0 0 1,1-1-1,-1 1 0,0 0 1,1 0-1,-1 0 0,1 0 1,-1-1-1,1 1 1,-1 0-1,1-1 0,-1 1 1,1 0-1,0-1 0,-1 1 1,1-1-1,0 1 1,0-1-1,-1 1 0,1-1 1,0 1-1,0-1 0,0 0 1,-1 1-1,1-1 0,0 0 1,0 0-1,0 0 1,0 0-1,0 0 0,0 1 1,0-2-1,-1 1 0,1 0 1,0 0-1,0 0 1,0 0-1,0-1 0,1 1 1,3-2 42,-1 0 0,1 1 1,-1-2-1,0 1 0,0 0 0,0-1 1,5-3-1,20-20 191,-2 0 0,0-2 1,-2-1-1,34-52 0,-52 70-168,-1-1 0,-1-1 0,0 1 0,0-1 0,2-13 1,-3 17 225,0 15-108,-1 21-23,-2-23-177,3 26 120,2 0-1,1 0 1,1-1 0,19 43 0,-27-69-117,1-1 1,0 1-1,0-1 1,1 0-1,-1 0 1,1 0-1,-1 1 1,1-1-1,-1 0 1,1-1-1,0 1 1,0 0-1,0 0 1,0-1-1,0 0 1,0 1-1,1-1 1,-1 0-1,0 0 1,1 0-1,-1 0 0,1 0 1,-1-1-1,3 1 1,0-1 9,-1 0 0,1 0 1,-1-1-1,1 0 0,-1 0 0,0 0 0,0 0 0,1-1 1,-1 1-1,0-1 0,0 0 0,-1-1 0,6-2 0,22-19 144,-1-1-1,-1-1 0,-1-2 0,43-56 0,-62 73-128,2-2 63,0-1-1,1 2 1,1-1-1,0 2 1,24-17-1,-37 27-98,1 1-1,-1-1 0,1 1 1,0-1-1,0 1 0,-1 0 0,1-1 1,0 1-1,-1 0 0,1 0 1,0-1-1,0 1 0,0 0 1,-1 0-1,1 0 0,0 0 0,0 0 1,-1 0-1,1 0 0,0 0 1,0 1-1,0-1 0,-1 0 0,1 0 1,0 1-1,-1-1 0,1 0 1,0 1-1,-1-1 0,1 1 0,0-1 1,-1 1-1,1-1 0,-1 1 1,1-1-1,0 1 0,-1-1 0,0 1 1,1 0-1,-1-1 0,1 1 1,-1 0-1,0 0 0,1-1 1,-1 1-1,0 0 0,0 0 0,0-1 1,0 1-1,0 0 0,1 0 1,-2 0-1,2 8 21,0 0 0,-1 0-1,-1 15 1,1-17-4,-6 55 91,0 32 351,25-110-267,12-22-156,-10 12-8,0 1 0,40-34 0,-59 57-33,0 0-1,1 0 1,-1 0 0,1 1-1,-1-1 1,1 1 0,0 0-1,0-1 1,0 1 0,-1 1-1,1-1 1,0 0-1,0 1 1,0-1 0,0 1-1,0 0 1,6 0 0,-6 1-2,1 0 1,0 0 0,-1 1 0,1 0-1,-1-1 1,0 1 0,0 0-1,1 0 1,-1 1 0,0-1 0,-1 1-1,1-1 1,0 1 0,2 4-1,2 2 2,-1 1-1,1 1 0,-2-1 0,1 1 0,6 21 1,-7-19-2,0 0 0,1 0 1,14 23-1,-17-33 5,-1 0-1,1-1 1,0 1-1,0-1 0,0 0 1,0 0-1,0 0 1,0 0-1,0 0 1,1-1-1,-1 1 1,1-1-1,-1 0 1,1 0-1,0 0 1,-1-1-1,1 1 1,0-1-1,-1 0 1,6 0-1,3-1 8,0 0 0,0-1 0,0 0-1,0-1 1,11-4 0,-2-2 10,0-1-1,-1 0 0,0-2 1,-1 0-1,0-1 1,-1-1-1,-1-1 1,0 0-1,-1-1 0,0-1 1,23-34-1,-38 49-16,0 1 1,0-1-1,0 0 0,-1 0 0,1 0 0,0 0 0,-1 0 0,1 0 0,-1-2 0,-2 0 49,-7 13-17,-53 65 88,43-53-113,0 1-1,-17 27 0,31-42-8,1 1 1,-1 0-1,2 0 0,-1 0 0,1 0 0,1 0 0,-1 1 0,1-1 1,1 1-1,0 0 0,-1 10 0,2-17-3,0-1 0,0 1 0,0-1 0,0 1 0,0-1-1,1 1 1,-1-1 0,0 1 0,1-1 0,-1 1 0,1-1 0,-1 1 0,1-1 0,0 0 0,-1 1-1,1-1 1,0 0 0,0 0 0,2 2 0,-2-2-2,0-1 1,0 1-1,0-1 1,0 1-1,1-1 1,-1 0-1,0 1 0,0-1 1,0 0-1,1 0 1,-1 0-1,0 0 1,0 0-1,1 0 0,-1 0 1,0 0-1,0-1 1,0 1-1,2-1 0,2-1-4,1-1 0,-1 1 0,1-1-1,-1 0 1,0-1 0,0 1-1,-1-1 1,8-7 0,7-14-6,-2 0 1,0-1-1,-2 0 0,19-46 1,-32 68 9,22-55 47,-2 0 0,-3-2 0,-2 0-1,-3-1 1,-3-1 0,3-67-1,-13 123-27,-1 0 0,0 1-1,0-1 1,0 0 0,-1 0 0,-2-8-1,3 15-16,0 0 0,0 0 0,0-1 0,0 1 0,0 0 0,-1 0 0,1-1 0,0 1 0,0 0 0,0 0-1,0-1 1,0 1 0,-1 0 0,1 0 0,0 0 0,0-1 0,0 1 0,-1 0 0,1 0 0,0 0 0,0 0 0,-1-1-1,1 1 1,0 0 0,0 0 0,-1 0 0,1 0 0,0 0 0,-1 0 0,1 0 0,0 0 0,0 0 0,-1 0-1,1 0 1,0 0 0,-1 0 0,1 0 0,0 0 0,0 0 0,-1 0 0,1 0 0,0 1 0,0-1 0,-1 0 0,1 0-1,0 0 1,0 0 0,-1 0 0,1 1 0,0-1 0,0 0 0,0 0 0,-1 0 0,1 1 0,0-1 0,0 0 0,0 0-1,0 1 1,0-1 0,-1 1 0,-10 16 11,3 1-8,1 0 0,1 0 0,0 0-1,2 1 1,-4 21 0,4 2 4,0 55 0,4-78 4,1 0 1,1 0-1,9 35 1,-8-43-7,0 0 0,1-1 0,0 0 0,1 0 1,0 0-1,0 0 0,1-1 0,8 10 0,-9-14 1,0-1 0,0 0-1,0 0 1,1 0-1,-1 0 1,1-1 0,0 0-1,0 0 1,1 0 0,-1-1-1,13 3 1,-3-2-1311,0 0 0,1-1 0,21-1 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5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1152 5824,'0'0'7552,"11"3"-6912,35 10-34,-43-12-550,-1-1 0,0 0 0,0 0-1,1-1 1,-1 1 0,0 0 0,1-1 0,-1 1-1,0-1 1,0 0 0,0 0 0,1 0 0,-1 0-1,0 0 1,2-2 0,23-21 565,-20 17-439,31-33 863,45-62 0,-67 82-804,2-6 130,0-1 1,-2 0-1,-1-1 1,-1-1-1,11-32 1,-21 47-130,0 3 150,-1 0 0,2 0 0,-1 0 0,2 1-1,-1 0 1,11-15 0,-15 25-370,-1 0-1,0-1 0,1 1 1,-1 0-1,0 0 0,1 0 0,-1-1 1,0 1-1,1 0 0,-1 0 1,0 0-1,1 0 0,-1 0 1,1 0-1,-1 0 0,0 0 1,1 0-1,-1 0 0,1 0 1,-1 0-1,0 0 0,1 0 0,-1 0 1,1 0-1,-1 0 0,0 0 1,1 1-1,-1-1 0,0 0 1,1 0-1,-1 0 0,0 1 1,1-1-1,-1 0 0,0 1 1,0-1-1,1 0 0,-1 0 0,0 1 1,0-1-1,1 0 0,-1 1 1,0-1-1,0 1 0,0-1 1,0 1-1,10 20 236,-10-20-212,13 37 327,12 59-1,-21-77-260,-2 1-1,0-1 0,-1 1 1,-3 36-1,-1-35-19,3-12-47,-1 1 1,0-1 0,-1 0-1,0 1 1,0-1 0,-1 0-1,-8 17 1,9-25-27,1 0 1,-1 0-1,0 0 1,0 0-1,0 0 0,0-1 1,0 1-1,-1-1 1,1 1-1,0-1 1,-1 0-1,1 0 1,-1 0-1,1 0 0,-1 0 1,0-1-1,1 1 1,-1-1-1,0 1 1,1-1-1,-1 0 1,0 0-1,1 0 0,-4-1 1,-8-1 47,-1-1 1,1 0-1,-17-6 0,17 5-3,-16-7 32,30 11-94,0 0-1,-1 0 1,1 0 0,0 0 0,0 0 0,0 0 0,0 0 0,0 0 0,0 0 0,0 0 0,-1 0 0,1 0 0,0 0 0,0 0 0,0 0 0,0 0 0,0 0 0,0 0 0,0 0 0,-1 0 0,1-1 0,0 1 0,0 0-1,0 0 1,0 0 0,0 0 0,0 0 0,0 0 0,0 0 0,0 0 0,0 0 0,0-1 0,0 1 0,-1 0 0,1 0 0,0 0 0,0 0 0,0 0 0,0 0 0,0 0 0,0 0 0,0-1 0,0 1 0,0 0 0,0 0-1,0 0 1,0 0 0,0 0 0,0 0 0,0-1 0,0 1 0,0 0 0,1 0 0,-1 0 0,0 0 0,0 0 0,0 0 0,18 1 12,19 6-19,-25-4-10,1 0 0,20 1 0,-13-3 0,0-2-1,26-2 0,-36 1 21,-1 0 0,1-1 0,0 0-1,-1 0 1,0-1 0,15-8 0,-11 4 32,0 0 0,-1-1 0,0 0 0,-1 0 1,0-1-1,0-1 0,-1 0 0,-1 0 1,0-1-1,11-19 0,35-55 380,-49 72-265,-3 6 1,-3 18-84,-2 9-54,1 0 0,1-1 1,0 1-1,2-1 0,0 1 0,1-1 1,1 0-1,0 0 0,9 20 0,-11-34-14,-1-1 0,1 0 0,0 1 0,0-1 0,1 0 0,-1 0 0,1-1 0,-1 1 0,1 0 0,0-1 0,0 0 0,0 1 0,6 2 0,-7-4 2,0 0 0,0-1 0,0 1 0,0-1 0,0 1 1,1-1-1,-1 0 0,0 0 0,0 0 0,0 0 0,0 0 0,0 0 0,1 0 1,-1-1-1,0 1 0,0-1 0,0 0 0,0 1 0,0-1 0,0 0 0,0 0 1,0 0-1,-1-1 0,1 1 0,2-2 0,23-23 50,-1-1 0,28-37 0,-44 52-32,9-15 28,20-34 1,10-15 105,-46 73-135,-1 0 0,0 1 0,0-1 0,1 0 0,0 1 0,4-4 0,-6 6-14,-1-1-1,1 1 1,-1 0-1,1 0 1,0 0-1,-1-1 0,1 1 1,-1 0-1,1 0 1,0 0-1,-1 0 1,1 0-1,0 0 0,-1 0 1,1 0-1,-1 1 1,1-1-1,0 0 1,-1 0-1,1 0 1,-1 1-1,1-1 0,0 0 1,-1 1-1,1-1 1,-1 0-1,1 1 1,-1-1-1,0 1 1,1-1-1,-1 1 0,1-1 1,-1 1-1,0-1 1,1 1-1,-1-1 1,0 1-1,0 0 0,1-1 1,-1 1-1,0 0 1,4 8 18,-1-1 1,0 1 0,0-1-1,-1 1 1,0 0-1,1 17 1,-3 57 106,-2-36 0,2-47-129,0 0 0,0 0 0,0 0-1,0 0 1,0 0 0,0 0 0,0 0 0,0 0-1,0 0 1,0 0 0,1 1 0,-1-1 0,0 0 0,0 0-1,0 0 1,0 0 0,0 0 0,0 0 0,0 0-1,0 0 1,0 0 0,0 0 0,0 0 0,0 0-1,0 0 1,0 0 0,0 0 0,1 0 0,-1 0 0,0 0-1,0 0 1,0 0 0,0 1 0,0-1 0,0 0-1,0 0 1,0 0 0,0 0 0,0 0 0,1-1 0,-1 1-1,0 0 1,0 0 0,0 0 0,0 0 0,0 0-1,0 0 1,0 0 0,0 0 0,0 0 0,0 0 0,0 0-1,1 0 1,-1 0 0,0 0 0,0 0 0,0 0-1,0 0 1,0 0 0,0 0 0,0-1 0,8-6 19,7-10-8,7-12 46,0 0-1,2 1 1,1 2 0,52-44 0,-76 70-58,0-1 0,0 0 0,0 1 0,0-1 0,0 1 0,0-1 0,0 1 0,0-1 0,0 1 0,0 0 0,0-1 0,0 1 0,0 0 0,0 0 0,0 0 0,0 0 0,0 0 0,0 0 1,0 0-1,0 0 0,0 0 0,0 1 0,0-1 0,1 1 0,0 0 0,0 0 0,-1 0 0,1 0 0,-1 0 0,0 1 0,1-1 0,-1 1 1,0-1-1,0 1 0,0-1 0,0 1 0,2 2 0,1 7 1,0 1 0,0-1 0,3 19 0,-6-23 0,7 43 4,-7-39-4,0-1 0,0 0 0,1 1 1,0-1-1,1 0 0,1 0 0,-1 0 1,1 0-1,10 15 0,-13-24 0,0 0 0,0 0 0,1 0 0,-1 0 0,1 0 0,-1-1 0,1 1 0,-1 0 1,1-1-1,0 1 0,-1-1 0,1 1 0,0-1 0,-1 0 0,1 0 0,0 0 0,-1 0 0,1 0 0,0 0 0,-1 0 0,1 0 0,0-1 0,-1 1 0,1-1 0,0 1 0,1-2 0,8-2 13,1-1-1,15-9 1,-22 11-11,40-24 27,69-55 1,-57 39-20,-12 3-7,-58 50 3,1 1 0,0-1 0,1 2 1,0 0-1,-10 14 0,11-12 8,0-1-8,1 1 0,1 0 1,-12 25-1,18-36-2,1 0 1,0 0-1,0 0 1,0 1-1,0-1 1,0 0-1,1 1 0,0-1 1,0 0-1,0 1 1,0-1-1,0 1 1,0-1-1,1 0 0,0 1 1,0-1-1,0 0 1,0 0-1,0 0 1,0 0-1,1 0 0,0 0 1,3 6-1,-4-9-3,0 1-1,0 0 0,0-1 1,0 1-1,0 0 1,0-1-1,0 1 0,0-1 1,0 1-1,1-1 0,-1 0 1,0 0-1,0 1 0,0-1 1,0 0-1,1 0 1,-1 0-1,0 0 0,0 0 1,0-1-1,0 1 0,1 0 1,-1 0-1,0-1 0,0 1 1,0-1-1,0 1 1,0-1-1,2 0 0,30-23 10,-10 1 72,-1-1 0,-1-1 0,-1-1 0,30-53 0,-40 64 46,-3 5 130,-13 25-66,-2 6-158,-124 430 164,120-408-200,-3-1 1,-1 0-1,-2-2 1,-32 54-1,49-93 7,0 1 1,1-1-1,-1 1 1,0-1-1,0 0 1,0 0-1,0 1 1,0-1-1,0 0 0,0 0 1,-1 0-1,1 0 1,0 0-1,-1 0 1,1-1-1,0 1 0,-1 0 1,1-1-1,-1 1 1,1-1-1,-1 1 1,1-1-1,-1 0 1,-2 1-1,2-2 0,0 0 0,1 0 0,-1 0 0,0 0 0,1 0-1,-1 0 1,1 0 0,-1 0 0,1-1 0,0 1 0,0 0 0,-1-1 0,1 0 0,0 1 0,0-1 0,0 1 0,0-1 0,1 0-1,-1 0 1,0-3 0,-2-2-4,0 0-1,1 0 0,1 0 1,-1-1-1,1 1 0,0-1 0,1 1 1,0-1-1,0 1 0,0-1 1,1 1-1,0-1 0,1 1 0,-1 0 1,2-1-1,-1 1 0,5-8 1,-1 3-10,0 0 1,2 1 0,-1 0-1,1 1 1,1 0 0,0 0-1,1 1 1,20-17 0,54-35-9,80-68-7,-151 117 14,19-16-9,-1-1-1,-2-2 0,45-62 0,-39 42 36,-3-2 0,-2-1 0,35-88 0,24-125 1,-72 207-13,-3-1-1,8-93 1,-21 142-2,1 2 5,-1 1 1,-1-1 0,0 0 0,0 0 0,-1 1 0,0-1-1,-3-12 1,3 22-9,1-1 0,0 1 1,0 0-1,0 0 0,0-1 0,0 1 0,0 0 0,0 0 0,-1-1 0,1 1 0,0 0 0,0 0 0,0-1 0,0 1 0,-1 0 1,1 0-1,0 0 0,0 0 0,-1-1 0,1 1 0,0 0 0,0 0 0,-1 0 0,1 0 0,0 0 0,0 0 0,-1 0 0,1 0 1,0 0-1,-1 0 0,1 0 0,0 0 0,0 0 0,-1 0 0,1 0 0,0 0 0,-1 0 0,1 0 0,0 0 0,0 0 0,-1 0 1,1 0-1,0 1 0,0-1 0,-1 0 0,1 0 0,0 0 0,0 0 0,0 1 0,-1-1 0,1 0 0,0 0 0,0 0 0,0 1 1,-1-1-1,-11 15-18,3 1-4,0 0 1,1 0-1,-10 31 1,-12 56-52,29-96 67,-38 205-108,29-145 90,-12 248-234,21-288 265,1-1 1,2 0 0,7 43-1,2-39 143,-11-30-143,0 1 1,1 0-1,-1 0 0,1 0 1,-1 0-1,1-1 0,0 1 1,-1 0-1,1-1 0,0 1 1,-1 0-1,1-1 0,0 1 1,0-1-1,0 1 1,-1-1-1,1 0 0,0 1 1,0-1-1,0 0 0,0 1 1,0-1-1,0 0 0,0 0 1,0 0-1,0 0 0,0 0 1,1 0-1,7-2 2,0-1 0,0 0 1,-1 0-1,1-1 0,-1 0 0,0 0 0,0-1 1,-1 0-1,13-10 0,1-5 59,33-39-1,-4 4-26,10-17-41,-56 64 0,-4 7 0,1-1 0,-1 1 0,1 0 0,-1 0 0,1 0 0,-1 0 0,1 0 0,0 0 0,-1 0 0,1 0 0,0 0 0,0 1 0,0-1 0,-1 0 0,1 0 0,0 1 0,0-1 0,0 1 0,0-1 0,2 0 0,9-17 0,-8 15 0,0 0 0,-1 0 0,1 0 0,-1 0 0,1-1 0,-1 1 0,0-1 0,-1 0 0,1 0 0,-1 0 0,1 0 0,-1-1 0,-1 1 0,1-1 0,0 1 0,-1-1 0,0 1 0,0-1 0,-1 0 0,1 0 0,-1 1 0,0-1 0,0 0 0,0 0 0,-1 1 0,0-1 0,0 0 0,0 1 0,-2-5 0,3 8 0,-1 0 0,1 1 0,0-1 0,0 1 0,-1-1 0,1 1 0,0-1 0,-1 1 0,1-1 0,-1 1 0,1-1 0,-1 1 0,1-1 0,-1 1 0,1 0 0,-1-1 0,1 1 0,-1 0 0,0-1 0,1 1 0,-1 0 0,1 0 0,-1 0 0,0 0 0,1 0 0,-1-1 0,0 1 0,-1 1 0,0-1 0,0 0 0,1 1 0,-1-1 0,0 1 0,1-1 0,-1 1 0,0 0 0,-2 1 0,-2 3 0,0-1 0,0 1 0,-9 8 0,10-6 0,0-1 0,0 1 0,0 0 0,0 0 0,1 0 0,1 1 0,-1-1 0,1 1 0,0 0 0,1 0 0,0 0 0,0 0 0,1 1 0,0-1 0,0 0 0,1 1 0,0-1 0,1 1 0,0-1 0,0 0 0,0 0 0,1 1 0,5 11 0,-4-13 0,0 1 0,0-1 0,1 0 0,0 0 0,0-1 0,0 1 0,1-1 0,0 0 0,1 0 0,-1-1 0,1 1 0,0-1 0,0 0 0,1-1 0,-1 0 0,1 0 0,0 0 0,0-1 0,1 0 0,-1 0 0,1-1 0,-1 0 0,1 0 0,15 1 0,-11-2-9,1-1 1,-1-1-1,1 0 1,-1 0-1,1-1 0,-1-1 1,0 0-1,0-1 0,0 0 1,0-1-1,-1 0 1,21-13-1,-31 18-69,-1-1 0,1 1 0,0-1 0,0 1 0,0-1-1,-1 0 1,1 0 0,0 1 0,-1-1 0,1 0 0,0 0 0,-1 0 0,1 0 0,-1-1 0,0-9-5715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14872,'0'0'4127,"4"-12"-4119,20-59 28,-22 68 32,0 0 1,0 0-1,0 0 0,0 0 0,0 0 0,0 0 0,1 1 0,-1-1 0,1 1 0,0 0 0,0 0 0,0 0 0,5-3 0,44-19 648,-49 23-693,1 0 40,1-1-1,0 1 1,-1 0-1,1 1 1,0-1-1,0 1 1,0 0-1,0 0 0,-1 0 1,9 2-1,50 16 397,-23-6-107,1 0 107,-25-7-295,-1 0 0,29 3-1,-11-5 111,0-2 0,-1-2 0,1 0-1,0-3 1,-1 0 0,0-2 0,0-2-1,31-11 1,-41 13-59,1 1 0,33-3 0,6-2 72,-32 6-142,0 1-1,34 1 1,10-1 29,132-22 282,-142 22-159,111 10 0,-165-7-271,22 2 54,-13-1-5,0 0-1,33 7 1,-37-5-45,0-1 0,1-1 1,0 0-1,16-2 0,27 2 44,7 3 18,41 4 34,-41 1-6,-1-2-1,1-4 1,1-3 0,-1-2 0,73-12-1,-123 11-87,-7 2 0,0 0 0,0-1 0,0 0 0,17-7 0,-26 9-31,0 0 0,0 0 0,0 0 0,0 0 0,0 0-1,0 0 1,0 0 0,0 0 0,-1 0 0,1 0-1,0 0 1,0 0 0,0 1 0,0-1 0,0 0 0,0 0-1,0 0 1,0 0 0,0 0 0,0 0 0,0 0-1,0 0 1,0 0 0,0 0 0,0 0 0,0 0 0,0 0-1,0 1 1,0-1 0,0 0 0,0 0 0,0 0-1,0 0 1,1 0 0,-1 0 0,0 0 0,0 0 0,0 0-1,0 0 1,0 0 0,0 0 0,0 0 0,0 0-1,0 0 1,0 0 0,0 1 0,0-1 0,0 0 0,0 0-1,0 0 1,0 0 0,1 0 0,-1 0 0,0 0-1,0 0 1,0 0 0,0 0 0,0 0 0,0 0 0,0 0-1,0 0 1,0 0 0,-3 6-1700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8:5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12552,'0'0'1784,"93"-14"-1704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40 330 5224,'0'0'4612,"-5"11"-4048,-26 52 596,31-62-1070,0 0 0,-1 0 1,1-1-1,-1 1 1,1 0-1,0 0 0,-1 0 1,1 0-1,0-1 1,0 1-1,0 0 0,0 0 1,0 0-1,0 0 0,0 0 1,0 0-1,0-1 1,0 2-1,1-2-33,-1 1 0,0-1 0,1 0 0,-1 0 0,0 0-1,1 0 1,-1 0 0,1 0 0,-1 1 0,0-1 0,1 0 0,-1 0 0,0 0 0,1 0 0,-1 0 0,1 0-1,-1 0 1,0-1 0,1 1 0,-1 0 0,0 0 0,1 0 0,-1 0 0,0 0 0,1-1 0,-1 1 0,1 0 0,2-2 138,1 0 1,-1 0-1,0-1 1,1 1-1,-1-1 1,4-5 0,29-38 994,-3-1 0,-1-2 0,-3-2 0,24-55 0,-48 96-811,0 0 1,1 1-1,0-1 1,0 1-1,1 1 1,0-1-1,1 1 1,0 0-1,12-9 1,-19 17-347,0-1 0,0 1 1,1 0-1,-1 0 1,0-1-1,0 1 1,1 0-1,-1 0 0,0 0 1,0 0-1,1 0 1,-1 1-1,0-1 1,0 0-1,1 1 0,-1-1 1,0 1-1,0-1 1,0 1-1,0-1 1,0 1-1,0 0 0,0-1 1,0 1-1,0 0 1,0 0-1,0 0 1,0 0-1,0 0 0,0 1 1,4 3 5,-1 1 0,1-1 0,-2 1 0,6 8 1,-2 2 3,-1 0 1,-1 1 0,0 0 0,-1 0 0,0 0 0,1 24 0,-3-2 85,-5 70 0,3-96-100,-2 0 0,1 0 1,-2 0-1,0-1 0,0 1 1,-1-1-1,-1 0 0,0 0 1,-1-1-1,0 1 0,-10 14 1,14-25-16,0 1 0,1-1 0,-1 1 1,0-1-1,0 0 0,0 0 0,0 0 0,0 0 1,0 0-1,-1 0 0,1-1 0,0 1 0,0-1 1,-1 1-1,1-1 0,0 0 0,0 0 0,-1 0 1,1 0-1,0 0 0,-1 0 0,1-1 1,0 1-1,0-1 0,0 0 0,-1 0 0,1 0 1,0 0-1,-3-2 0,-3-1 17,1 0 0,1 0 1,-1-1-1,1 0 0,-1 0 0,1-1 1,-7-8-1,4 1 44,0-1 0,1 0-1,1 0 1,0 0 0,1-1 0,-4-15 0,10 29-70,0 1 0,0-1 0,0 1 0,0-1 0,0 0 0,0 1 0,1-1 1,-1 1-1,0-1 0,0 1 0,0-1 0,0 1 0,1-1 0,-1 1 0,0-1 0,1 1 0,-1-1 0,0 1 1,1-1-1,-1 1 0,1-1 0,-1 1 0,0 0 0,1-1 0,-1 1 0,1 0 0,-1 0 0,1-1 0,-1 1 1,1 0-1,-1 0 0,1-1 0,0 1 0,-1 0 0,1 0 0,-1 0 0,1 0 0,-1 0 0,1 0 1,0 0-1,0 0 0,32-1 62,-28 1-43,16 0-6,0 0-1,0-2 1,0 0-1,0-1 1,0-1 0,-1-1-1,1-1 1,-1-1-1,33-17 1,-21 6 42,0-1 0,37-31 0,-69 49-56,1 0 0,0 0 0,0 1 0,0-1 0,0 0-1,0 1 1,0-1 0,0 1 0,0-1 0,0 1 0,0 0 0,0-1 0,0 1 0,0 0-1,0 0 1,0-1 0,0 1 0,1 0 0,1 1 0,-3-1-2,1 0 0,0 1 0,0-1 0,-1 1 1,1-1-1,0 1 0,-1-1 0,1 1 0,0 0 0,-1-1 0,1 1 0,-1 0 0,1-1 1,-1 1-1,0 0 0,1 0 0,-1 0 0,0-1 0,1 3 0,1 5 3,-1 1 0,0-1 1,0 1-1,-1 10 0,0-9-3,-2 135 31,-6 0-1,-32 175 0,13-205 1,8-40 54,14-60 24,5-15-109,-1 0 1,1 0-1,0 0 1,0 0-1,0 0 1,0 0-1,-1 0 1,1-1-1,0 1 1,0 0-1,0 0 1,0 0-1,-1 0 1,1 0-1,0 0 1,0 0-1,0-1 1,0 1-1,0 0 1,0 0-1,-1 0 1,1 0-1,0 0 1,0-1-1,0 1 1,0 0-1,0 0 1,0 0-1,0-1 1,0 1-1,0 0 1,0 0-1,0 0 1,0 0-1,0-1 1,0 1-1,0 0 1,0-1-1,-3-33 69,5-45 50,4 1-1,3 1 1,20-81 0,-17 107-19,34-90 1,-33 111-65,2 0 0,0 1 0,2 0 1,22-26-1,-33 46-30,1 0-1,0 1 1,1 0 0,-1 0 0,2 1 0,-1 0-1,13-7 1,-19 13-7,0-1-1,0 1 0,1 1 1,-1-1-1,0 0 0,1 0 1,-1 1-1,1-1 1,-1 1-1,1 0 0,-1 0 1,0 0-1,1 0 1,-1 0-1,5 1 0,-5 1-3,1-1-1,0 0 1,-1 0-1,1 1 1,-1 0-1,1-1 0,-1 1 1,0 0-1,0 0 1,0 0-1,0 1 1,0-1-1,0 0 0,-1 1 1,1-1-1,1 4 1,0 2-7,1-1 1,-1 1 0,0 1 0,-1-1-1,0 0 1,-1 0 0,1 1 0,-1 8-1,-1-11 9,1 0 0,-2 0-1,1 0 1,-1 0 0,1 0 0,-2 0-1,1-1 1,-1 1 0,0 0 0,0-1-1,0 1 1,-5 7 0,6-12 9,-1 1-1,1-1 1,-1 1 0,0-1 0,0 1 0,1-1 0,-1 0 0,0 0-1,0 0 1,0 0 0,0 0 0,0 0 0,0-1 0,-1 1 0,1-1-1,0 1 1,0-1 0,0 0 0,-1 0 0,1 0 0,0 0 0,0 0-1,0-1 1,-1 1 0,-1-1 0,-1 0 21,0-1 1,0 1-1,0-1 1,1 0-1,-1 0 1,0 0-1,-7-5 1,25 16-48,-1-1 1,1 0 0,0-1-1,1 0 1,0-1 0,0 0 0,0-1-1,1-1 1,0 0 0,-1-1-1,1-1 1,24 1 0,-23-2 17,-1-1-1,0-1 1,0 0 0,0-1 0,0-1-1,0 0 1,0-1 0,0-1 0,-1 0-1,0-1 1,0 0 0,19-13 0,-14 7 17,-1-1 0,-1-1 0,-1 0 0,20-23 0,-31 32-4,-1 0 0,0 0 1,-1-1-1,1 0 1,-1 0-1,0 0 1,-1 0-1,1 0 0,-1 0 1,0-1-1,-1 1 1,0-1-1,0 0 1,0 1-1,-1-1 0,0 0 1,0 1-1,-1-10 1,0 11-3,0-1 4,0 1 1,0 0-1,0 0 1,-1 0-1,1 0 1,-3-5-1,3 10-12,0-1 0,1 0 1,-1 0-1,1 0 0,-1 1 0,0-1 0,0 0 0,1 0 0,-1 1 1,0-1-1,0 1 0,0-1 0,0 1 0,1-1 0,-1 1 0,0 0 0,0-1 1,0 1-1,0 0 0,0 0 0,0 0 0,0-1 0,0 1 0,0 0 1,0 0-1,0 1 0,0-1 0,0 0 0,0 0 0,0 0 0,0 1 1,0-1-1,0 0 0,0 1 0,0-1 0,0 1 0,-1 0 0,-4 3 2,1-1-1,0 1 0,0 0 0,0 0 1,0 1-1,1-1 0,-1 1 0,1 0 1,0 1-1,1-1 0,-1 0 0,1 1 1,0 0-1,1 0 0,-1 0 0,1 0 1,0 0-1,1 0 0,0 1 0,-1 8 1,0-6-5,2 0 0,-1 0 0,1 0 0,1 0 0,0 0 0,0 0 0,1-1 0,0 1 1,0 0-1,1-1 0,0 1 0,0-1 0,1 0 0,7 11 0,-8-15-6,0 0 1,0 0-1,0 0 1,0-1-1,1 1 0,-1-1 1,1 0-1,0 0 0,0 0 1,0-1-1,6 4 1,-6-5 7,-1 0 0,1 0 1,0-1-1,0 1 0,0-1 1,0 1-1,0-1 0,0-1 1,0 1-1,-1 0 1,1-1-1,0 0 0,0 0 1,5-2-1,10-5 27,-1-1 0,-1 0 1,1-1-1,-1-1 0,25-22 0,32-20 153,-27 22-141,-36 22-31,1 1-1,0 1 1,0-1-1,1 2 1,-1 0-1,1 1 1,1 0-1,18-4 1,8 0-10,-28 5 0,0 2 0,1-1 0,18 0 0,-56 17 0,0-2 0,18-10 0,1 1 0,-1 0 0,1 0 0,0 0 0,0 1 0,1 0 0,-1 0 0,-7 8 0,8-6 0,1 0 0,0 0 0,0 0 0,0 1 0,1-1 0,0 1 0,0 0 0,0 0 0,1 0 0,0 0 0,1 1 0,-2 12 0,3-15 0,-1-1 0,1 0 0,0 1 0,1-1 0,-1 1 0,1-1 0,-1 0 0,2 0 0,-1 1 0,0-1 0,1 0 0,-1 0 0,1 0 0,0 0 0,1-1 0,-1 1 0,1 0 0,-1-1 0,1 0 0,0 0 0,0 1 0,8 4 0,-8-6 0,1-1 0,0 1 0,0-1 0,1 1 0,-1-1 0,0-1 0,0 1 0,0 0 0,1-1 0,-1 0 0,7-1 0,-1 1 0,0-1 0,0-1 0,0 0 0,9-4 0,5-2 0,-1-2 0,0-1 0,-1-1 0,0 0 0,25-21 0,-13 6 0,0-2 0,34-39 0,-25 34 0,-43 33 0,0 1 0,0 0 0,0 0 0,0 0 0,0 0 0,0 0 0,0 0 0,0 0 0,0 0 0,0 0 0,0 0 0,0 0 0,0 0 0,0 0 0,0 0 0,1-1 0,-1 1 0,0 0 0,0 0 0,0 0 0,0 0 0,0 0 0,0 0 0,0 0 0,0 0 0,0 0 0,0 0 0,0 0 0,0 0 0,1 0 0,-1 0 0,0 0 0,0 0 0,0 0 0,0 0 0,0 0 0,0 0 0,0 0 0,0 0 0,0 0 0,0 0 0,0 0 0,1 1 0,-1-1 0,0 0 0,0 0 0,0 0 0,0 0 0,0 0 0,0 0 0,0 0 0,0 0 0,0 0 0,0 0 0,0 0 0,0 0 0,0 0 0,0 0 0,0 1 0,0-1 0,1 8 0,-5 15 0,4-20 0,-4 21 0,-1 46 0,5-64 0,0 0 0,0 0 0,1 0 0,0 0 0,0 0 0,0 0 0,1-1 0,0 1 0,0 0 0,0-1 0,1 1 0,0-1 0,6 9 0,-7-12 0,1 0 0,-1 0 0,1-1 0,-1 1 0,1-1 0,0 0 0,-1 0 0,1 1 0,0-2 0,0 1 0,0 0 0,0-1 0,0 1 0,-1-1 0,1 0 0,0 0 0,0 0 0,0 0 0,0-1 0,0 1 0,0-1 0,0 1 0,0-1 0,3-2 0,10-2 0,0-1 0,27-16 0,-38 20 0,11-7 0,1 0 0,-1-1 0,-1 0 0,0-2 0,-1 0 0,14-13 0,-24 20 0,64-74 0,-61 70 0,-1-1 0,1 0 0,-2-1 0,0 1 0,0-1 0,6-21 0,-11 32 0,0 0 0,0 0 0,0 0 0,0-1 0,0 1 0,1 0 0,-1 0 0,0 0 0,0-1 0,0 1 0,0 0 0,0 0 0,0-1 0,0 1 0,0 0 0,0 0 0,0 0 0,0-1 0,0 1 0,0 0 0,0 0 0,0-1 0,0 1 0,-1 0 0,1 0 0,0 0 0,0-1 0,0 1 0,0 0 0,0 0 0,0 0 0,-1 0 0,1-1 0,0 1 0,0 0 0,0 0 0,0 0 0,-1 0 0,1 0 0,0 0 0,-1-1 0,-9 5 0,-10 11 0,11-6 0,2 1 0,-1 1 0,2-1 0,-1 1 0,1 0 0,1 1 0,-7 20 0,10-25 0,1 0 0,0 1 0,0-1 0,1 1 0,0-1 0,0 1 0,1 0 0,1 8 0,-2-14 0,0 0 0,1-1 0,-1 1 0,0-1 0,1 1 0,-1 0 0,1-1 0,0 1 0,-1-1 0,1 1 0,0-1 0,0 0 0,0 1 0,0-1 0,0 0 0,0 0 0,1 1 0,-1-1 0,0 0 0,1 0 0,-1 0 0,0-1 0,1 1 0,-1 0 0,1 0 0,-1-1 0,1 1 0,0-1 0,-1 1 0,1-1 0,-1 0 0,1 0 0,0 0 0,-1 0 0,1 0 0,0 0 0,-1 0 0,1 0 0,0-1 0,-1 1 0,1 0 0,2-2 0,9-3 0,0-1 0,0-1 0,0 0 0,-1-1 0,0 0 0,-1-1 0,0 0 0,0-1 0,-1 0 0,0 0 0,-1-1 0,11-16 0,-17 23 0,1-1 0,-1 1 0,1 0 0,1 0 0,6-6 0,7-6 0,-18 54 0,-4 1 0,-8 51 0,10-78 0,-1-1 0,-1 0 0,1 0 0,-2 0 0,-9 17 0,12-25 0,0 0 0,0 0 0,0-1 0,-1 1 0,1-1 0,-1 1 0,0-1 0,0 0 0,0 0 0,0 0 0,0 0 0,-7 2 0,9-4 0,-1 1 0,0 0 0,0-1 0,0 1 0,0-1 0,1 0 0,-1 1 0,0-1 0,0 0 0,0 0 0,0-1 0,0 1 0,0 0 0,0 0 0,0-1 0,1 1 0,-1-1 0,0 0 0,0 0 0,0 1 0,1-1 0,-1 0 0,1 0 0,-4-3 0,5 4 0,0-1 0,0 1 0,0-1 0,-1 1 0,1 0 0,0-1 0,0 1 0,0-1 0,0 1 0,0-1 0,0 1 0,0-1 0,0 1 0,0-1 0,0 1 0,0-1 0,0 1 0,0 0 0,0-1 0,0 1 0,1-1 0,-1 1 0,0-1 0,0 1 0,0 0 0,1-1 0,-1 1 0,0-1 0,1 1 0,-1 0 0,0-1 0,1 1 0,-1 0 0,0 0 0,1-1 0,-1 1 0,1 0 0,-1 0 0,1-1 0,-1 1 0,6-3 0,-1 0 0,1 0 0,0 0 0,0 1 0,0 0 0,0 0 0,0 0 0,1 1 0,-1 0 0,0 0 0,1 1 0,8 0 0,12 1 0,42 7 0,-53-6 0,-10-1 2,34 7 19,-38-7-26,0-1-1,-1 1 0,1 0 1,0-1-1,-1 1 0,1 0 1,-1 0-1,1 0 0,-1 0 1,0 0-1,1 0 0,-1 0 0,0 1 1,0-1-1,1 0 0,-1 1 1,0-1-1,-1 1 0,1-1 1,1 4-1,-2-4-77,0 0-1,0 0 1,0 0 0,0 0 0,0 0-1,0 1 1,0-1 0,0 0 0,-1 0-1,1 0 1,0 0 0,-1 0-1,1 0 1,-1 0 0,1 0 0,-1 0-1,1 0 1,-1 0 0,-1 1-1,-5 4-4375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0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15176,'0'0'2119,"-14"-58"-2127,38 58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121 545 6424,'0'0'5118,"-10"4"-4651,6-3-447,-7 3 198,0 1-1,-16 10 0,22-13-107,1 1-1,0 1 0,0-1 1,0 0-1,0 1 0,0 0 0,1 0 1,0 0-1,0 0 0,0 0 1,-3 7-1,4-6 29,0 1 0,0-1-1,1 1 1,0 0 0,0-1 0,0 1 0,0 0 0,1 0 0,0 0-1,1-1 1,-1 1 0,3 9 0,-3-12-63,1-1 0,0 1 0,0 0 0,0 0 0,0-1-1,0 1 1,1 0 0,-1-1 0,1 1 0,0-1 0,-1 0 0,1 0 0,0 1 0,0-1 0,1 0 0,-1-1-1,0 1 1,1 0 0,-1-1 0,1 1 0,-1-1 0,1 0 0,0 0 0,0 0 0,0 0 0,5 1-1,-6-2-11,0 0-1,1 0 0,-1 0 0,0 0 0,0 0 0,0 0 0,1-1 1,-1 1-1,0-1 0,0 0 0,0 1 0,0-1 0,0 0 0,0 0 0,0 0 1,0-1-1,-1 1 0,3-2 0,-1 0 12,0 0 0,0 0 1,-1 0-1,1-1 0,-1 1 0,0-1 0,0 1 1,0-1-1,1-6 0,-1 5 37,0-1-1,-1 1 1,0-1 0,0 1-1,0-1 1,0 0 0,-1 1-1,0-1 1,-1 0 0,1 1-1,-1-1 1,0 0 0,0 1-1,-3-9 1,3 13-78,0 1 1,1-1-1,-1 0 0,0 0 0,0 0 1,0 1-1,1-1 0,-1 1 0,0-1 0,0 0 1,0 1-1,0 0 0,0-1 0,0 1 1,0-1-1,0 1 0,0 0 0,-2 0 1,3 0-15,-1 0 1,1 0 0,-1 0 0,1 0-1,-1 0 1,1 0 0,-1 0-1,1-1 1,-1 1 0,1 0 0,-1 0-1,1 0 1,-1 0 0,1-1-1,-1 1 1,1 0 0,0-1 0,-1 1-1,1 0 1,-1 0 0,1-1-1,0 1 1,-1-1 0,1 1 0,0 0-1,-1-1 1,1 1 0,0-1-1,0 1 1,0-1 0,-1 1 0,1-1-1,0 1 1,0-1 0,0 1 0,0-1-1,0 1 1,0-1 0,0 1-1,0-1 1,0 1 0,0-1 0,0 1-1,0-1 1,0 1 0,0-1-1,0 1 1,1-1 0,-1 1 0,1-2-1,199-395 1484,-171 343-1271,-14 27-111,-1 1 189,31-45-1,-31 59-33,-14 12-268,0 0 0,1 0-1,-1-1 1,0 1 0,0 0 0,1 0 0,-1 0-1,0 1 1,0-1 0,1 0 0,-1 0-1,0 0 1,0 0 0,0 0 0,1 0-1,-1 0 1,0 0 0,0 0 0,0 0 0,1 1-1,-1-1 1,0 0 0,0 0 0,0 0-1,0 0 1,1 1 0,-1-1 0,0 0-1,0 0 1,0 0 0,0 1 0,0-1 0,0 0-1,0 0 1,0 1 0,1-1 0,-1 0-1,0 1 1,1 5 50,-1 1-1,1-1 1,-1 1-1,-1 7 1,-13 150 346,-47 218 0,-1-117-71,44-208-183,-2-2 0,-42 84 0,58-131-100,0 0 0,-1-1 0,0 1-1,0-1 1,-1 0 0,0 0 0,0 0-1,-1-1 1,-9 8 0,15-14-42,1 0-1,-1 1 1,1-1 0,0 0 0,-1 0-1,1 1 1,-1-1 0,1 0 0,-1 0 0,1 0-1,0 0 1,-1 0 0,1 1 0,-1-1-1,1 0 1,-1 0 0,1 0 0,-1 0-1,1 0 1,-1-1 0,1 1 0,-1 0 0,1 0-1,0 0 1,-1 0 0,1 0 0,-1-1-1,1 1 1,-1 0 0,1 0 0,0-1 0,-1 1-1,-8-18 126,3-23-12,6 30-88,1 0 1,0 0-1,0 0 0,1 0 0,1 0 0,0 0 0,0 0 0,8-15 0,-8 20-19,0 1 0,0 0 0,0 0 0,1 0 0,-1 1 0,1-1 0,1 1 0,-1 0 0,1 0 0,-1 0 0,1 0 0,0 1 0,0 0 0,1 0 0,-1 0 0,1 1 0,8-3 0,8 1 2,0 0 1,0 2 0,1 0 0,-1 2-1,0 0 1,35 6 0,39 0-298,-65-12-921,-20 2-2783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9536,'0'0'7610,"13"-11"-6974,-13 11-632,19-17 384,-1 0-1,0-1 1,-1-1 0,-1-1 0,20-32 0,0-24 1002,29-50 1154,-61 111-1865,-4 11-170,-4 9-217,-9 23-8,2 1-1,1 0 1,1 0-1,-7 44 1,12-60-170,2 0 0,0 0 0,0 0 0,1 0 1,1 0-1,0 0 0,1 0 0,2 15 0,-2-27-97,-1 0 0,1 1-1,-1-1 1,1 0-1,-1 1 1,1-1-1,0 0 1,0 0-1,0 0 1,-1 1-1,1-1 1,0 0-1,0 0 1,1 0-1,-1 0 1,0-1-1,0 1 1,0 0-1,1 0 1,-1-1-1,0 1 1,1-1-1,-1 1 1,0-1-1,1 1 1,-1-1-1,1 0 1,-1 0-1,0 0 1,1 0 0,-1 0-1,1 0 1,-1 0-1,3-1 1,4 0 22,0-1 1,0-1 0,1 0-1,11-6 1,-16 8-33,33-19 107,-1-1-1,-1-1 1,63-54-1,-75 58-36,12-9 283,-37 32-289,0 1-1,0-1 1,0 1-1,1-1 1,0 1-1,-1 10 1,-1 1-13,2-14-50,1 0 0,-1 1 0,1-1-1,0 0 1,0 0 0,0 1 0,0-1 0,1 0 0,-1 0 0,1 1-1,1 3 1,-1-6-4,0 1 0,0 0 0,0-1 0,0 1 0,0 0 0,0-1 0,0 0 0,1 1 0,-1-1 0,1 0 0,-1 1 0,1-1 0,-1 0 0,1 0 0,0 0 0,-1 0 0,1-1 0,0 1 0,0 0-1,0-1 1,3 1 0,-1 0 3,0 0 0,1-1 0,-1 1 0,0-1 0,1 0-1,-1 0 1,0-1 0,0 1 0,1-1 0,-1 0 0,0 0 0,0 0-1,0-1 1,0 1 0,0-1 0,0 0 0,6-5 0,-6 4 2,0-1 1,0 0-1,0 0 1,-1 0 0,1 0-1,-1-1 1,0 1-1,0-1 1,-1 0-1,0 0 1,1 0 0,-2 0-1,3-9 1,-2 5-1,0 0 1,0 0-1,-1 0 1,-1 0-1,0 0 0,0 0 1,0 0-1,-1 0 1,-3-11-1,4 18-6,-1-1 1,0 1-1,0 0 0,1-1 1,-2 1-1,1 0 0,0 0 0,0 0 1,-1 0-1,1 0 0,-1 0 1,1 0-1,-1 1 0,0-1 1,0 1-1,0-1 0,0 1 0,0-1 1,0 1-1,0 0 0,0 0 1,-1 0-1,1 0 0,0 1 0,0-1 1,-1 0-1,1 1 0,-1 0 1,1 0-1,-1-1 0,1 2 0,0-1 1,-1 0-1,1 0 0,-1 1 1,1-1-1,0 1 0,-4 1 0,6-2-3,-30 9 13,29-9-13,0 1 0,0-1 0,1 0 1,-1 0-1,0 1 0,0-1 0,0 0 0,0 1 0,1-1 0,-1 1 0,0-1 0,0 1 0,1-1 0,-1 1 0,1 0 0,-1-1 0,0 1 0,1 0 0,-1-1 0,1 1 0,-1 0 0,1 0 0,0-1 0,-1 1 0,1 0 0,0 0 0,-1 0 0,1 1 0,0-1-3,1-1 1,-1 1 0,1 0 0,-1-1-1,1 0 1,-1 1 0,1-1 0,-1 1-1,1-1 1,0 0 0,-1 1 0,1-1-1,-1 0 1,1 1 0,0-1-1,-1 0 1,1 0 0,0 0 0,-1 0-1,1 0 1,0 0 0,0 0 0,-1 0-1,1 0 1,0 0 0,-1 0 0,1 0-1,0 0 1,-1 0 0,1-1 0,0 1-1,-1 0 1,2-1 0,27-11-26,-23 9 11,33-17-47,-25 13 57,0-1 0,0 2-1,1 0 1,29-8 0,-40 13 9,-1 0 0,0 1 1,1 0-1,-1-1 0,1 1 1,-1 1-1,0-1 0,1 0 1,-1 1-1,0-1 0,1 1 1,-1 0-1,0 0 0,0 1 1,0-1-1,0 1 0,0-1 0,0 1 1,0 0-1,0 0 0,-1 0 1,1 1-1,-1-1 0,0 0 1,1 1-1,-1 0 0,0-1 1,2 6-1,-1-3 2,-1 0 1,1 1-1,-1-1 0,0 1 1,-1-1-1,1 1 0,-1-1 1,-1 1-1,1 0 0,-1 6 1,0 6 48,-7 34 1,4-32 15,3-19-58,0-1 0,0 1-1,0-1 1,-1 1 0,1 0-1,0-1 1,0 1 0,0-1 0,0 1-1,0-1 1,0 1 0,0-1-1,0 1 1,1 0 0,-1-1 0,0 1-1,0-1 1,0 1 0,1-1 0,-1 1-1,0-1 1,0 1 0,1-1-1,-1 1 1,0-1 0,1 0 0,0 1-1,0-1-2,-1 1-1,1-1 1,0 0-1,0 0 1,-1-1-1,1 1 1,0 0-1,0 0 1,0 0 0,-1 0-1,1-1 1,0 1-1,0 0 1,-1-1-1,1 1 1,0 0-1,0-1 1,34-28 53,-28 22-29,68-60 142,-73 65-169,0 1-1,0-1 1,0 0 0,0 1 0,0-1 0,1 1 0,-1 0 0,0 0 0,1 0 0,-1 0 0,1 0-1,4-1 1,-6 2-4,0 0 0,0 0 0,0 1 0,0-1 0,0 0 0,0 0 0,0 1-1,0-1 1,0 0 0,0 1 0,0-1 0,0 1 0,0-1 0,-1 1 0,1-1 0,0 1-1,0 0 1,0 0 0,-1-1 0,1 1 0,0 0 0,-1 0 0,1 0 0,-1 0 0,1-1-1,-1 1 1,0 0 0,1 0 0,-1 0 0,0 0 0,1 0 0,-1 0 0,0 0-1,0 2 1,2 7 12,0 0 0,1-1 0,1 1 0,-1 0 0,1-1 0,8 12 0,-11-19-5,0 1 0,1-1 0,0 0 0,-1 0 0,1 0 0,0-1 0,0 1 0,0 0 0,0-1-1,0 1 1,0-1 0,1 1 0,-1-1 0,0 0 0,1 0 0,-1 0 0,1 0 0,-1-1 0,1 1 0,-1-1 0,1 1 0,0-1 0,-1 0 0,1 0 0,-1 0 0,1-1 0,0 1 0,-1 0 0,1-1 0,2-1 0,3 0 16,-1-2-1,1 1 1,0-1 0,-1 0 0,0 0 0,0-1 0,-1 0 0,9-8 0,7-9 145,18-23 1,5-7-43,-30 34-127,-13 15 0,1-1 0,-1 1 0,1 0 0,0 0 0,0 0 0,0 0 0,0 0 0,1 1 0,-1-1 0,5-2 0,-7 6 0,0-1 0,-1 0 0,1 0 0,0 0 0,-1 1 0,1-1 0,0 0 0,-1 0 0,1 1 0,-1-1 0,1 1 0,0-1 0,-1 0 0,1 1 0,-1-1 0,1 1 0,-1-1 0,0 1 0,1 0 0,-1-1 0,1 1 0,-1-1 0,0 1 0,0 0 0,1-1 0,-1 1 0,0 0 0,0-1 0,0 1 0,0 0 0,0 0 0,0-1 0,0 1 0,0 0 0,0-1 0,0 2 0,1 31 0,-1-32 0,-3 56 0,-15 85 0,18-138 0,-1 0 0,0 0 0,-1 0 0,1-1 0,0 1 0,-1 0 0,0-1 0,0 1 0,0-1 0,0 0 0,-1 0 0,1 0 0,-1 0 0,0 0 0,-3 3 0,3-5 0,1 1 0,-1-1 0,1 0 0,-1 0 0,1 1 0,-1-2 0,0 1 0,0 0 0,0 0 0,1-1 0,-1 0 0,0 1 0,0-1 0,0 0 0,0-1 0,0 1 0,1 0 0,-1-1 0,0 0 0,-4-1 0,4 1 0,-1 0 0,1-1 0,0 1 0,0-1 0,0 0 0,0 0 0,0 0 0,0 0 0,0 0 0,1-1 0,-1 1 0,1-1 0,0 0 0,0 0 0,0 0 0,-3-4 0,5 6 0,0 1 0,0 0 0,0 0 0,0 0 0,0 0 0,0 0 0,0-1 0,0 1 0,0 0 0,0 0 0,0 0 0,0 0 0,0 0 0,0-1 0,0 1 0,1 0 0,-1 0 0,0 0 0,0 0 0,0 0 0,0 0 0,0-1 0,0 1 0,0 0 0,0 0 0,1 0 0,-1 0 0,0 0 0,0 0 0,0 0 0,0 0 0,0 0 0,0 0 0,1 0 0,-1 0 0,0 0 0,0 0 0,0-1 0,0 1 0,0 0 0,1 0 0,-1 0 0,0 1 0,13 0 0,18 10 0,-21-8 0,14 4 0,0-1 0,1-2 0,-1 0 0,1-2 0,34 0 0,-46-6 878,-9-2-5819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0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14368,'0'0'10671,"6"-71"-10103,25 51-256,1 2 16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3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346 319 3712,'0'0'10650,"-10"-2"-10330,-73-19 608,75 19-735,-1 0 0,0 1 0,0 0-1,0 0 1,-1 1 0,1 0 0,0 0 0,0 1-1,0 1 1,0-1 0,0 1 0,1 1 0,-1 0 0,1 0-1,-1 1 1,1-1 0,-9 7 0,11-5-30,-1 0 1,1 0 0,1 0-1,-1 1 1,1 0-1,0 0 1,0 1-1,1-1 1,0 1 0,0 0-1,0 0 1,-2 9-1,1-2-2,1-1-1,1 1 1,1 0 0,0 0-1,0 0 1,2 16-1,0-20-95,1-1 0,1 1 0,0-1 0,0 1 0,1-1 0,0 0 0,0 0 0,1 0 0,1 0-1,-1-1 1,1 0 0,1 1 0,-1-2 0,1 1 0,1-1 0,-1 0 0,1 0 0,9 6 0,-10-9-40,1 0 0,-1-1 1,1 0-1,0 0 0,0-1 1,0 1-1,0-1 0,0-1 1,0 1-1,1-1 0,-1-1 1,1 1-1,-1-1 0,13-2 1,-1-1 26,0 0 1,0-1-1,0-1 1,26-11-1,-9 3 34,-21 8-41,-1 0-1,-1 0 0,1-1 1,-1-1-1,14-9 0,-9 2 28,1 0 0,-2-1 0,0-1 0,0-1 0,13-18 0,-15 14-2,-2 0-1,0-1 0,-1-1 1,14-39-1,-11 17 44,14-74-1,-20 38-41,-4 32-32,-4-8-9,-5 46-48,1 6 2,1 7 2,2 1 8,0-1-1,-1 1 0,1 0 1,-1-1-1,0 1 1,-2 4-1,-2 5-1,-7 30-8,2 1 1,2 0-1,2 1 1,-1 74-1,-3 93 68,10 58 616,10-288-496,1-18-60,-1 7-47,14-32 1,-16 44-32,1 1 1,0 0-1,1 0 0,1 1 1,1 0-1,0 1 0,28-26 1,0 14 17,-40 26-52,1 1 0,-1-1 1,1 1-1,-1 0 0,1-1 1,0 1-1,-1 0 1,1 0-1,-1-1 0,1 1 1,-1 0-1,1 0 1,0 0-1,-1 0 0,1 0 1,-1 0-1,1 0 1,0 0-1,-1 0 0,1 0 1,0 0-1,-1 0 1,1 0-1,-1 0 0,1 1 1,-1-1-1,1 0 1,0 0-1,-1 1 0,1-1 1,-1 0-1,1 1 1,-1-1-1,1 1 0,-1-1 1,0 0-1,1 1 1,-1-1-1,1 2 0,0 1 0,1 0 0,-1 0 0,0 0-1,0 1 1,-1-1 0,1 4 0,3 8 4,26 80 183,-25-82-155,-1-1 1,13 20-1,-14-26-10,0-1-1,0 0 0,1 0 1,0-1-1,0 1 0,0-1 0,1 0 1,5 4-1,-8-7-12,-1 0 1,1 0-1,0-1 0,0 1 1,0-1-1,0 0 0,0 1 1,0-1-1,-1 0 0,1 0 1,0 0-1,0 0 0,0-1 1,0 1-1,0 0 0,0-1 1,0 1-1,-1-1 0,1 0 0,0 1 1,0-1-1,-1 0 0,3-2 1,5-3 34,1 0 0,13-13 0,-19 16-32,17-15 45,-1-1 1,-1 0-1,19-26 0,-35 41-54,0 1 0,0 0 0,0-1-1,0 1 1,0 1 0,1-1-1,-1 0 1,1 1 0,0 0 0,0 0-1,-1 0 1,1 0 0,1 0-1,-1 1 1,8-2 0,-3 2 1,0 0 1,0 1-1,-1 0 1,1 1-1,0 0 1,16 3-1,-20-2-1,1-1 6,0 1 1,0-1 0,0-1 0,0 1-1,0-1 1,7 0 0,-13 0-9,0 0 0,0 0-1,0 0 1,0 0 0,1 0 0,-1 0 0,0 0 0,0 0 0,0 0 0,0 0 0,0 0-1,1-1 1,-1 1 0,0 0 0,0 0 0,0 0 0,0 0 0,0 0 0,0 0 0,1 0-1,-1 0 1,0 0 0,0-1 0,0 1 0,0 0 0,0 0 0,0 0 0,0 0 0,0 0-1,0-1 1,0 1 0,0 0 0,0 0 0,0 0 0,0 0 0,0 0 0,0-1 0,0 1-1,0 0 1,0 0 0,0 0 0,-4-8 29,-10-2 16,9 7-43,1 1 0,-1-1 0,0 1 0,0 1 0,0-1 0,-1 1 0,1 0 0,0 0 0,0 0 0,-1 1 0,1 0 0,0 0 0,-1 0 0,1 1 0,0 0 0,-1 0 0,1 0 0,0 0 0,0 1 0,0 0 0,0 0 0,0 1 0,-8 5 0,0-1 3,1 1 0,-21 19-1,30-25-8,0 1-1,1 0 0,-1 0 1,1 1-1,-1-1 0,1 0 1,0 1-1,0-1 0,0 1 1,1 0-1,0-1 0,-1 1 1,1 0-1,0 0 0,0 6 1,0-1 5,1 1 1,1-1-1,-1 1 1,2-1-1,-1 0 1,1 0-1,5 14 1,-6-21 0,0 1 0,-1-1 0,2 0 0,-1 0 0,0 0 0,0 0 0,1 0 1,-1-1-1,1 1 0,-1 0 0,1-1 0,0 1 0,-1-1 0,1 1 0,0-1 0,0 0 0,0 0 0,0 0 0,0 0 0,1 0 0,-1 0 1,0 0-1,0-1 0,1 1 0,-1-1 0,0 0 0,0 0 0,1 0 0,-1 0 0,0 0 0,1 0 0,-1 0 0,0-1 0,1 1 0,2-2 0,-2 1 4,0-1-1,0 1 0,0-1 1,0 0-1,0 1 0,0-1 0,0 0 1,-1-1-1,1 1 0,-1 0 0,1-1 1,2-3-1,23-39 63,-16 25-45,-4 7 8,-1-1 0,-1 0-1,0 0 1,6-20 0,-10 26-27,1-1 13,3 19-8,22 57 56,-24-60-56,0 0 0,0 0 0,1-1-1,-1 1 1,2-1 0,10 11 0,-15-16-10,1 0 1,0 0 0,-1 0 0,1 0-1,0 0 1,-1 0 0,1-1 0,0 1-1,0-1 1,0 1 0,0-1-1,-1 1 1,1-1 0,0 0 0,0 0-1,3 0 1,-1-1 3,0 0 1,0 0-1,1 0 0,-1 0 0,0 0 1,0-1-1,4-2 0,3-3 15,0 0-1,-1 0 0,0-1 1,10-9-1,-12 8 3,0 0 0,0-1 0,-1 1 0,0-1 0,8-16 0,13-13 70,-18 25-38,-9 14-54,-1 0 0,0-1 0,0 1 0,1-1 0,-1 1 0,0-1 0,1 1 0,-1 0 0,0-1 0,1 1 0,-1 0 0,0-1 0,1 1 0,-1 0 0,1 0 0,-1-1 0,1 1 0,-1 0 0,1 0 0,-1 0 0,1 0 0,-1 0 0,1-1 0,-1 1 0,1 0 0,-1 0 0,1 0-1,-1 0 1,1 0 0,-1 1 0,1-1 0,-1 0 0,1 0 0,-1 0 0,1 0 0,-1 0 0,0 1 0,1-1 0,-1 0 0,1 1 0,-1-1 0,1 0 0,-1 0 0,0 1 0,1-1 0,-1 1 0,0-1 0,1 1 0,2 3-9,0 0 0,-1 1 1,1-1-1,1 7 0,1 0 9,15 19 30,-12-17-7,0-1 0,7 16-1,-12-21-17,0-1-1,1 1 0,0-1 1,0 0-1,0 0 0,1 0 1,0 0-1,0-1 0,8 6 1,-11-9-4,1 0 0,0 0 0,0 0 1,0 0-1,0-1 0,0 1 0,0-1 1,1 0-1,-1 0 0,0 0 0,1-1 1,-1 1-1,0-1 0,1 1 0,-1-1 0,1 0 1,-1-1-1,1 1 0,-1-1 0,0 1 1,1-1-1,3-1 0,11-6 18,0-1 0,26-18 0,-8 5 21,-26 16-30,0-1-1,0-1 1,0 0-1,-1 0 1,16-19-1,-22 23-8,-5 4 0,-6 9 0,3-2 5,0 0 0,1 1 0,-1-1 1,1 1-1,1-1 0,0 1 0,0 0 0,-2 10 0,4-11-15,0 0 1,1 0-1,0 0 0,0 0 0,0 1 1,1-1-1,0 0 0,1 0 0,-1-1 1,5 11-1,-4-12-3,0-1 0,0 1 0,1 0 1,-1-1-1,1 1 0,1-1 0,-1 0 0,7 8 1,-9-11 10,0 0 0,0-1 0,0 1 0,0 0 0,0 0 0,1 0 0,-1-1 0,0 1 0,0-1 0,0 1 0,1-1 0,-1 1 0,0-1 0,0 0 0,1 1 1,-1-1-1,0 0 0,1 0 0,-1 0 0,0 0 0,1 0 0,-1-1 0,0 1 0,1 0 0,-1 0 0,0-1 0,0 1 0,1-1 0,-1 1 0,0-1 0,0 0 1,0 1-1,0-1 0,0 0 0,0 0 0,0 0 0,0 0 0,0 0 0,0 0 0,1-2 0,2-3 38,0-1 1,0 0-1,-1 0 0,1 0 1,-2-1-1,1 1 0,-1-1 1,0 0-1,-1 1 0,0-1 1,0 0-1,-1 0 0,0 0 1,0 0-1,-1 0 0,0 1 0,0-1 1,-1 0-1,0 0 0,-5-12 1,-4 9 51,10 11-70,0-1-1,0 0 1,0 1-1,0-1 0,0 0 1,1 1-1,-1-1 1,0 0-1,1 0 0,-1 0 1,-1-1-1,4 10 29,-1 1-1,1 0 0,5 13 1,5 20-33,20 142 170,-28-140-89,-1 0-1,-5 54 1,1-72-69,0-7-10,0 0 0,-1 1 0,-1-2 1,-1 1-1,-8 24 0,10-39-1,0 0 1,-1 1 0,1-2-1,-1 1 1,0 0 0,0 0-1,0-1 1,0 1 0,-1-1-1,0 0 1,1 0 0,-8 3-1,10-5-8,0-1 0,-1 1 0,1-1 0,0 0-1,0 1 1,0-1 0,-1 0 0,1 0-1,0 0 1,0 0 0,-1 0 0,1 0 0,0 0-1,0-1 1,0 1 0,-1 0 0,1-1 0,0 1-1,0-1 1,0 1 0,0-1 0,0 0 0,0 1-1,0-1 1,0 0 0,0 0 0,0 1 0,0-1-1,0 0 1,0-2 0,-3-1 13,1 0 0,0 0 0,0 0 0,0-1 0,-3-8 0,3 4 2,0 0 0,0 0 0,0 0 0,1 0 0,-1-12 0,3 16-10,0 0-1,0 1 1,1-1 0,-1 1 0,1-1 0,0 1-1,0-1 1,0 1 0,1-1 0,0 1 0,0 0 0,4-7-1,-1 3-14,1 1-1,0 0 1,0 0-1,1 0 1,11-8-1,43-26-72,-18 12 48,-24 16 42,5-3 3,-2 0 0,0-2 1,0 0-1,34-40 1,-50 48-3,0-1 1,-1 1-1,-1-1 1,1 0-1,-2-1 1,0 1-1,4-23 1,-6 31-9,-1 0 0,1 0 0,-1-1 1,0 1-1,0 0 0,0 0 0,0-1 0,0 1 1,-1 0-1,1 0 0,-1 0 0,0-1 0,0 1 1,0 0-1,-1 0 0,1 0 0,-1 1 0,1-1 1,-1 0-1,0 0 0,0 1 0,0-1 1,0 1-1,-1 0 0,1 0 0,-1 0 0,1 0 1,-1 0-1,0 0 0,0 1 0,0-1 0,0 1 1,0 0-1,0 0 0,0 0 0,0 0 0,-4 0 1,6 1-7,0-1 1,0 1 0,-1 0-1,1 0 1,0 0 0,0 0 0,0 1-1,0-1 1,0 0 0,0 0-1,0 1 1,0-1 0,0 0-1,0 1 1,0-1 0,0 1 0,1-1-1,-1 1 1,0 0 0,0-1-1,0 1 1,1 0 0,-1-1-1,0 1 1,0 0 0,1 0 0,-1 0-1,1 0 1,-1 0 0,1 0-1,-1 1 1,-1 4 5,0-1 1,0 1-1,1 0 0,-2 6 1,3-9-5,0 0 2,-1 0 1,1 1 0,0-1-1,0 0 1,0 0 0,0 1-1,1-1 1,-1 0 0,1 0-1,0 0 1,0 0 0,0 0-1,0 0 1,1 0-1,-1 0 1,3 3 0,-1-2 11,0 0 0,0-1 1,1 1-1,0-1 1,-1 0-1,1 0 0,0 0 1,0 0-1,9 3 0,-5-2 4,0-1-1,1 0 1,-1 0 0,1-1-1,-1-1 1,1 1-1,0-1 1,0-1-1,0 1 1,-1-2-1,14-1 1,-13 0-20,0-1 0,0 0 0,0-1 0,0 0 0,-1 0 0,0-1 0,0 0 0,0 0 0,11-11 0,-6 6 0,25-15 0,-31 22 864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43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265 642 4216,'0'0'7154,"-9"-1"-6779,-47-4 182,49 5-407,-1 0 1,0 1-1,1 0 0,-1 0 1,1 0-1,-15 6 0,9-2 259,-1 2-1,1-1 1,-13 10-1,20-12-200,1 1-1,0-1 1,0 1-1,0-1 0,1 1 1,-1 1-1,1-1 0,0 1 1,-3 6-1,5-8-81,-1 1 1,1-1-1,0 0 0,1 1 0,-1 0 0,1-1 0,0 1 1,0 0-1,0-1 0,1 1 0,-1 0 0,1 0 0,0 0 1,1 0-1,-1-1 0,1 1 0,0 0 0,0 0 1,1-1-1,-1 1 0,5 7 0,0 3 147,11 23 305,-15-35-517,0 0 0,0 0 0,-1-1 0,2 1 0,-1-1 0,0 1 0,0-1 0,1 0 0,5 4 0,-7-5-34,1-1 0,-1 1-1,1-1 1,0 1-1,-1-1 1,1 0 0,0 0-1,-1 0 1,1 0-1,-1 0 1,1 0 0,0 0-1,-1-1 1,1 1 0,-1 0-1,1-1 1,0 1-1,-1-1 1,1 0 0,1-1-1,32-22 246,-23 16-188,-12 7-79,8-4 48,-1 0 1,0 0-1,-1 0 1,1-1 0,-1 0-1,0-1 1,9-12-1,-5 3 17,2-1 19,-2 0 0,0-1 0,-1 0-1,0-1 1,9-31 0,-4-19 177,-3-1-1,4-138 1,-15 207-265,-1-98 229,0 84-160,-1 0-1,0 0 0,-1 1 0,-7-24 1,9 37-63,1-1 0,-1 1 0,1-1 0,-1 1 0,1-1 1,-1 1-1,0-1 0,0 1 0,0-1 0,0 1 1,0 0-1,0 0 0,0-1 0,0 1 0,-1 0 0,1 0 1,0 0-1,-1 0 0,1 0 0,0 1 0,-1-1 0,1 0 1,-1 1-1,0-1 0,1 1 0,-3-1 0,1 1-1,1 1 0,-1-1 0,0 1-1,1 0 1,-1 0 0,1 0-1,-1 0 1,1 0 0,-1 0 0,1 1-1,0-1 1,0 1 0,0 0-1,-1 0 1,-1 2 0,-4 5-10,0 0 0,1 0 0,0 0 0,1 1 0,0 0 0,0 0 0,1 0 0,1 1 0,-1 0 0,2 0 0,-5 22 0,3-2 3,1 1 0,1-1 0,3 38 0,1-45 17,2-1-1,0-1 1,2 1 0,9 29 0,37 87 170,-47-130-166,1 4 31,1-1 0,0 0 0,1-1 1,15 21-1,-17-26-13,0-1 0,0 1 0,0-1 1,1 0-1,0-1 0,0 1 0,0-1 1,0 0-1,1-1 0,11 5 0,-13-7-3,0 0 0,1 0 0,-1 0 0,0-1 0,0 0 0,1 0 0,-1-1-1,0 1 1,0-1 0,1 0 0,-1-1 0,0 1 0,0-1 0,0 0 0,0 0 0,-1-1 0,9-4 0,-3 0 34,-1 0 1,1 0 0,-1-1-1,0 0 1,-1 0-1,14-19 1,-17 21-24,-1-1 0,-1 0 0,1 1 0,-1-1 1,5-15-1,-8 20-34,1-1 0,0 1 0,-1 0 0,0-1 0,1 1-1,-1 0 1,0-1 0,0 1 0,0-1 0,0 1 0,-1-1 0,1 1 0,-1 0 0,1-1 0,-1 1 0,0 0 0,0 0 0,0-1 0,0 1 0,0 0 0,-1 0 0,-1-2 0,2 4-5,0-1-1,1 0 1,-1 1-1,0 0 1,0-1-1,0 1 0,0-1 1,0 1-1,0 0 1,0 0-1,0 0 1,0 0-1,0-1 1,0 1-1,0 0 1,0 1-1,0-1 1,0 0-1,0 0 1,0 0-1,-2 1 1,-17 9 86,17-8-84,1-1 0,0 1 0,0 0 0,1 0 0,-1 1 0,0-1 0,1 0 0,-1 1 0,1-1 0,0 1 0,0-1 0,0 1 0,0-1 0,0 1 0,0 0 0,1-1 0,-1 1 0,1 0 0,0 0 0,0 0 0,0 4-1,1-4-7,-1 1-1,1-1 0,0 1 0,-1-1 0,1 1 0,1-1 1,-1 0-1,0 0 0,1 1 0,0-1 0,0 0 0,0-1 1,0 1-1,3 3 0,0-1 15,0 0 0,0 0 0,0-1 0,0 0 0,1 0 0,9 5 0,-12-8-9,1 0 0,-1 0-1,1 0 1,0-1-1,-1 1 1,1-1 0,0 0-1,-1 0 1,1 0-1,0 0 1,0-1-1,-1 1 1,1-1 0,-1 0-1,1 0 1,-1 0-1,1-1 1,5-2-1,7-5 36,-1 0-1,22-17 0,-30 21-21,11-8 37,46-32 112,-54 40-112,-1 0 0,1 0 0,0 1 1,0 0-1,13-3 0,-22 7-46,0 0-1,0 0 1,0 0 0,0 0-1,0 0 1,0 0-1,0 0 1,0 0 0,0 0-1,0 1 1,0-1 0,0 0-1,0 1 1,0-1-1,0 0 1,-1 1 0,1-1-1,0 1 1,0 0 0,0-1-1,-1 1 1,1 0-1,0-1 1,-1 1 0,1 0-1,-1 0 1,1-1-1,-1 1 1,1 0 0,-1 0-1,1 0 1,-1 0 0,0 0-1,1 0 1,-1 0-1,0 0 1,0 0 0,0-1-1,0 1 1,0 2 0,1 3 41,-1 1 1,0-1 0,0 0 0,-1 11-1,-15 66 484,16-83-531,-1 1 0,1-1 0,0 0 0,0 0 0,0 0 0,0 0 0,0 1 0,0-1 0,0 0 0,0 0 0,0 0 0,0 0 0,0 1 0,0-1 0,0 0 0,0 0 0,0 0 0,0 0 0,0 1 0,0-1 0,0 0 0,0 0-1,0 0 1,0 0 0,0 1 0,1-1 0,-1 0 0,0 0 0,0 0 0,0 0 0,0 0 0,0 0 0,0 1 0,1-1 0,-1 0 0,0 0 0,0 0 0,0 0 0,0 0 0,0 0 0,1 0 0,-1 0 0,0 0 0,0 0 0,0 0 0,10-5 79,9-13 11,-2-2-17,-2 3 31,0 0 0,1 1-1,26-20 1,-41 35-101,1 0 1,-1 0-1,1 0 0,-1 0 1,1 0-1,0 0 0,-1 1 1,1-1-1,0 1 1,-1-1-1,4 1 0,-4 0-6,0 0-1,-1 0 1,1 0 0,0 0-1,-1 0 1,1 0 0,0 1-1,0-1 1,-1 0 0,1 1-1,-1-1 1,1 0-1,0 1 1,-1-1 0,1 1-1,-1-1 1,1 1 0,-1-1-1,1 1 1,0 0-1,1 3 0,0-1-1,-1 1 0,1 0 1,-1 0-1,1 0 0,-1 1 1,0 7-1,12 49 185,-13-59-176,0-1-1,0 0 1,1 0-1,-1 0 1,0 1-1,1-1 1,0 0-1,-1 0 1,1 0-1,0 0 1,-1 0-1,1 0 1,0 0-1,0 0 1,0 0-1,0-1 1,0 1-1,0 0 1,0 0-1,0-1 1,0 1-1,0-1 1,0 1-1,0-1 1,0 1-1,1-1 1,-1 0-1,0 0 1,0 1-1,0-1 1,1 0-1,-1 0 1,0 0-1,0 0 1,1 0-1,-1-1 1,0 1-1,0 0 1,0-1-1,1 1 1,0-1-1,5-1 29,-1-1 0,1 1-1,-1-1 1,0-1 0,11-7-1,-6 3 5,-1-1-1,0 0 1,0-1-1,-1 0 1,13-19-1,31-62 178,-52 88-212,4-6 46,0 0 0,0 0 1,10-12-1,-15 21-49,1 0 0,-1 0-1,0 0 1,0 0 0,1-1-1,-1 1 1,0 0-1,0 0 1,1 0 0,-1 0-1,0 0 1,1 0 0,-1 0-1,0 0 1,0 0-1,1 0 1,-1 0 0,0 0-1,1 0 1,-1 0 0,0 0-1,0 0 1,1 0-1,-1 0 1,0 0 0,0 0-1,1 0 1,-1 0 0,0 1-1,0-1 1,1 0 0,-1 0-1,0 0 1,0 0-1,1 1 1,-1-1 0,0 0-1,0 0 1,0 1 0,0-1-1,1 0 1,-1 0-1,0 1 1,0-1 0,0 0-1,0 0 1,0 1 0,0-1-1,6 14 18,-6-14-16,5 21 29,0-1 1,-1 1-1,-1 0 0,-1 1 1,-1-1-1,-1 0 1,-1 0-1,-4 25 1,5-43-33,-1 1 0,1-1 0,-1 0 1,0 0-1,0 0 0,-3 6 0,3-8 0,1-1 0,-1 0 0,1 1 0,-1-1 0,1 1 0,-1-1 0,1 0 0,-1 1 0,1-1 0,-1 0 0,1 0 0,-1 0 0,1 1 0,-1-1 0,0 0 0,1 0 0,-1 0 0,1 0 0,-1 0 0,0 0 0,1 0 0,-1 0 0,1 0 0,-1 0 0,0 0 0,1-1 0,-1 1 0,1 0 0,-1 0 0,0 0 0,1-1 0,-1 1 0,1 0 0,-1-1 0,1 1 0,0-1 0,-1 1 0,1 0 0,-1-1 0,0 0 0,-4-4 0,0 0 0,0 0 0,-6-10 0,7 11 0,0-1 0,1 0 0,-2 1 0,1 0 0,-6-5 0,33 31 0,-18-18 0,1 0 0,-1-1 0,1 0 0,0 0 0,0-1 0,0 1 0,0-1 0,1-1 0,-1 1 0,0-1 0,1 0 0,-1 0 0,1-1 0,-1 0 0,11-1 0,-6-1 0,0 0 0,0 0 0,-1-1 0,1 0 0,-1-1 0,1-1 0,-1 1 0,13-10 0,6-5 0,-1-1 0,-1-2 0,34-34 0,-47 42 0,-14 20 0,0 13 0,1-1 0,3 22 0,-3-35 0,-1-1 0,2 1 0,-1 0 0,0-1 0,1 0 0,0 1 0,0-1 0,0 0 0,1 0 0,-1 0 0,1 0 0,0 0 0,7 6 0,-9-10 0,-1 0 0,1 1 0,0-1 0,0 0 0,0 1 0,0-1 0,0 0 0,0 0 0,0 0 0,0 0 0,-1 0 0,1 0 0,0 0 0,0 0 0,0 0 0,0 0 0,0-1 0,0 1 0,0 0 0,0-1 0,-1 1 0,1-1 0,0 1 0,1-1 0,18-13 0,-11 6 0,-1 0 0,-1-1 0,1 1 0,-1-1 0,-1-1 0,8-12 0,27-66 0,-37 79 0,16-44 0,27-105 0,-4-60 0,-41 209 0,-1 3 0,11-76 0,-12 73 0,1 0 0,-1 0 0,-1-1 0,0 1 0,0 0 0,-5-16 0,6 25 0,0-1 0,0 1 0,0 0 0,0-1 0,0 1 0,0 0 0,0-1 0,0 1 0,0 0 0,0-1 0,-1 1 0,1 0 0,0 0 0,0-1 0,0 1 0,0 0 0,-1 0 0,1-1 0,0 1 0,0 0 0,-1 0 0,1 0 0,0-1 0,0 1 0,-1 0 0,1 0 0,0 0 0,-1 0 0,1 0 0,0 0 0,0 0 0,-1 0 0,0-1 0,-6 10 0,-3 15 0,3 6 0,1 1 0,2-1 0,-2 52 0,3-3 0,1-44 0,2 54 0,26 158 0,-17-205 0,-9-39 0,1-1 0,0 1 0,0-1 0,0 0 0,0 1 0,0-1 0,1 0 0,-1 0 0,1 0 0,-1 0 0,1 0 0,0 0 0,0 0 0,2 1 0,-3-3 0,0 1 0,1-1 0,-1 0 0,1 1 0,-1-1 0,0 0 0,1 0 0,-1 0 0,1 0 0,-1 0 0,0-1 0,1 1 0,-1 0 0,1-1 0,-1 1 0,0-1 0,1 1 0,1-2 0,22-13 0,11-15 0,-28 22 0,1 0 0,0 1 0,1 0 0,13-8 0,-23 15 0,0 0 0,1 0 0,-1 0 0,0-1 0,1 1 0,-1 0 0,1 0 0,-1 0 0,0 0 0,1 0 0,-1 0 0,1 0 0,-1 0 0,1 0 0,-1 0 0,0 0 0,1 0 0,-1 0 0,1 0 0,-1 0 0,0 1 0,1-1 0,-1 0 0,0 0 0,1 0 0,-1 1 0,0-1 0,1 0 0,-1 1 0,7 12 0,-1 20 0,-6-31 0,0 19 0,2 15 0,-2-34 0,1 0 0,-1 0 0,1 1 0,0-1 0,-1 0 0,1 0 0,0 0 0,0 0 0,0 0 0,0 0 0,1 0 0,1 2 0,-2-3 0,0-1 0,-1 1 0,1-1 0,0 0 0,0 0 0,0 1 0,0-1 0,-1 0 0,1 0 0,0 0 0,0 0 0,0 0 0,0 0 0,-1 0 0,1 0 0,0 0 0,0-1 0,0 1 0,0 0 0,-1 0 0,1-1 0,0 1 0,0-1 0,-1 1 0,1 0 0,0-1 0,0 1 0,0-2 0,22-18 0,-21 19 0,20-21 0,-10 10 0,0 1 0,0 0 0,1 0 0,20-11 0,-32 21 0,-1 1 0,1 0 0,-1-1 0,0 1 0,1 0 0,-1 0 0,1 0 0,-1-1 0,1 1 0,-1 0 0,1 0 0,0 0 0,-1 0 0,1 0 0,-1 0 0,1 0 0,-1 0 0,1 0 0,-1 0 0,1 1 0,-1-1 0,1 0 0,-1 0 0,1 0 0,-1 1 0,1-1 0,-1 0 0,1 0 0,-1 1 0,0-1 0,1 0 0,-1 1 0,0-1 0,1 1 0,-1-1 0,0 0 0,1 1 0,-1-1 0,0 1 0,1-1 0,-1 1 0,0-1 0,0 1 0,0-1 0,0 1 0,0-1 0,1 2 0,-1 1 0,1 1 0,0 0 0,-1 0 0,0 0 0,0 5 0,-3 20 0,-1 0 0,-2 0 0,-1 0 0,-16 43 0,6-30 0,-2 0 0,-30 47 0,41-76 0,0-2 0,0 1 0,-19 19 0,22-26 0,0-1 0,-1 1 0,1-1 0,-1 0 0,0-1 0,0 1 0,0-1 0,0-1 0,-1 1 0,-6 1 0,10-3 0,0-1 0,0 1 0,0-1 0,1 0 0,-1 0 0,0 0 0,0 0 0,0-1 0,1 1 0,-1-1 0,0 0 0,0 1 0,1-1 0,-1-1 0,-3-1 0,5 3 0,0-1 0,0 0 0,0 0 0,0 0 0,0 1 0,0-1 0,0 0 0,0 0 0,1 0 0,-1 0 0,0-1 0,0 1 0,1 0 0,-1 0 0,1 0 0,0-1 0,-1 1 0,1 0 0,0 0 0,-1-1 0,1 1 0,0 0 0,0-1 0,0 1 0,0 0 0,0 0 0,1-1 0,-1 1 0,0 0 0,1 0 0,-1-1 0,0 1 0,1 0 0,0 0 0,0-2 0,3-3 0,0 0 0,0 0 0,0 0 0,1 1 0,0 0 0,0 0 0,0 0 0,1 0 0,-1 1 0,1 0 0,9-5 0,8-2 0,43-17 0,-45 19 0,0-1 0,33-22 0,20-10 0,25-2 0,-86 36 814,2 1-1564,-5 4-3374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4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66 104 7432,'0'0'2664,"-5"-8"-2088,3 4-430,-9-13 796,-1 1 0,-23-27 0,35 43-923,0 0 0,0-1 0,0 1 0,0 0-1,0 0 1,0 0 0,0 0 0,0 0 0,0 0 0,0 0 0,0 0 0,0 0 0,0-1 0,0 1 0,0 0 0,0 0 0,0 0 0,0 0 0,0 0 0,0 0 0,0 0 0,0 0 0,0 0 0,0-1 0,0 1 0,0 0 0,0 0 0,0 0 0,0 0 0,0 0 0,0 0 0,0 0 0,0 0 0,0 0 0,0 0 0,0-1 0,0 1 0,0 0 0,0 0 0,1 0 0,-1 0 0,0 0 0,0 0 0,0 0 0,0 0 0,0 0 0,0 0 0,0 0 0,1 0 0,8-3 431,10 0 1,40-1 712,0 3 0,95 9 0,-135-6-686,-1 1 0,1 1 0,-1 1 0,0 0 0,33 15 0,-47-15 705,-4-5-1245,0 1 0,0-1 1,0 0-1,0 0 1,0 0-1,0 0 0,0 0 1,0 0-1,-1 0 1,1 0-1,0 0 0,0 0 1,0 0-1,0 0 1,0 0-1,0 1 1,-1-1-1,1 0 0,0 0 1,0 0-1,0 0 1,0 0-1,0 0 0,0 0 1,-1 0-1,1-1 1,0 1-1,0 0 0,0 0 1,0 0-1,0 0 1,0 0-1,-1 0 1,1 0-1,0 0 0,0 0 1,0 0-1,0 0 1,0 0-1,0 0 0,0-1 1,0 1-1,0 0 1,-1 0-1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09:44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84 125 12664,'0'0'1768,"-56"-31"-1200,43 20-8,6-2-128,2 0 7,2 3-71,3 1 0,0-1-88,3 0 8,7 4-112,5-5 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5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9144,'0'0'320,"60"-6"-152,1 4-8,21-2 280,13 2 0,18-2 8,4 2 8,-3-4-8,1-8 8,-4 2-320,-12-7 0,-8-1-192,-15-6 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17791,'0'0'6534,"3"11"-6300,-1-4-184,1 3 26,0 0-1,-1 1 1,0-1-1,0 1 0,-1 12 1,2 43 839,13 80-1,-13-125-723,1 1 320,0 35 0,0-5 1224,-4-52-1718,0 0 0,0 0 0,0 0-1,0 0 1,0 0 0,0 0 0,0 0 0,0 0-1,0 0 1,0 0 0,-1 0 0,1 0 0,0 0-1,0 0 1,0 0 0,0 0 0,0 0 0,0 0-1,0 0 1,0 0 0,0 0 0,-1 0 0,1 0-1,0 0 1,0 0 0,0 0 0,0 0 0,0 0-1,0 0 1,0 0 0,0 0 0,0 0 0,0 0-1,0 0 1,0 0 0,-1 0 0,1 0 0,0 0-1,0 1 1,0-1 0,0 0 0,0 0 0,0 0-1,0 0 1,0 0 0,0 0 0,-1-6-3811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1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77 5824,'0'0'13371,"1"10"-12983,0 5-290,3 24 539,-3-1 1,-3 41 0,1-71-521,0 7 144,-1-1-1,-1 0 1,0 0-1,-7 20 0,8-31-211,1 0-1,0 0 1,-1 0-1,0 0 0,0 0 1,0 0-1,0 0 0,0 0 1,-1-1-1,1 0 0,-1 1 1,0-1-1,0 0 0,1 0 1,-1 0-1,-1 0 0,1-1 1,0 1-1,0-1 1,0 0-1,-1 0 0,1 0 1,-6 0-1,2 0 13,0-1 0,0-1 0,0 1-1,0-1 1,0 0 0,0-1 0,0 1 0,0-2 0,0 1 0,1-1 0,-1 0 0,-8-5-1,7 3 19,0 0 0,1 0 0,0-1 0,0 0 0,0-1-1,0 1 1,1-1 0,0 0 0,-5-10 0,3 5 21,1 0-1,1-1 1,0 0 0,0 0 0,2 0-1,-1 0 1,2-1 0,0 0-1,-2-27 1,4 26-3,0 13-87,1 0 0,0 0 0,0 0-1,0 0 1,0 0 0,0 0 0,0 0-1,0 1 1,0-1 0,1 0 0,-1 0 0,1 0-1,0 0 1,-1 1 0,1-1 0,0 0-1,0 1 1,0-1 0,0 0 0,0 1-1,3-3 1,18-20 72,-12 14-41,0 0 0,16-13-1,-22 20-27,1 0-1,0 0 1,-1 0-1,1 1 1,1 0-1,-1 0 1,0 0-1,0 0 1,11 0 0,11-2 75,55 0 0,-66 5-40,-1 1 0,1 0-1,0 1 1,29 9-1,-28-4 62,26 13 0,-33-15-27,0-1 0,1 0 0,0 0 0,0-1 0,0-1 0,0 1 0,15 1-1,-23-5-56,1 0 0,-1-1 0,1 1 0,0-1 0,-1 0 0,0 0 0,1 0 0,-1 0 0,0 0 0,1-1-1,-1 0 1,0 1 0,4-4 0,9-11-4172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1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22 5120,'0'0'8038,"-9"-1"-7502,-1-2-326,5 2 21,1 0 0,-1 0-1,0 0 1,0 0 0,-8 1 0,12-2 1280,1 5 307,12-9-191,17 2-1053,0 1 0,1 2 0,35 3 0,-38-1-269,192 4 1666,-205-5-1821,4 0 164,-6 0-3538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1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7528,'0'0'10353,"9"-1"-9905,24-4 213,0 1 0,34 0-1,55 17 511,-79-7-359,52 1 0,-89-7-639,-1 0 0,1-1 0,-1 1 0,0-1 0,9-3 1,0-4-3186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1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4816,'0'0'18378,"1"8"-18209,17 282 2074,-18-290-2168,0 5 518,1-19-549,1-1-1,0 1 1,1 0 0,0 0 0,8-20 0,-2 12-11,2 0 0,0 1 0,2 1 0,0-1 0,1 2 1,1 0-1,31-31 0,-28 35-2,5-4-15,-18 14 0,0 0 1,0 1 0,1 0 0,-1 1 0,1-1-1,0 1 1,0 0 0,0 0 0,7-2 0,-11 5-9,-1-1 1,0 1 0,0-1 0,1 1 0,-1 0 0,0 0-1,0 0 1,1 0 0,-1 0 0,0 0 0,1 0 0,-1 0 0,0 0-1,1 0 1,-1 1 0,0-1 0,0 1 0,0-1 0,1 1-1,-1-1 1,1 2 0,0-1 8,-1 0-1,1 1 1,-1-1-1,0 1 0,0 0 1,0-1-1,0 1 1,0 0-1,0 0 1,0 0-1,0-1 0,0 4 1,1 5 41,0 0 1,-1 0-1,0 0 0,-1 13 1,0-23-58,-1 59 159,0-26-43,1 0-1,1 0 1,8 44-1,2-25 312,-11-52-426,0 0 1,0 0-1,0 0 0,0 0 0,0 0 0,0 0 0,0 0 0,0 0 0,0 0 0,-1 0 0,1 0 0,0 0 0,0 0 0,0 0 0,0 0 0,0 0 0,0 0 0,0 0 0,0 0 0,0 0 0,0 1 0,0-1 0,0 0 0,0 0 0,-1 0 1,1 0-1,0 0 0,0 0 0,0 0 0,0 0 0,0 0 0,0 0 0,0 0 0,0 0 0,0 1 0,0-1 0,0 0 0,0 0 0,0 0 0,0 0 0,0 0 0,0 0 0,0 0 0,0 0 0,0 0 0,0 1 0,-6-8-2296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2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7024,'0'0'13293,"-3"8"-12929,-28 72 954,28-73-1134,1 1-1,0-1 0,0 1 1,1-1-1,-1 11 1,1-15-107,1 0 1,0-1 0,0 1 0,1 0-1,-1 0 1,1-1 0,-1 1-1,1 0 1,0-1 0,0 1 0,0-1-1,0 1 1,1-1 0,-1 0 0,0 1-1,1-1 1,0 0 0,3 3 0,-3-3-27,0-1 1,0 0-1,0 0 1,1 0 0,-1-1-1,0 1 1,1 0 0,-1-1-1,1 1 1,-1-1 0,0 0-1,1 0 1,-1 0-1,1 0 1,-1-1 0,1 1-1,3-1 1,-1 0 27,1-1 0,0 0 0,-1 1 0,1-2 0,-1 1 0,7-5 0,-10 6-122,0 0 0,0-1 0,-1 1 1,1-1-1,0 0 0,-1 1 0,1-1 0,-1 0 0,2-3 0,1-5-3462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21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11760,'0'0'3056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23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25 4120,'0'0'9394,"-8"-3"-8931,-27-13-7,32 15-345,-1 0 1,1 0 0,0 0-1,0 1 1,-1-1-1,1 1 1,0-1 0,-1 1-1,1 0 1,0 1-1,-1-1 1,1 1 0,-6 1-1,1 0 137,1 1 0,-1 1 0,-12 7-1,-1 0 197,10-6-210,0 1 0,1 0 0,-1 0-1,1 1 1,1 0 0,-12 11 0,16-12-108,-1 0-1,1 0 1,0 1 0,1-1 0,-1 1-1,1 0 1,1 0 0,-1 1 0,1-1-1,-2 10 1,3-8 6,1 0 0,1-1 0,-1 1 0,1 0 1,1-1-1,0 1 0,0 0 0,1-1 0,0 1 0,0-1 0,1 0 0,7 16 0,-8-20-87,0-1-1,1 1 0,0-1 0,0 0 0,0 0 0,0 0 1,0 0-1,1 0 0,-1 0 0,1-1 0,0 0 1,-1 0-1,1 0 0,8 3 0,-7-4-7,-1 1 0,1-1-1,-1 0 1,1 0 0,-1 0 0,1-1-1,0 0 1,-1 0 0,1 0 0,0 0-1,-1-1 1,1 0 0,7-2 0,-5-1 10,0 0 0,1 0 1,-2-1-1,1-1 0,0 1 0,-1-1 1,0 0-1,-1 0 0,1-1 1,4-7-1,24-25 199,-28 33-189,0-1-1,0 0 1,-1 0 0,0 0-1,0-1 1,-1 1-1,0-1 1,0 0-1,-1-1 1,0 1 0,0 0-1,-1-1 1,2-15-1,-2 14 1,2-9 96,-4 18-143,0 1 1,0-1-1,0 1 0,0-1 0,0 1 1,0-1-1,0 0 0,0 1 0,0-1 1,0 1-1,0-1 0,0 1 0,0-1 1,0 1-1,-1-1 0,1 1 0,0-1 1,0 1-1,-1-1 0,1 1 0,0-1 1,-1 1-1,0-1 0,1 1 40,-7 35 420,-3 51-206,1 106-1,3-74-19,1 21 187,0 23 1047,5-161-1251,-10 5-1290,-2 11-967,11-17 1586,0 1 1,1-1-1,-1 1 1,0-1-1,1 0 1,-1 1-1,0-1 1,1 0-1,-1 1 0,0-1 1,0 0-1,1 0 1,-3 0-1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2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7528,'0'0'11751,"-4"11"-11156,-7 24 232,-10 44 1,18-60-466,0-9 116,1 1 1,-1 19-1,3-27-377,1 0 1,-1 0-1,0 0 1,1 0-1,-1 0 1,1 0-1,0 0 1,0 0 0,0 0-1,1 0 1,-1 0-1,1-1 1,-1 1-1,3 2 1,-2-2-54,-1-1-1,1 0 1,0 0 0,0 0 0,0 0 0,0-1 0,1 1 0,-1 0 0,0-1 0,1 0 0,-1 1 0,1-1 0,-1 0 0,1 0 0,0-1 0,-1 1 0,1 0 0,0-1 0,0 0 0,-1 1 0,1-1 0,0 0-1,0-1 1,-1 1 0,1 0 0,0-1 0,4-1 0,0 0-4,0 0 1,0-1-1,-1 0 0,1 0 1,0-1-1,-1 0 0,0 0 0,0 0 1,0-1-1,-1 0 0,1 0 0,8-11 1,-11 11-879,1 0 0,-1 0 0,1-1 0,-1 1 0,2-7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2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75 9848,'0'0'4754,"-10"-4"-4243,-28-9 38,36 13-311,-1-1-1,0 0 1,0 0-1,0 1 1,0 0 0,0-1-1,0 1 1,-5 1-1,0-1 1522,3-27 1739,5 0-2098,0 27-1381,1-1 329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27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5520,'0'0'15727,"10"-7"-15516,35-25-19,-41 29-158,1 1-1,0 0 1,1 0 0,-1 0-1,0 1 1,0-1-1,1 1 1,-1 1 0,1-1-1,-1 1 1,7 0 0,14-2 106,27-4 243,66-2 1,-65 7-164,41 1 270,-89 1-403,0-1 0,0 1 0,0 0-1,0 1 1,-1 0 0,1 0 0,0 0-1,-1 0 1,1 1 0,-1 0 0,0 0-1,5 4 1,-10-6-80,1-1-1,-1 0 0,0 1 0,0-1 1,0 0-1,0 0 0,1 1 0,-1-1 1,0 0-1,0 1 0,0-1 0,0 0 1,0 1-1,0-1 0,0 0 1,0 1-1,0-1 0,0 0 0,0 1 1,0-1-1,0 0 0,0 1 0,-1-1 1,1 0-1,0 0 0,0 1 1,0-1-1,0 0 0,-1 1 0,1-1 1,0 0-1,0 0 0,-1 1 0,-1 2-2653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5:5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18487,'0'0'6096,"11"-5"-5888,6-4-146,96-46 775,-110 54-793,0 0 0,0 0-1,0 1 1,-1 0 0,1-1 0,0 1 0,0 0 0,0 0-1,0 1 1,0-1 0,0 1 0,0-1 0,0 1 0,0 0-1,-1 0 1,1 0 0,0 0 0,-1 1 0,1-1 0,2 3 0,7 4 188,-1 1 1,-1 0-1,11 11 1,-1-1 89,0 1-47,-13-13-59,0 0 0,1 0 0,11 7 0,-16-12-154,0 0 0,1 0 0,-1-1 1,1 0-1,-1 1 0,1-1 0,-1 0 0,1-1 0,-1 1 0,1-1 0,0 0 0,-1 1 0,6-2 0,2 0 78,-1-1 0,1 0 0,-1-1-1,1-1 1,-1 1 0,16-9 0,55-38 831,-32 19-173,-45 28-967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2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8032,'0'0'14166,"-5"10"-13939,0 0-160,2-6-39,1 0 1,0 0 0,0 1-1,0-1 1,0 1-1,1 0 1,0-1-1,0 1 1,0 0 0,0 0-1,1 0 1,0 8-1,11 91 638,-5-57-102,0 49 0,-3-45-118,-1-36-198,-1 1 1,-1-1-1,-2 28 1,1-38-281,1-8 207,2-7-3902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3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6632,'0'0'16201,"1"11"-16001,15 193 1173,-16-77-442,-3-65 339,3-59-1149,1-3 92,1 0-201,-2-9 162,-1-6-152,0 1-1,1 0 1,1 0 0,0 0-1,1-1 1,0 1-1,1 1 1,1-1 0,7-17-1,3-5 59,2 2 0,26-42 0,-28 51-32,1 1 0,1 0 0,37-39 0,-51 61-48,2-3 20,0 1-1,1 0 1,0 0 0,-1 0 0,11-5 0,-14 8-14,1 1-1,-1-1 1,0 1 0,1-1 0,-1 1 0,0 0-1,1 0 1,-1 0 0,1-1 0,-1 1 0,0 0-1,1 1 1,-1-1 0,0 0 0,1 0-1,-1 1 1,1-1 0,-1 0 0,0 1 0,0 0-1,1-1 1,-1 1 0,0 0 0,0-1 0,0 1-1,0 0 1,0 0 0,0 0 0,0 0 0,0 0-1,2 2 1,3 7 33,1 1 0,-2 0-1,1-1 1,-1 2 0,-1-1 0,4 14-1,1 2 30,4 17 109,-3 0 0,-1 0 1,5 74-1,-13-100-90,3 15 217,-4-8 122,0-25-414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3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7832,'0'0'8901,"9"1"-8313,67 5 1118,-66-5-1327,-1 0 0,1 0-1,-1-1 1,1 0-1,-1-1 1,1 0 0,13-4-1,-17 3-175,0 0 1,-1 0-1,1 0 0,0-1 0,-1 0 0,0 0 1,0-1-1,0 1 0,0-1 0,-1 0 0,1 0 1,6-10-1,-9 12-140,-1 0 1,0-1 0,0 1-1,0-1 1,0 1-1,0-1 1,0 1-1,-1-1 1,0 0-1,1 1 1,-1-1 0,0 1-1,0-1 1,0 0-1,0 1 1,-1-1-1,0-4 1,0 5-28,1 0 0,-1 0 0,0 0 0,1 0 0,-1 0 0,0 0 0,0 0 0,0 0 0,0 0 0,-1 0 1,1 1-1,0-1 0,-1 0 0,1 1 0,-1-1 0,0 1 0,1 0 0,-1 0 0,0-1 0,0 1 0,0 0 0,-2 0 0,0 0-6,1 0 0,-1 1-1,0-1 1,0 1 0,1 0-1,-1 1 1,0-1 0,0 0-1,1 1 1,-1 0 0,0 0-1,1 0 1,-1 0 0,1 1-1,-1 0 1,1-1 0,0 1-1,0 0 1,-1 0 0,1 1-1,1-1 1,-1 1 0,-4 4-1,2-1 12,0 0 0,1 0 0,0 0 0,0 0 0,0 1 0,1 0-1,0 0 1,0 0 0,1 0 0,0 0 0,-2 9 0,3-11 15,1 0 0,0 0 0,0 0 1,0 0-1,0 0 0,1 0 0,-1 0 0,2 0 1,-1 0-1,0-1 0,1 1 0,0 0 0,2 5 1,-1-7-14,-1 0-1,0 1 1,0-1 0,1 0 0,0-1 0,0 1 0,0 0 0,0-1 0,0 1-1,0-1 1,0 0 0,1 0 0,-1 0 0,1-1 0,0 1 0,0-1 0,5 2-1,34 5 353,68 3 0,-102-10-355,1-1 0,-1 0 0,0-1 1,1 0-1,10-3 0,-14-1-441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3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0 4616,'0'0'9749,"-9"7"-9161,-127 82 2361,120-79-2539,1 1 1,0 0-1,1 2 1,0-1-1,1 2 0,1 0 1,0 0-1,-13 22 0,23-32-320,-1 0 0,1 1 0,0-1-1,1 1 1,-1 0 0,1-1 0,0 1-1,0 0 1,1 0 0,-1 0 0,1 0-1,0 0 1,0 0 0,1-1 0,0 1-1,-1 0 1,2 0 0,-1 0 0,0-1-1,1 1 1,3 6 0,-1-4 10,0 0-1,-1-1-1,1 0 1,1 1-1,-1-1 1,6 5-1,-9-10-79,0 0 1,0 0-1,1 0 1,-1 0-1,0 0 0,0 0 1,1-1-1,-1 1 0,0 0 1,1-1-1,-1 1 0,1-1 1,-1 0-1,1 1 0,-1-1 1,1 0-1,-1 0 1,1 0-1,-1 0 0,1 0 1,-1 0-1,1 0 0,-1 0 1,1-1-1,-1 1 0,1-1 1,-1 1-1,0-1 0,1 0 1,-1 1-1,2-2 1,12-8 140,0 0 0,-1-1 1,22-23-1,-28 26-72,-1-1 0,-1 0 0,1 0 0,-1 0 0,-1-1 0,0 1 0,6-16 0,22-59 631,-28 71-526,-4 10-132,0 1 0,0-1 1,0 0-1,0 1 0,0-1 1,0-4-1,-1 7 6,0-16 1186,-10 195-733,0 1-217,-4 79 272,10-212-421,3 34 415,1-57-665,5-29-1295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0:34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5016,'0'0'12694,"8"1"-12163,18 1 444,0-2 0,1 0 1,29-5-1,-51 5-794,1-1 0,-1 0 0,0-1 0,0 1 0,1-1 0,-1 0 0,0 0 0,0 0 0,0-1 0,-1 0 0,1 0 0,-1 0 1,8-8-1,-11 10-134,0 0 1,-1 0 0,1-1 0,-1 1 0,1-1-1,-1 1 1,1 0 0,-1-1 0,0 1 0,1-1 0,-1 1-1,0-1 1,0 1 0,0-1 0,0 1 0,-1-1-1,1 1 1,0-1 0,-1 1 0,1-1 0,-1 1 0,1-1-1,-1 1 1,0 0 0,1 0 0,-1-1 0,-2-1-1,2 1-3,0 0-1,-1 0 0,1 0 1,-1 1-1,1-1 0,-1 0 0,0 1 1,0-1-1,0 1 0,0 0 1,0-1-1,0 1 0,0 0 0,0 0 1,-1 0-1,-3 0 0,-1 0 3,1 1 0,0 1 0,0-1 1,0 1-1,-1 0 0,1 0 0,0 1 0,0 0 0,0 0 0,1 1 0,-10 4 0,8-3 31,0 1 0,-1 0 0,2 1 0,-1-1 0,1 1-1,0 1 1,-10 11 0,13-12-8,-1-1 0,1 1 1,0 0-1,1 0 0,-1 0 0,1 0 0,1 0 0,-1 0 0,1 1 1,0-1-1,0 1 0,1-1 0,0 9 0,2-10-9,0 1 0,1 0 0,-1-1 0,1 0 1,0 0-1,1 0 0,-1 0 0,7 6 0,-3-2 34,-4-5-52,0-1 0,0 1 1,1-1-1,-1 0 0,1 0 0,0 0 1,0-1-1,0 1 0,0-1 0,0 0 1,1 0-1,-1 0 0,1-1 1,-1 0-1,1 1 0,-1-2 0,1 1 1,0 0-1,9-1 0,-8 0-4,0-1 0,0 0-1,0 0 1,0 0 0,1-1 0,-2 0 0,1 0-1,0 0 1,0-1 0,-1 0 0,1 0-1,-1-1 1,0 1 0,8-7 0,1-5-116,7-5-23,-7 9-4157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07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382 416 7632,'0'0'6826,"-10"-1"-6556,-73-14 752,69 12-741,0 1 1,-1 1-1,1 0 0,-1 1 0,-22 2 0,32-1-216,-1 0-1,1 0 0,0 1 0,-1 0 0,1 0 0,0 0 0,0 0 0,0 1 0,0 0 1,1 0-1,-1 0 0,1 1 0,-1-1 0,1 1 0,1 0 0,-1 0 0,-5 8 0,-10 15 162,7-9 15,0 0 1,-17 36-1,25-40-99,0 1-1,1 0 1,1 0 0,0 1 0,1 18-1,0-30-77,0 1-1,1 0 1,0 0-1,0-1 1,1 1-1,-1 0 1,1 0-1,0-1 1,0 1-1,1-1 0,-1 1 1,1-1-1,0 1 1,4 6-1,4 4 159,-9-12-175,1 0 1,0-1 0,0 1-1,0 0 1,0-1 0,0 1 0,1-1-1,4 4 1,-1-2 5,-1 0-1,1-1 1,1 1 0,-1-1 0,0 0-1,1-1 1,0 0 0,-1 0-1,1 0 1,0-1 0,0 0-1,0 0 1,0-1 0,0 0 0,0 0-1,12-2 1,4-1 28,0-1 0,-1-1 0,0-1 0,28-11 0,-22 5-16,30-18 0,-48 24-59,1-1 0,-1-1 1,-1 0-1,0 0 1,15-16-1,-8 4-18,0 0 0,-1 0 0,17-33 0,-26 43 26,-1 0-1,0 0 1,-1-1 0,0 0-1,-1 0 1,0 0-1,0 0 1,-1 0 0,0-20-1,-2 29-13,1-1 0,-1 1 0,0 0 0,0 0 0,1 0 0,-1 0 0,1 0 0,0 0 0,-1 1 0,1-1 0,0 0 0,3-3 0,-2-3-5,0 4-3,-1 7-4,-1-2 29,0 2-10,0 6-2,3 130 50,0-108-26,1 0 1,12 48-1,-16-77-24,0 0-1,1-1 1,-1 1-1,1 0 1,0 0-1,0 0 1,-1-1 0,1 1-1,0 0 1,0-1-1,1 1 1,-1-1-1,0 1 1,0-1 0,1 1-1,-1-1 1,1 0-1,-1 0 1,1 0-1,2 1 1,-3-1 0,1-1 0,0 0 0,0 0-1,0 0 1,-1 0 0,1 0 0,0 0 0,0-1 0,0 1 0,-1 0 0,1-1 0,0 0-1,0 1 1,-1-1 0,1 0 0,-1 0 0,1 0 0,0 0 0,-1 0 0,3-3 0,11-10 20,0 0 0,-1-1 0,-1-1 1,-1-1-1,0 0 0,10-18 1,11-16 38,-27 40-4,0 0 0,8-21 0,0 1 0,-11 25-56,-1-1 0,0 1 0,0 0 1,0-1-1,-1 0 0,0 1 0,0-1 0,0-12 0,-2 28-4,-1-1 0,1 1 0,-6 13 0,-1 8 0,5-17 32,2 0-1,0-1 1,0 1-1,1 0 1,1 0-1,0-1 1,1 1-1,0 0 1,1-1-1,0 0 1,1 0-1,1 0 0,0 0 1,0 0-1,1-1 1,0 0-1,15 18 1,-20-27-15,1-1 0,0 1 0,0-1 1,0 1-1,0-1 0,0 0 0,0 1 0,0-1 0,0 0 0,0-1 1,1 1-1,-1 0 0,0-1 0,1 1 0,-1-1 0,1 1 1,-1-1-1,0 0 0,1 0 0,-1 0 0,1-1 0,2 0 0,0 0 17,1 0 0,-1-1-1,0 0 1,0 0 0,0 0-1,0 0 1,-1-1 0,9-6-1,-5 4-7,-1-1 1,1-1-1,-1 1 0,0-1 0,0 0 1,-1-1-1,0 0 0,-1 0 0,1 0 0,-2 0 1,7-14-1,-5 1 65,0-1 0,-2 0-1,0 0 1,-2 0 0,0 0 0,-2-33 0,0 53-90,0 1 0,0 0 0,1 0 0,-1-1 0,0 1 0,1 0 0,-1-1 0,1 1 0,-1 0 0,1 0 0,0 0 0,-1 0 0,1 0 0,0 0 0,0 0 0,0 0 0,0 0 0,0 0 0,0 0 0,0 0 0,0 0 0,0 1 0,0-1 0,0 0 0,0 1 1,1-1-1,0 0 0,5-1-21,0 0 1,0 1 0,14-2 0,-9 1 23,-8 1-3,0 1 0,0-1 1,0 1-1,0 0 0,0 0 0,0 0 1,0 0-1,0 1 0,7 2 0,-8-2 9,0 0-1,0 1 1,-1-1-1,1 1 0,-1 0 1,1 0-1,-1 0 1,0 0-1,0 0 0,0 0 1,0 1-1,0-1 0,2 5 1,0-1 14,-1 1 0,1-1 0,-2 1 0,1 0 0,-1 0 0,0 0 0,0 1 0,0 9 0,0 8 74,-1 29 0,0 10 150,-1-60-226,0 0 1,1 1-1,0-1 1,0 0-1,0 0 1,1 0-1,-1 0 1,1 0-1,0-1 1,0 1-1,0 0 0,1-1 1,2 4-1,-3-5-11,-1-1-1,1 0 0,-1 1 1,1-1-1,0 0 0,0 0 1,-1 0-1,1 0 0,0-1 1,0 1-1,0 0 0,0-1 1,0 1-1,0-1 0,0 0 0,0 1 1,0-1-1,0 0 0,0 0 1,0-1-1,0 1 0,0 0 1,0-1-1,0 1 0,0-1 1,0 0-1,0 1 0,-1-1 1,4-1-1,14-8 30,-8 6-27,-1-1 0,-1-1-1,1 1 1,16-15 0,-18 12 1,0 0-1,-1-1 1,0 0 0,0 0 0,-1-1-1,0 0 1,-1 0 0,0-1 0,-1 1 0,0-1-1,0 0 1,-1 0 0,-1 0 0,2-16-1,-3-20 178,-1 46-178,0 1-14,0-1-1,0 0 0,0 1 0,0-1 1,0 0-1,1 0 0,-1 1 0,0-1 0,1 0 1,-1 1-1,0-1 0,1 1 0,-1-1 1,1 0-1,-1 1 0,1-1 0,-1 1 0,1-1 1,-1 1-1,1 0 0,0-1 0,-1 1 1,1-1-1,6 1-1,-1 0 0,0 1 1,0 0-1,0 0 0,0 0 0,0 0 0,0 1 1,0 0-1,0 1 0,-1-1 0,1 1 1,-1 0-1,6 5 0,-7-6 7,-1 1 1,0 0-1,0 0 0,-1 0 0,1 0 0,-1 0 1,1 0-1,-1 1 0,0 0 0,0-1 0,-1 1 1,1 0-1,-1 0 0,2 7 0,0 4 32,-1 0-1,1 25 1,-2-17 10,-1-15-15,1-1-1,0 1 1,1 0 0,-1-1-1,2 0 1,-1 1 0,1-1-1,7 13 1,-8-16-16,0-1 1,1 1-1,-1-1 0,1 0 0,0 0 1,0 0-1,0 0 0,1-1 0,-1 1 1,0-1-1,1 0 0,0 0 0,0 0 1,-1 0-1,1-1 0,0 0 1,8 2-1,9 0 20,0-2-1,0-1 1,0 0 0,1-1 0,35-8 0,-48 8-32,-1 0 3,0-1 0,0 1 0,0-1 0,-1-1 1,1 1-1,-1-1 0,0-1 0,0 1 0,0-1 0,0 0 0,-1-1 1,0 0-1,1 0 0,-2 0 0,1-1 0,-1 1 0,1-1 1,-2-1-1,1 1 0,-1-1 0,0 0 0,0 0 0,-1 0 0,0 0 1,4-14-1,-4 11-13,-1 1 0,0-1 0,-1 0 1,0 1-1,0-1 0,-1 0 0,-1 0 1,0 0-1,0 1 0,-1-1 0,-3-12 0,4 20-1,1 0-1,-1 0 0,0-1 0,0 1 1,-1 0-1,1 1 0,0-1 0,0 0 1,-1 0-1,0 0 0,1 1 0,-1-1 0,0 1 1,1-1-1,-1 1 0,0 0 0,-4-2 1,3 2-5,-1 0 0,1 0 1,-1 0-1,1 0 0,-1 1 1,1-1-1,-1 1 0,0 0 1,1 0-1,-6 1 0,3 0-6,-1 0 0,1 1-1,-1 0 1,1 0 0,0 0-1,0 1 1,0 0 0,0 0-1,0 0 1,1 1-1,-9 7 1,13-10 17,-14 14-63,-18 23-1,29-33 52,1 0 0,0 0 1,0 0-1,0 1 0,0-1 0,1 1 1,0 0-1,0 0 0,-1 8 0,3-10 14,-1 0 0,2 0 0,-1 1 0,0-1 0,1 0 0,0 0 0,0 0 0,2 6-1,16 31 37,-17-36-24,3 3 7,0-1-1,1 0 1,0 0-1,1 0 1,-1-1-1,1 0 1,9 7-1,-6-6 33,-6-3-29,0-1 0,1 0 0,0 0 0,-1-1 1,1 1-1,0-1 0,1 0 0,-1-1 0,0 1 0,0-1 0,1 0 0,-1 0 1,0-1-1,1 1 0,-1-1 0,1 0 0,-1-1 0,1 1 0,-1-1 1,0 0-1,1-1 0,-1 1 0,9-5 0,7-4 25,-1 0 0,0-2 0,-1 0 0,23-20 0,-39 29-51,9-7 10,-1 0-1,18-23 1,3-3-33,5-6 23,-23 24 13,25-22-1,-35 36-7,1 0 0,0 0 0,0 1 0,0-1 0,0 1 0,0 1 1,1-1-1,-1 1 0,1 0 0,7-2 0,-12 4 0,0-1 0,0 1 0,0 0 0,-1 0 0,1 0 0,0 0 0,0 0 0,0 0 0,0 1 0,0-1-1,-1 0 1,1 0 0,0 1 0,0-1 0,0 0 0,-1 1 0,1-1 0,0 1 0,-1-1 0,1 1 0,0-1 0,1 2 0,-1 0 4,0-1 1,0 1-1,1 0 1,-1 0-1,0 0 1,-1 0-1,1 0 1,1 4-1,-1 1 14,1 0-1,-2 0 0,1 0 0,-1 11 1,-2-3 23,-1 0 1,0-1-1,-1 1 1,-8 18-1,-7 26 192,10-39-86,7-14-13,11-15-78,5-6-64,-1-2 0,20-31 0,-7 9-73,-21 34 75,0 0-1,1 0 1,-1 0 0,1 1-1,9-6 1,-10 7 14,-5 3-8,1-1 0,-1 1 0,1 0 0,0 0 0,-1-1 0,1 1 0,0 0 0,-1 0-1,1 0 1,0 0 0,-1 0 0,1 0 0,0 0 0,-1 0 0,1 0 0,0 0 0,-1 0-1,1 0 1,0 0 0,-1 0 0,1 1 0,0-1 0,-1 0 0,1 1 0,-1-1 0,1 0-1,-1 1 1,1-1 0,-1 1 0,1-1 0,-1 0 0,1 1 0,-1-1 0,1 1 0,-1 0 0,1-1-1,-1 1 1,0-1 0,1 2 0,11 27 40,-10-25-26,4 15 5,-4-12-8,-1-1 1,1 1-1,1-1 1,-1 0-1,1 0 0,0 0 1,1-1-1,-1 1 0,1-1 1,0 0-1,9 10 0,-7-11-2,-2-1 4,-1 0 0,1-1 0,0 1 0,-1-1 0,6 2 0,-7-3-6,0 0 0,0-1 0,1 1-1,-1-1 1,0 0 0,0 0 0,1 0-1,-1 0 1,0 0 0,0-1 0,1 1-1,3-2 1,2 0 9,0-2-1,-1 1 1,1-1 0,-1 0-1,0-1 1,0 1 0,0-1-1,-1-1 1,0 1 0,0-1-1,0 0 1,7-11 0,6-9 34,27-52 1,-44 73-44,15-28 54,-2 0-1,19-67 1,7-73 96,-38 152-119,0 0 0,-2-1 0,0 1 0,-4-36 1,4 57-34,-1-1 0,0 1-1,0-1 1,0 1 0,0-1 0,0 0 0,0 1 0,0-1 0,-1 1 0,1-1 0,0 1 0,0-1 0,0 0 0,0 1-1,-1-1 1,1 1 0,0-1 0,-1 1 0,1-1 0,0 1 0,-1 0 0,1-1 0,-1 0 0,0 2-2,1-1 1,-1 0-1,1 1 0,-1-1 1,1 0-1,0 1 1,-1-1-1,1 1 0,-1-1 1,1 1-1,0-1 1,-1 1-1,1-1 0,0 1 1,0-1-1,-1 1 1,1 0-1,-11 32 55,3 5 12,2 0 0,1 1 0,2 0 0,4 62-1,28 156 178,-27-243-247,1 0-1,1 0 1,0 0-1,1-1 1,0 0-1,13 24 1,-14-32-1,-1 0 0,1 0 0,0 0-1,0 0 1,1-1 0,-1 1 0,10 6 0,-11-9 0,1 0 0,-1 0 0,1-1 0,0 1 0,0-1 0,-1 1 0,1-1 0,0 0 0,0-1 0,0 1 0,0-1 0,0 0 0,5 0 0,-5 0-20,0-1 0,-1 0 0,1 1 0,0-1 0,-1-1 0,1 1 0,-1-1 0,1 1-1,-1-1 1,0 0 0,1 0 0,-1 0 0,3-4 0,18-20-5460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07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11448,'0'0'282,"13"-2"284,198-21 2288,-50 16-334,-145 6-2167,8-1 441,45-9-1,-58 9-1810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12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324 588 6016,'0'0'7786,"-9"4"-7507,-7 4-72,0 1 0,-23 16 0,-29 20 793,41-29-438,1 1 0,-27 23 0,47-34-405,-1 0 0,1 1 1,0-1-1,1 1 0,0 0 1,0 0-1,0 1 0,1 0 1,0 0-1,0 0 0,1 0 0,-3 10 1,5-8 102,-1 0 1,2 1-1,-1-1 1,3 18-1,-2-26-205,1 0-1,-1 0 1,1 0-1,0 0 1,0 0-1,0 0 1,0 0 0,0 0-1,0 0 1,0 0-1,0-1 1,1 1-1,-1-1 1,1 1-1,-1-1 1,1 1-1,0-1 1,-1 0-1,1 0 1,0 0-1,2 1 1,-1 0 36,1 0-1,-1-1 1,1 0 0,-1 0-1,1 0 1,0 0 0,-1 0-1,1-1 1,0 0 0,-1 1 0,5-2-1,-2 0 2,-1 0-1,1-1 1,0 0-1,-1 0 0,1 0 1,-1-1-1,0 0 1,0 0-1,0 0 0,0-1 1,-1 1-1,1-1 1,-1 0-1,0-1 0,4-5 1,2-3 23,0 0 1,-1-1-1,-1 0 1,8-20-1,-2-2 51,-3-1-1,0 0 1,5-46-1,-13 66-100,3-27 160,-2 0 1,-2-54-1,1-8-21,3-52 75,-3 115-198,-1 29-54,-1-1 0,0 1 0,-2-1 0,0 1-1,-3-20 1,3 29-13,-2-10 33,0 12-30,0 10-13,-43 175 6,20-54-48,-2 8 128,21-101-20,1 1 0,2 0 0,2 0 0,1 0 0,1 1 0,8 46-1,-7-75-6,1 1 0,0 0 0,1-1 0,-1 1-1,2-1 1,-1 0 0,1 0 0,0 0-1,1 0 1,0-1 0,0 0 0,10 11-1,-4-8 49,-4-2 12,0-1-1,14 10 1,-13-11-73,0-1-1,1 0 0,0-1 1,0 0-1,0 0 1,0-1-1,1 0 1,-1-1-1,1 0 1,0 0-1,-1-1 1,1 0-1,0-1 1,0 0-1,0-1 1,0 0-1,-1 0 0,1-1 1,10-3-1,6-3-6,-18 6-23,1 0 0,-1-1 0,1 0-1,-1-1 1,0 0 0,11-7 0,-11 5 24,-1 0 0,1 0 0,-1 0 0,-1-1-1,1 0 1,-1-1 0,7-11 0,-11 16-20,0 0-1,-1 0 0,1-1 0,-1 1 0,0 0 1,1-1-1,-2 1 0,1-1 0,0 1 0,-1-1 1,1 1-1,-1-1 0,0 1 0,0-1 0,-1 1 1,1-1-1,-1 1 0,0-1 0,0 1 0,0-1 1,0 1-1,-3-7 0,2 8-16,1 1 0,-1-1 0,1 0 0,-1 1 0,0-1 0,0 1 0,0-1 0,0 1 0,0 0 1,0 0-1,0 0 0,0 0 0,0 0 0,0 0 0,0 1 0,-1-1 0,1 1 0,0-1 0,-1 1 0,1 0 0,-3 0 0,3 0-4,0 0 0,0 0-1,0 0 1,1 0 0,-1 1 0,0-1 0,0 1-1,1-1 1,-1 1 0,0-1 0,1 1 0,-1 0-1,0 0 1,1 0 0,-1 0 0,1 0 0,-1 0-1,1 0 1,0 0 0,0 1 0,-1-1 0,1 1-1,0-1 1,0 0 0,0 1 0,0 0 0,-1 2-1,1 0-5,0 0 0,0 0 0,0 0 0,0 0-1,1 0 1,-1 0 0,1 1 0,0-1 0,0 0-1,1 0 1,-1 0 0,1 0 0,0 0 0,0 0-1,0 0 1,1 0 0,-1 0 0,1 0 0,2 3-1,6 8-4,-8-11 3,0 0 0,1 0-1,-1-1 1,1 1 0,0-1-1,-1 0 1,2 0 0,-1 0-1,0 0 1,1 0 0,-1-1-1,8 5 1,-5-5 11,0 0 0,1 0 0,-1 0 0,0-1 0,0 0 0,1 0 1,-1-1-1,1 0 0,-1 0 0,1 0 0,-1-1 0,0 0 0,1 0 0,-1-1 0,0 0 0,7-2 0,7-5-3,0-1 0,0 0 0,23-17 0,-27 14-37,30-26 0,-33 26 15,1 1 0,27-19 1,-40 31 23,0-1 0,0 0 0,0 1 0,0-1 0,0 1 0,0-1 0,0 1 1,0-1-1,0 1 0,0 0 0,0-1 0,0 1 0,1 0 0,-1 0 0,0 0 0,0 0 0,0 0 1,0 0-1,0 0 0,1 0 0,-1 1 0,0-1 0,0 0 0,0 1 0,2 0 0,-2 0 5,0 0 0,0 1-1,0-1 1,0 0-1,0 1 1,0-1-1,0 1 1,0-1 0,-1 1-1,1-1 1,-1 1-1,1 0 1,-1-1-1,1 4 1,0 4 48,0 0-1,-1 0 1,0 1-1,-2 16 1,1 14 452,3-40-337,4-4-112,2-6-19,9-11-4,0 1 0,2 0-1,30-25 1,-47 43-38,0 1 0,0-1 0,1 1 0,-1 0 0,0 0 0,1 0 0,-1 0 0,1 1 0,-1-1 0,5 0 0,-6 1 0,0 0 0,0 0 0,0 0 0,0-1 0,1 2 0,-1-1 0,0 0 0,0 0 0,0 0 0,0 0 0,0 1 0,0-1 0,0 1 0,0-1 0,0 0 0,0 1 0,0 0 0,0-1 0,0 1 0,0 0 0,0-1 0,0 1 0,0 0 0,-1 0 0,1 0 0,1 1 0,1 7 0,0-1 0,0 1 0,-1 0 0,0 0 0,1 17 0,-3-18 0,1 0 0,0 0 0,1 0 0,0-1 0,0 1 0,0 0 0,1-1 0,6 13 0,-8-19 0,0 1 0,0-1 0,0 0 0,0 1 0,1-1 0,-1 0 0,0 0 0,0 0 0,1 0 0,-1 0 0,1 0 0,-1 0 0,1-1 0,-1 1 0,1 0 0,-1-1 0,1 1 0,0-1 0,2 1 0,-1-1 0,0 0 0,0-1 0,0 1 0,-1 0 0,1-1 0,0 0 0,0 0 0,0 0 0,-1 0 0,5-2 0,3-3 0,-1 0 0,1-1 0,-1 0 0,14-14 0,-5 0 0,-1-1 0,-1 0 0,-1-1 0,24-47 0,-14 23 0,-15 25 0,-8 17 0,1 1 0,-1-1 0,1 0 0,-1 0 0,1 1 0,1 0 0,4-7 0,-7 11 0,-1 0 0,0 0 0,1-1 0,-1 1 0,0 0 0,1-1 0,-1 1 0,0 0 0,1 0 0,-1 0 0,0-1 0,1 1 0,-1 0 0,1 0 0,-1 0 0,1 0 0,-1 0 0,0 0 0,1 0 0,-1 0 0,1 0 0,-1 0 0,1 0 0,-1 0 0,0 0 0,1 0 0,-1 0 0,1 0 0,-1 0 0,0 1 0,1-1 0,-1 0 0,1 0 0,-1 0 0,0 1 0,1-1 0,-1 0 0,0 0 0,1 1 0,-1-1 0,0 0 0,0 1 0,1-1 0,-1 1 0,0-1 0,0 0 0,1 1 0,6 21 0,-7-21 0,7 34 0,5 70 0,-12-86 0,0 0 0,-1-1 0,-1 1 0,-1 0 0,-7 28 0,9-46 0,1 0 0,-1 0 0,1 1 0,-1-1 0,1 0 0,-1 0 0,0 0 0,0 0 0,0 1 0,0-1 0,0-1 0,0 1 0,0 0 0,0 0 0,0 0 0,0 0 0,0-1 0,0 1 0,-1-1 0,1 1 0,0-1 0,-1 1 0,1-1 0,0 1 0,-1-1 0,1 0 0,0 0 0,-1 0 0,1 0 0,0 0 0,-1 0 0,1 0 0,0-1 0,-2 1 0,0-1 0,0 1 0,0-1 0,0 0 0,1 0 0,-1 0 0,0-1 0,1 1 0,-1-1 0,1 1 0,-1-1 0,1 0 0,0 0 0,0 0 0,0 0 0,-3-3 0,5 5 0,0-1 0,-1 1 0,1-1 0,0 1 0,-1-1 0,1 1 0,0-1 0,-1 1 0,1-1 0,0 1 0,0-1 0,0 1 0,0-1 0,-1 0 0,1 1 0,0-1 0,0 0 0,0 1 0,0-1 0,1 0 0,-1 1 0,0 0 0,0 0 0,1-1 0,-1 1 0,0 0 0,1 0 0,-1 0 0,0 0 0,1 0 0,-1 0 0,0-1 0,1 1 0,-1 0 0,0 0 0,1 0 0,-1 0 0,0 0 0,1 0 0,-1 0 0,0 0 0,1 0 0,-1 0 0,1 1 0,30 9 0,-20-5 0,1-3 0,1 0 0,0 0 0,-1-1 0,1-1 0,0 0 0,25-4 0,-21 1 0,0 0 0,-1-1 0,1-2 0,26-10 0,-32 10 0,1 0 0,-1 0 0,-1-1 0,1 0 0,-1-1 0,-1 0 0,1-1 0,-1 0 0,-1 0 0,0-1 0,12-18 0,-11 12 0,0 1 0,9-27 0,-30 149 0,11-90 0,1-1 0,1 1 0,3 23 0,-3-32 0,1 0 0,0 0 0,1 0 0,-1 0 0,2 0 0,-1-1 0,1 1 0,8 11 0,-12-19 0,1 1 0,0 0 0,0-1 0,0 0 0,-1 1 0,1-1 0,0 1 0,0-1 0,0 0 0,0 0 0,-1 1 0,1-1 0,0 0 0,0 0 0,0 0 0,0 0 0,0 0 0,0 0 0,0 0 0,0-1 0,-1 1 0,1 0 0,0 0 0,0-1 0,0 1 0,1-1 0,22-12 0,-13 5 0,-2-1 0,1 0 0,-1-1 0,-1 0 0,0 0 0,0 0 0,9-18 0,37-87 0,-40 82 0,13-34 0,-2-1 0,-4-1 0,17-99 0,-31 113 0,-7 51 0,0 0 0,0-1 0,0 1 0,-1 0 0,0-1 0,0 1 0,0 0 0,0 0 0,0 0 0,-4-6 0,5 9 0,0 1 0,0 0 0,0 0 0,0 0 0,0 0 0,-1-1 0,1 1 0,0 0 0,0 0 0,0 0 0,0 0 0,0 0 0,0 0 0,0-1 0,-1 1 0,1 0 0,0 0 0,0 0 0,0 0 0,0 0 0,0 0 0,-1 0 0,1 0 0,0 0 0,0 0 0,0 0 0,0 0 0,-1 0 0,1 0 0,0 0 0,0 0 0,0 0 0,-1 0 0,1 0 0,0 0 0,0 0 0,0 0 0,-1 0 0,-4 7 0,-4 16 0,7-19 0,-10 31 0,2-1 0,2 1 0,0 0 0,3 1 0,-2 45 0,4-6 0,4 0 0,3 0 0,15 81 0,-18-154 0,10 44 0,-10-43 0,-1-1 0,1 0 0,0 0 0,0 0 0,0 0 0,0 0 0,0 0 0,1 0 0,-1 0 0,1 0 0,-1-1 0,1 1 0,-1 0 0,1-1 0,0 1 0,0-1 0,3 2 0,-2-3 0,0 0 0,0 0 0,0-1 0,0 0 0,0 1 0,0-1 0,0 0 0,-1 0 0,1 0 0,0-1 0,4-2 0,31-27 0,-30 23 0,1 1 0,-1 0 0,1 1 0,1 0 0,13-7 0,-23 13 0,0 0 0,1 0 0,-1 0 0,0 0 0,1 0 0,-1-1 0,0 1 0,1 0 0,-1 0 0,0 0 0,1 0 0,-1 0 0,0 0 0,1 0 0,-1 1 0,0-1 0,1 0 0,-1 0 0,0 0 0,1 0 0,-1 0 0,0 0 0,1 1 0,-1-1 0,0 0 0,0 0 0,1 0 0,-1 1 0,0-1 0,1 0 0,4 13 0,-2 17 0,-4-18 0,2 32 0,0-41 0,-1 1 0,1 0 0,-1-1 0,1 1 0,0 0 0,0-1 0,1 1 0,2 5 0,-3-8 0,0-1 0,-1 1 0,1-1 0,0 1 0,0-1 0,-1 1 0,1-1 0,0 0 0,0 1 0,0-1 0,-1 0 0,1 0 0,0 0 0,0 1 0,0-1 0,0 0 0,0 0 0,0 0 0,-1-1 0,1 1 0,0 0 0,0 0 0,0 0 0,0 0 0,-1-1 0,1 1 0,0 0 0,0-1 0,0 0 0,28-14 0,-25 12 0,4-2 0,0 1 0,0 0 0,1 0 0,-1 1 0,16-4 0,-22 6 0,0 1 0,0-1 0,0 1 0,0 0 0,0 0 0,0-1 0,0 2 0,0-1 0,0 0 0,1 0 0,-1 1 0,0-1 0,0 1 0,0-1 0,0 1 0,0 0 0,0 0 0,-1 0 0,1 0 0,0 0 0,0 1 0,-1-1 0,1 0 0,-1 1 0,1-1 0,-1 1 0,1 0 0,-1-1 0,0 1 0,2 3 0,-1 1 0,1 1 0,-1 0 0,-1-1 0,1 1 0,-1 0 0,0 0 0,-1 0 0,1 0 0,-1 0 0,-1 0 0,1 0 0,-1-1 0,-1 1 0,1 0 0,-1 0 0,0-1 0,-1 1 0,-4 8 0,1-1 0,-2 0 0,0-1 0,0 0 0,-1-1 0,-1 0 0,0 0 0,-16 14 0,16-18 0,-1-1 0,0 0 0,0 0 0,0-1 0,-1-1 0,0 0 0,0-1 0,-1 0 0,1 0 0,-1-2 0,-21 3 0,32-4 0,1-1 0,0 0 0,-1 0 0,1 0 0,-1 0 0,1 0 0,-1 0 0,1 0 0,-1 0 0,1-1 0,-1 1 0,1 0 0,0-1 0,-1 1 0,1-1 0,0 0 0,-1 1 0,1-1 0,0 0 0,0 0 0,-1 0 0,1 0 0,0 0 0,0 0 0,0 0 0,0 0 0,1-1 0,-1 1 0,0 0 0,0 0 0,1-1 0,-2-1 0,2 1 0,-1 0 0,1-1 0,0 1 0,0 0 0,0-1 0,0 1 0,0-1 0,0 1 0,0 0 0,1-1 0,-1 1 0,1 0 0,0 0 0,0-1 0,0 1 0,0 0 0,0 0 0,0 0 0,3-3 0,4-4 0,0 1 0,1 0 0,0 1 0,0 0 0,1 0 0,0 1 0,17-9 0,18-11 0,-14 6 0,56-26 0,-79 43 705,3-1-1213,-3-2-3733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12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14968,'0'0'3119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15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1 4416,'0'0'15714,"0"7"-15165,-2 25-7,2-30-340,0-1 1,-1 1 0,1 0 0,-1 0 0,0-1-1,1 1 1,-1 0 0,0-1 0,0 1-1,0-1 1,0 1 0,0-1 0,-1 1-1,-1 1 1,-2 2 150,3 0-173,0-1-1,0 1 1,0-1-1,1 1 0,-1 0 1,1 0-1,0 0 1,1 0-1,-1 0 1,1 0-1,0 0 0,1 7 1,1 6 150,8 34 0,34 100 943,5 19-19,-42-143-998,5 22 181,-11-45-321,0 0 0,-1-1 0,1 1 1,-1 0-1,0 0 0,-1 0 0,-1 8 1,1-11-98,1 0 1,-1-1 0,0 1-1,0 0 1,0-1-1,0 1 1,0-1 0,-1 0-1,1 1 1,0-1-1,-1 0 1,1 0 0,-1 0-1,1 0 1,-1 0 0,1 0-1,-1 0 1,0 0-1,0-1 1,1 1 0,-1-1-1,0 1 1,0-1-1,0 0 1,1 0 0,-4 0-1,-5 1 98,-1-1-1,1 0 1,-13-3-1,18 3-110,-17-4-6,0 0 0,1-1 0,-1 0 0,1-2 0,0-1 0,1-1 0,-22-12 0,6 7 0,30 12 0,1 0 0,-1 0 0,1-1 0,-1 1 0,1-1 0,-8-6 0,7 5 6,2-1 2,13-5-87,2-1-4229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25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1 8136,'0'0'13863,"-5"15"-13544,-6 17-177,-50 127 629,6-34-139,-39 84 688,77-172-956,14-27-154,-1 0 1,-1 0-1,0 0 1,0-1-1,-1 1 1,-11 12 0,17-21-34,0-12 121,2 6-3456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16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 6824,'0'0'6912,"-8"5"-6351,-43 27 1186,43-23 1257,10-6-1249,5-5 296,18-13-776,-20 12-1118,-1 0 0,1 0 0,0 0 0,1 1-1,-1 0 1,0 0 0,1 0 0,-1 0 0,1 1 0,6-1 0,423 13 2091,-333 4-1321,-61-8-234,-31-5-553,-2 0-755,-2-1-2999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17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5520,'0'0'8302,"-7"5"-7774,-34 22 508,52-28 4885,20 4-5176,-2 0-491,109-3 649,81 9 614,-210-9-1367,0 0 0,0-1 0,16-3 0,-17 3 33,0 0 0,0 0 0,0 0 0,14 1 0,-14 2 203,-7 0-7,-14-2-986,11 0 340,-19-4-723,14 1-2573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18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7528,'0'0'6660,"9"-4"-6135,17-7-39,1 1-1,-1 1 1,52-10-1,-32 16 334,-1 2-1,0 3 1,1 1-1,-1 2 1,74 18-1,-115-22-693,-1 0-1,1 0 1,-1 1 0,1-1-1,-1 1 1,0 0 0,6 4-1,0 3-2848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0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6328,'0'0'10671,"2"10"-10295,34 188 1688,-31-56 1064,-5-141-2948,0-4-78,0-1-1,1 1 0,-1 0 0,1-1 0,0 1 0,0 0 1,0 0-1,2-5 0,4-11 35,-2-4-24,-1 4-33,1 1 0,9-25 0,-7 27-40,0-3 5,2 0 0,0 1 0,1-1 0,19-26 0,-27 44-41,36-43 62,-34 39-57,0 2 0,0-1 0,1 0 0,0 1 1,-1 0-1,1 0 0,0 0 0,6-2 0,-9 4 1,0 1 0,0-1 0,0 1 0,0-1-1,1 1 1,-1 0 0,0 0 0,0 0 0,0 0 0,0 1-1,0-1 1,0 0 0,0 1 0,0-1 0,0 1-1,3 1 1,-2 0 11,1 0 0,-1 1-1,0-1 1,0 1 0,0-1-1,-1 1 1,1 0 0,3 4-1,0 3 43,0-1 0,-1 1-1,0 0 1,0 0 0,4 15 0,-1 5 207,-1 0 1,-2 0-1,-1 0 1,-1 1-1,-1 35 1,0-46 35,-1-17-236,0 0-1,0 0 1,-1 0 0,0 0-1,1 0 1,-1 0 0,-1 0-1,1 0 1,-1 4 0,0-5 90,5-6-4275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1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0 6328,'0'0'13690,"-3"10"-13291,0 2-283,-3 6 213,2 0 0,-4 22 1,8-33-155,0 0-1,1 0 1,0 0 0,0 0 0,0 0 0,1 0 0,0 0 0,4 10 0,-1-2 248,-4-15-393,-1 1 1,0 0-1,0-1 1,1 1-1,-1 0 1,0-1-1,1 1 1,-1-1-1,0 1 1,1-1-1,-1 1 1,1-1-1,-1 1 1,1-1-1,-1 1 1,1-1-1,0 1 1,-1-1-1,1 0 1,-1 0-1,1 1 1,0-1-1,-1 0 1,1 0-1,0 1 0,-1-1 1,1 0-1,0 0 1,-1 0-1,2 0 1,0 0-338,-1-1-1,1 1 1,0 0 0,-1-1 0,1 1 0,0-1 0,-1 0-1,1 0 1,-1 1 0,1-1 0,1-1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1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11760,'0'0'1136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3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0 3408,'0'0'7500,"-9"6"-6967,-50 26 546,31-17-63,0 0 0,1 2 0,-32 25-1,52-35-792,-5 4 260,1 0 0,-15 18 0,23-26-357,1 0 0,0 0 0,0 0 1,0 0-1,1 1 0,-1-1 0,1 0 1,-1 1-1,1 0 0,0-1 0,1 1 1,-1-1-1,1 1 0,-1 0 0,1 0 0,0 4 1,1-5-58,0-1 1,1 1-1,-1 0 1,0-1-1,1 1 1,-1-1 0,1 0-1,0 0 1,0 1-1,0-1 1,0 0-1,0 0 1,0-1-1,0 1 1,5 2 0,-1 0 51,1 0 0,0 0 0,0-1 0,12 4 0,-12-5-28,1-1-1,0 0 0,-1 0 1,1-1-1,0 0 1,0 0-1,-1-1 0,1 0 1,0 0-1,-1-1 1,1 0-1,-1 0 0,12-6 1,-7 3 27,0-1 0,-1-1 0,1 0 0,-1-1 0,-1 0 1,0 0-1,10-11 0,-11 10-9,-2 0-1,1-1 1,-1 0 0,0 0 0,-1 0-1,0-1 1,-1 0 0,0 0 0,-1 0-1,0-1 1,-1 0 0,0 1 0,-1-1-1,0 0 1,0-18 0,-3 30-95,1 0 1,0 0 0,-1 0-1,1 0 1,0 0-1,-1 0 1,1 0-1,0 0 1,-1 0-1,1 0 1,0 0 0,-1 1-1,1-1 1,0 0-1,-1 0 1,1 0-1,0 0 1,0 0-1,-1 1 1,1-1 0,0 0-1,0 0 1,-1 1-1,-4 13 137,0 0-1,1 1 0,0 0 0,1 0 1,-1 17-1,1-11-47,-11 206 847,14-220-924,0 247 1686,0-253-1723,0-1 0,0 1-1,-1-1 1,1 0-1,0 1 1,0-1-1,0 1 1,0-1 0,-1 1-1,1-1 1,0 0-1,0 1 1,-1-1 0,1 1-1,0-1 1,-1 0-1,1 1 1,0-1 0,-1 0-1,0 1 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3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0 7632,'0'0'5768,"-2"11"-5166,-1 5-368,-12 74 1199,13-75-904,1 0 0,0 0 0,1 0 0,3 21 0,-2-30-309,1-1 0,-1 1-1,1 0 1,0-1 0,1 0-1,-1 1 1,1-1 0,0 0 0,5 6-1,-7-9-163,0-1 0,0 0-1,0 0 1,1 0 0,-1 0 0,0 0-1,1 0 1,-1 0 0,0 0-1,1 0 1,-1 0 0,1-1-1,-1 1 1,1-1 0,0 1-1,-1-1 1,1 1 0,0-1-1,-1 0 1,1 0 0,-1 0-1,1 0 1,0 0 0,-1 0-1,1-1 1,0 1 0,-1 0 0,1-1-1,-1 1 1,1-1 0,0 0-1,-1 0 1,0 1 0,1-1-1,-1 0 1,1 0 0,0-1-1,6-5-31,0 0-1,-1-1 0,0 0 0,11-15 1,18-34-2639,-32 50 1467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3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11048,'0'0'1120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5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5224,'0'0'11625,"9"-3"-11205,2-2-273,-6 2-61,1 1 1,-1 0-1,0 0 1,1 0-1,-1 1 0,7-1 1,-10 2-25,-1-1 0,1 1 1,0 0-1,0 0 0,-1 0 1,1 1-1,0-1 0,-1 0 1,1 0-1,0 1 0,-1-1 0,1 1 1,0 0-1,-1-1 0,1 1 1,-1 0-1,1 0 0,-1 0 1,0 0-1,1 0 0,-1 0 0,0 1 1,0-1-1,0 0 0,0 1 1,0-1-1,2 3 0,-2-1 42,1 0-1,-1 0 1,0 1-1,0-1 0,0 0 1,0 1-1,-1-1 1,1 1-1,-1-1 1,0 1-1,0-1 1,0 5-1,-2 6 131,1-2-36,-1-1 1,0 0-1,-1 0 0,-6 20 0,4-18 68,2-1-1,0 1 1,0 1-1,1-1 1,1 0-1,0 27 1,1-37-213,0 0-1,1 0 1,-1-1-1,1 1 1,0 0 0,-1 0-1,1-1 1,1 1 0,-1-1-1,0 1 1,1-1 0,-1 1-1,1-1 1,0 0-1,-1 0 1,1 1 0,0-1-1,1-1 1,-1 1 0,0 0-1,0 0 1,1-1-1,-1 0 1,1 1 0,-1-1-1,1 0 1,0 0 0,-1 0-1,1-1 1,0 1-1,0-1 1,0 1 0,-1-1-1,1 0 1,0 0 0,0 0-1,0 0 1,0-1 0,4 0-1,5-4 26,-1 0 0,1 0 0,-1-1 0,0 0 0,-1-1-1,1-1 1,-1 1 0,-1-1 0,0-1 0,0 0 0,0 0 0,-1-1 0,-1 0-1,0 0 1,0-1 0,-1 0 0,0 0 0,-1-1 0,0 1 0,-1-1 0,0 0-1,-1 0 1,0-1 0,-1 1 0,-1-1 0,1-12 0,3-33 234,-5 57-306,0 0 1,0 1-1,0-1 1,0 0-1,0 0 0,0 1 1,0-1-1,0 0 1,0 1-1,0-1 1,1 0-1,-1 1 0,0-1 1,0 0-1,1 1 1,-1-1-1,1 1 1,-1-1-1,0 1 1,1-1-1,-1 1 0,1-1 1,-1 1-1,1-1 1,-1 1-1,1-1 1,0 1-1,0-1 1,1 1 3,-1 0 0,1-1 0,0 1 0,-1 0 0,1 0 1,-1 0-1,1 1 0,-1-1 0,1 0 0,0 0 0,-1 1 1,2 0-1,6 2 50,-1 1 0,0 0 0,10 7-1,-11-7 68,1 0 0,0 0 0,0-1 0,1 0 0,13 2-1,-19-4-49,-2-1-60,-1 0-1,1 0 1,-1 0 0,0 0 0,1 0 0,-1 0 0,1 0 0,-1 0-1,0 0 1,1 0 0,-1 0 0,0-1 0,1 1 0,-1 0 0,1 0-1,-1 0 1,0-1 0,0 1 0,1 0 0,-1 0 0,0-1 0,1 1-1,-1 0 1,0-1 0,0 1 0,1 0 0,-1-1 0,0 0 0,0 1-69,0 0 1,0 0-1,0 0 1,0 0-1,1-1 1,-1 1-1,0 0 1,0 0-1,0 0 1,0 0-1,0-1 1,0 1-1,0 0 1,1 0-1,-1 0 0,0 0 1,0 0-1,0 0 1,0-1-1,0 1 1,1 0-1,-1 0 1,0 0-1,0 0 1,0 0-1,1 0 1,-1 0-1,0 0 1,0 0-1,0 0 1,0 0-1,1 0 1,-1 0-1,0 0 1,0 0-1,0 0 1,1 0-1,-1 0 1,5 4-4033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25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 13264,'0'0'7291,"20"-5"-6887,233-38 736,55 37 1312,-244 10-1639,-58-3-602,0 0 1,0 0-1,0 1 0,0-1 1,0 1-1,0 1 1,10 5-1,-16-8-188,0 0-1,0 0 0,-1 0 1,1 0-1,0-1 1,0 1-1,0 0 0,0 0 1,-1 0-1,1 0 1,0 0-1,0 0 0,0 0 1,0 0-1,0 1 1,-1-1-1,1 0 0,0 0 1,0 0-1,0 0 0,0 0 1,0 0-1,0 0 1,-1 0-1,1 0 0,0 0 1,0 0-1,0 0 1,0 1-1,0-1 0,0 0 1,0 0-1,-1 0 1,1 0-1,0 0 0,0 0 1,0 1-1,0-1 1,0 0-1,0 0 0,0 0 1,0 0-1,0 0 1,0 1-1,0-1 0,0 0 1,0 0-1,0 0 1,0 0-1,0 0 0,0 1 1,0-1-1,0 0 1,0 0-1,0 0 0,0 0 1,0 0-1,1 1 0,-7-8-3576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6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 7736,'0'0'9479,"-5"8"-8791,4-7-671,-5 11 364,0-1 0,0 2 0,1-1 0,-6 24 0,8-22 196,1 0 0,1 0 1,0 0-1,1 1 0,0-1 1,3 15-1,-3-28-534,0-1 0,0 1 0,0-1-1,0 1 1,1-1 0,-1 1 0,0-1 0,0 1 0,0-1 0,1 1-1,-1-1 1,0 0 0,1 1 0,-1-1 0,0 1 0,1-1 0,-1 0-1,0 1 1,1-1 0,-1 0 0,1 0 0,-1 1 0,1-1 0,-1 0-1,1 0 1,-1 0 0,1 1 0,0-1 0,18-1 593,-13-1-547,0 0 0,0-1 1,10-4-1,-10 3-207,-1 0 0,1-1 1,-1 1-1,10-11 0,-3 1-3295,-11 13 3015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6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13056,'0'0'1648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7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6016,'0'0'10411,"10"1"-9911,2 1-339,2 1 101,1-1-1,18 1 1,1-3 198,20 1 521,82 13 0,-54-3-152,-49-8 7,0 2 0,56 16 1,-85-19-712,0-1 0,0 1 0,0 1 0,0-1 0,0 1 1,0-1-1,3 5 0,3 1 267,-9-8-353,0 1 0,-1-1 1,1 1-1,-1-1 0,1 1 1,0-1-1,0 0 0,-1 0 1,1 1-1,0-1 0,-1 0 0,1 0 1,0 0-1,0 0 0,-1 0 1,1 1-1,0-2 0,0 1 1,0 0-1,-1 0 0,1 0 0,0 0 1,0 0-1,-1-1 0,1 1 1,0 0-1,-1-1 0,1 1 1,0 0-1,-1-1 0,1 1 0,0-1 1,0 0-1,1-1-370,-1 1 0,0-1 0,1 0-1,-1 0 1,0 0 0,0 1 0,0-1 0,0 0 0,0 0-1,0-3 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8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12624,'0'0'3982,"1"8"-3435,3 21-123,4 69 1592,-2 30-142,-1 5 436,-6-117-1316,-2-13-294,-2-10-692,5 6-96,0 0-1,0-1 0,0 1 0,0-1 1,0 1-1,0-1 0,0 1 1,0-1-1,1 1 0,-1-1 1,0 1-1,2-3 0,-1-1-3112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29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11256,'0'0'2626,"11"3"-2124,24 7 380,56 7 1,-72-15-547,31 3 1496,0 2 0,61 16 0,-108-22-1651,0 0 0,-1 0-1,1-1 1,0 1 0,-1-1 0,1 0 0,0 0 0,0 0 0,-1 0 0,1 0 0,0 0 0,-1-1 0,5-1 0,-3 2-1242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30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5520,'0'0'7690,"2"10"-7120,28 154 2050,-22-90-1448,-6-50-381,0 0 0,2 0 0,9 35 1,-8-46 416,-4-21 131,0-3-1382,4-27 331,2-31 94,17-69 1,-19 118-305,1 0 0,2 1 0,0 0 0,0 0-1,2 1 1,17-25 0,-23 36-61,-1 1 27,2 0 0,-1 1-1,0-1 1,1 1 0,8-8-1,-12 13-34,0-1 0,0 0 0,0 0 0,0 1 0,0-1 0,1 1 0,-1-1 0,0 1 0,0-1 0,0 1 0,1 0 0,-1 0 0,0-1 0,1 1 0,-1 0 0,0 0 0,0 0 0,1 0 0,-1 1 0,0-1 0,1 0 0,-1 0 0,0 1 0,0-1 0,0 1 0,1-1 0,-1 1 0,0 0 0,0-1-1,0 1 1,0 0 0,0 0 0,0 0 0,0-1 0,0 1 0,0 0 0,0 2 0,7 6 52,-1 1-1,0 0 1,-1 0-1,0 1 1,-1 0-1,0 0 1,3 12 0,19 85 461,-24-97-462,15 132 933,-17-126-848,-4 39 637,2-53-599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31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6632,'0'0'6261,"10"2"-5746,-3 0-493,12 2 490,0 0-1,-1-1 1,24 0-1,-35-3-159,0-1-1,-1 1 0,1-1 1,0-1-1,12-3 1,-15 4-145,-1-1 1,0 1 0,0-1 0,0 0 0,0 1-1,0-2 1,0 1 0,0 0 0,-1 0 0,1-1-1,-1 0 1,4-4 0,-6 6-149,1 0-1,0 0 0,-1 0 1,1 0-1,-1 0 1,0 0-1,1 0 1,-1 0-1,0 0 1,0 0-1,1 0 1,-1-1-1,0 1 0,0 0 1,0 0-1,0 0 1,-1 0-1,1 0 1,0 0-1,0-1 1,-1 1-1,1 0 1,-1 0-1,1 0 0,-1 0 1,1 0-1,-1 0 1,1 0-1,-1 0 1,0 1-1,0-1 1,1 0-1,-2-1 1,0 1-7,0 0 1,1-1-1,-1 1 1,0 0 0,1 0-1,-1 0 1,0 0 0,0 1-1,0-1 1,0 0-1,0 1 1,0 0 0,0-1-1,0 1 1,0 0-1,0 0 1,-2 0 0,1 0-19,0 1 0,0 0 0,0 0 0,0 0 1,0 0-1,0 0 0,1 1 0,-1-1 0,0 1 1,1 0-1,-5 3 0,1 1 78,0 1 1,-9 12-1,9-10-31,5-6-48,0 0 0,-1 0 0,1 0 0,0 0 0,1 0 0,-1 0 0,0 0 1,1 0-1,0 1 0,0-1 0,0 0 0,0 0 0,0 1 0,1-1 1,-1 0-1,1 0 0,1 3 0,-1-1 33,1 0 1,-1 0-1,1-1 0,0 1 1,0-1-1,1 1 1,-1-1-1,1 0 0,0 0 1,6 6-1,-5-7-8,1 0 0,-1-1 0,1 1 1,0-1-1,-1 0 0,1-1 0,0 1 0,0-1 0,0 0 0,0 0 0,0 0 0,1-1 0,-1 0 0,0 0 1,0 0-1,0-1 0,0 1 0,0-1 0,0-1 0,0 1 0,0-1 0,0 1 0,0-1 0,-1-1 0,1 1 1,-1-1-1,1 0 0,-1 0 0,5-4 0,-7 5-179,1-1 143,0-1 1,1 1-1,0 0 0,0 0 1,5-3-1,5 2-3812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34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0 5624,'0'0'9126,"-10"2"-8772,-7 2-90,0 1 0,0 1 0,1 0 0,-31 16-1,41-18-194,-53 36 796,53-35-747,0 1-1,0-1 0,1 1 0,0 0 0,0 0 0,-8 13 0,8-10 55,0 1-1,1-1 1,0 1 0,1 0-1,0 0 1,1 0 0,0 1 0,-1 18-1,2-25-99,1 0-1,0-1 1,1 1-1,-1 0 1,1 0-1,-1-1 0,1 1 1,0 0-1,1-1 1,-1 1-1,1-1 0,-1 0 1,1 1-1,0-1 1,0 0-1,0 0 0,1 0 1,-1 0-1,1 0 1,0-1-1,0 1 1,0-1-1,0 0 0,0 0 1,0 0-1,0 0 1,6 2-1,-5-3-18,1 1-1,-1-1 1,0-1 0,0 1-1,1-1 1,-1 0-1,0 1 1,1-2 0,-1 1-1,0-1 1,1 1 0,-1-1-1,0 0 1,0-1 0,0 1-1,0-1 1,0 0-1,0 0 1,0 0 0,0 0-1,-1-1 1,1 1 0,4-5-1,3-3 74,0-1 0,-1-1 1,0 0-1,0 0 0,9-17 0,-14 22-58,0 0-1,0-1 1,-1 0 0,0 0 0,-1 0-1,0 0 1,0 0 0,-1-1 0,0 1 0,2-16-1,-4 23-56,1-7 106,-1 0 0,0 0 0,0 0 0,-1 0 0,0 1 0,-4-16 0,5 23-102,-3-7 342,1 6-225,2 6-52,0-5-59,0 15 98,0 0 72,4 29 0,-2-29-108,-1 0-1,-1 0 1,-2 17-1,0 2-2,-11 414 673,0-292-294,8-113-277,4-19-60,2-20-88,-1-1 0,0 1-1,0 0 1,0-1 0,-1 1 0,1-1 0,-1 1 0,0 0-1,-2 4 1,2-5 46,-2 2 78,2-13-528,1 7 280,0 0-1,0 0 1,1 0-1,-1 0 1,0 0-1,1-1 1,-1 1-1,1 0 1,-1 0-1,1 0 1,-1 0-1,1 0 1,0 0-1,-1 1 1,2-2-1,2-4-3746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35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6520,'0'0'5606,"10"1"-4916,-8-1-654,12 2 454,0-1 1,0-1 0,0 0-1,19-3 1,-29 3-269,0-1-1,-1 0 1,1 0 0,-1 0 0,1 0-1,-1-1 1,1 1 0,4-4 0,-7 4-162,0 0 0,0 0 1,0 0-1,-1 0 0,1 0 1,0 0-1,0 0 0,-1 0 1,1 0-1,-1 0 1,1-1-1,-1 1 0,1 0 1,-1 0-1,0 0 0,1-1 1,-1 1-1,0 0 0,0-1 1,0 1-1,0 0 0,0 0 1,0-1-1,-1 1 0,1 0 1,-1-3-1,1 3-14,0 0 0,-1 0 1,1 0-1,0 0 0,-1-1 0,0 1 0,1 0 1,-1 0-1,1 0 0,-1 0 0,0 0 0,0 0 0,0 0 1,1 0-1,-1 1 0,0-1 0,0 0 0,0 0 1,0 1-1,0-1 0,-1 1 0,1-1 0,0 1 0,0-1 1,0 1-1,0-1 0,-1 1 0,1 0 0,0 0 1,0 0-1,-1 0 0,1 0 0,0 0 0,0 0 0,0 0 1,-1 0-1,1 1 0,0-1 0,0 0 0,-2 1 1,-1 1 49,0 0 1,-1-1 0,1 1 0,0 1-1,0-1 1,1 1 0,-1-1 0,0 1 0,-5 6-1,5-5-15,-1 2 89,-1 1-1,1-1 1,1 1 0,-7 10 0,11-15-130,-1-1 1,0 1-1,0-1 1,1 1-1,-1 0 1,1-1-1,0 1 1,-1 0-1,1 0 1,0-1 0,0 1-1,0 0 1,0 0-1,0-1 1,1 1-1,-1 0 1,1-1-1,-1 1 1,1 0-1,-1-1 1,1 1-1,0-1 1,0 1-1,-1-1 1,1 1-1,0-1 1,2 2-1,2 3 54,1-1-1,1 1 0,-1-1 0,1 0 0,0-1 1,0 0-1,0 0 0,0 0 0,1-1 1,0 0-1,-1 0 0,1-1 0,0 0 1,0-1-1,0 1 0,1-2 0,-1 1 1,0-1-1,0 0 0,0-1 0,1 0 1,-1 0-1,0-1 0,0 0 0,0 0 0,-1-1 1,1 0-1,11-6 0,-4 1-1274,-12 7-1348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38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0 196 5920,'0'0'7905,"9"-5"-7413,4-3-314,-7 5-76,0-1 0,0 0 0,0 0 0,-1 0 0,0-1 0,8-7 0,7-11 389,-7 8-58,21-18 0,-30 30-236,1-1 0,0 0 0,0 1 0,0 0 0,0 0 0,1 1 0,-1-1-1,1 1 1,6-1 0,-11 2-160,0 1 0,0 0-1,0 0 1,0 0-1,0 0 1,0 0-1,0 0 1,0 0-1,0 0 1,0 0-1,0 1 1,0-1 0,0 0-1,0 1 1,0-1-1,0 0 1,0 1-1,-1-1 1,1 1-1,0 0 1,0-1 0,0 1-1,-1 0 1,1-1-1,0 1 1,-1 0-1,1 0 1,-1 0-1,1-1 1,-1 1 0,2 2-1,0 2 62,0 1-1,-1-1 1,1 1 0,0 8-1,-1-6 13,4 22 431,-1 34-1,-2-33-84,6 35 0,-7-57-296,1 0 0,1 0 0,0-1 0,0 1 0,0-1 0,1 1 0,1-1 1,6 9-1,-8-13-83,0 0 1,0 0-1,1-1 0,-1 1 1,1-1-1,0 0 1,0 0-1,0-1 1,0 1-1,1-1 1,-1 0-1,1 0 1,-1 0-1,1 0 1,0-1-1,6 1 1,-7-1-28,0-1 0,-1 0 0,1 0 1,0 0-1,-1-1 0,1 1 0,0-1 1,-1 0-1,1 0 0,-1 0 0,1 0 1,-1-1-1,1 1 0,-1-1 0,0 0 1,0 0-1,0 0 0,0 0 0,0-1 1,0 1-1,4-7 0,1-2 26,0 0 0,-1-1-1,0-1 1,-1 1 0,8-24 0,-6 10 41,-1 0 0,4-28 1,-8 23 40,-1-56 0,-2 57-17,0 28-123,0 0 0,0 0 0,0 0-1,0 1 1,0-1 0,1 0 0,-1 1-1,1-1 1,-1 0 0,1 1 0,0-1 0,0 0-1,-1 1 1,1-1 0,0 1 0,0 0 0,1-1-1,-1 1 1,2-2 0,-1 1 8,1 1 0,-1 0 0,0-1 0,1 1 0,-1 0 0,1 0 0,-1 1 0,1-1 0,0 1 0,-1-1 0,6 1 0,3 0 77,1 0 0,-1 2 1,1-1-1,19 6 0,25 11 249,13 3 187,-68-21-519,0 1 0,0-1 0,-1 0 0,1 0 0,0 0 0,0 1 0,0-1 0,-1 1 0,1-1 0,0 0 1,0 1-1,-1-1 0,1 1 0,0 0 0,-1-1 0,1 1 0,0-1 0,-1 1 0,1 0 0,-1 0 0,1-1 0,-1 1 0,0 0 0,1 0 1,-1-1-1,0 1 0,1 0 0,-1 0 0,0 1 0,0 1-301,0 0 0,0 0 0,-1 0 0,1 0 0,-1 0 0,-1 5 1,0 0-2424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28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1 8640,'0'0'8434,"-7"13"-8179,6-13-251,-12 24 260,0 0 1,-14 38-1,-33 97 1263,46-121-998,-1 0 0,-34 59 1,-9 19 467,54-108-904,1 1 1,0-1-1,-3 16 0,-5 14 270,-21 15 917,31-50-2,-4-4-829,5 1-415,0 1-28,-1 1 0,1-1 1,0 0-1,-1 0 0,1 0 0,-1 0 0,0 1 0,1-1 1,-1 0-1,0 0 0,0 0 0,0 0 0,0-1 0,1 1 0,-1 0 1,-2 1-1,-22 15 45,11-7-7,7-7 115,8-10-95,9-12-32,8-8-18,0 0 1,2 2-1,28-29 0,-40 48-12,-1 0 0,1 0-1,0 1 1,1 0 0,-1 0 0,1 1-1,0 0 1,0 1 0,12-4 0,-20 7 0,0 0 1,0 0-1,-1 1 1,1-1 0,0 0-1,0 0 1,0 1-1,-1-1 1,1 0 0,0 1-1,0-1 1,-1 0-1,1 1 1,0-1 0,-1 1-1,1 0 1,0-1-1,-1 1 1,1-1 0,-1 1-1,1 0 1,-1-1-1,1 1 1,-1 0 0,0 0-1,1-1 1,-1 1 0,0 0-1,0 0 1,1 0-1,-1 0 1,0-1 0,0 1-1,0 0 1,0 1-1,1 38 105,-2-31-75,-1 27 74,0-21-9,1-1 0,2 23 0,-1-34-74,0 0 1,0 1 0,1-1-1,0 0 1,0 0-1,0 0 1,0 0 0,0 0-1,0 0 1,1 0 0,0 0-1,-1-1 1,1 1-1,0-1 1,0 1 0,5 3-1,-5-5-8,-1 0-1,1 0 1,0 0-1,0 0 1,0 0-1,0-1 1,0 1 0,1-1-1,-1 1 1,0-1-1,0 0 1,0 0-1,0 0 1,0 0-1,0 0 1,1-1-1,-1 1 1,0-1 0,0 1-1,0-1 1,0 0-1,0 1 1,0-1-1,0 0 1,-1 0-1,1-1 1,3-1-1,4-4 25,-1 1 0,0-1-1,-1-1 1,8-8-1,49-70 255,-21 25-65,-9 23 196,-27 70-265,-6-12-133,2 0 1,0-1-1,1 0 0,1 0 1,1 0-1,10 24 0,-15-42-16,-1 1 0,1-1-1,0 0 1,0 0 0,-1 1 0,1-1-1,0 0 1,0 0 0,0 0 0,0 0-1,0 0 1,1 0 0,-1 0 0,0-1-1,0 1 1,0 0 0,1-1 0,-1 1-1,0 0 1,1-1 0,-1 0 0,1 1-1,-1-1 1,0 0 0,1 0 0,-1 0-1,1 0 1,-1 0 0,1 0 0,-1 0-1,1 0 1,-1 0 0,0-1 0,1 1-1,-1-1 1,1 1 0,-1-1 0,0 0-1,0 1 1,1-1 0,0-1 0,4-1 35,0-1-1,-1 0 1,0 0 0,0 0 0,0-1-1,0 0 1,6-8 0,0-4 24,0 0 0,-2 0 0,0-1 1,-1 0-1,7-25 0,24-62 372,-39 103-418,0 1 1,1-1-1,-1 1 1,1 0-1,-1-1 1,1 1-1,0 0 0,-1 0 1,1 0-1,0-1 1,0 1-1,0 0 1,0 0-1,2-1 0,-3 2-15,1 0 0,-1 0 1,1 0-1,-1-1 0,1 1 0,-1 0 0,1 0 0,-1 0 0,1 0 0,-1 1 0,1-1 0,-1 0 0,1 0 0,-1 0 0,1 0 0,-1 0 0,1 1 0,-1-1 0,1 0 0,-1 0 0,1 1 0,-1-1 0,1 0 1,-1 1-1,0-1 0,1 0 0,-1 1 0,0-1 0,1 1 0,-1-1 0,0 1 0,0-1 0,1 1 0,-1-1 0,0 1 0,0-1 0,0 1 0,1-1 0,-1 1 0,0 0 0,5 14 20,0 0 0,-1 0-1,-1 0 1,0 1-1,-1-1 1,0 1-1,-2 0 1,0-1 0,0 1-1,-1 0 1,-2-1-1,-4 21 1,6-32-2,0-1-1,0 0 1,-1 0-1,1 0 1,-1 0-1,0 0 1,0 0-1,0 0 1,0 0-1,0-1 1,0 1-1,-5 3 1,6-6-19,0 1 0,0 0 0,0-1 1,0 1-1,0-1 0,0 0 0,0 1 0,-1-1 0,1 0 0,0 0 1,0 1-1,0-1 0,0 0 0,0 0 0,0 0 0,-1 0 0,1 0 1,0-1-1,0 1 0,0 0 0,0-1 0,0 1 0,0 0 0,0-1 1,0 1-1,0-1 0,0 0 0,0 1 0,0-1 0,0 0 0,0 1 1,0-1-1,1 0 0,-1 0 0,0 0 0,1 0 0,-1 0 0,0 0 1,1 0-1,-1 0 0,0-1 0,1 1-7,0 1 0,0 0 0,-1-1 0,1 1 0,0 0 0,0-1 0,0 1 0,-1-1 0,1 1 0,0 0 0,0-1 0,0 1 0,0-1 0,0 1 0,0-1 0,0 1 0,0 0 0,0-1 0,0 1 0,0-1 0,0 1 0,0-1 0,0 1 0,0 0 0,1-1 0,-1 1 0,0-1 0,0 1 0,0 0 0,1-1 0,-1 1 0,0 0 0,1-1 0,16-5 0,-11 5 0,-1 1 0,1 0 0,-1 0 0,11 1 0,13 7 0,0 1 0,0 1 0,40 20 0,-68-30 56,0 1 0,0 0 1,0 0-1,0-1 0,0 1 0,0 0 1,0 0-1,-1 0 0,1 0 0,0 0 1,0 0-1,0 2 0,0 0-1282,-5-8-2963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39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7736,'0'0'10149,"8"6"-9689,25 21-8,-29-25-334,-1 0-1,0 0 1,0-1 0,1 1 0,-1-1-1,1 0 1,-1 0 0,1 0 0,0 0-1,-1 0 1,1-1 0,0 0 0,-1 1 0,1-2-1,0 1 1,4-1 0,6 1 290,-9-1-143,0 1 1,1 0-1,-1-1 0,0 0 0,0 0 0,6-3 0,-9 3-164,1 0 1,-1 1-1,0-1 0,0-1 1,0 1-1,-1 0 1,1 0-1,0-1 0,0 1 1,-1-1-1,1 0 0,-1 1 1,1-1-1,-1 0 0,0 0 1,2-2-1,-2 1-47,-1 1-1,1-1 1,0 0 0,-1 0-1,1 1 1,-1-1 0,0 0 0,0 0-1,0 0 1,0 0 0,-1 1-1,1-1 1,-1 0 0,0 0 0,1 1-1,-1-1 1,0 0 0,-1 1-1,1-1 1,0 1 0,-1-1-1,1 1 1,-1 0 0,0 0 0,0 0-1,0 0 1,0 0 0,0 0-1,0 0 1,-1 1 0,-4-4 0,3 4-27,0 0 0,0 1 1,0-1-1,0 1 0,-1-1 1,1 1-1,0 1 0,0-1 1,0 0-1,0 1 0,-6 1 1,6 0-7,-1 0 0,1-1 0,0 2 1,0-1-1,-1 0 0,1 1 0,1 0 1,-1 0-1,0 0 0,1 0 1,-6 7-1,3-3 20,1 0 0,0 1 0,0 0 0,1 0 0,-5 11 0,7-12-1,0 0 0,0 0 0,0 1 0,1-1-1,0 1 1,0-1 0,1 1 0,0-1 0,0 1 0,1-1 0,0 1 0,0-1 0,1 1 0,-1-1 0,2 0 0,4 12-1,-5-16-4,1 0-1,-1 0 1,1-1-1,0 1 0,0 0 1,0-1-1,0 1 1,0-1-1,0 0 0,1 0 1,-1-1-1,1 1 1,-1-1-1,1 1 0,0-1 1,5 1-1,4 0 67,0 0-1,0 0 1,18-1-1,30-5 913,-34 1-1606,1 2-3996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1:40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5120,'0'0'3642,"-9"6"-3163,-3 0-292,6-3-34,0 0 0,0 1 0,0 0 0,1 0 0,-6 5 0,-3 1 1411,-6 6 1396,30-22 1905,8 1-3563,22-1-1443,-37 5 455,45-4 182,0 2 0,0 2 1,0 3-1,-1 1 0,54 11 0,-44-4 175,-24-3 303,1-2-1,48 2 1,-82-7-946,1 0 0,0 0-1,0 0 1,0 0 0,-1 0-1,1 0 1,0-1 0,0 1-1,-1 0 1,1 0 0,0-1-1,0 1 1,-1 0 0,1-1-1,0 1 1,0-1 0,3-4-3581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08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1159 6520,'0'0'5514,"12"-3"-5240,-10 2-267,28-8 236,31-15-1,-52 21-164,0-1 1,0-1-1,-1 0 1,1 0-1,-1-1 1,-1 0-1,1 0 1,-1-1-1,9-10 1,2-10 108,-2 0 0,-1-1-1,-1 0 1,-1-1 0,-1 0 0,-2-1 0,6-33 0,26-100 482,-22 89-356,15-71 834,-34 138-958,1 0 311,5 16-260,19 39-149,-2 0 0,-2 1-1,15 54 1,37 161 157,-60-210-182,-13-51-61,23 106 163,-23-98-127,0 0-1,0 1 1,-1-1-1,0 1 1,-1-1 0,0 1-1,-4 15 1,4-24-21,0-1 1,0 1 0,0 0-1,0 0 1,-1-1-1,1 1 1,-1 0 0,0-1-1,1 0 1,-1 1-1,0-1 1,0 0 0,-1 0-1,1 0 1,0 0 0,-1 0-1,-3 2 1,1-3 5,1 1 1,0 0-1,-1-1 1,1 0-1,-1 0 1,1-1-1,-1 1 1,1-1-1,-1 0 1,-6-1-1,-3-1 35,0 0-1,1-1 1,-1-1-1,1 0 0,0-1 1,-18-9-1,-18-18 163,37 23-94,1 1 0,-1 1 0,-17-8 0,25 13-70,0-1 0,0 0 1,1 1-1,-1-1 0,1-1 0,0 1 1,0 0-1,0-1 0,0 1 1,0-1-1,-2-5 0,3 6-52,2 2-8,0 1-1,0-1 0,0 0 0,0 1 1,0-1-1,0 0 0,0 0 1,0 1-1,0-1 0,1 0 0,-1 0 1,0 1-1,0-1 0,1 0 1,-1 1-1,0-1 0,1 0 0,-1 1 1,0-1-1,1 1 0,-1-1 1,1 1-1,-1-1 0,1 1 0,0-1 1,-1 1-1,1-1 0,-1 1 1,1 0-1,1-1 0,5-6-13,-5 6 13,-1 0-1,1 0 1,-1 0-1,1 0 1,-1 0 0,1 0-1,-1 1 1,1-1-1,0 1 1,-1-1-1,1 1 1,0-1-1,-1 1 1,1 0-1,0 0 1,0 0-1,2 0 1,32 4-13,-34-4 14,177 29-29,-166-28 24,1-1 1,-1 0-1,0-1 0,1 0 1,-1-1-1,0-1 1,0 0-1,0-1 1,0 0-1,0-1 1,16-9-1,-20 8 14,0-1-1,0 0 1,-1 0 0,0-1-1,-1 1 1,11-15 0,34-57 137,-44 65-109,-2 4-3,-1-1 1,-1 1-1,0-1 1,0 0-1,1-13 1,6-14 163,-10 34-79,2-2 20,-6 9-63,2-1-70,0 1 0,0-1 0,1 1 0,-1-1 0,1 1 0,-1-1 0,1 1 0,0-1 0,0 1 1,0-1-1,1 4 0,0 10 2,-1 31-26,3 0-1,2 0 1,22 89 0,-26-131 17,0-1 0,1 1 0,0-1 0,0 0 0,0 1 0,0-1 0,1 0 0,3 4-1,-5-7 3,0 1 0,0-1 0,0 1 0,1-1 0,-1 0-1,0 0 1,1 1 0,-1-1 0,1 0 0,0 0-1,-1 0 1,1-1 0,0 1 0,0 0 0,-1-1-1,1 1 1,0-1 0,0 1 0,0-1 0,0 0-1,0 0 1,2 0 0,-1-2 8,1 0 1,-1 0-1,1 0 1,-1-1-1,0 1 0,0-1 1,-1 0-1,1 0 0,0 0 1,-1 0-1,0-1 1,3-3-1,-2 3 3,4-8 15,0 0 1,0 0 0,-1-1-1,-1 0 1,0 0-1,-1-1 1,4-19-1,8-99 313,-16 130-334,3-17 181,-3 19-183,0 0-1,0 0 0,0 0 0,0 0 0,0 1 1,0-1-1,0 0 0,1 0 0,-1 0 1,0 0-1,0 0 0,0 0 0,0 0 0,0 0 1,0 0-1,0 0 0,0 0 0,0 0 1,0 0-1,0 1 0,0-1 0,0 0 1,0 0-1,0 0 0,0 0 0,0 0 0,0 0 1,1 0-1,-1 0 0,0 0 0,0 0 1,0 0-1,0 0 0,0 0 0,0 0 1,0 0-1,0 0 0,0 0 0,0 0 0,0 0 1,1 0-1,-1 0 0,0 0 0,0 0 1,0 0-1,0 0 0,0 0 0,0 0 0,0 0 1,0 0-1,0 0 0,0 0 0,0-1 1,0 1-1,0 0 0,1 0 0,-1 0 1,0 0-1,0 0 0,0 0 0,0 0 0,0 0 1,7 32 142,-4-14-142,21 61-2,3 14-12,-27-91 11,0 2-6,1-1 1,-1 0 0,1 1 0,0-1 0,0 0-1,0 0 1,0 0 0,1 0 0,-1 0 0,1 0-1,0 0 1,0 0 0,0-1 0,2 3 0,-2-5 10,0-1 1,0 0 0,0 1 0,0-1 0,-1 0 0,1 0-1,0-1 1,0 1 0,-1 0 0,3-3 0,3-3 5,0 0 0,-1 0 0,0-1 0,0 0 0,-1-1 0,6-10 0,20-58 68,-15 36-3,11-45 54,-16 48-59,5-40 144,-15 76-200,0 0 1,-1-1 0,1 1 0,-1-1-1,1 1 1,-1-1 0,0 1 0,0-1-1,0 1 1,-1-4 0,1 6-4,12 7-64,0 4 38,1-1 1,0-1 0,0 1-1,1-2 1,1 0-1,-1-1 1,1 0-1,1-1 1,-1-1 0,1-1-1,0 0 1,19 2-1,-30-6 13,0 0 0,0-1 1,-1 0-1,1 0 0,0 0 0,-1 0 0,1-1 0,-1 0 0,1 0 0,5-3 0,40-29-5,-48 33 6,0-1 0,1 0 0,-1 0 0,0 0 0,0 0 0,0 0 0,0 0 0,0 0 0,-1-1 0,1 1 0,-1 0 0,1-1 0,-1 0 0,0 1 0,0-1 0,0 0 0,1-5 0,0 1 7,-1 7-6,-1-1 0,0 1-1,0 0 1,0 0-1,1 0 1,-1 0 0,0-1-1,0 1 1,0 0 0,0 0-1,0 0 1,1-1 0,-1 1-1,0 0 1,0 0-1,0 0 1,0-1 0,0 1-1,0 0 1,0 0 0,0-1-1,0 1 1,0 0 0,0 0-1,0-1 1,0 1 0,0 0-1,0 0 1,0 0-1,0-1 1,0 1 0,0 0-1,0 0 1,0-1 0,-1 1-1,1 0 1,0 0 0,0 0-1,0-1 1,0 1-1,0 0 1,-1 0 0,1 0-1,0 0 1,0-1 0,0 1-1,-1 0 1,1 0 0,0 0-1,0 0 1,0 0-1,-1 0 1,1 0 0,0 0-1,0-1 1,-1 1 0,1 0-1,0 0 1,-1 0 0,1 2 3,0-1 1,0 0 0,0 0 0,-1 1 0,1-1-1,-1 0 1,1 0 0,-1 1 0,1-1 0,-1 0-1,0 0 1,1 0 0,-1 0 0,0 0 0,-1 1-1,-1 3 1,-2 5-4,1 0 1,1 1-1,0-1 1,0 1-1,1 0 0,0 11 1,-4 11-3,4-20-3,0 0 0,1 0 0,0 1-1,1-1 1,1 0 0,0 1 0,0-1 0,2 0-1,-1 0 1,2 0 0,0 0 0,8 18 0,-11-30 3,0 0 1,0 0 0,0 1 0,1-1 0,-1 0 0,0 0 0,1 0 0,-1 0-1,1-1 1,-1 1 0,1 0 0,-1 0 0,1-1 0,-1 1 0,1-1 0,-1 0-1,1 1 1,0-1 0,-1 0 0,1 0 0,0 0 0,-1 0 0,1 0 0,0 0-1,1-1 1,2 0 5,-1 1-1,0-1 0,0 0 1,0 0-1,0-1 0,0 1 1,0-1-1,-1 0 0,6-2 1,21-24 88,-21 22-57,-7 5-34,0-1 0,0 1 0,0-1 1,0 1-1,0-1 0,0 0 1,0 0-1,-1 1 0,1-2 0,-1 1 1,1 0-1,0-3 0,4-2 14,0-1 0,1 1-1,12-11 1,15-16 19,-23 18-20,14-28 0,8-12-5,-19 36-9,-2-1 1,0 0-1,-1-1 1,-1 0-1,0-1 1,9-37-1,-8 12 28,5-11 22,-3-1 0,7-88 0,-19 129-4,-4-38 1,2 49-29,0 1 0,-1 0-1,1-1 1,-1 1 0,-1 0 0,1 0 0,-8-13 0,10 19-17,-1 0-1,1 1 1,-1-1-1,1 0 1,-1 0-1,0 0 1,1 0-1,-1 0 1,0 1-1,0-1 1,0 0-1,0 1 1,0-1-1,1 1 1,-1-1-1,0 1 1,0-1-1,-1 1 1,1 0-1,0-1 1,0 1-1,0 0 1,0 0-1,0 0 1,0 0-1,0 0 1,0 0-1,0 0 0,0 0 1,0 0-1,-1 0 1,1 1-1,0-1 1,0 0-1,0 1 1,0-1-1,0 1 1,0-1-1,0 1 1,1-1-1,-1 1 1,0 0-1,0 0 1,0-1-1,1 1 1,-1 0-1,0 1 1,-6 5-8,1 1 0,0 0 0,1 0 0,-6 11 0,7-11 4,-2 4-3,0 0 0,1 0 0,0 1-1,1 0 1,-3 15 0,-8 69-59,8-43 34,5-33 7,1 0 0,0 1 1,2-1-1,3 22 0,18 83-80,-16-96 79,3 5-33,2 0 1,2-1-1,0-1 1,3 0-1,37 59 1,-53-91 54,1 1 0,0-1-1,0 1 1,0-1 0,0 0 0,0 0 0,0 1-1,1-1 1,-1 0 0,0 0 0,0 0 0,1 0-1,-1 0 1,1-1 0,-1 1 0,1 0 0,-1-1-1,1 1 1,0-1 0,-1 1 0,1-1 0,0 0 0,-1 0-1,1 0 1,0 0 0,-1 0 0,1 0 0,0 0-1,-1 0 1,1-1 0,-1 1 0,1-1 0,0 1-1,-1-1 1,1 0 0,-1 1 0,1-1 0,1-1-1,7-5 30,-1 0-1,1 0 0,-1-1 0,12-13 1,-9 9 4,20-24 36,-26 29-51,-1 0 1,2 0 0,-1 0-1,1 1 1,0 0-1,7-5 1,62-38 162,-49 33-144,-20 11-18,1 0-1,-1 1 1,1 0 0,0 0-1,0 1 1,9-2 0,19-13 51,-34 15-60,-2 5 14,-15 6 52,-5 6-61,1 1 1,0 0-1,1 2 1,1 0-1,0 1 1,-24 34-1,38-48-10,0 0-1,1-1 0,-1 1 1,1 1-1,0-1 1,0 0-1,1 0 1,-1 1-1,1-1 0,0 1 1,0-1-1,1 1 1,-1 6-1,1-7-7,1 0-1,0-1 0,-1 1 1,1 0-1,1-1 1,-1 1-1,0-1 0,1 1 1,0-1-1,0 0 0,0 0 1,0 0-1,0 0 1,1 0-1,-1 0 0,6 4 1,-4-4-1,-1 0 0,1-1 1,0 1-1,0 0 0,0-1 1,0 0-1,0 0 0,0 0 0,1-1 1,-1 0-1,0 1 0,1-1 0,8 0 1,-6-1 1,0 0 0,0-1 0,0 1 0,0-2 0,-1 1 0,1-1 0,-1 0 0,10-4 0,5-5 10,-1 0-1,0-1 1,-1-1-1,24-23 1,-34 28-8,0-1 0,-1 0 0,0 0 0,-1 0 1,0-1-1,7-13 0,30-68 3,-32 64 11,25-58 60,47-158 0,-67 178-32,22-94 131,-36 146-140,-1-1 0,0 0 1,-1 0-1,-1 1 1,0-1-1,0 0 0,-1 0 1,-6-23-1,5 28 15,2 8-40,0 0 0,0 0 0,0 0 0,-1 0 0,1 0 0,0 0 1,-1 0-1,1 0 0,-1 0 0,1 0 0,-1 0 0,0 0 0,0-1 0,1 2-17,-6 14-50,4 16 15,-1 0 1,-6 29-1,-5 43-29,13-91 65,-1 260-161,8-20-5,-9-192 89,0-17 36,1-26 181,2-19-120,0 1 0,0-1 1,1 1-1,-1-1 0,1 0 1,-1 1-1,1-1 1,1-2-1,6-13 34,1 1 0,0-1 0,18-21 0,-21 30-4,1 0 0,1 0 0,0 1 0,0 0 1,0 0-1,1 1 0,14-9 0,-22 16-35,0 0 0,0 0 0,0 0-1,0 0 1,0 0 0,0 0 0,0 0-1,0 0 1,0 0 0,0 1 0,0-1 0,0 0-1,0 1 1,0-1 0,0 0 0,0 1-1,0-1 1,-1 1 0,1 0 0,0-1-1,0 1 1,0 0 0,-1-1 0,1 1 0,0 0-1,-1 0 1,1 0 0,-1 0 0,1-1-1,-1 1 1,1 0 0,-1 1 0,19 36 32,-17-33-28,7 19 4,10 42 1,-13-42-9,1-1 1,11 24 0,-13-35-6,-5-10 0,1 1 0,0-1 0,0 0 0,0 0 0,0 0 0,0 0 0,0 0 0,0 0 0,1 0 0,-1-1 0,1 1 0,-1 0 0,1-1 0,0 1 0,0-1 0,-1 1 0,1-1 0,0 0 0,0 0 0,0 0 0,4 1 0,-4-1-1,0-1 0,-1 0 0,1 0 1,0 0-1,-1 0 0,1 0 0,-1 0 0,1 0 0,0-1 0,-1 1 0,1-1 0,-1 1 0,1-1 0,-1 0 0,1 1 0,-1-1 0,1 0 1,-1 0-1,0 0 0,0 0 0,3-2 0,21-25-57,-23 25 33,-1 1 0,1 0 1,-1-1-1,0 1 0,0-1 1,0 1-1,0-1 0,0 0 1,-1 0-1,1 1 0,0-7 1,-2-5-3320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08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9040,'0'0'880,"12"-4"-551,28-9 280,2 2-1,-1 1 1,2 2 0,-1 3-1,65-2 1,-94 8-476,29 0 568,-1 1 0,81 17 0,-105-16-383,13 3 283,-29-6-551,1 0 0,-1 1 0,0-1 0,0 1 0,0-1 0,0 1 0,0-1 0,1 1 0,-1 0 0,0 0 0,0-1 0,-1 1 0,1 0 0,0 0 0,0 0 0,0 0 0,1 2-1,-2-2-114,0-1-1,0 0 1,0 0-1,0 0 1,0 1-1,0-1 1,0 0-1,0 0 1,0 1-1,0-1 1,0 0-1,0 0 1,0 1-1,0-1 1,0 0-1,0 0 0,0 1 1,0-1-1,0 0 1,0 0-1,0 0 1,-1 1-1,1-1 1,0 0-1,0 0 1,0 0-1,0 1 1,-1-1-1,1 0 1,0 0-1,0 0 1,0 0-1,-1 1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08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10752,'0'0'920,"91"30"-880,-43 12-248,1 1 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11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12 815 5016,'0'0'4865,"10"-9"-4256,-8 7-568,9-7 160,-1-2-1,0 1 1,0-1-1,-1-1 1,13-19-1,14-34 774,-2-2 0,28-80 0,-59 139-887,64-208 2247,-61 192-2061,1-1 272,4-40 0,-10 58-395,-1-1 1,0 0 0,0 0 0,-1 1 0,0-1-1,0 0 1,0 1 0,-1-1 0,-5-10-1,7 17-112,0 0-1,0 0 0,0 1 0,-1-1 1,1 0-1,-1 0 0,1 0 0,-1 1 1,1-1-1,-1 0 0,1 1 1,-1-1-1,1 0 0,-1 1 0,0-1 1,1 1-1,-1-1 0,0 1 0,0-1 1,1 1-1,-1 0 0,0-1 0,0 1 1,0 0-1,1 0 0,-1-1 0,0 1 1,0 0-1,0 0 0,0 0 1,-1 0-1,1 1-14,-1-1 0,0 1 1,1 0-1,-1 0 0,1 0 1,-1 0-1,1 0 0,-1 0 1,1 0-1,0 0 0,-1 1 0,1-1 1,0 1-1,0-1 0,-1 3 1,-5 6 5,1 2 0,1-1 0,0 0 1,0 1-1,1 0 0,-4 19 0,-7 79-1,7-46-23,-33 287-44,31-273 36,-4-1 0,-4 0 0,-2-1 0,-44 104-1,28-112 4,41-79 35,1 0 0,0 0 0,0 0 0,9-11 0,43-54 268,-24 33-198,161-187 290,-141 170-264,27-26 104,-68 72-159,-1 0 0,13-19 0,-17 21-51,0 1 0,1 0 0,1 0 0,12-11-1,-18 19-16,-1 0 0,0-1-1,0 1 1,0-1-1,0 0 1,-1 0 0,0 0-1,3-6 1,-3 6 3,0-1 0,0 1 1,1-1-1,0 1 0,5-6 0,-8 10-10,0 0-1,0 0 0,0 0 1,1 0-1,-1 0 0,0 0 0,0-1 1,0 1-1,1 0 0,-1 0 1,0 0-1,0 0 0,0 0 1,1 0-1,-1 0 0,0 0 0,0 0 1,0 0-1,1 0 0,-1 0 1,0 0-1,0 0 0,0 0 1,1 0-1,-1 0 0,0 0 0,0 0 1,0 1-1,0-1 0,1 0 1,-1 0-1,0 0 0,0 0 1,0 0-1,0 0 0,1 1 0,-1-1 1,0 0-1,0 0 0,0 0 1,0 0-1,0 1 0,0-1 1,1 0-1,-1 0 0,0 0 1,0 0-1,0 1 0,0-1 0,0 0 1,0 0-1,0 0 0,0 1 1,0-1-1,0 0 0,4 18 4,-4-14-2,11 79 0,-5-35-3,14 56 1,-20-100 2,1-1-1,1 1 1,-1 0-1,0-1 1,1 1 0,0-1-1,0 1 1,0-1-1,0 0 1,1 0-1,-1 0 1,6 5-1,-6-7 1,0 1 0,1-1 0,-1 1 0,1-1 0,-1 0 0,1 0 0,-1-1-1,1 1 1,0 0 0,0-1 0,-1 1 0,1-1 0,0 0 0,0 0 0,-1 0 0,1-1-1,0 1 1,5-2 0,5-1 15,-1 0 0,1-2 0,-1 1 0,0-2 0,0 1 0,14-11 0,2-3 44,28-26 1,-8 5 42,-19 9-6,-25 26-64,0 0-1,0 1 1,0-1-1,0 1 1,1 0-1,0 0 1,6-4-1,-14 27 127,0-6-131,1 0 0,0 0 0,1 1 0,0 23 0,1-31-25,1-1 1,-1 1-1,1-1 0,0 1 1,1-1-1,-1 1 0,1-1 0,0 0 1,0 0-1,1 0 0,-1 0 1,1 0-1,0-1 0,5 6 1,-6-8-2,-1-1 0,1 0 0,0 1 0,-1-1 0,1 0 0,0 0 0,0 0 0,0 0 0,0-1 1,0 1-1,0 0 0,0-1 0,0 0 0,0 1 0,0-1 0,0 0 0,0 0 0,0 0 0,1 0 0,-1 0 1,0-1-1,0 1 0,0-1 0,0 1 0,0-1 0,0 0 0,0 0 0,0 0 0,-1 0 0,1 0 1,0 0-1,0 0 0,-1-1 0,2-1 0,3-1 0,-2 0 0,1-1 0,0 0-1,-1 0 1,0 0 0,0 0 0,0-1 0,-1 0 0,4-9 0,-4 9 9,-1 0 0,0 0-1,-1-1 1,0 1 0,0 0 0,0-1 0,0 1-1,-1 0 1,0-1 0,-1 1 0,1-1 0,-3-6-1,2 8 0,-1 1 0,0-1 0,0 1 0,0-1 0,0 1 0,-1 0 0,0 0 0,0 0-1,0 0 1,0 0 0,-1 0 0,1 1 0,-1 0 0,0 0 0,0 0 0,-5-3 0,6 4-3,-1 1 1,0-1-1,1 1 1,-1 0-1,0 0 1,0 0-1,0 0 1,0 1-1,0-1 1,0 1-1,0 0 1,0 0-1,0 1 1,-7 0 0,-4 3 21,-1 0 0,-19 9 0,22-8-22,12-5-7,1 0-1,-1 0 1,1 1 0,-1-1-1,0 0 1,1 0-1,-1 1 1,1-1-1,-1 0 1,1 1 0,-1-1-1,1 0 1,-1 1-1,1-1 1,-1 1-1,1-1 1,-1 1 0,1-1-1,0 1 1,-1-1-1,1 1 1,0-1-1,0 1 1,-1-1 0,1 1-1,0 0 1,0-1-1,0 1 1,0-1-1,-1 1 1,1 0 0,0-1-1,0 1 1,0-1-1,1 2 1,-1-1-1,1 0 1,-1 0-1,1-1 1,-1 1-1,1 0 1,0 0 0,-1 0-1,1-1 1,0 1-1,0 0 1,-1-1-1,1 1 1,0-1-1,0 1 1,0-1-1,0 1 1,0-1-1,0 0 1,0 1-1,0-1 1,1 0-1,7 2 0,0-2 0,0 1 0,-1-1 1,1-1-1,0 1 0,0-2 0,10-1 0,61-21-19,-63 18 7,238-75-84,-250 79 99,0 1 0,0 0 0,1 0 0,-1 1 1,0-1-1,1 1 0,-1 0 0,0 1 0,1-1 1,-1 1-1,0 0 0,0 0 0,0 1 0,0-1 1,6 4-1,-7-3 0,0 0-1,-1 0 1,0 0 0,1 0 0,-1 1-1,0-1 1,0 1 0,-1 0 0,1 0-1,-1 0 1,1 0 0,-1 0 0,0 1 0,0-1-1,0 1 1,-1 0 0,1-1 0,-1 1-1,0 0 1,2 7 0,-3-3 10,0 0 0,0 0-1,-1 0 1,0 0 0,0 0 0,-1 0 0,0 0 0,-1-1 0,1 1 0,-8 12-1,-7 27 128,11-36 55,12-26-54,5-3-102,0 1 0,1 0-1,1 1 1,1 0 0,0 1-1,1 1 1,0 0 0,2 1-1,23-15 1,-38 27-29,1-1 0,-1 1 0,1 0 0,0 0-1,-1 0 1,1 1 0,0-1 0,0 1 0,0-1 0,0 1 0,-1 0 0,1 0 0,0 0 0,0 0 0,0 1-1,0-1 1,4 2 0,-5-1-7,-1 0 0,1 0 1,-1 0-1,0 0 0,1 0 0,-1 0 0,0 0 0,1 0 0,-1 0 0,0 0 0,0 1 0,0-1 0,0 1 0,0-1 0,-1 1 0,1-1 1,0 1-1,-1-1 0,1 1 0,-1-1 0,1 1 0,-1 0 0,0-1 0,0 1 0,0 0 0,0 0 0,0-1 0,0 1 0,0 2 1,-4 29 106,-10 40 1,14-73-108,0 0 0,0 0 0,0 0 1,0 0-1,0 0 0,0 0 0,0 1 1,0-1-1,0 0 0,0 0 0,0 0 0,0 0 1,0 0-1,0 0 0,0 0 0,0 0 0,0 0 1,0 1-1,0-1 0,0 0 0,0 0 1,0 0-1,0 0 0,0 0 0,0 0 0,0 0 1,0 0-1,0 0 0,0 0 0,0 1 0,0-1 1,0 0-1,0 0 0,1 0 0,-1 0 1,0 0-1,0 0 0,0 0 0,0 0 0,0 0 1,0 0-1,0 0 0,0 0 0,0 0 0,0 0 1,0 0-1,1 0 0,-1 0 0,0 0 0,0 0 1,0 0-1,0 0 0,0 0 0,0 0 1,0 0-1,0 0 0,0 0 0,1 0 0,7-4 72,11-11-30,-18 14-33,49-48 82,-38 36-66,0 0 0,1 1 1,1 1-1,15-11 0,-26 20-24,0 0 0,0 0 1,-1 1-1,1-1 0,0 1 0,0 0 0,0 0 1,1 0-1,-1 0 0,0 1 0,0-1 1,0 1-1,1 0 0,-1 0 0,0 0 0,0 0 1,1 1-1,-1-1 0,3 2 0,-3-1 0,0 1 0,0-1 0,-1 1 0,1 0 0,0 0-1,-1 0 1,0 1 0,1-1 0,-1 0 0,0 1-1,0-1 1,0 1 0,-1 0 0,1 0 0,0 0 0,-1 0-1,0 0 1,1 4 0,11 38 31,-10-34-9,-1 0 0,2 0-1,0 0 1,9 17 0,-11-24-9,0-1-1,1 0 1,-1 1 0,1-1 0,0 0 0,0-1 0,0 1-1,0-1 1,0 1 0,1-1 0,-1 0 0,1 0 0,0 0-1,-1-1 1,1 1 0,0-1 0,6 1 0,-2 0-3,1 0 1,0 1 0,-1-1-1,1 2 1,-1-1 0,0 1-1,0 0 1,7 6 0,3 2-328,-11-9-3109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14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5520,'0'0'14073,"7"13"-13931,24 44-2,-30-53-121,0-1 0,0 1 0,0-1-1,0 1 1,-1-1 0,1 1 0,-1 0 0,0-1-1,0 1 1,0 0 0,-2 6 0,1 7 71,6 93 470,-4-103-494,0 0-1,0 0 0,0 0 0,1 0 1,0-1-1,0 1 0,0 0 0,1-1 1,0 0-1,1 0 0,-1 0 0,1 0 1,0 0-1,7 6 0,-10-11-48,0 0-1,0-1 1,0 1-1,0 0 1,1-1 0,-1 0-1,0 1 1,0-1-1,0 0 1,1 1-1,-1-1 1,0 0 0,0 0-1,1 0 1,-1 0-1,0 0 1,0 0 0,1-1-1,-1 1 1,0 0-1,0-1 1,0 1 0,0 0-1,1-1 1,-1 0-1,0 1 1,2-2 0,36-26 181,-20 14-68,-9 8-72,-1-1 0,-1-1-1,9-8 1,-9 8-2,1 0-1,-1 1 1,14-9 0,-14 10-22,-1 0-1,1 0 1,-1-1 0,-1 0 0,1 0 0,-1 0 0,-1-1 0,1 0 0,-1 0-1,-1-1 1,0 1 0,0-1 0,0 0 0,-1 0 0,0-1 0,1-9 0,3-6 42,-4 19-49,-1 0-1,-1 0 1,1 0 0,-1 0-1,0 0 1,0-7-1,-25 54-2,21-30-12,0-1 1,0 2-1,1-1 0,0 0 0,1 16 1,3 59 76,-2-84-86,0 6 16,1 0 0,-1 0 0,2 0 0,-1-1 0,1 1 0,0 0 0,1-1 0,-1 1 0,1-1 0,1 1 0,6 8 0,-3 0 68,7 10 15,-13-25-88,-1 0 0,1 0-1,-1-1 1,1 1-1,-1-1 1,1 1 0,-1 0-1,1-1 1,0 1-1,-1-1 1,1 0 0,0 1-1,-1-1 1,1 1-1,0-1 1,0 0-1,-1 0 1,1 1 0,0-1-1,0 0 1,-1 0-1,1 0 1,0 0 0,0 0-1,0 0 1,-1 0-1,1 0 1,1 0 0,-1-1-3,-1 1 1,1-1 0,-1 0 0,0 1 0,1-1 0,-1 0 0,0 1 0,1-1 0,-1 0 0,0 1 0,0-1-1,1 0 1,-1 1 0,0-1 0,0 0 0,0 0 0,0 1 0,0-1 0,0 0 0,0 0 0,0 1 0,0-1-1,-1-1 1,-2-16-2298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15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7632,'0'0'5680,"11"-3"-5332,-8 2-329,10-3 160,0 1 0,0 0 0,0 1 0,0 1 0,26 0 0,201 35 2177,-221-30-2181,16 2 393,41 4-1,-63-10-311,0 0 1,0 0-1,0-1 0,0-1 0,-1 0 1,23-8-1,-18 4 288,-2 1-3176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17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0 924 7232,'0'0'4953,"7"-12"-4580,6-13-230,94-191 1444,0-36 47,-88 199-957,-2-1-1,17-102 0,-32 140-431,-1 1 0,0 0 0,-1 0 0,-1-1 0,0 1 0,-6-22 0,5 23 293,0 3-134,2 11-394,0 0 0,0 0 0,0 0 0,0 0 1,0 0-1,0 0 0,0 0 0,0 0 0,0 0 0,-1 0 0,1 0 0,0 0 0,0 0 0,0 0 0,0 0 0,0 0 0,0 0 1,0 0-1,0 0 0,0 0 0,0 0 0,0 0 0,0 0 0,0 0 0,0 0 0,-1 0 0,1 0 0,0 0 0,0 0 0,0 0 1,0 0-1,0 0 0,0 0 0,0 0 0,0 0 0,0 0 0,0 0 0,0 0 0,0 0 0,0 0 0,0 0 0,0 0 0,-1 0 0,1 0 1,0 0-1,0 0 0,0 0 0,0 0 0,0-1 0,0 1 0,0 0 0,0 0 0,0 0 0,0 0 0,0 0 0,0 0 0,0 0 1,0 0-1,0 0 0,-2 5 23,0 0 1,1 0-1,0 0 0,0 1 1,0-1-1,0 1 1,1-1-1,0 0 1,1 11-1,-1 11 13,-1-1-15,-3 45 97,9 125 1,36 66 412,-41-259-524,1-1 1,-1 1-1,1 0 1,0 0-1,0-1 1,0 1-1,0-1 1,0 1-1,0-1 1,1 1-1,-1-1 0,1 0 1,0 0-1,0 1 1,0-1-1,0-1 1,0 1-1,0 0 1,0 0-1,1-1 1,-1 1-1,1-1 0,-1 0 1,1 0-1,-1 0 1,1 0-1,0 0 1,-1-1-1,1 1 1,0-1-1,0 1 1,-1-1-1,5 0 1,-1-1 8,0 0 1,0-1 0,0 1 0,0-1 0,0 0 0,0-1 0,-1 1 0,0-1 0,1 0 0,-1-1 0,0 1 0,0-1-1,-1 0 1,6-5 0,35-49 246,-6 8 134,-38 48-374,1 0-1,-1 0 0,0 0 0,1 0 1,-1 0-1,0-1 0,-1 1 0,1 0 1,0-1-1,-1 1 0,1 0 0,-1-1 1,0 1-1,1-3 0,-1 4 39,-7 18 197,-2 8-203,4-13-39,1 0-1,-5 24 0,9-32-18,-1 0 0,1 0-1,0 1 1,0-1 0,0 0-1,1 0 1,-1 0 0,1 1-1,0-1 1,1 0 0,-1 0-1,4 6 1,6 13 46,-9-16-33,1-1-1,0 1 1,1-1-1,-1 0 1,1 0-1,1 0 1,-1 0-1,1-1 1,0 1-1,8 6 1,-11-11-14,-1 0 1,1-1-1,0 1 1,0-1-1,0 1 1,0-1-1,0 1 1,0-1 0,0 0-1,0 0 1,0 0-1,0 0 1,0 0-1,-1-1 1,1 1-1,0 0 1,0-1-1,0 0 1,0 1-1,0-1 1,-1 0-1,1 0 1,2-1-1,-2 1 1,0-1 1,0 1-1,0-1 0,0 1 0,-1-1 1,1 1-1,-1-1 0,1 0 0,-1 0 1,1 0-1,-1 0 0,0 0 0,0 0 1,0 0-1,0 0 0,0 0 0,0-1 1,-1 1-1,1-3 0,0-2 12,-1 0 0,-1 0 0,1 0 0,-1 1 0,0-1-1,0 0 1,-1 1 0,0-1 0,0 1 0,-1-1 0,1 1 0,-1 0 0,-1 0-1,-3-6 1,1 6 29,1-1 0,-1 1-1,0 0 1,-1 1 0,1 0 0,-1 0-1,0 0 1,-1 0 0,1 1-1,-16-6 1,8 7 77,14 3-115,-1-1 1,1 1 0,-1 0-1,1-1 1,-1 1-1,1 0 1,-1-1 0,1 0-1,0 1 1,-1-1 0,1 0-1,0 0 1,-3-1 0,6 3-7,0 0 0,0 0 0,0 0 0,0 0 0,0 0 0,0 0 0,0 0 0,0-1 0,0 1 0,0-1 0,0 0 0,5 1 0,33-1 6,-23 0 8,45-3 21,0-2 1,88-19-1,-142 24 384,-2-2-1123,-6-2-2939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17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10040,'0'0'2934,"15"-4"-2454,17-5-228,1 3 0,0 0-1,65-1 1,13 15 274,-62-3 269,90-4 0,-121-2-1020,-1-2-1,1 0 1,33-12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28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16280,'0'0'3503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18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56 124 4912,'0'0'6797,"-10"3"-6290,-30 11 13,35-13 968,6-2-443,12-6 61,20-9-456,-26 13-495,0 0 0,1 1-1,0-1 1,-1 2 0,1-1 0,0 1 0,13-1 0,-17 2-98,-1 1 0,0-1 0,0 1 0,0 0 0,0-1 0,0 1 0,0 1 0,0-1 0,0 0 1,0 1-1,0-1 0,0 1 0,-1 0 0,1 0 0,-1 0 0,0 0 0,1 1 0,-1-1 0,0 1 0,0-1 0,2 4 0,2 8 46,0-1 0,0 1 0,-1 0 0,-1 0 0,-1 1 0,0-1 0,1 18 0,9 32 143,-7-37-127,0-4 83,13 35 0,-17-52-149,1-1 0,0 1 0,0 0 0,0-1 1,1 0-1,0 1 0,0-1 0,0-1 0,1 1 0,7 6 1,-9-10-17,0 1 1,0 0 0,0-1 0,0 0 0,0 0-1,0 0 1,0 0 0,0 0 0,0 0 0,1-1-1,-1 0 1,0 1 0,1-1 0,-1-1 0,0 1-1,0 0 1,1-1 0,-1 1 0,0-1 0,0 0-1,0 0 1,0-1 0,0 1 0,0 0 0,0-1-1,0 0 1,4-4 0,3-1 55,-1 0 0,-1-1 0,1 0 0,-1-1 0,-1 1 0,10-16 0,-3 1 81,-1-1 1,-2 1-1,15-41 1,17-81 560,-26 80-309,-11 24-93,-4 15-26,-2 25-296,1 0 1,-1 0 0,0 0 0,1 1 0,-1-1-1,1 0 1,-1 0 0,1 1 0,-1-1 0,1 0 0,-1 1-1,1-1 1,0 0 0,-1 1 0,1-1 0,0 1 0,0-1-1,0 1 1,-1-1 0,1 1 0,0 0 0,0-1-1,0 1 1,0 0 0,0 0 0,-1 0 0,1 0 0,0 0-1,0 0 1,0 0 0,0 0 0,0 0 0,0 0 0,0 0-1,0 0 1,0 1 0,35 9 97,4 3-60,-27-9-20,-1 0-1,-1 0 0,19 10 1,-27-13-5,-1 1 0,1-1 0,-1 0 0,1 0 0,0 0 1,0 0-1,-1 0 0,1-1 0,0 1 0,0-1 0,5 1 0,-8-1 19,-7-4-543,0 2-2700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19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10448,'0'0'2393,"15"1"-2128,241 4 1298,-76-5 287,-151 3-1530,-23-2-458,-1 0 1,1 0-1,-1-1 1,1 0-1,-1 0 1,1 0-1,-1-1 0,10-1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21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0 784 5720,'0'0'8560,"12"-7"-8118,-4 2-352,1 0 2,0-1 1,-1 1-1,0-1 1,0-1-1,-1 0 1,1 0-1,8-12 1,3-7 326,-1-2 0,-2-1 1,-1 0-1,14-38 1,-19 44-57,-6 16-43,-1 1 0,0-1 0,-1 0-1,0-1 1,0 1 0,0 0 0,0-11 647,-1 27-624,4 42-72,-3-24-136,1 0-1,12 47 1,-14-68-111,1 0 0,0 0-1,0-1 1,1 1 0,-1-1 0,1 1 0,1-1-1,-1 0 1,1 0 0,0 0 0,0 0 0,0-1 0,1 0-1,-1 0 1,1 0 0,0 0 0,9 4 0,-10-7-8,0 0 0,-1 0 0,1 0-1,0-1 1,0 1 0,0-1 0,0 0 0,-1 0 0,1-1 0,0 1 0,0-1 0,0 0 0,-1 0 0,1 0 0,0 0 0,-1-1 0,1 0 0,-1 1 0,1-1 0,-1 0 0,4-3 0,5-4 29,0-1 0,0 0 0,-1 0 1,10-12-1,-8 5 8,0-1 0,-1 0 0,-1-1 0,0 0 0,-2-1 0,0 0 0,-2 0 0,8-30 0,2-23 163,7-81 1,-14 87-50,17-70 420,-27 136-574,0 0-1,0 1 1,0-1 0,0 1-1,0-1 1,0 0 0,0 1 0,0-1-1,0 1 1,1-1 0,-1 1-1,0-1 1,0 1 0,1-1-1,-1 1 1,0-1 0,1 1 0,-1-1-1,1 1 1,-1-1 0,0 1-1,1 0 1,-1-1 0,1 1-1,-1 0 1,2-1 0,5 14 91,1 33-84,-1 280 13,-8-250-29,1-60-2,-1 137 4,-31 230-1,29-363-4,-2 0 0,0 0 0,-13 28 0,18-47 2,0 0-1,-1 0 1,1 0 0,0 0-1,-1 0 1,0 0-1,1 0 1,-1 0-1,1 0 1,-1 0 0,0 0-1,0 0 1,0 0-1,1-1 1,-1 1-1,0 0 1,0-1 0,0 1-1,0 0 1,0-1-1,0 1 1,-1-1-1,0 1 1,0-1 2,1 0 0,0-1 0,-1 1 1,1 0-1,0 0 0,0-1 0,-1 1 0,1-1 0,0 1 0,0-1 1,0 0-1,0 0 0,0 1 0,0-1 0,0 0 0,0 0 0,-1-1 0,-3-3 16,1-1 0,-1 0 0,1 1 0,1-2 0,-1 1-1,-2-8 1,0-1 18,0 1 0,2-1-1,0 0 1,1-1 0,-2-17-1,5 26-16,0 0 0,0 0 0,1 0-1,0 0 1,0 0 0,0 0-1,1 0 1,0 0 0,1 1-1,-1-1 1,1 0 0,1 1-1,7-11 1,4-6 53,-7 11-35,-1 0 0,1 1 0,1 1-1,0-1 1,0 1 0,1 1 0,19-15 0,0 5 26,1 1 0,1 1 0,63-24 0,-94 41-72,1 0 1,-1 0-1,1-1 1,0 1-1,-1 0 1,1 0-1,-1 0 1,1 0-1,0 0 1,-1 0 0,1 0-1,-1 0 1,1 0-1,0 0 1,-1 0-1,1 0 1,-1 0-1,1 1 1,-1-1-1,2 1 1,0 4-3832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21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14568,'0'0'1696,"84"89"-1880,-35-49 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23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74 5920,'0'0'5478,"-10"11"-5023,0-2-345,1-1 2,0 1-1,0 1 1,1 0 0,0 0 0,1 0 0,-7 14 0,-6 16 686,-27 71 1,43-99-603,0 0 0,1 1 1,1-1-1,0 1 1,0 0-1,1 0 1,1 0-1,0-1 1,1 1-1,4 21 1,-5-33-163,0 0 0,0 0 0,0 0 0,0 0 1,0-1-1,1 1 0,-1 0 0,0 0 0,1 0 1,-1-1-1,0 1 0,1 0 0,-1 0 0,1-1 1,-1 1-1,1 0 0,-1-1 0,1 1 0,0-1 1,-1 1-1,1-1 0,0 1 0,-1-1 0,1 1 1,0-1-1,0 0 0,0 1 0,-1-1 0,1 0 1,0 0-1,0 0 0,0 1 0,0-1 0,-1 0 1,1 0-1,0 0 0,0 0 0,0 0 0,0-1 1,-1 1-1,1 0 0,0 0 0,0 0 0,1-1 1,2-1 64,-1 0 0,1-1 1,-1 1-1,0 0 0,0-1 1,1 0-1,-2 1 0,6-7 1,11-17 245,0-2 0,-1 0 0,-2-1 0,15-37 0,-30 63-289,0 0 1,0 0-1,0 0 0,1 0 0,-1 0 0,1 1 1,-1-1-1,1 1 0,0-1 0,0 1 1,0 0-1,0-1 0,1 1 0,-1 0 1,1 1-1,2-3 0,-4 4-15,0 0 0,0 0 0,0 0 0,0 0 0,0 0 0,-1 0-1,1 0 1,0 0 0,0 0 0,0 0 0,0 1 0,0-1 0,0 0 0,-1 1 0,1-1 0,0 1 0,0-1 0,0 1-1,-1-1 1,1 1 0,0-1 0,-1 1 0,1 0 0,-1-1 0,1 1 0,0 0 0,-1-1 0,0 1 0,1 1 0,20 32 70,-12-18 21,3 3-47,-4-5-47,0-1 1,1 0-1,0 0 1,1-1-1,1 0 1,0-1-1,15 13 1,-24-24-32,0 1 1,-1-1-1,1 1 0,0-1 1,0 1-1,0-1 0,0 0 1,-1 0-1,1 0 0,0 0 1,0 0-1,0 0 0,0-1 1,0 1-1,-1 0 0,1-1 1,0 0-1,0 1 0,0-1 1,-1 0-1,1 0 0,1-1 1,1 0 9,0-1 1,0 0 0,0 1 0,0-1-1,-1-1 1,1 1 0,4-6 0,-1-3 22,0 0 1,-1 0 0,-1 0 0,0 0 0,0-1 0,-1 0 0,-1 0 0,0 0-1,-1 0 1,0-1 0,-1 1 0,-1-1 0,0 1 0,-1-1 0,0 1-1,-4-16 1,5 29-34,0 0 0,0-1 0,0 1 0,0 0 0,0 0 0,0-1 0,0 1 0,0 0 0,0 0 0,0-1 0,0 1 0,0 0 0,0-1 0,0 1-1,0 0 1,0 0 0,0-1 0,0 1 0,0 0 0,0 0 0,0-1 0,0 1 0,0 0 0,1 0 0,-1-1 0,0 1 0,0 0 0,0 0 0,0 0 0,1-1 0,-1 1 0,0 0 0,0 0-1,1 0 1,-1 0 0,0-1 0,0 1 0,1 0 0,-1 0 0,0 0 0,1 0 0,17 1 121,31 17-107,-30-11 4,-4-2-22,1-1 0,0-1 1,0 0-1,0-2 0,0 1 1,0-2-1,17-1 0,-27 0 4,0 1 0,1-1 0,-1 0 0,0 0 0,1-1 0,-1 0 1,0 0-1,0-1 0,0 1 0,-1-1 0,1-1 0,-1 1 0,1-1 0,-1 0 0,0 0 0,-1 0 0,1-1 0,-1 0 0,0 1 0,6-9 0,-8 7 14,0 0 0,0-1 0,0 1-1,0 0 1,-1 0 0,0-1 0,-1 1-1,0-1 1,0-11 0,0 14-5,0 0 0,-1 0 1,1 0-1,-1 0 0,0 0 0,0 0 0,0 0 0,0 1 1,-1-1-1,0 0 0,0 1 0,0-1 0,0 1 0,0-1 1,0 1-1,-6-5 0,7 7-14,0 1 1,0 0 0,0 0-1,0 0 1,-1-1-1,1 1 1,0 0-1,0 0 1,0 0-1,0 1 1,0-1-1,0 0 1,0 0-1,0 1 1,0-1-1,0 0 1,-1 1 0,2-1-1,-1 1 1,0-1-1,0 1 1,0 0-1,0-1 1,0 1-1,0 0 1,1 0-1,-2 1 1,-23 26 15,21-21-9,1 0-1,-1 0 0,1 1 1,1-1-1,-1 1 0,1-1 1,0 1-1,1 0 0,-1 12 1,1-9 7,1-1 0,0 1 0,1-1 0,0 0 0,0 1 0,6 18 0,-3-19 15,1 0-1,0 0 1,0-1-1,1 0 1,0 0 0,1 0-1,0-1 1,0 0-1,0 0 1,1-1-1,13 9 1,-17-13-10,1-1 0,-1 0 1,1 0-1,0 0 0,0 0 1,0-1-1,0 0 0,0 0 1,0 0-1,0-1 0,0 1 1,10-2-1,2 0 58,1-1 0,23-6 1,-22 3-9,-1-2 0,1 0 1,-1 0-1,-1-2 1,1 0-1,24-18 1,11-15-3606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2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1 582 7432,'0'0'5657,"10"-4"-5210,5 0-198,-1-2 0,0 0 0,0 0 0,-1-1 0,0-1 0,0 0 0,16-14 0,-2-9 288,-2 0 1,-1-2-1,-1 0 1,-2-2 0,-2 0-1,-1-1 1,26-76 0,-35 82-53,-2 0 0,6-59 1,-11 83-332,-2 6-144,0 0 1,0 0 0,0 0-1,0-1 1,1 1 0,-1 0 0,0 0-1,0-1 1,0 1 0,0 0 0,0 0-1,0-1 1,0 1 0,0 0-1,0 0 1,1-1 0,-1 1 0,0 0-1,0 0 1,-1-1 0,1 1-1,0 0 1,0 0 0,0-1 0,0 1-1,0 0 1,0 0 0,0-1 0,0 1-1,0 0 1,0 0 0,-1 0-1,1-1 1,0 1 0,0 0 0,0 0-1,0 0 1,-1-1 0,1 1 0,0 0-1,0 0 1,0 0 0,-1 0-1,1 0 1,0 0 0,0-1 0,-1 1-1,1 0 1,0 0 0,0 0 0,-1 0-1,1 0 1,0 0 0,0 0-1,-1 0 1,1 0 0,0 0 0,-1 0-1,-6 24 413,1 0-381,0 1 0,2-1 0,0 2 1,2-1-1,1 0 0,0 0 0,2 1 0,2-1 0,0 0 1,1 0-1,1 0 0,14 37 0,-17-58-32,0-1 0,0 1-1,0-1 1,0 0 0,1 1 0,-1-1 0,1 0 0,0-1 0,0 1-1,0 0 1,0-1 0,7 4 0,-7-4-1,0 0 0,0-1 1,0 0-1,0 1 0,0-1 0,0 0 1,0 0-1,1-1 0,-1 1 0,0-1 1,0 0-1,1 1 0,-1-2 1,0 1-1,0 0 0,7-2 0,5-4 26,1 0-1,-1-2 1,0 0 0,17-12-1,55-47 82,-44 33-45,-19 14 14,0 0 0,-1-2-1,-1-1 1,0-1 0,18-28-1,-7 18 171,-32 33-198,-12 8 158,-14 17-134,3-4-41,14-11-34,0 1 1,1 0-1,0 0 0,1 0 0,1 1 1,-1 0-1,2 0 0,-1 1 0,2-1 1,-1 1-1,2 0 0,0 0 0,0 0 1,1 0-1,0 13 0,2-21-4,-1-1 0,1 1-1,0-1 1,0 1 0,1-1-1,-1 0 1,1 1 0,-1-1-1,1 0 1,3 3 0,22 28 16,-26-34-17,0 1-1,0 0 1,0 0-1,0 0 1,0 0-1,0-1 1,1 1-1,-1 0 1,0-1-1,1 1 1,-1-1-1,0 1 1,1-1-1,-1 1 1,0-1-1,1 0 1,-1 0-1,1 0 1,-1 0-1,1 0 1,-1 0-1,1 0 1,-1 0-1,0-1 1,1 1-1,-1-1 1,0 1-1,1-1 1,-1 1-1,0-1 1,1 0-1,0 0 1,3-3 6,1 1 1,-1-1-1,-1 0 1,1 0-1,7-8 1,-7 5 9,0 0-1,0-1 1,0 1 0,-1-1 0,0 0-1,0 0 1,4-14 0,-2-2 99,4-34 1,-5 27 1,-1 13 227,-3 46-206,-7 413-32,6-438-106,1 54 4,-10 89 1,7-131 12,0 0 0,-1 0 0,-1 0 0,-1 0 0,0-1 0,0 0 0,-2 0 0,0 0-1,0-1 1,-19 25 0,25-37-11,0 0 0,-1 1 0,0-1 0,1 0 0,-1 0-1,0 0 1,0 0 0,1-1 0,-1 1 0,0 0 0,0-1 0,0 1 0,0-1-1,0 0 1,0 1 0,0-1 0,0 0 0,0 0 0,0-1 0,0 1 0,0 0-1,0 0 1,1-1 0,-1 0 0,0 1 0,0-1 0,0 0 0,0 0 0,1 0-1,-4-2 1,-6-4 31,-1 0 0,1-1 0,-13-12 0,18 15-19,1 0 11,-1 0-1,1 0 1,0 0-1,0-1 1,0 1 0,1-1-1,0 0 1,0-1-1,1 1 1,0-1-1,0 1 1,0-1-1,1 0 1,0 0-1,0 0 1,1-1 0,0 1-1,0 0 1,1 0-1,0-1 1,0 1-1,0 0 1,1-1-1,0 1 1,1 0 0,0 0-1,0 0 1,0 0-1,6-10 1,1-1 24,2 1 0,0 0 1,1 0-1,1 2 0,26-26 0,84-63 119,-24 23-87,77-76-6,-159 142-71,-1 1-26,1 0 1,28-17 0,-44 30 16,0 0 1,0 1 0,0-1 0,0 1-1,0-1 1,0 1 0,0-1-1,0 1 1,0 0 0,0-1-1,0 1 1,0 0 0,0 0-1,0 0 1,1 0 0,-1 0-1,0 0 1,0 0 0,0 0-1,0 0 1,0 0 0,0 1-1,0-1 1,0 0 0,0 1-1,2 0 1,-2 1 1,0-1 0,1 1 0,-1 0 0,0 0 0,0 0 0,0 0 0,0 0 0,0 0-1,-1 0 1,1 0 0,-1 0 0,1 0 0,-1 3 0,3 20 20,-2 0 0,-1 1-1,0-1 1,-2 1 0,-9 40 0,5-51 26,6-15-2,4-4-18,26-42 63,-11 16-60,-13 20-24,3-3 18,0 0 0,0 1 0,1 1 0,22-21 0,-30 30-22,1-1 0,0 1 0,-1 1 0,1-1 0,0 0 0,0 1 0,1-1 0,-1 1 1,0 0-1,0 0 0,1 0 0,-1 1 0,0-1 0,1 1 0,-1 0 0,1 0 0,-1 0 0,0 0 0,1 0 0,-1 1 0,1 0 1,-1 0-1,0 0 0,0 0 0,1 0 0,-1 0 0,0 1 0,4 2 0,-4-1-1,1-1 0,0 1 0,-1 1 0,1-1 0,-1 0 0,0 1 0,0 0 0,0-1 0,0 1 0,1 5 0,19 45 41,-19-43-35,0 0 0,1 0 0,0-1 0,10 16 0,-13-24-9,0 1 0,1-1-1,-1 1 1,1-1-1,0 0 1,0 0 0,0 0-1,0-1 1,0 1-1,0-1 1,1 1-1,-1-1 1,0 0 0,1 0-1,-1-1 1,1 1-1,-1-1 1,1 0 0,-1 1-1,1-2 1,-1 1-1,1 0 1,-1-1-1,0 1 1,1-1 0,3-2-1,9-2 9,0 0 1,0-2-1,27-15 0,-11 4 45,-1-2 0,-1-1-1,-1-1 1,30-30 0,-58 51-27,-18 33 26,7-12-50,-12 32-1,20-46 0,0 1 0,0-1 0,0 0 0,1 1 0,0-1 0,1 1 0,-1-1 0,1 1 0,0-1 0,2 9 0,-1-12 1,0 0-1,0 0 1,0 0-1,1-1 1,-1 1-1,1 0 1,-1-1-1,1 1 1,0-1-1,0 1 1,1-1-1,-1 0 1,0 0-1,1 0 1,4 3-1,-6-4 1,1 0 0,-1 0 0,1-1 0,0 1-1,-1 0 1,1-1 0,0 1 0,-1-1 0,1 1-1,0-1 1,0 0 0,0 0 0,-1 0 0,1 0-1,0 0 1,0 0 0,0-1 0,-1 1 0,1 0-1,0-1 1,-1 1 0,1-1 0,0 0 0,-1 0-1,1 1 1,0-1 0,2-2 0,-1 0 7,1-1 0,0 1 0,-1-1 0,1 1 0,-1-1 0,0 0 0,0 0 0,0-1 0,-1 1 0,0-1 0,0 1 0,0-1 0,0 0 0,-1 1 0,1-1 1,-1 0-1,0 0 0,-1 0 0,1 0 0,-1 0 0,0 0 0,-1 0 0,1 0 0,-1 0 0,0 0 0,0 0 0,-2-5 0,2 3 17,-1-1-1,0 1 1,-1 0 0,0 0-1,0 0 1,0 1-1,-1-1 1,0 1 0,0-1-1,-1 1 1,1 0-1,-10-8 1,7 12 50,-6-3 9,13 5-82,0 0 1,0 0-1,0 0 0,0 0 0,0 0 0,1 0 0,-1 0 0,0 0 1,0 0-1,0 0 0,0 0 0,0 0 0,1 0 0,-1 0 0,0 0 1,0 0-1,0 0 0,0 0 0,0 0 0,1 0 0,-1 0 0,0-1 1,0 1-1,0 0 0,0 0 0,0 0 0,0 0 0,1 0 1,-1 0-1,0 0 0,0 0 0,0-1 0,0 1 0,0 0 0,0 0 1,0 0-1,0 0 0,0 0 0,0-1 0,0 1 0,0 0 0,0 0 1,0 0-1,0 0 0,0 0 0,0-1 0,0 1 0,0 0 0,0 0 1,0 0-1,0 0 0,0 0 0,0-1 0,0 1 0,0 0 0,0 0 1,0 0-1,0 0 0,0 0 0,0 0 0,0-1 0,0 1 0,-1 0 1,1 0-1,0 0 0,0 0 0,0 0 0,0 0 0,0 0 0,61-10 41,62-24-63,67-17-15,-169 47 35,7-2-1,30-3 1,-52 8 0,1 1 0,0-1 0,-1 2 0,1-1 0,-1 1 0,1 0 0,-1 0 0,1 0 0,-1 1 0,8 3 0,-11-3 4,0 0-1,-1 0 1,1 0 0,0 0-1,-1 0 1,0 1-1,1-1 1,-1 1 0,0 0-1,0-1 1,0 1-1,-1 0 1,1 0 0,-1 0-1,2 4 1,1 5 32,0 1 0,2 20 0,-1-6 6,-3-16 30,0 1 0,0 21 1,-3-24-5,2 0 0,0 0 0,0 0 0,4 17 0,-4-24-54,0-1-1,-1 1 1,1-1-1,0 1 1,0-1-1,0 0 1,1 1-1,-1-1 1,0 0 0,0 0-1,1 0 1,-1 0-1,1 0 1,-1 0-1,1 0 1,-1 0-1,1-1 1,-1 1-1,1-1 1,0 1-1,-1-1 1,1 1-1,0-1 1,0 0-1,-1 0 1,1 0-1,0 0 1,0 0-1,-1 0 1,1-1-1,3 0 1,1 0 12,1-1 1,0 1 0,0-1-1,0-1 1,-1 0-1,10-5 1,20-13 68,9-5 34,56-44 0,-95 65-110,0 0-1,-1-1 0,0 1 0,0-1 0,0-1 1,-1 1-1,0-1 0,0 1 0,3-10 0,-6 13-15,1 0 1,-1-1-1,0 1 0,0-1 0,0 1 0,-1-1 0,1 1 0,-1-1 1,0 1-1,0-1 0,0 1 0,0-1 0,-1 1 0,0-1 0,1 1 1,-1-1-1,0 1 0,-1-1 0,1 1 0,-4-6 0,4 7-2,0 1-1,0 0 0,-1-1 0,1 1 0,0 0 1,0 0-1,-1 0 0,1 0 0,-1 0 1,1 0-1,-1 0 0,1 1 0,-1-1 0,0 1 1,1-1-1,-1 1 0,0-1 0,1 1 1,-1 0-1,0 0 0,0 0 0,1 0 0,-1 0 1,0 0-1,0 0 0,1 1 0,-1-1 0,0 1 1,1-1-1,-1 1 0,1 0 0,-1-1 1,0 1-1,1 0 0,0 0 0,-1 0 0,-1 2 1,-1 0-1,0 0 1,0 0-1,0 0 1,0 1-1,1 0 1,0 0-1,0 0 1,0 0-1,0 1 1,0-1 0,-3 10-1,4-8 2,1 0-1,0 1 1,0-1 0,0 1 0,1-1-1,0 1 1,1-1 0,-1 1 0,1-1-1,0 0 1,1 1 0,-1-1-1,1 0 1,1 0 0,-1 0 0,1 0-1,0 0 1,0 0 0,1-1 0,0 0-1,7 9 1,1-1 5,0-1 1,0-1-1,1 0 0,1 0 0,0-2 1,0 0-1,19 9 0,-19-10 16,2-2 0,-1 0 1,1 0-1,-1-2 0,2 0 0,-1 0 1,0-2-1,1 0 0,-1-1 0,1 0 0,32-4 1,-47 3-61,1-1 0,-1 1 0,1-1 1,-1 0-1,1 1 0,-1-1 0,0 0 0,0 0 1,0-1-1,1 1 0,-1 0 0,3-4 1,-4 4-57,-1 0 0,1 0 0,-1 0 1,1-1-1,-1 1 0,0 0 1,1 0-1,-1 0 0,0-1 0,0 1 1,0 0-1,0-1 0,0 1 1,0 0-1,0 0 0,-1-1 1,1 1-1,0 0 0,-1 0 0,1-1 1,-1 1-1,1 0 0,-1 0 1,0 0-1,1 0 0,-2-2 0,-12-19-4233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27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12760,'0'0'744,"84"24"-520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30.4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1169 8640,'0'0'362,"3"9"116,14 31 86,-16-37-432,1 0 1,0 0-1,-1 0 1,1 0-1,0-1 1,1 1-1,-1-1 1,0 1 0,1-1-1,-1 0 1,1 0-1,0 0 1,-1 0-1,1 0 1,0 0-1,0-1 1,1 0-1,-1 1 1,0-1-1,0-1 1,0 1-1,1 0 1,-1-1 0,1 1-1,-1-1 1,0 0-1,1 0 1,-1-1-1,0 1 1,1-1-1,-1 1 1,0-1-1,1 0 1,-1 0-1,0 0 1,0-1 0,0 1-1,0-1 1,0 0-1,0 0 1,3-3-1,4-6 126,0 0-1,-1-1 0,0 0 1,-1 0-1,-1-1 0,0 0 1,0 0-1,-2-1 0,7-20 1,2-17 778,9-70 0,-8 36 257,3 18 1009,-14 65-1801,1 8-220,6 10-45,1 8-132,-1 1 1,-1 0-1,-1 0 1,-1 1 0,-2 1-1,5 33 1,-7-19 16,-1 0 1,-2 0 0,-7 62-1,5-95-94,0 0 1,-1-1-1,0 1 0,0 0 0,-6 11 1,7-16-10,-1 0 0,1 0 0,-1-1 0,0 1 0,0 0 1,0-1-1,0 1 0,0-1 0,-1 0 0,1 1 0,-1-1 0,1 0 1,-1-1-1,0 1 0,0 0 0,-4 1 0,5-3-5,-1 0 0,1 1 1,-1-1-1,1 0 0,-1-1 0,1 1 0,-1 0 0,1-1 1,-1 1-1,1-1 0,0 0 0,-1 0 0,1 0 0,0 0 0,-1 0 1,1-1-1,-3-1 0,-34-29 103,37 30-109,-3-2 17,0 0 0,0-1 0,0 1 0,0-1 0,1-1 0,0 1 0,0-1 0,0 1 0,1-1 0,0 0 0,0 0 0,0-1 0,1 1 0,-3-13 0,4 17-4,0-1-1,1 1 1,0 0 0,-1 0-1,1-1 1,0 1-1,0 0 1,1 0 0,-1-1-1,1-3 1,0 5-12,0 0 1,0 0-1,0 0 1,0 1-1,0-1 1,0 0 0,0 1-1,0-1 1,0 0-1,0 1 1,0-1-1,0 1 1,1 0-1,-1-1 1,0 1-1,0 0 1,1 0-1,-1 0 1,0 0-1,0 0 1,1 0-1,-1 0 1,1 0-1,85 7 85,-62-3-76,1-2 0,35-1 0,54-15-8,-99 11-21,1-1 0,-1 0 0,-1-2-1,31-13 1,-38 14 18,1-1-1,-1 0 1,0 0-1,-1-1 1,1 0-1,8-11 1,36-52 160,-29 36-67,-4-2 35,-11 18-48,-8 18-84,0 0 0,0 0 0,0 0 0,0 0 1,0 0-1,0 0 0,0-1 0,0 1 0,0 0 0,0 0 0,0 0 0,0 0 0,0 0 0,1 0 0,-1 0 1,0 0-1,0 0 0,0 0 0,0 0 0,0 0 0,0-1 0,0 1 0,0 0 0,0 0 0,0 0 0,1 0 1,-1 0-1,0 0 0,0 0 0,0 0 0,0 0 0,0 0 0,0 0 0,0 0 0,0 0 0,1 0 0,-1 0 1,0 0-1,0 0 0,0 0 0,0 0 0,0 0 0,0 0 0,0 1 0,0-1 0,0 0 0,1 0 0,-1 0 1,0 0-1,0 0 0,0 0 0,0 0 0,0 0 0,0 0 0,0 0 0,0 0 0,0 0 0,0 1 0,0-1 1,0 0-1,0 0 0,0 0 0,0 0 0,0 0 0,0 0 0,0 0 0,0 0 0,0 1 0,5 13 52,1 23-50,-5-31 7,3 21-1,2-1-1,9 27 0,-11-41-3,0-1 1,1 0-1,1 0 0,0-1 1,0 1-1,1-1 1,8 9-1,-8-10 3,-4-6 3,0 1 1,0-1-1,0 0 1,0 0 0,0 0-1,8 4 1,-10-6-8,1-1 0,-1 1 0,1-1 0,-1 1 0,1-1 0,-1 0 0,1 0 0,0 0 0,-1 0 0,1 0 0,-1 0 0,1 0 0,-1 0 0,1-1 0,-1 1 0,1-1 0,-1 1 0,1-1 0,-1 0 0,1 1 0,-1-1 0,0 0 0,2-1 0,22-15 88,35-33 0,10-7 48,26-17 123,-95 73-259,1 0 1,-1 0-1,0 0 0,0 1 1,1-1-1,-1 0 0,0 0 0,1 1 1,-1-1-1,0 1 0,1-1 0,-1 1 1,1 0-1,-1-1 0,1 1 1,-1 0-1,1 0 0,-1 0 0,1 0 1,-1 0-1,1 1 0,-1-1 1,1 0-1,-1 1 0,1-1 0,-1 1 1,0-1-1,1 1 0,-1 0 1,0 0-1,1-1 0,-1 1 0,0 0 1,0 0-1,0 0 0,0 0 1,0 0-1,0 1 0,0-1 0,0 0 1,0 0-1,0 1 0,-1-1 1,1 0-1,0 4 0,2 2 7,0 1 0,-1 0 1,0 0-1,0 0 0,-1 0 0,0 0 0,0 9 0,-11 54 69,10-71-80,0-1 0,0 1 0,0 0 0,0 0 0,0 0 0,1 0 0,-1-1-1,0 1 1,0 0 0,0 0 0,1 0 0,-1 0 0,0 0 0,0 0-1,1 0 1,-1 0 0,0 0 0,0 0 0,0 0 0,1 0 0,-1 0 0,0 0-1,0 0 1,1 0 0,-1 0 0,0 0 0,0 0 0,1 0 0,-1 0-1,0 0 1,0 0 0,0 0 0,1 0 0,-1 0 0,0 1 0,0-1 0,0 0-1,1 0 1,-1 0 0,0 0 0,0 1 0,0-1 0,0 0 0,0 0 0,1 0-1,-1 0 1,0 1 0,0-1 0,0 0 0,0 0 0,0 1 0,0-1-1,0 0 1,0 0 0,0 0 0,0 1 0,0-1 0,0 0 0,0 0 0,0 1-1,0-1 1,0 0 0,0 0 0,0 1 0,0-1 0,0 0 0,0 0 0,0 0-1,-1 1 1,17-18 59,-12 12-67,-2 3 7,10-13 21,1 1-1,1 0 0,0 1 1,1 0-1,20-12 0,-32 23-19,0 1-1,0 0 0,0 0 0,0 0 1,0 1-1,0-1 0,0 1 0,0-1 0,0 1 1,0 0-1,0 0 0,0 1 0,0-1 1,0 1-1,0-1 0,0 1 0,0 0 0,0 0 1,0 0-1,-1 0 0,1 1 0,0-1 1,-1 1-1,6 4 0,-2-1 0,0 0-1,1 1 1,-2 0-1,1 0 1,-1 0-1,0 1 1,0 0-1,5 8 1,-5-5 0,-1-1 2,0-1 0,1 0 1,0 0-1,0 0 0,10 10 0,-13-16-1,1 0 0,-1 0 0,1 0 0,-1 0-1,1-1 1,0 1 0,-1-1 0,1 0 0,0 0 0,0 0-1,0 0 1,0 0 0,0-1 0,0 1 0,0-1 0,0 0 0,1 0-1,-1 0 1,0 0 0,0 0 0,5-2 0,7-2 8,-1 0-1,1-1 1,-1-1 0,26-13 0,53-40 53,-61 37-36,-21 15-17,-2 0 0,19-17 0,-25 20 0,1 0-1,-1 0 1,0 0 0,0 0-1,0 0 1,0-1-1,-1 1 1,0-1-1,3-7 1,-5 12-6,0 0 0,0-1 0,0 1-1,1 0 1,-1 0 0,0-1 0,0 1 0,0 0 0,0 0 0,0 0-1,0-1 1,0 1 0,0 0 0,0 0 0,0-1 0,0 1 0,0 0-1,0 0 1,0 0 0,0-1 0,0 1 0,0 0 0,-1 0-1,1 0 1,0-1 0,0 1 0,0 0 0,0 0 0,0 0 0,0-1-1,-1 1 1,1 0 0,0 0 0,0 0 0,-8 2 47,-8 10-7,1 7-23,0 0-1,1 1 0,1 0 0,1 1 0,1 0 0,1 1 1,-9 27-1,17-41-16,1 0 1,0-1-1,0 1 1,0 0-1,1-1 0,1 14 1,0-17-13,-1 0-1,1 1 1,0-1-1,0 0 1,0 0 0,1 1-1,-1-1 1,1 0 0,0-1-1,0 1 1,1 0 0,4 6-1,-5-9 9,-1 0-1,0-1 0,0 1 0,0 0 1,0-1-1,0 1 0,0-1 0,1 0 1,-1 1-1,0-1 0,0 0 0,1 0 1,-1 0-1,0 0 0,0 0 0,1 0 1,-1 0-1,0 0 0,0-1 0,1 1 1,-1 0-1,0-1 0,0 1 0,0-1 0,0 1 1,1-1-1,-1 1 0,0-1 0,1-1 1,28-22 57,-22 13-42,0 1 0,0-2-1,-1 1 1,9-19 0,4-7 39,-19 35-47,0 0-1,0 0 1,0 1 0,0-1 0,1 1 0,-1-1-1,1 1 1,-1-1 0,1 1 0,-1 0 0,1 0-1,0 0 1,1-1 0,-2 3 2,0 1 0,-1-1 0,1 0 0,0 1 1,-1-1-1,0 1 0,1-1 0,-1 1 0,0-1 0,0 1 0,0-1 0,0 3 0,-1 16 12,-2 0 0,0 0-1,-1 0 1,-10 29-1,5-21-2,-80 252 28,82-260-60,0 0 0,-2-1-1,0 0 1,-1 0-1,-1-1 1,-17 21-1,27-37 19,0-1-1,0 1 1,-1 0-1,1-1 0,-1 1 1,0-1-1,1 0 1,-1 1-1,0-1 0,0 0 1,0 0-1,0 0 1,0 0-1,0-1 0,0 1 1,0 0-1,0-1 1,0 1-1,0-1 0,0 0 1,-1 0-1,1 0 1,-3 0-1,2-1 3,1 0 0,-1-1-1,1 1 1,-1-1 0,1 1 0,-1-1-1,1 0 1,0 0 0,0 0 0,0 0-1,0 0 1,0 0 0,1 0 0,-1-1 0,0 1-1,0-4 1,-2-1-1,1 1-1,0-1 1,0 0 0,1 0-1,0 0 1,0 0 0,1-1-1,0 1 1,0-1 0,0 1-1,2-12 1,0 5 2,1 1 0,1-1 0,0 1 0,1 0 0,8-19 0,-3 12 6,2 0 0,0 0 0,1 1 0,21-26 0,66-61 15,85-51-5,-50 46-10,-116 94-10,0-2-1,-1 0 0,-1-1 1,20-32-1,43-95-1,-46 70-1,-3-1-1,-3-1 1,30-156 0,-50 200-10,-2 0 0,-1 0 1,-1 0-1,-2-1 0,-2 1 1,-5-41-1,5 72 15,0 0 0,0 0 0,0 0 0,0 0 1,-4-8-1,4 12-4,1-1 1,0 1 0,0 0 0,-1-1-1,1 1 1,0 0 0,-1-1-1,1 1 1,0 0 0,-1-1-1,1 1 1,-1 0 0,1 0 0,0-1-1,-1 1 1,1 0 0,-1 0-1,1 0 1,-1 0 0,1-1 0,-1 1-1,0 0 1,0 0 0,0 1 0,0-1 0,0 0 0,1 1 0,-1-1 0,0 1 0,0-1 0,0 1 0,1-1 0,-1 1 0,0 0 0,0-1-1,1 1 1,-1 0 0,1-1 0,-2 2 0,-6 10-4,1-1-1,0 1 0,0 1 0,1-1 0,-7 22 0,-16 71-51,5 7-50,5 0 0,-8 180 0,25-250 80,4 327-207,0-349 214,1 0 0,7 25 0,-9-39 19,1 0-1,0-1 0,0 1 0,0-1 0,1 1 1,-1-1-1,1 0 0,1 0 0,-1 0 0,1-1 1,0 1-1,7 6 0,-9-10 4,0 0 0,0-1 0,0 1 0,-1-1 0,1 1-1,0-1 1,0 0 0,0 0 0,0 0 0,0 0 0,0 0 0,0 0 0,0 0 0,0 0-1,-1-1 1,1 1 0,0-1 0,0 0 0,2-1 0,4-1 7,-1 0 1,0-1 0,10-7-1,-9 4 1,0 0 0,-1 0 0,0-1 0,0 0 0,-1 0 0,0-1 0,0 0 0,7-16 0,-3 3 38,-1-1 1,11-41 0,-17 53-7,-1 0 1,0 0-1,-1 0 0,0 0 1,0 0-1,-2 0 0,-1-17 1,2 27-37,0 1 1,0-1 0,0 1 0,0-1-1,-1 1 1,1-1 0,0 1-1,0-1 1,0 1 0,0-1 0,-1 1-1,1-1 1,0 1 0,-1-1-1,1 1 1,0 0 0,-1-1 0,1 1-1,0-1 1,-1 1 0,1 0 0,-1-1-1,1 1 1,0 0 0,-1 0-1,1-1 1,-1 1 0,1 0 0,-1 0-1,0 0 1,0 0 1,0 0-1,0 0 1,0 1-1,0-1 1,0 0-1,0 1 1,1-1-1,-1 1 1,0-1-1,0 1 1,0-1-1,0 1 1,1 0-1,-2 0 1,-20 28 99,18-20-95,0 0 0,1 1 0,0-1-1,0 1 1,1 0 0,0-1 0,1 1 0,0 0-1,1 15 1,0-18-7,0 0 1,1 1-1,0-1 0,1-1 0,-1 1 1,1 0-1,0 0 0,1 0 0,0-1 1,0 0-1,0 1 0,1-1 0,0 0 1,6 7-1,-4-8-1,0 1-1,0-1 1,0 0 0,1 0-1,0-1 1,0 0 0,0 0-1,1 0 1,-1-1 0,1 0 0,-1-1-1,10 2 1,-11-3-2,0 0 0,0 0 1,0-1-1,0 0 0,0 0 0,0 0 0,0-1 1,0 0-1,0 0 0,0-1 0,0 0 0,0 0 1,-1 0-1,1 0 0,-1-1 0,10-6 0,-13 7-34,0 1 0,0-1 0,0 0 0,0 0 0,0 0 0,0 0 0,0 0 0,-1-1 0,1 1 0,-1 0 0,1-1 0,-1 1 0,0-1 0,0 1 0,0-1 0,0 0 0,-1 1 0,1-4 0,-1 1 25,0 1-1,0-1 1,0 1 0,-1-1 0,0 1-1,0 0 1,0-1 0,0 1 0,-1 0-1,-2-4 1,-2-5-865,-2 1-1,1 0 1,-2 1 0,1 0-1,-12-11 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30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14064,'0'0'1296,"84"6"-1296,-29 0 0,11 2-336,-15-2 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34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1280 5920,'0'0'2104,"2"10"-1379,-1-6-555,11 36 414,-11-37-444,0-1-1,0 0 1,0 0 0,0 0-1,0 0 1,0-1 0,1 1 0,-1 0-1,1 0 1,-1-1 0,1 1-1,0-1 1,-1 1 0,1-1-1,0 0 1,0 0 0,0 1 0,0-2-1,4 3 1,-4-3-27,0 0 1,0 0-1,1 0 0,-1-1 1,0 1-1,0-1 1,1 1-1,-1-1 0,0 1 1,0-1-1,0 0 0,0 0 1,0 0-1,0-1 0,0 1 1,0 0-1,-1-1 1,1 1-1,2-3 0,32-39 848,-23 27-678,-2 2 25,0 0 0,-1-1 0,-1 0 0,0-1 0,-1 1 0,-1-2 1,6-20-1,-3 14 728,-5 18-25,-2 16-322,-2 46-59,-9 74 1,3-77-392,-25 312 1059,30-365-1289,-2 19 137,-7 33 1,8-47-89,-1-1 1,1 0 0,-2 0 0,1 1 0,0-1-1,-1-1 1,0 1 0,0 0 0,0-1-1,-6 7 1,11-16 13,1 0 0,-1 0 0,0 0 0,0-1 0,-1 1 0,1 0-1,-1-1 1,0 1 0,0-10 0,2-6 21,73-324 730,-63 301-649,3 0-1,1 1 0,2 1 0,2 1 1,43-63-1,-56 93-108,1 0 0,1 1-1,0-1 1,0 2 0,1 0 0,0 0 0,0 1 0,20-11 0,-29 18-52,-1 0 1,1 0-1,0 0 0,0 0 1,0 1-1,0-1 0,0 1 1,0-1-1,1 1 0,-1 0 1,0-1-1,0 1 0,0 0 1,0 1-1,0-1 1,0 0-1,0 1 0,1-1 1,-1 1-1,2 0 0,-1 1 4,0 0 0,0 0 0,-1 0 0,1 0-1,-1 0 1,1 0 0,-1 1 0,0-1 0,0 1 0,0-1-1,3 7 1,-1-2-5,0 1-1,-1 0 0,0 0 0,0 0 0,-1 0 1,0 0-1,-1 1 0,0-1 0,1 12 0,-3-13 1,0 1 0,-1-1-1,1 0 1,-1 1 0,0-1-1,-1 0 1,0 0 0,0-1-1,-1 1 1,1-1 0,-1 1-1,-1-1 1,1 0-1,-1-1 1,0 1 0,-1-1-1,1 0 1,-1 0 0,0-1-1,0 1 1,0-1 0,-1-1-1,1 1 1,-1-1 0,0 0-1,0-1 1,0 1 0,0-2-1,-15 3 1,48-5-6,8-1-29,36-6 1,-10-4 14,0-4 0,-1-1 0,-1-4 0,89-44 0,-104 41 9,65-52 1,-96 62 57,-13 11-20,-8 9-9,-8 8-17,0 1 0,1 1 0,1 0 0,0 1 0,2 1 0,0 0 0,0 1 0,-14 32 0,11-25-5,-12 26 34,27-49-37,-1-1 1,1 1 0,0 0-1,1 0 1,-1 0 0,1-1-1,-1 1 1,1 0-1,0 0 1,0 0 0,0 0-1,0 0 1,0 0 0,1-1-1,-1 1 1,2 4-1,-1-6-2,-1-1 0,0 1 0,1 0 1,-1 0-1,0 0 0,1 0 0,-1-1 0,1 1 0,0 0 0,-1 0 0,1-1 0,0 1 0,-1 0 0,1-1 0,0 1 0,0-1 0,-1 1 0,1-1 0,0 1 0,0-1 0,0 0 0,0 1 0,0-1 0,0 0 0,1 0 0,-1 0 3,1 0 1,-1 0-1,1-1 0,-1 1 1,1-1-1,-1 1 1,1-1-1,-1 1 0,1-1 1,-1 0-1,0 0 0,1 0 1,1-2-1,4-3 24,-1-1 0,1 0-1,8-15 1,-14 22-30,18-31 69,-1-1 0,19-50 0,16-29 344,-52 110-406,-1 1 0,0 0 1,0 0-1,0-1 0,0 1 0,0 0 0,0 0 0,1 0 0,-1-1 1,0 1-1,0 0 0,0 0 0,1 0 0,-1-1 0,0 1 1,0 0-1,1 0 0,-1 0 0,0 0 0,0 0 0,1 0 1,-1 0-1,0 0 0,0-1 0,1 1 0,-1 0 0,0 0 0,0 0 1,1 0-1,-1 0 0,0 0 0,1 0 0,-1 1 0,0-1 1,0 0-1,1 0 0,-1 0 0,0 0 0,0 0 0,1 0 1,-1 0-1,0 1 0,0-1 0,0 0 0,1 0 0,-1 0 0,0 0 1,0 1-1,0-1 0,1 0 0,-1 0 0,0 1 0,7 11 90,0 5-70,1-1 0,0 0 0,2 0 0,14 19 0,-18-27-27,1 0 0,0 0 0,0-1 0,1 0 0,0 0 0,0-1 0,1 0 0,0 0 0,10 4 0,-15-9 7,0 0 0,0 0 1,0 0-1,0 0 0,0-1 1,0 0-1,0 0 0,0 0 1,5-1-1,37-7 60,-38 6-61,1-1 8,0 0-1,0 0 0,0-1 0,0-1 1,-1 1-1,1-1 0,-1-1 0,0 0 0,-1 0 1,10-9-1,-4 1 16,0 0 0,-1-1 1,-1 0-1,13-22 0,-22 33-6,1 0 0,-1-1 1,0 1-1,-1 0 0,1-1 0,1-5 0,3 160 41,-5-140-64,1 0-1,0 0 1,0 0 0,1-1 0,0 1 0,1-1 0,0 1 0,1-1 0,5 9-1,-7-13-3,1 0 0,0 1-1,0-2 1,0 1-1,0 0 1,1-1-1,0 1 1,0-1 0,0-1-1,1 1 1,-1-1-1,1 0 1,0 0 0,-1 0-1,9 1 1,-9-3 0,1 0 1,-1-1 0,0 0-1,0 0 1,1 0-1,-1-1 1,0 0 0,0 0-1,0 0 1,0 0 0,8-4-1,-1 0 2,-1 0-1,-1-1 1,1 0-1,10-8 0,2-5 13,-1-1-1,-1-1 1,0-1 0,-2 0-1,0-2 1,-2 0-1,0-1 1,-2-1-1,13-29 1,-1-7 54,-3-2 0,30-125 0,-40 123 9,-2-1-1,-4 0 1,-3-1-1,-2 0 1,-12-114-1,9 178-64,0 1 0,0-1 0,-1 1 0,0-1 0,0 1 0,0-1 0,-2-4 0,3 8-6,0 0-1,0-1 0,-1 1 0,1 0 0,0 0 0,0 0 1,0 0-1,-1 0 0,1-1 0,0 1 0,0 0 1,-1 0-1,1 0 0,0 0 0,0 0 0,-1 0 0,1 0 1,0 0-1,0 0 0,0 0 0,-1 0 0,1 0 1,0 0-1,0 0 0,-1 0 0,1 0 0,0 0 0,0 0 1,-1 0-1,1 1 0,0-1 0,0 0 0,0 0 1,-1 0-1,1 0 0,0 0 0,0 1 0,0-1 0,-1 0 1,1 0-1,0 0 0,0 0 0,0 1 0,0-1 0,0 0 1,0 0-1,-1 1 0,1-1 0,0 0 0,0 0 1,0 0-1,0 1 0,-5 10 4,1 0 0,0 0 0,-3 14 0,-6 32-18,2 0 1,4 1-1,-2 74 1,14 183-157,-2-244 112,-2-33 20,6 73-116,-5-97 118,0 0-1,1-1 1,0 1-1,2 0 1,9 21-1,-6-17-10,7 14-43,-14-31 78,0 1 0,0-1 1,0 1-1,0-1 0,1 0 0,-1 1 0,0-1 1,1 0-1,-1 0 0,1 0 0,-1 0 0,1 0 1,0 0-1,-1 0 0,4 0 0,-4-1 7,1 0 0,-1-1 0,1 1 0,-1-1 0,1 1 0,-1-1 0,1 0 0,-1 1-1,1-1 1,-1 0 0,0 0 0,0 0 0,1 0 0,-1 0 0,0 0 0,0 0 0,0 0 0,0-1 0,1-2 0,1 1 1,21-27 61,-2-2-1,-1 0 1,-1-1-1,-2-1 1,-2-1-1,24-71 1,-32 81 79,-9 32 97,-5 31-125,3-11-78,0-1 8,1 43-1,2-61-26,1 0 0,0-1-1,0 1 1,1-1-1,0 0 1,0 1-1,1-1 1,-1 0 0,2 0-1,5 9 1,-8-14-3,1 0 0,0-1 1,0 1-1,0 0 0,0-1 1,0 0-1,0 1 0,0-1 1,1 0-1,-1 0 0,0 0 1,1 0-1,-1-1 0,1 1 1,-1-1-1,1 1 0,-1-1 1,5 0-1,51-3 65,-48 1-52,6 0-3,0 0 0,0-2 0,-1 0 1,0-1-1,1 0 0,19-12 0,-10 4 16,-1-2 1,38-30-1,-50 35-35,0 1 0,1 0 0,0 1 0,0 1 0,16-7 0,-24 12 0,-5 2 0,0 0 0,0 0 0,0 0 0,1 0 0,-1 1 0,0-1 0,0 0 0,0 0 0,0 0 0,0 0 0,0 0 0,0 0 0,0 0 0,0 0 0,0 0 0,0 0 0,0 0 0,0 0 0,0 0 0,0 0 0,0 0 0,0 0 0,0 0 0,0 1 0,0-1 0,0 0 0,1 0 0,-1 0 0,0 0 0,0 0 0,0 0 0,0 0 0,-5 9 0,-28 41 0,18-29 0,-12 26 0,23-41 0,1 0 0,1 1 0,-1 0 0,1-1 0,0 1 0,1 0 0,0 0 0,-1 13 0,2-17 0,0 0 0,0 0 0,0 0 0,0 0 0,1-1 0,0 1 0,-1 0 0,1 0 0,0 0 0,0 0 0,1-1 0,-1 1 0,0 0 0,1-1 0,0 1 0,-1-1 0,1 0 0,0 1 0,0-1 0,1 0 0,-1 0 0,0 0 0,1-1 0,-1 1 0,1-1 0,-1 1 0,1-1 0,0 0 0,4 2 0,0-2 0,-1 0 0,0 0 0,1 0 0,-1 0 0,1-1 0,-1 0 0,1-1 0,-1 0 0,1 0 0,-1 0 0,0 0 0,9-4 0,5-4 0,1 0 0,-1-2 0,-1 0 0,0-1 0,-1-1 0,0-1 0,24-24 0,-12 7 0,-2-1 0,-2-1 0,25-40 0,-31 40 0,-2-1 0,-1-1 0,22-65 0,19-116 0,15-175 0,-66 288 0,-6 92 0,-2-1 0,0 0 0,0 0 0,-1 0 0,0 0 0,-6-15 0,8 27 0,0-1 0,-1 0 0,1 0 0,0 1 0,0-1 0,-1 0 0,1 0 0,-1 1 0,1-1 0,0 0 0,-1 1 0,1-1 0,-1 1 0,0-1 0,1 0 0,-1 1 0,1-1 0,-1 1 0,0 0 0,1-1 0,-1 1 0,0-1 0,0 1 0,1 0 0,-1 0 0,0-1 0,0 1 0,1 0 0,-1 0 0,0 0 0,0 0 0,0 0 0,1 0 0,-1 0 0,0 0 0,-1 1 0,-1 0 0,1 0 0,0 0 0,0 0 0,0 0 0,0 1 0,0-1 0,0 1 0,0 0 0,1-1 0,-1 1 0,-1 2 0,-10 15 0,0 0 0,2 0 0,0 1 0,-13 36 0,-25 94 0,49-150 0,-23 79 0,5 2 0,2 0 0,5 0 0,3 1 0,2 98 0,18-18 0,-8-139 0,0 0 0,2 0 0,0-1 0,19 42 0,-25-62 0,1 0 0,0 0 0,1 0 0,-1 0 0,0 0 0,0 0 0,1 0 0,-1 0 0,1-1 0,0 1 0,0 0 0,-1-1 0,1 0 0,0 1 0,0-1 0,0 0 0,0 0 0,1 0 0,-1 0 0,0-1 0,0 1 0,0 0 0,1-1 0,-1 0 0,0 1 0,1-1 0,-1 0 0,0 0 0,1 0 0,-1-1 0,0 1 0,1-1 0,-1 1 0,4-2 0,9-3 0,0 0 0,0-1 0,-1 0 0,0-1 0,-1-1 0,1 0 0,-1-1 0,-1 0 0,20-20 0,-19 17 0,-1-1 0,0 0 0,-1-1 0,-1 0 0,0-1 0,-1 0 0,-1-1 0,10-23 0,-12 23 0,-3 9 0,0 1 0,-1-1 0,1-1 0,-1 1 0,-1 0 0,1-1 0,-1 1 0,-1 0 0,1-1 0,-2-13 0,1 21 0,0 0 0,0 0 0,0-1 0,0 1 0,-1 0 0,1 0 0,0 0 0,0 0 0,0-1 0,-1 1 0,1 0 0,0 0 0,0 0 0,0 0 0,-1 0 0,1 0 0,0 0 0,0 0 0,-1-1 0,1 1 0,0 0 0,0 0 0,0 0 0,-1 0 0,1 0 0,0 0 0,0 0 0,-1 0 0,1 1 0,0-1 0,0 0 0,-1 0 0,1 0 0,0 0 0,0 0 0,0 0 0,-1 0 0,1 0 0,0 1 0,0-1 0,0 0 0,-1 0 0,1 0 0,0 0 0,0 1 0,0-1 0,0 0 0,0 0 0,-1 0 0,1 1 0,0-1 0,0 0 0,0 0 0,0 1 0,-10 10 0,5-2 0,0 0 0,0 0 0,1 1 0,0-1 0,1 1 0,0 0 0,0 0 0,1 0 0,1 0 0,-1 0 0,2 0 0,-1 1 0,1-1 0,2 11 0,-1-15 0,-1 1 0,1-1 0,1 0 0,-1 1 0,1-1 0,0 0 0,1 0 0,-1 0 0,1-1 0,1 1 0,-1 0 0,1-1 0,0 0 0,0 0 0,0 0 0,0-1 0,1 1 0,0-1 0,0 0 0,0 0 0,1-1 0,-1 0 0,11 5 0,-13-7 1,0 0-1,-1 0 1,1-1-1,0 1 1,0-1-1,-1 0 1,1 0-1,0 0 1,0 0-1,0 0 1,-1-1-1,1 1 1,4-2-1,-6 2-1,0-1 0,0 1 0,0-1 0,0 1 0,0-1 0,0 0 0,0 0 0,0 1 0,0-1 0,0 0 0,0 0 0,-1 0 0,1 0 0,0 0 0,0 0 0,-1 0 0,1 0 0,-1 0 0,1 0 0,-1 0 0,0 0 0,1-1 0,-1 1 0,0 0 0,0 0 0,0 0 0,1-1 0,-1 1 0,-1 0 0,1 0 0,0 0 0,0-1 0,0 1 0,-1-1 0,-4-14-261,0 0 0,-1 0 0,-1 1 1,-14-24-1,3 9-3738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31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70 239 8536,'0'0'6968,"-11"8"-6582,-32 23 13,29-20 426,12-7 901,13-6 592,-4-2-2120,-1-1 0,-1 1 0,1-1 0,-1 0 0,1-1 0,5-7 0,2-2 87,65-75 1335,-76 87-1473,1-1 0,0 0 1,-1 0-1,0 0 1,3-8-1,-4 9 57,1-1-1,-1 1 1,1 0-1,0 0 1,0 0-1,3-5 1,-4 8 15,-7 74 1079,4-50-1079,-1 38 0,4-53-141,0-1 1,0 0-1,0 0 0,1 1 0,0-1 0,1-1 0,0 1 0,6 11 0,-9-17-63,1-1 0,0 0-1,-1 0 1,1 0 0,0 0-1,0 0 1,0 0 0,0 0-1,0 0 1,0 0 0,0 0-1,0 0 1,0-1 0,0 1-1,0 0 1,1-1 0,-1 1-1,0-1 1,0 1 0,1-1-1,-1 0 1,0 0 0,1 1-1,-1-1 1,0 0-1,1 0 1,-1 0 0,1 0-1,-1-1 1,0 1 0,1 0-1,-1-1 1,0 1 0,0 0-1,1-1 1,-1 0 0,0 1-1,0-1 1,2-1 0,5-3 21,0-1 1,-1 1-1,1-2 1,8-9-1,-12 12-15,6-7 14,-1 1 0,-1-1 0,0-1 0,0 1 0,-1-1 0,9-23 1,23-82 278,-23 65-69,-16 49-197,1 0 0,0 0-1,0 0 1,1 1 0,-1-1 0,1 0-1,2-3 1,-4 6-38,0 0-1,0 0 1,0-1 0,0 1-1,1 0 1,-1 0 0,0 0-1,0 0 1,0 0 0,1 0-1,-1 0 1,0-1 0,0 1-1,1 0 1,-1 0 0,0 0-1,0 0 1,1 0 0,-1 0-1,0 0 1,0 0 0,1 0-1,-1 0 1,0 0 0,0 0-1,1 1 1,-1-1 0,0 0-1,0 0 1,0 0 0,1 0-1,-1 0 1,0 1 0,10 13 111,1 12-81,-2-1-1,0 2 1,-2-1 0,-1 1 0,0 0-1,-3 0 1,0 0 0,-1 37-1,-2-57-3,-1-1 0,0 1 0,1-1 0,-2 1 0,1-1-1,-1 1 1,-3 6 0,5-13-29,-1 1 1,0-1-1,1 1 0,-1-1 0,0 1 1,1-1-1,-1 0 0,0 0 0,0 1 1,1-1-1,-1 0 0,0 0 0,0 0 1,0 0-1,1 0 0,-1 0 0,0 0 1,0 0-1,0 0 0,1 0 0,-1 0 1,0-1-1,0 1 0,1 0 1,-1 0-1,0-1 0,1 1 0,-1-1 1,0 1-1,1-1 0,-1 1 0,0-1 1,0 0-1,-24-19 15,18 11-21,0 0-1,0-1 0,2 0 0,-1 0 1,1 0-1,0-1 0,1 0 0,1 0 1,-1 0-1,-1-17 0,4 27 0,1-1 0,0 0 0,0 1 0,0-1 0,0 0 0,0 1 0,0-1 0,1 0 0,-1 1 0,1-1 0,-1 1 0,1-1 0,-1 0 0,1 1 0,0-1 0,0 1 0,-1-1 0,1 1 0,0 0 0,1-1 0,0 0 0,0 0 0,0 1 0,1 0 0,-1-1 0,0 1 0,1 0 0,-1 0 0,0 1 0,1-1 0,-1 0 0,1 1 0,0-1 0,3 1 0,7 0 0,-1 1 0,1 0 0,0 1 0,15 4 0,-26-5 0,27 5 0,-1 2 0,-1 1 0,0 1 0,0 2 0,27 15 0,-43-19 0,0 0 0,-1 1 0,0 0 0,11 14 0,1 0 0,-19-20 479,0 0-717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34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14968,'0'0'1128,"62"48"-1536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34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0 194 11352,'0'0'720,"123"-22"-248,-22 9 16,16 7-144,12-6 0,10-6 16,2-8 8,6-4 0,-2 6 8,-6 7-200,-28-9-8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38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1626 4816,'0'0'7733,"12"-12"-7072,-7 8-580,6-7 102,0 0 1,0-1-1,-1 0 1,-1-1 0,0 0-1,8-16 1,7-18 601,150-272 3607,-155 294-3773,2 0 1,0 1 0,48-40-1,-65 60-510,0 1 0,1-1 0,-1 1-1,1 0 1,-1 0 0,1 1 0,0 0 0,0-1-1,6 0 1,-9 2-69,0 1-1,0 0 1,0 0 0,0 0-1,0 0 1,0 0 0,0 0 0,0 1-1,0-1 1,-1 1 0,1-1-1,0 1 1,0 0 0,0 0-1,0 0 1,-1 0 0,1 0-1,0 0 1,-1 0 0,1 0-1,-1 1 1,1-1 0,-1 1-1,0-1 1,0 1 0,1-1 0,-1 1-1,1 2 1,4 8 50,0-1 0,0 1 1,-1 1-1,0-1 0,-2 1 0,1 0 1,2 21-1,2 97 457,-6-68-239,0-27 31,-2-1 0,-5 46-1,5-61 26,0-20-350,0 0 0,0 0-1,0 1 1,0-1 0,0 0 0,0 0 0,0 0-1,0 1 1,0-1 0,0 0 0,0 0-1,0 0 1,1 1 0,-1-1 0,0 0 0,0 0-1,0 0 1,0 0 0,0 1 0,1-1-1,-1 0 1,0 0 0,0 0 0,0 0 0,1 0-1,-1 1 1,0-1 0,0 0 0,0 0-1,1 0 1,-1 0 0,0 0 0,0 0 0,1 0-1,-1 0 1,0 0 0,3-1 28,-1-1 0,0 1-1,0-1 1,0 1 0,0-1 0,0 0 0,-1 0 0,1 0 0,0 0-1,-1 0 1,2-3 0,55-80 260,39-49 57,-65 91-214,-23 30-47,0 1-1,1 0 1,0 0 0,0 1-1,1 0 1,21-14-1,-32 24-86,1 1 0,-1 0-1,1 0 1,-1-1-1,0 1 1,1 0-1,-1 0 1,1 0-1,-1 0 1,0 0 0,1 0-1,-1 0 1,1 0-1,-1 0 1,1 0-1,-1 0 1,0 0-1,1 0 1,-1 0 0,1 0-1,-1 0 1,0 0-1,1 0 1,-1 1-1,1-1 1,-1 0-1,0 0 1,1 1 0,0-1-1,8 15 143,-1 18-27,-4 19 13,-4-37-66,1 0-1,4 18 0,-5-32-67,0-1-1,0 1 0,0-1 1,0 0-1,0 1 0,0-1 0,0 1 1,0-1-1,0 0 0,0 1 1,0-1-1,0 1 0,1-1 0,-1 0 1,0 1-1,0-1 0,1 0 1,-1 1-1,0-1 0,0 0 0,1 1 1,-1-1-1,0 0 0,1 0 1,-1 1-1,0-1 0,1 0 0,-1 0 1,0 0-1,1 1 0,-1-1 1,0 0-1,1 0 0,-1 0 0,1 0 1,-1 0-1,0 0 0,1 0 1,-1 0-1,1 0 0,-1 0 0,0 0 1,1 0-1,-1 0 0,1 0 0,-1 0 1,0-1-1,1 1 0,-1 0 1,1 0-1,-1 0 0,1-1 0,19-17 63,-17 14-57,9-9 19,41-42 61,-47 49-70,1 0 1,1 0 0,-1 1-1,1 0 1,0 0-1,10-4 1,-16 8-16,-1 1 0,0 0 1,0-1-1,1 1 0,-1 0 0,0 0 0,0-1 0,1 1 1,-1 0-1,0 0 0,1 1 0,-1-1 0,0 0 0,0 0 1,1 1-1,-1-1 0,0 0 0,0 1 0,1 0 1,-1-1-1,0 1 0,0-1 0,0 1 0,0 0 0,0 0 1,0 0-1,0 0 0,0 0 0,0 0 0,1 2 0,1 2 10,1 1 0,-1 0 0,0 0 1,3 12-1,-3-10-3,11 46 47,-12-44-49,0-1 0,0 1-1,1-1 1,0 1 0,1-1 0,0 0-1,0-1 1,7 10 0,-10-16-4,0-1 0,1 0 0,-1 1 0,0-1 0,1 0 0,0 0 0,-1 0 0,1 0 0,0 0 0,-1-1 1,1 1-1,0 0 0,0-1 0,0 1 0,0-1 0,0 0 0,-1 1 0,1-1 0,0 0 0,0 0 0,0 0 0,0-1 0,0 1 1,3-1-1,5-2 12,0 0 1,0 0 0,13-7 0,-15 6-14,7-4 15,1-2 1,-1 0 0,-1-1 0,0-1-1,0 0 1,-2 0 0,1-1-1,11-16 1,8-7 82,-20 27 45,-12 9-146,0 0 0,1 0 1,-1 1-1,0-1 0,0 0 0,1 0 1,-1 0-1,0 0 0,0 1 0,0-1 0,1 0 1,-1 0-1,0 0 0,0 1 0,0-1 0,0 0 1,0 0-1,1 1 0,-1-1 0,0 0 1,0 1-1,0-1 0,0 0 0,0 0 0,0 1 1,0-1-1,0 0 0,0 0 0,0 1 0,0-1 1,-4 35 26,2-22-3,0 10-12,0 1 0,2-1 0,1 1 0,1 0 0,9 38 0,-10-58-18,0 0 1,1-1-1,0 1 1,0 0-1,0 0 1,0-1-1,0 1 0,1-1 1,0 0-1,0 0 1,0 0-1,4 3 0,-6-5 4,0 0 0,0 0 0,1 0 0,-1 0 0,0-1 0,1 1-1,-1-1 1,1 1 0,-1-1 0,1 1 0,-1-1 0,1 0 0,-1 0-1,1 1 1,-1-1 0,1 0 0,-1-1 0,1 1 0,-1 0 0,1 0-1,-1-1 1,1 1 0,-1-1 0,1 1 0,-1-1 0,0 1-1,1-1 1,-1 0 0,0 0 0,1 0 0,-1 0 0,0 0 0,0 0-1,0 0 1,0 0 0,1-2 0,2-1 4,-1-1-1,0 0 1,0 0 0,0-1-1,0 1 1,-1 0 0,0-1-1,0 1 1,-1-1 0,0 0-1,0 0 1,1-10 0,-2-7 10,0 1 0,-4-24 0,2 29-12,1 9-2,-1-1 0,0 0 0,0 0 0,-1 0 0,0 1 0,0 0 0,-1-1 0,0 1 0,-1 1 0,0-1 0,0 1 0,-8-10 0,10 15 0,0-1 0,0 0 0,0 1 0,0 0 0,0 0 0,-1 0 0,1 0 0,-1 0 0,1 1 0,-1-1 0,0 1 0,1 0 0,-5 0 0,8 1 0,0 0 0,0 0 0,0 0 0,0 0 0,-1 0 0,1 0 0,0 0 0,0 0 0,0 1 0,0-1 0,0 0 0,0 0 0,0 0 0,0 0 0,0 0 0,0 0 0,0 0 0,0 1 0,0-1 0,-1 0 0,1 0 0,0 0 0,0 0 0,0 0 0,0 0 0,0 1 0,0-1 0,0 0 0,0 0 0,0 0 0,1 0 0,-1 0 0,0 0 0,0 1 0,0-1 0,0 0 0,0 0 0,0 0 0,0 0 0,0 0 0,0 0 0,0 0 0,0 0 0,1 1 0,6 8 0,13 7 0,-13-12 0,0 0 0,0-1 0,0 0 0,1 0 0,-1 0 0,1-1 0,0 0 0,-1-1 0,1 1 0,0-2 0,0 1 0,0-1 0,0 0 0,0-1 0,11-1 0,-9 0 0,-1-1 0,1 0 0,-1-1 0,0 1 0,1-2 0,-2 1 0,1-1 0,0-1 0,-1 1 0,0-2 0,-1 1 0,8-8 0,11-15 0,-1-1 0,-1-1 0,-2-2 0,22-39 0,58-151 0,-83 167 0,-2-1 0,-3-1 0,7-68 0,-5 32 0,-7 47 0,12-82 0,-19 111 0,-1 0 0,-1 0 0,-1 0 0,0 0 0,-5-21 0,6 39 0,0 0 0,0 0 0,0 1 0,-1-1 0,1 0 0,0 0 0,0 0 0,0 0 0,0 1 0,-1-1 0,1 0 0,0 0 0,0 0 0,0 0 0,0 0 0,-1 0 0,1 0 0,0 0 0,0 1 0,0-1 0,-1 0 0,1 0 0,0 0 0,0 0 0,-1 0 0,1 0 0,0 0 0,0 0 0,0 0 0,-1 0 0,1 0 0,0-1 0,0 1 0,0 0 0,-1 0 0,1 0 0,0 0 0,0 0 0,0 0 0,0 0 0,-1 0 0,1-1 0,0 1 0,0 0 0,0 0 0,0 0 0,-1 0 0,1-1 0,0 1 0,0 0 0,0 0 0,0 0 0,0-1 0,0 1 0,0 0 0,0 0 0,0 0 0,0-1 0,0 1 0,0 0 0,0 0 0,0 0 0,0-1 0,0 1 0,0 0 0,0 0 0,0 0 0,0-1 0,0 1 0,-10 18 0,0 7 0,1-1 0,1 1 0,-5 33 0,-9 82 0,22-137 0,-21 177 0,-8 59 0,21-192 0,3 0 0,2 0 0,2 0 0,2 0 0,2 1 0,15 79 0,14-2 0,-32-124 0,0 0 0,1-1 0,-1 1 0,0-1 0,0 1 0,0 0 0,1-1 0,-1 1 0,0-1 0,1 1 0,-1 0 0,0-1 0,1 1 0,-1-1 0,1 1 0,-1-1 0,1 0 0,-1 1 0,1-1 0,-1 1 0,1-1 0,-1 0 0,1 1 0,-1-1 0,1 0 0,0 0 0,-1 0 0,1 1 0,0-1 0,0 0 0,1 0 0,0 0 0,0-1 0,0 1 0,0-1 0,0 1 0,0-1 0,0 1 0,0-1 0,-1 0 0,3-1 0,5-4 0,-1 1 0,0-1 0,11-11 0,3-8 0,0-1 0,-2 0 0,18-31 0,14-21 0,-47 73 0,-2-1 0,1 1 0,1 0 0,-1 0 0,1 0 0,6-5 0,-10 10 0,-1 0 0,0 0 0,1 0 0,-1 0 0,0 0 0,0 0 0,1 0 0,-1 0 0,0 0 0,1 0 0,-1 0 0,0 0 0,1 0 0,-1 1 0,0-1 0,0 0 0,1 0 0,-1 0 0,0 0 0,0 1 0,1-1 0,-1 0 0,0 0 0,0 1 0,0-1 0,1 0 0,-1 0 0,0 1 0,0-1 0,0 0 0,0 0 0,0 1 0,0-1 0,1 0 0,-1 1 0,0-1 0,0 0 0,0 1 0,0-1 0,0 0 0,0 1 0,0-1 0,0 0 0,0 1 0,-1-1 0,3 20 0,-2-20 0,0 74 0,-1-55 0,0 1 0,2 0 0,0-1 0,1 1 0,7 27 0,-9-44 0,1-1 0,0 0 0,0 0 0,0 0 0,0 0 0,0 0 0,0 0 0,0 0 0,0 0 0,1-1 0,-1 1 0,1 0 0,0-1 0,-1 1 0,1-1 0,0 1 0,0-1 0,0 0 0,0 0 0,0 0 0,0 0 0,0 0 0,0-1 0,0 1 0,1 0 0,-1-1 0,0 0 0,0 1 0,1-1 0,-1 0 0,0 0 0,0 0 0,1-1 0,-1 1 0,3-1 0,7-2 0,0-1 0,-1 0 0,1 0 0,-1-1 0,11-7 0,-5 2 0,0-2 0,-1 0 0,0 0 0,17-19 0,-14 12 0,33-23 0,-52 42 0,18-10 0,-19 27 0,0-10 0,-4 17 0,1-4 0,1 1 0,0 29 0,2-45 0,2 1 0,-1-1 0,1 1 0,-1-1 0,1 1 0,1-1 0,-1 0 0,1 1 0,0-1 0,0 0 0,1 0 0,-1 0 0,1-1 0,4 6 0,-5-8 0,0-1 0,0 1 0,0-1 0,0 0 0,0 0 0,0 0 0,0 0 0,0 0 0,0 0 0,1-1 0,-1 1 0,0-1 0,1 1 0,-1-1 0,0 0 0,0 0 0,1 0 0,-1 0 0,0 0 0,1-1 0,-1 1 0,0-1 0,1 1 0,-1-1 0,0 0 0,0 0 0,4-2 0,3-1 0,0-1 0,0 0 0,-1-1 0,0 0 0,9-7 0,-14 10 0,0 0 0,0 0 0,-1 0 0,1 0 0,-1 0 0,1-1 0,-1 1 0,0-1 0,0 0 0,-1 1 0,1-1 0,-1 0 0,0 0 0,0 0 0,0 0 0,0 0 0,-1 0 0,0 0 0,0-1 0,0 1 0,0 0 0,0 0 0,-1 0 0,0 0 0,0 0 0,0 0 0,0 0 0,-1 0 0,0 0 0,-3-6 0,-1 0 0,-1 0 0,0 0 0,0 0 0,-1 1 0,0 0 0,-1 1 0,0 0 0,0 0 0,-16-9 0,14 9 0,0 0 0,0-1 0,-11-12 0,12 13 0,1-2 0,10 9 0,0 1 0,-1-1 0,1 1 0,0-1 0,0 1 0,-1-1 0,1 1 0,0 0 0,0-1 0,0 1 0,0 0 0,0 0 0,-1 0 0,1-1 0,0 1 0,0 0 0,0 0 0,0 0 0,0 0 0,1 1 0,63-11 0,-48 6 0,0 1 0,1 1 0,-1 1 0,21 0 0,-32 2 0,-1-1 0,0 1 0,0 0 0,0 1 0,0-1 0,0 1 0,0 0 0,0 0 0,-1 0 0,1 1 0,-1 0 0,1-1 0,-1 2 0,0-1 0,0 0 0,-1 1 0,1 0 0,5 7 0,-4-3 0,0 1 0,-1 0 0,0 0 0,0 0 0,-1 0 0,4 16 0,-3-3 0,4 41 0,-8-19 0,-1-31 0,1 1 0,2 22 0,-2-36 0,0 0 0,0 1 0,1-1 0,-1 0 0,0 1 0,0-1 0,1 0 0,-1 1 0,0-1 0,0 0 0,1 0 0,-1 1 0,0-1 0,0 0 0,1 0 0,-1 1 0,0-1 0,1 0 0,-1 0 0,0 0 0,1 0 0,-1 0 0,1 0 0,-1 0 0,0 0 0,1 0 0,-1 1 0,0-2 0,1 1 0,-1 0 0,1 0 0,-1 0 0,0 0 0,1 0 0,-1 0 0,0 0 0,1 0 0,-1 0 0,0-1 0,1 1 0,-1 0 0,0 0 0,1 0 0,-1-1 0,1 1 0,20-14 0,-16 11 0,31-22 0,33-32 0,-36 29 0,46-30 0,-78 57 0,0 0 0,1 0 0,-1 0 0,0 1 0,1-1 0,-1 1 0,1-1 0,-1 1 0,1-1 0,-1 1 0,1 0 0,-1 0 0,1-1 0,-1 1 0,1 0 0,-1 1 0,1-1 0,-1 0 0,1 0 0,-1 1 0,1-1 0,-1 1 0,3 0 0,-2 1 0,1 0 0,0 0 0,-1 0 0,0 0 0,1 0 0,-1 1 0,0-1 0,0 1 0,0 0 0,2 4 0,8 17 0,-1 1 0,16 52 0,-17-45 0,22 49 0,-24-65 0,-8-15 0,-1-3 0,-16-30 0,-23-45 719,18 37-5338,21 38 4071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38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14968,'0'0'256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39.0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11048,'0'0'241,"22"1"20,337 13 1229,387-26 4561,-719 11-5661,-19 1-214,-1 0 0,1 0 0,0-1 0,-1 0 0,0 0 0,1-1 0,-1 0 0,8-2 0,-15 4-193,0 0 0,-1 0 0,1-1 0,0 1 1,0 0-1,0 0 0,0 0 0,0 0 0,0 0 1,0 0-1,0 0 0,-1 0 0,1 0 0,0 0 1,0 0-1,0 0 0,0 0 0,0 0 0,0-1 1,0 1-1,0 0 0,0 0 0,0 0 0,0 0 1,0 0-1,0 0 0,0 0 0,0-1 0,-1 1 1,1 0-1,0 0 0,0 0 0,0 0 0,0 0 1,0 0-1,0 0 0,0-1 0,1 1 0,-1 0 1,0 0-1,0 0 0,0 0 0,0 0 0,0 0 1,0 0-1,0 0 0,0-1 0,0 1 0,0 0 1,0 0-1,0 0 0,0 0 0,0 0 0,1 0 1,-1 0-1,0 0 0,0 0 0,0 0 0,0 0 1,0 0-1,0-1 0,0 1 0,0 0 0,1 0 1,-1 0-1,0 0 0,0 0 0,0 0 0,0 0 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45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313 91 4720,'0'0'5969,"8"-1"-5645,22-3 23,-29 4-317,-1 0 0,0 0 0,1 0 0,-1 0 0,0-1 0,1 1 0,-1 0 0,0 0 0,1 0 0,-1 0 1,0 0-1,1 0 0,-1-1 0,0 1 0,1 0 0,-1 0 0,0 0 0,0-1 0,1 1 0,-1 0 0,0-1 0,0 1 0,0 0 1,1 0-1,-1-1 0,0 1 0,0 0 0,0-1 0,0 1 0,1 0 0,-1-1 0,0 1 0,0 0 0,0-1 0,0 1 1,0-1-1,0 1 0,0 0 0,0-1 0,0 1 0,0 0 0,0-1 0,-1 1 0,1 0 0,0-1 0,0 1 0,0 0 0,-1-1 1,1 1-1,0-4 106,-1 1 0,1-1 0,-1 1 0,0-1 0,0 1 0,-1 0 0,1 0 1,-1-1-1,0 1 0,0 0 0,0 0 0,0 1 0,0-1 0,0 0 0,-1 1 1,1-1-1,-1 1 0,0 0 0,0 0 0,0 0 0,0 0 0,0 0 0,0 1 1,-1 0-1,1-1 0,0 1 0,-1 0 0,1 1 0,-1-1 0,-4 0 0,-3 2 65,1 0-1,0 1 1,0 0-1,0 1 0,1 0 1,-1 0-1,0 1 0,-13 7 1,6-2 23,9-5-128,0 0 0,1 1-1,-1 0 1,1 1 0,0 0-1,0 0 1,-7 9-1,4-3 12,1 0 0,0 0 0,-10 20-1,2-5 40,13-22-106,1 1-1,-1-1 1,1 1-1,0 0 1,1-1 0,-4 13-1,4-11-6,1 0 1,-1 0-1,1 0 1,1 0-1,0 1 0,0-1 1,0 0-1,1 0 1,0 0-1,0 1 0,1-1 1,0 0-1,0-1 1,0 1-1,1 0 0,0-1 1,1 1-1,4 5 1,-2-1 5,1 0 1,1-1 0,0 0-1,0 0 1,1-1 0,1 0 0,-1-1-1,18 12 1,-11-10 0,1-1-1,0-1 1,0 0-1,1-2 0,0 0 1,0 0-1,20 2 1,-25-6 96,0 0 1,0-1-1,19 0 0,-30-1-101,0 0 0,0 0 0,0-1-1,0 1 1,0-1 0,-1 1 0,1-1-1,0 0 1,0 0 0,-1 1 0,1-1 0,0 0-1,-1-1 1,1 1 0,-1 0 0,1 0-1,-1-1 1,0 1 0,1-1 0,-1 1-1,0-1 1,0 1 0,0-1 0,0 0 0,1-3-1,-2 3-324,1 1 0,-1-1-1,0 0 1,0 0-1,0 1 1,0-1-1,0 0 1,0 0 0,0 1-1,-2-4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45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9344,'0'0'2318,"10"-3"-1963,5-2-203,0 1 0,0 0 0,28-2 0,62 3 2119,159 17-1,-262-14-2263,3 0 319,0 1 0,0 0 0,0-1 1,-1 1-1,9 3 0,-12-3-418,1 0 0,-1 0 0,0 0 0,0 0 0,0 0 0,0 0 0,0 0 0,0 0 0,0 0 0,0 0 0,0 0 0,0 0 0,0 1 0,-1-1 0,1 0 0,-1 1 0,1-1 0,-1 1 0,1-1 0,-1 1 0,0 1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46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9744,'0'0'2388,"-9"12"-2039,-29 37-9,35-46-281,1 0 0,0 0 0,0 1 0,0-1 0,0 1 0,0-1 0,1 1 1,-1 0-1,1 0 0,0 0 0,0 0 0,0-1 0,1 1 0,0 0 0,-1 0 0,1 0 0,1 0 0,-1 0 0,1 5 1,0-7-5,0 0 1,0 0 0,0 1-1,1-1 1,-1 0 0,0 0 0,1 0-1,0 0 1,-1 0 0,1 0 0,0-1-1,0 1 1,0-1 0,0 1 0,0-1-1,0 0 1,0 0 0,1 1 0,-1-2-1,0 1 1,1 0 0,-1 0 0,1-1-1,-1 1 1,0-1 0,5 0 0,-2 0 40,-1 0 0,1 0 0,0-1 1,-1 0-1,1 0 0,-1 0 1,1 0-1,-1-1 0,0 0 0,1 0 1,-1 0-1,0 0 0,0-1 1,6-4-1,-7 4 0,0 1 0,0-1 0,0 0 0,0 0 0,-1 0 0,1 0 0,-1-1 0,1 1 0,-1-1 0,0 1 0,-1-1 0,1 0 0,-1 0 0,1 0 0,-1 0-1,1-6 1,-2 8-42,0 0 0,-1 0 0,1 0 0,0 0 0,-1 0 0,0 1 0,1-1 0,-1 0 0,0 0 0,0 0 0,0 1 0,0-1 0,0 0 0,0 1 0,0-1 0,-1 1 0,1 0 0,0-1 0,-3-1 0,-3-2 87,0 0-1,-14-7 1,19 11-113,-5-3 75,-1 1 1,1 0-1,-1 1 1,-11-3-1,6 2 56,6 0-63,-6-2 111,13 5-202,0 0 0,0-1 0,0 1 0,0 0 0,-1 0 0,1 0 0,0 0 0,0 0 0,0 0 0,0 0 0,-1 0 0,1 0 0,0 0 0,0 0 0,0 0 0,-1 0 0,1 0 0,0 0 0,0 0 0,0 0 0,0 0 0,-1 0 0,1 0 0,0 1 0,0-1 0,0 0 0,0 0 0,0 0 0,-1 0 0,1 0 0,0 0 0,0 0 0,0 1 0,0-1 0,0 0 0,0 0 0,0 0 0,-1 0 0,1 0 0,0 1 0,0-1 0,0 0 0,0 0 0,0 0 0,0 0 0,0 1 0,0-1 0,0 0 0,0 1-9,1-1 1,-1 1 0,0-1-1,0 0 1,1 1 0,-1-1-1,1 0 1,-1 1 0,0-1-1,1 0 1,-1 1 0,1-1-1,-1 0 1,1 0 0,-1 0-1,1 1 1,-1-1-1,1 0 1,-1 0 0,1 0-1,-1 0 1,1 0 0,0 0-1,10 1-2774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47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5520,'0'0'15026,"8"9"-14702,-6-7-296,9 10 106,0 0 1,-2 0-1,15 23 0,1 14 521,33 91 0,-44-106-447,-9-21-112,1-1 1,12 17-1,-12-20-21,-1 0 0,1 1 0,-1 0 0,-1-1-1,4 12 1,23 80 784,-21-73-503,1 21 472,-12-26-546,0-13-39,1-10-235,-1 0 1,1 0-1,0 0 1,0 0-1,0 0 1,0 0-1,0 0 1,0 0-1,0 0 0,0 0 1,0 0-1,0 0 1,0 0-1,0 0 1,0 0-1,0 0 1,0 0-1,0 0 0,0 0 1,0 0-1,0 0 1,0 0-1,0 0 1,0 0-1,-1 0 1,1 0-1,0 0 1,0 0-1,0 0 0,0 0 1,0 0-1,0 0 1,0 0-1,0 0 1,0 0-1,0 0 1,0 0-1,0 0 1,0 0-1,0 0 0,0 0 1,0 0-1,0 0 1,0 0-1,-2-7 20,1-1 0,1 1 1,-1-1-1,1 1 0,1-1 0,1-8 0,11-47 44,-1 11 3,-3-3 35,18-55 1,-20 86-54,1 1 0,1 1 0,1 0 0,26-41-1,-27 49-25,1 0 14,0 0 0,0 0 0,1 1 0,14-13 0,27-25 43,-52 51-87,0 0 0,0 0 0,1-1 0,-1 1 0,0 0-1,0 0 1,0 0 0,0-1 0,1 1 0,-1 0 0,0 0-1,0 0 1,0-1 0,0 1 0,0 0 0,0 0-1,0-1 1,0 1 0,0 0 0,0 0 0,0-1 0,0 1-1,0 0 1,0 0 0,0-1 0,0 1 0,0 0 0,0 0-1,0-1 1,0 1 0,0 0 0,0 0 0,0-1-1,-9-4 5,-12 1-3,-195 15 65,150-1-42,41-5 6,0-1-1,-28-1 0,29-1 8,19-2-15,-1 1 1,0-1 0,0 0 0,0 0 0,-7-2 0,7 1 7,-5-3-105,11 3 59,0 1-1,0-1 1,0 0-1,0 1 1,0-1-1,-1 0 0,1 1 1,0-1-1,0 0 1,0 1-1,1-1 1,-1 0-1,0 1 1,0-1-1,0 0 1,0 1-1,1-1 0,-1 0 1,0 1-1,1-2 1,3-7-3604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48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6728,'0'0'9664,"9"1"-9226,23 4 93,1-1 0,45-2 0,-25-3 219,76 8-1,6 1 371,-129-8-962,-1 0 1,1 0-1,0 0 1,0 1-1,0 0 0,-1 0 1,1 1-1,0 0 1,6 3-1,-8-3 248,-3-2-373,0 0 1,0 1-1,-1-1 1,1 0-1,-1 1 1,1-1-1,0 0 1,-1 1-1,1-1 1,-1 1-1,1-1 1,-1 1-1,1 0 0,-1-1 1,1 1-1,-1-1 1,0 1-1,1 0 1,-1-1-1,0 1 1,0 0-1,1 0 1,-1-1-1,0 2 1,5 11 73,-2-3-3188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31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18487,'0'0'3336,"77"40"-3224,-15 2-168,5 9 16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49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18 10152,'0'0'4849,"-7"0"-4393,3 0-376,0 1 1,-1-1-1,1 1 1,0-1-1,0 1 1,0 0-1,0 0 1,-5 3-1,7-3 1,0 0-1,1 0 1,-1 0-1,0 1 1,0-1-1,0 1 1,1-1 0,-1 1-1,1 0 1,-1-1-1,1 1 1,0 0-1,0 0 1,0 0-1,0 0 1,0 0-1,0 0 1,0 0-1,1 0 1,-1 1-1,0 2 1,1-4-33,0-1 0,0 1 0,0-1 1,0 1-1,0-1 0,-1 1 0,1-1 1,0 1-1,0-1 0,0 1 0,1-1 0,-1 0 1,0 1-1,0-1 0,0 1 0,0-1 1,0 1-1,0-1 0,1 1 0,-1-1 0,0 0 1,0 1-1,1-1 0,-1 1 0,0-1 0,1 0 1,-1 1-1,0-1 0,1 0 0,-1 1 1,0-1-1,1 0 0,0 1 0,0-1 30,1 0-1,-1 0 1,0 0 0,1 0-1,-1 0 1,0 0-1,1-1 1,-1 1-1,0 0 1,1-1 0,1 0-1,5-3 274,0 0 1,12-8-1,-19 10-296,1 1 0,-1 0 1,0 0-1,0-1 1,0 1-1,0 0 0,0-1 1,0 1-1,0-1 1,-1 1-1,1-1 0,0 0 1,-1 1-1,1-1 0,-1 0 1,0 1-1,0-1 1,1 0-1,-1 0 0,0 1 1,0-1-1,-1 0 1,1-3-1,-6-3 620,2 2-324,4 6-448,0 0 0,0 0 0,0 0 0,0-1 0,0 1 0,0 0 0,0 0 0,0 0 0,0-1 0,0 1 0,0 0 0,0 0 0,0 0 0,1-1 0,-1 1 0,0 0 0,0 0 0,0 0 0,0 0 0,1 0 0,-1-1 0,0 1 0,0 0 0,0 0 0,0 0 0,1 0 0,-1 0 0,0 0 0,0 0 0,0 0 0,1 0 0,-1 0 0,1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0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 7632,'0'0'8113,"2"9"-7457,0 10-172,-1 2 0,0-1 0,-2 0 0,-4 33 0,-21 117 1858,8-47-744,12-95-1063,4-22-299,1 1 1,-1 0-1,1-1 0,0 9 1,1-7 4,0-7-154,-1 1 0,1 0 0,0-1 0,0 1 0,0 0 1,0-1-1,1 1 0,-1 0 0,0-1 0,1 1 0,-1-1 0,1 1 1,0 0-1,0 1 0,1 1 146,-2-4-212,0 0-1,0 0 0,0 1 0,0-1 0,0 0 0,0 0 0,0 1 0,1-1 0,-1 0 0,0 0 1,0 0-1,0 1 0,0-1 0,0 0 0,1 0 0,-1 0 0,0 1 0,0-1 0,0 0 0,1 0 0,-1 0 1,0 0-1,0 0 0,0 1 0,1-1 0,-1 0 0,0 0 0,0 0 0,1 0 0,-1 0 0,0 0 0,0 0 1,1 0-1,-1 0 0,0 0 0,0 0 0,1 0 0,-1 0 0,1 0 0,45-1 298,99 5-9,-125-2-305,0 1-1,0 0 1,0 2 0,0 0 0,20 10-1,13 6-44,-53-21 36,0 0 1,1 0-1,-1 0 0,0 0 0,0 0 1,0 0-1,1 0 0,-1 0 0,0 0 1,0 1-1,1-1 0,-1 0 0,0 0 1,0 0-1,0 0 0,0 0 1,1 1-1,-1-1 0,0 0 0,0 0 1,0 0-1,0 1 0,0-1 0,0 0 1,1 0-1,-1 0 0,0 1 0,0-1 1,0 0-1,0 0 0,0 1 0,0-1 1,0 0-1,0 0 0,0 0 0,0 1 1,0-1-1,0 0 0,0 0 0,0 1 1,0-1-1,-1 0 0,-9 7 88,-12-1-4386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0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10344,'0'0'4280,"8"-3"-3678,-3 1-505,1-1 20,0 0 0,0 1 1,1 0-1,-1 0 0,1 1 0,-1 0 1,1 0-1,7 0 0,249 4 4106,-254-2-3932,-8-1-203,0 1 0,1-1 0,-1 0 0,0 0 0,0 0-1,0 1 1,1-1 0,-1-1 0,0 1 0,0 0 0,1 0-1,-1 0 1,0-1 0,2 0 0,-3 1 189,-13-16 267,5 11-3572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1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8136,'0'0'5869,"5"-8"-5164,-4 5-636,1 0 1,1 0-1,-1 0 0,0 0 1,1 0-1,-1 0 0,1 0 0,0 1 1,0-1-1,0 1 0,0 0 0,0 0 1,1 0-1,-1 0 0,1 1 0,-1-1 1,1 1-1,0 0 0,4-1 1,7 0 330,0 0 1,0 1 0,0 0 0,0 2 0,0 0 0,0 0 0,0 1 0,0 1 0,26 8 0,-40-10-329,0-1-1,1 0 1,-1 1 0,0 0 0,0-1-1,0 1 1,0 0 0,0-1 0,0 1 0,0 0-1,0 0 1,0 0 0,0 0 0,-1 0-1,1 0 1,1 2 0,-2-2-17,0 0 0,1-1 0,-1 1 0,0 0 0,0 0 0,0 0 0,0-1 0,0 1-1,0 0 1,0 0 0,0 0 0,-1-1 0,1 1 0,0 0 0,0 0 0,-1-1 0,1 1 0,0 0 0,-2 1 0,1 0-29,-1 0 0,1-1 0,-1 1 0,0 0 1,0-1-1,1 1 0,-1-1 0,0 0 0,0 1 0,-1-1 0,1 0 0,0 0 1,0 0-1,0-1 0,-5 2 0,-6-1-2970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1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7632,'0'0'5016,"11"6"-4255,17 7-218,0-1 1,1-1-1,35 7 0,-14-8 232,-1-2-1,1-2 0,0-3 1,0-2-1,55-5 1,-99 3-559,1 0 1,-1 0-1,0-1 1,0 0 0,0 0-1,0 0 1,0-1-1,6-3 1,-8 1 204,-3 3-3150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2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3912,'0'0'10664,"8"-1"-10218,42 0 480,0 2 0,73 10-1,-104-9-613,0-2-1,-1-1 0,1 0 0,0-1 1,-1-1-1,1-1 0,-1 0 0,22-9 1,-31 11 23,7-2 276,-15 4-567,-1 0 0,0 0 1,1 0-1,-1 0 0,0 0 0,0 0 1,1 0-1,-1-1 0,0 1 0,1 0 1,-1 0-1,0 0 0,0 0 0,1-1 1,-1 1-1,0 0 0,0 0 1,0-1-1,1 1 0,-1 0 0,0 0 1,0-1-1,0 1 0,0 0 0,1 0 1,-1-1-1,0 1 0,0 0 0,0-1 1,0 1-1,0 0 0,0-1 1,0 1-1,0 0 0,0-1 0,0 1 1,-13 3 379,4-2-3407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4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6016,'0'0'9486,"8"-2"-8943,30-8 1367,68-7 0,-7 13-762,-68 5-741,0-2 0,1-2 1,-1-1-1,43-10 0,-71 13-337,1 0 1,0 0-1,0 0 1,0 1 0,-1 0-1,8 0 1,-1 0 119,10-5 430,-19 5-290,-14 4-44,-6 5-395,-1 0-552,10-1-2597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4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 7528,'0'0'9775,"9"-5"-9284,2-1-346,-1 1 53,0-1 0,1 2 0,21-7 0,-12 5 92,0 0 0,1 2 0,-1 0-1,1 1 1,0 2 0,29 0-1,173 14 1718,-177-17-547,-46 4-1268,0 0-91,-3-1 197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8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4816,'0'0'11052,"5"10"-10656,1 0-274,-2-3-44,-1-1-1,1 0 1,-1 1 0,-1-1-1,1 1 1,-1 0 0,2 14-1,5 50 783,-3 0-1,-3 74 0,2-66 298,-3-65-481,-2-14-668,0-1 0,0 1 1,0 0-1,0 0 0,0 0 0,0 0 1,0 0-1,0 0 0,0 0 0,0 0 1,0 0-1,0 0 0,0 0 0,0 0 1,0 0-1,0 0 0,-1-1 0,1 1 1,0 0-1,0 0 0,0 0 0,0 0 1,1 0-1,-1 0 0,0 0 0,0 0 1,0 0-1,0 0 0,0 0 0,0 0 1,0 0-1,0-1 0,0 1 0,0 0 1,0 0-1,0 0 0,0 0 0,0 0 1,0 0-1,0 0 0,0 0 0,0 0 1,0 0-1,0 0 0,0 0 0,0 0 1,1 0-1,-1 0 0,0 0 0,0 0 1,0 0-1,0 0 0,0 0 0,0 0 1,0 0-1,0 0 0,0 0 0,0 0 1,0 0-1,0 0 0,1 0 0,-1 0 1,0 0-1,0 0 0,0 0 0,0 0 1,0 0-1,0 0 0,3-29 668,-1 13-653,33-148 702,-21 110-466,14-37 244,-20 67-370,-5 17-81,1-1 0,0 1 0,1-1 0,0 1 1,0 1-1,0-1 0,1 1 0,0 0 0,7-6 0,-10 10-26,0 0 0,0-1 0,0 1-1,0 1 1,0-1 0,0 0 0,0 1 0,0-1-1,7-1 1,-1 2-11,-1 0 0,1 0 0,10 1 0,-17 1-16,-1 0 1,1 0 0,-1 0 0,1 0 0,-1 0 0,1 0 0,-1 1 0,0-1 0,1 0-1,-1 1 1,0-1 0,1 3 0,2 1 0,1 2 0,-1 0 0,0 0 0,0 0 0,-1 0 0,0 1 0,0 0 0,0-1 0,0 10 0,2 0 0,-1-4 3,-2 0 0,0 0 1,0 0-1,0 21 0,-7 53 27,0-24-13,3-44 3,0 1 0,-6 19 0,1-2 75,9-29 32,-2-8-126,0 0 0,0 0 0,0 0 1,0 0-1,0 0 0,0 0 1,0 0-1,-1 0 0,1 0 0,0 0 1,0 0-1,0 0 0,0 0 0,0 0 1,0 0-1,0 0 0,0 0 0,0 0 1,0 0-1,0 0 0,0 0 1,0 0-1,0 0 0,0 0 0,0 0 1,0 0-1,0 0 0,0 0 0,0 0 1,0 0-1,0 0 0,0 1 0,0-1 1,0 0-1,0 0 0,0 0 1,0 0-1,0 0 0,0 0 0,0 0 1,0 0-1,0 0 0,0 0 0,0 0 1,0 0-1,0 0 0,0 0 1,0 0-1,0 0 0,0 0 0,0 0 1,0 0-1,0 1 0,0-1 0,0 0 1,0 0-1,0 0 0,0 0 0,0 0 1,0 0-1,0 0 0,0 0 1,0 0-1,0 0 0,0 0 0,0 0 1,0 0-1,1-1-64,0-1 0,-1 1 0,1-1 0,-1 1 1,1-1-1,-1 1 0,0-1 0,0 1 0,0-1 0,0 1 1,0-1-1,0-1 0,0-2-2559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9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6224,'0'0'6428,"-2"8"-5752,-4 8-423,-1 2 381,1 1 0,0 0 0,2 0 0,0 0 0,-1 21 0,4-33-336,1-2 148,0 0 1,0 1-1,1-1 0,1 11 1,-2-16-412,1 1 1,-1 0 0,0-1 0,0 1-1,0-1 1,1 1 0,-1 0-1,0-1 1,1 1 0,-1-1 0,1 1-1,-1 0 1,1-1 0,-1 1 0,1-1-1,-1 0 1,1 1 0,-1-1-1,1 1 1,-1-1 0,1 0 0,0 1-1,-1-1 1,1 0 0,0 0 0,-1 0-1,1 1 1,0-1 0,-1 0 0,1 0-1,0 0 1,0 0 0,-1 0-1,1 0 1,0 0 0,-1-1 0,1 1-1,0 0 1,-1 0 0,1 0 0,0-1-1,-1 1 1,1 0 0,-1-1 0,1 1-1,0-1 1,2-1-144,0-1-1,0 1 1,0-1-1,0 0 1,-1 1-1,0-1 1,1 0-1,-1-1 1,2-3-1,-2 4-1389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32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61 9648,'0'0'7770,"-6"-10"-7171,-21-29-3,26 38-556,0 0 1,-1 0 0,1 0 0,0 0-1,-1 0 1,1 1 0,0-1 0,-1 0-1,1 0 1,-1 1 0,1-1 0,-1 1-1,1 0 1,-1-1 0,1 1-1,-1 0 1,1 0 0,-1 0 0,1 0-1,-1 0 1,0 0 0,-1 1 0,-28 11 715,29-11-693,-9 5 190,1 0 0,0 0 0,0 1 0,1 1 0,-1-1 0,2 1 0,-15 18 0,19-21-154,0 0 0,0 0 1,1 1-1,0 0 0,1-1 0,-1 1 1,1 0-1,0 0 0,0 1 1,1-1-1,0 0 0,0 0 0,0 1 1,1-1-1,0 1 0,1 7 1,-1-9-7,1 1 0,-1-1 0,1 1 1,1-1-1,-1 0 0,1 1 0,0-1 1,0 0-1,0 0 0,1 0 0,-1 0 1,1-1-1,0 1 0,1-1 0,-1 0 1,8 7-1,-8-10-24,0 0-1,-1 0 1,1 0 0,0 0 0,0 0-1,0-1 1,0 0 0,0 1 0,0-1-1,0 0 1,0 0 0,0-1 0,0 1 0,0-1-1,0 1 1,0-1 0,0 0 0,0 0-1,0 0 1,5-4 0,-5 2 2,1 1 0,-1-2 0,0 1 0,0 0 1,0-1-1,-1 1 0,1-1 0,3-7 0,15-36 384,-16 34-314,1 0 114,-1-1-1,0 0 1,-1 0 0,-1 0 0,0-1 0,-1 1 0,1-18-1,-3 31 130,3 6-41,8 25-19,18 43 292,-26-66-528,1 0-1,0-1 1,0 1-1,1-1 1,0 0-1,0 0 1,10 9-1,-13-13-86,1-1-1,-1 1 1,1-1-1,0 0 1,-1 1 0,1-1-1,0 0 1,-1-1 0,1 1-1,0-1 1,0 1-1,0-1 1,0 0 0,0 0-1,3 0 1,0-1-1,0 0-1,0 0 1,1 0 0,-1-1 0,0 0-1,6-2 1,-4-4 861,-5 2-5710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3:59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12256,'0'0'2000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0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242 0 5824,'0'0'3689,"-9"2"-3077,-1 0-428,1 0 13,0 0 0,1 0 0,-1 0 0,1 1 1,-12 6-1,10-5 109,1 1 1,-1 1 0,1 0 0,0 0 0,0 1-1,1-1 1,0 2 0,0 0 0,-6 8 0,-5 7 399,11-12-188,-1 0-1,2 0 0,-8 13 0,13-21-436,1 0-1,0 0 0,0-1 1,1 1-1,-1 0 0,0 0 0,1 0 1,0 0-1,0 0 0,0 0 1,0 0-1,0 0 0,0 0 1,1-1-1,0 1 0,-1 0 0,1 0 1,0 0-1,0 0 0,1-1 1,-1 1-1,0-1 0,1 1 0,0-1 1,0 1-1,-1-1 0,1 0 1,1 0-1,-1 0 0,0 0 0,0 0 1,1 0-1,-1-1 0,1 1 1,-1-1-1,1 0 0,0 0 0,0 0 1,-1 0-1,1 0 0,0 0 1,0-1-1,0 1 0,0-1 0,0 0 1,0 0-1,0 0 0,0 0 1,0-1-1,-1 1 0,1-1 0,0 0 1,0 0-1,4-2 0,-1 1-35,-1-1 0,0 0 0,0 0 0,0-1 0,0 0 0,-1 1 0,1-2 0,-1 1 0,0 0 0,7-11-1,-1-1 129,17-36 0,-23 45-125,3-7 94,-5 11-96,0 0 0,-1 0 0,1-1 0,-1 1 0,2-4 0,-2 2-1,0 2 6,0 0 0,-1 0 0,1 0 0,-1 0 0,1 1 0,-1-1 0,0 0 0,0-4 0,-2 1 113,2 5 446,0 4-106,-1 2-458,-8 128 273,4-40-188,0-35-28,-10 190 714,21-212-7,-6-35-758,-2 16 34,2-17-107,0 0 0,-1-1 0,1 1 0,0 0 0,-1-1 0,1 1 0,0-1 0,0 1 0,0-1 0,-1 1 0,1-1 0,0 1 0,0-1 0,0 1 0,0-1-1,0 1 1,0-1 0,0 1 0,0-1 0,0 1 0,0-1 0,3-15-388,-3 10 244,2-8-3390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1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11856,'0'0'3120,"-4"11"-2540,-28 68 545,28-70-831,1 0 0,0 0 0,0 1 0,1-1 0,0 1 0,1 0 0,0-1 0,1 19 0,0-25-218,0-1 0,0 0 0,0 0 0,1 0 0,0 0 0,-1 0 0,1 0 0,0 0 0,0 0 0,0 0 0,0-1 0,0 1 0,0 0 0,0 0 0,1-1 0,-1 1 0,1-1 0,-1 1 0,1-1 0,0 0 0,3 3 0,-2-3 11,0 0 1,0 1 0,0-1-1,0 0 1,1-1-1,-1 1 1,0-1-1,1 1 1,-1-1-1,0 0 1,1 0 0,-1 0-1,4-1 1,-1 0-85,-1-1 0,0 1 1,0-1-1,0 0 1,0-1-1,-1 1 0,1-1 1,0 0-1,-1 0 1,0 0-1,0 0 0,6-7 1,8-14-3099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1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12256,'0'0'2208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2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 6224,'0'0'6305,"-4"8"-5650,-1 3-394,1 0 0,0 1 0,1-1 0,-4 25 0,-9 152 2788,0-36-57,16-142-1675,0-10-1292,1 0 0,-1 0 0,0 0 0,0 0 0,0 0 0,0 0 0,0 0 0,0 0 0,0 0 0,0 0 0,0 0 0,1 0 0,-1 0 0,0 0 0,0 0 0,0 0 0,0 0 0,0 0 0,0 0 0,0 0 0,0 0 0,0 0 0,1 0 0,-1 0 0,0 0 0,0 0 0,0 0 0,0 0 0,0 0 0,0 0 0,0 0 0,0 0 0,0 0 0,0 0 0,1 0 0,-1 0 0,0 0 0,0 0 0,0-1 0,0 1 0,0 0 0,0 0 0,0 0 0,0 0 0,7-16 481,2-41-896,-7 35-2859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2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11152,'0'0'2626,"11"0"-1935,133 3 1265,21-12 868,-159 8-2582,1 0 0,-1 0 0,1-1 0,-1 0 0,0 0 0,8-4 0,-12 5-327,1 0 0,-1 0 0,1-1 1,-1 0-1,0 1 0,0-1 0,1 0 0,-1 0 1,0 0-1,-1 0 0,1-1 0,0 1 0,-1-1 1,1 1-1,2-5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3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89 8240,'0'0'3025,"0"11"-2360,-18 314 4756,13-285-2975,11-51-1321,52-199 267,-49 179-1206,1 0-1,1 1 1,2 0-1,23-41 1,-32 66-145,-1 0 1,1 0-1,-1 0 1,1 1-1,0-1 0,1 1 1,7-5-1,-11 8-31,0 0 0,1 0 0,-1 0 0,1 0 0,-1 1 1,1-1-1,-1 0 0,1 1 0,-1-1 0,1 1 0,0 0 0,-1 0 0,1-1 0,-1 1 0,1 0 0,0 0 0,-1 1 0,1-1 0,0 0 0,-1 0 1,1 1-1,-1-1 0,1 1 0,-1 0 0,1-1 0,-1 1 0,1 0 0,-1 0 0,1 0 0,-1 0 0,2 1 0,2 4 29,1-1 0,-2 1 0,1 0 1,0 0-1,-1 0 0,0 1 0,-1 0 0,1-1 0,-1 1 0,-1 0 0,1 1 0,1 7 0,-2-8-9,21 87 591,-20-77-416,-1 0 0,-1-1 1,-1 32-1,-1-32-78,1-8-34,0-1 1,-1 1-1,0-1 1,0 1-1,-1-1 1,-3 10 0,1-3 147,-1 7-2,5-21-237,-1 1 1,1-1 0,0 1-1,0-1 1,-1 1 0,1-1 0,0 1-1,0-1 1,-1 1 0,1-1-1,-1 1 1,1-1 0,0 0 0,-1 1-1,1-1 1,-1 0 0,1 1-1,-1-1 1,1 0 0,-1 0 0,1 1-1,-1-1 1,1 0 0,-1 0-1,0 0 1,0 0-168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4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10544,'0'0'5009,"8"5"-4494,30 16-16,-34-19-359,0-1 0,0 1-1,1-1 1,-1 0 0,1 0-1,-1 0 1,1 0-1,-1-1 1,1 0 0,-1 0-1,1 0 1,6-2 0,-8 2-14,1-1 0,-1 0 0,0 0 0,1 0 0,-1 0 0,0-1 0,0 1 0,0-1 0,0 0 0,0 0 0,0 0 0,-1 0 0,1 0 0,3-4 0,-5 4-75,0 1 0,0-1 0,0 1 0,0-1-1,-1 0 1,1 1 0,-1-1 0,1 0 0,-1 1 0,1-1 0,-1 0 0,0 0 0,0 1 0,0-1 0,0-3 0,0 4-28,-1 0 0,1 0 0,0 1-1,0-1 1,-1 0 0,1 0 0,0 0 0,-1 1 0,1-1 0,0 0 0,-1 1 0,1-1-1,-1 0 1,0 1 0,1-1 0,-1 0 0,1 1 0,-1-1 0,0 1 0,0-1 0,1 1-1,-1 0 1,0-1 0,0 1 0,1 0 0,-1-1 0,0 1 0,0 0 0,0 0-1,1 0 1,-1 0 0,0 0 0,-1 0 0,-2-1 30,0 1 0,1 1 0,-1-1 0,0 0 0,0 1 0,1 0 0,-1-1 0,0 2 0,1-1 0,-1 0 0,1 1 0,0-1 0,-1 1 0,1 0 0,0 0 0,0 1 0,0-1 0,-3 3 0,4-3-16,1-1 0,-1 1 1,0 0-1,1-1 1,-1 1-1,1 0 1,-1 0-1,1 0 0,0 0 1,0 0-1,0 1 1,0-1-1,0 0 1,0 1-1,1-1 0,-1 0 1,1 1-1,0-1 1,-1 0-1,1 1 1,0-1-1,0 1 0,1-1 1,-1 0-1,0 1 1,1-1-1,0 0 1,-1 1-1,1-1 0,0 0 1,0 0-1,0 1 1,1-1-1,-1 0 0,0 0 1,4 3-1,2 2 132,0 1-1,0-1 1,1 0-1,1-1 0,-1 1 1,1-2-1,10 6 1,-3 0 106,14 6 235,-29-16-454,1 0 0,0-1 0,-1 1 0,1-1 0,0 1 1,0-1-1,-1 0 0,1 1 0,0-1 0,0 0 0,0 0 0,-1 0 0,1-1 0,4 0 0,-3-1-97,0 0-1,0 0 1,0-1 0,-1 1-1,1-1 1,-1 0 0,1 1-1,-1-1 1,0-1-1,0 1 1,3-7 0,1 1-95,6-11-3438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5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0 8936,'0'0'1512,"-12"4"-759,-6 2-435,-56 19 1035,62-20-962,1 1 1,0 1 0,0-1-1,1 2 1,-1 0 0,2 0 0,-1 1-1,1 0 1,1 0 0,0 1 0,0 0-1,0 1 1,2 0 0,-8 14-1,13-21-299,-1-1 0,1 0 0,0 1-1,0 0 1,0-1 0,1 1-1,-1-1 1,1 1 0,0 0 0,0 0-1,0-1 1,1 1 0,-1 0 0,1-1-1,0 1 1,0-1 0,0 1-1,0-1 1,1 1 0,0-1 0,-1 0-1,1 0 1,0 0 0,0 0-1,1 0 1,-1 0 0,1 0 0,-1-1-1,1 1 1,0-1 0,0 0-1,0 0 1,0 0 0,0 0 0,1 0-1,-1-1 1,0 1 0,1-1 0,0 0-1,-1 0 1,1-1 0,-1 1-1,1-1 1,0 1 0,-1-1 0,1 0-1,0-1 1,-1 1 0,1-1-1,0 1 1,-1-1 0,5-2 0,-1 0-37,1 0 1,-1-1-1,0 0 1,0-1-1,0 0 1,-1 0-1,0 0 1,0-1-1,0 0 1,-1 0-1,1 0 1,4-9-1,4-7 99,-1-1 0,13-36-1,-17 40 31,-1-2 0,-2 1-1,5-23 1,-21 117 635,-13 73-577,-25 206 674,46-334-793,-2 38 642,4-57-767,0 0-1,0 0 1,0 0-1,0 0 1,0 0-1,0 0 1,1 0 0,-1 1-1,0-1 1,0 0-1,0 0 1,0 0-1,0 0 1,0 0 0,0 0-1,1 0 1,-1 0-1,0 0 1,0 0-1,0 0 1,0 0-1,0 0 1,0 0 0,0 0-1,1 0 1,-1 0-1,0 0 1,0 0-1,0 0 1,0-1-1,0 1 1,0 0 0,0 0-1,0 0 1,1 0-1,-1 0 1,0 0-1,0 0 1,0 0-1,0 0 1,0 0 0,0 0-1,0-1 1,0 1-1,0 0 1,0 0-1,0 0 1,0 0 0,0 0-1,0 0 1,0 0-1,0-1 1,0 1-1,0 0 1,11-12 211,5-10-4337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05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12256,'0'0'4625,"10"6"-4213,31 18 22,-37-23-335,-1 1-1,1-1 1,0 0-1,0 1 1,0-2 0,-1 1-1,1 0 1,0-1-1,0 0 1,0 0-1,0 0 1,0 0-1,8-2 1,7 0 379,-15 1-352,0 1-1,0-1 1,1 0 0,-1 0 0,0 0-1,0-1 1,0 1 0,-1-1 0,1 0 0,0 0-1,3-3 1,-5 4-71,-1 0 1,0 0-1,1 0 1,-1 0-1,0 0 0,0-1 1,0 1-1,0 0 0,0-1 1,0 1-1,0-1 1,0 1-1,-1-1 0,1 1 1,-1-1-1,1 0 0,-1 1 1,1-1-1,-1 0 1,0 1-1,0-1 0,0 0 1,0 1-1,0-1 0,0 0 1,0 1-1,-1-1 0,1 0 1,0 1-1,-1-1 1,0-1-1,0 1-18,0 0 0,0 0 0,-1 1 0,1-1 1,0 0-1,0 1 0,-1-1 0,1 1 0,-1 0 0,0-1 0,1 1 0,-1 0 0,0 0 1,0 0-1,1 0 0,-1 1 0,0-1 0,0 0 0,0 1 0,0-1 0,0 1 0,0-1 1,0 1-1,0 0 0,0 0 0,-4 1 0,2-1 3,0 0 0,0 1 0,0 0 0,0 0 0,0 0 0,1 1 0,-1-1 0,0 1 0,1-1 0,-1 1 0,1 1 1,0-1-1,-4 3 0,3-1 10,0 0 0,0 0 1,0 0-1,1 0 0,0 1 0,0 0 1,0-1-1,1 1 0,-1 0 1,1 0-1,0 0 0,1 1 1,-1-1-1,1 0 0,0 1 0,0-1 1,1 0-1,-1 1 0,1-1 1,1 1-1,-1-1 0,1 1 1,0-1-1,0 0 0,3 9 1,0-4 44,0 1 0,1 0 0,0-1 0,0 0 1,1 0-1,8 8 0,-11-14-39,1 0 0,-1 0-1,1 0 1,0-1 0,0 0 0,0 0 0,1 0-1,-1 0 1,1-1 0,-1 0 0,1 0-1,0 0 1,0 0 0,0-1 0,0 0-1,6 1 1,-5-2 18,-1 0 0,1 0-1,0-1 1,0 0 0,-1 0-1,1 0 1,0 0 0,-1-1-1,1 0 1,-1-1 0,0 1 0,0-1-1,0 0 1,0 0 0,6-5-1,3-3-985,-2-1-1,0 0 1,16-20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37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131 701 10344,'0'0'7573,"8"-12"-7377,2-4-116,2-3 88,14-30 0,5-22 448,-3-2 0,-4 0 1,29-140-1,-41 161-319,-6 26 61,5-36 0,-14 27 578,3 41-794,-1 0-1,0 0 0,-1 0 1,-3 11-1,-1 4-30,-119 489 767,108-449-767,-3 0 0,-3-1-1,-2-2 1,-43 73 0,57-112-42,6-8 43,0-1 1,-1 0-1,0-1 0,-1 0 0,-8 9 0,28-32 174,-1-1 1,14-21-1,-15 20-219,0 1 0,18-19 0,154-132 458,-169 154-468,1 1-1,25-17 1,-12 10 25,-21 13-23,0-1 0,0 1 0,0-1 0,-1-1 0,10-12 0,-23 36 79,1 1 0,1-1 1,-4 23-1,8-35-118,1 0 1,-1 0-1,1 1 0,0-1 0,0 0 1,1 1-1,-1-1 0,1 0 1,0 1-1,1-1 0,-1 0 0,1 0 1,0 0-1,0 0 0,1-1 0,3 6 1,-4-7-9,1 1-1,-1-1 1,1 0 0,0 0 0,1 0 0,-1 0 0,0-1 0,1 1-1,-1-1 1,1 0 0,0 0 0,0-1 0,0 1 0,0-1-1,0 1 1,0-1 0,0 0 0,0-1 0,0 1 0,7-1-1,-6 0 7,-1 0 0,0 0-1,1 0 1,-1-1-1,0 0 1,0 0-1,1 0 1,-1 0-1,0-1 1,0 0 0,6-3-1,-8 3-9,0 1 0,0-1 0,-1 1 0,1-1 0,-1 0 0,1 0 0,-1 0 0,0 0 0,0 0 0,1 0-1,-1 0 1,-1 0 0,1 0 0,0 0 0,0-1 0,-1 1 0,0 0 0,1 0 0,-1-1 0,0 1 0,0 0 0,0-1 0,-1-2 0,0-6 16,-1 1 1,0-1-1,-1 1 1,0 0-1,0 0 1,-7-12-1,8 17 4,-1 0-1,0 0 1,0 0-1,0 0 0,-1 1 1,1-1-1,-1 1 1,0 0-1,-1 0 1,1 1-1,-1-1 1,1 1-1,-7-4 1,8 7-2,1-1 0,-1 0 0,1 1 0,-1-1 1,1 1-1,-1 0 0,1 0 0,-1 0 0,0 0 0,1 1 1,-1-1-1,-2 1 0,4-1-8,0 1-1,0-1 1,0 0-1,0 0 1,0 1-1,1-1 1,-1 0 0,0 1-1,0-1 1,0 1-1,0-1 1,1 1 0,-1-1-1,0 1 1,1 0-1,-1-1 1,0 1 0,1 0-1,-1-1 1,1 1-1,-1 0 1,1 0 0,-1 0-1,1-1 1,-1 1-1,1 0 1,0 0 0,0 0-1,-1 0 1,1 0-1,0 0 1,0 0-1,0 0 1,0 2 0,1-2-13,1 0 0,-1 0 1,0 0-1,1-1 0,-1 1 0,1 0 1,-1 0-1,1-1 0,-1 1 0,1-1 1,-1 1-1,1-1 0,0 0 0,-1 0 1,1 1-1,-1-1 0,1 0 1,0-1-1,2 1 0,11-5 16,0-1 0,0 0 0,0-1 0,-1 0 0,0-1 1,-1-1-1,14-11 0,37-21 66,-29 23 94,0 1 1,40-11-1,-74 27-162,0 1 0,0 0-1,0-1 1,0 1 0,0 0 0,0 0 0,0-1-1,0 1 1,0 0 0,0 0 0,0 0-1,0 0 1,0 0 0,0 0 0,0 1 0,0-1-1,0 0 1,2 1 0,-3 0-3,1 0 1,0 0-1,-1 0 0,1 0 1,0 0-1,-1 0 1,1 0-1,-1 1 0,0-1 1,1 0-1,-1 0 0,0 0 1,0 1-1,0-1 1,0 0-1,0 0 0,0 0 1,0 2-1,2 0-16,-1-1 0,1 0 0,0 0 0,0 0 0,1 0 0,-1 0 0,0 0 0,1 0 0,-1-1 0,1 1 0,4 1 0,14 6 0,20 11 0,-39-18 0,0-1 0,0 0 0,0 1 0,0 0 0,-1-1 0,1 1 0,0 0 0,-1 0 0,0 0 0,1 0 0,-1 0 0,0 0 0,0 1 0,0-1 0,0 0 0,0 3 0,1 10 0,0-1 0,-2 0 0,1 0 0,-2 1 0,0-1 0,-1 0 0,0 0 0,-1 0 0,-1 0 0,-5 14 0,8-27 0,1 0 0,-1 1 0,1-1 0,-1 1 0,1-1 0,0 1 0,-1-1 0,1 0 0,0 1 0,0-1 0,0 1 0,0-1 0,0 1 0,0-1 0,1 1 0,-1-1 0,1 1 0,-1-1 0,1 1 0,-1-1 0,1 0 0,-1 1 0,1-1 0,0 0 0,0 0 0,0 0 0,0 1 0,0-1 0,0 0 0,0 0 0,0 0 0,0 0 0,1-1 0,-1 1 0,3 1 0,-1-1 0,0 0 0,0 0 0,0-1 0,0 1 0,0-1 0,0 0 0,0 0 0,0 0 0,0 0 0,0 0 0,0-1 0,0 1 0,0-1 0,0 0 0,0 0 0,4-2 0,7-5 0,1-1 0,-1 0 0,-1-1 0,0-1 0,0 0 0,15-19 0,11-8 0,-32 32 0,-3 2 0,0 0 0,0 0 0,1 0 0,0 1 0,0 0 0,0 0 0,5-2 0,7-2 0,1 1 0,-1 0 0,1 2 0,0 0 0,1 1 0,36-1 0,-55 4 0,1 0 0,0 0 0,-1 0 0,1 0 0,0 0 0,-1 0 0,1 0 0,0 0 0,-1 0 0,1 0 0,0 0 0,0-1 0,-1 1 0,1 0 0,-1 0 0,1-1 0,0 1 0,-1 0 0,1-1 0,-1 1 0,1-1 0,-1 1 0,1-1 0,-1 1 0,1-1 0,-1 1 0,1-1 0,-1 1 0,1-1 0,-1 0 0,0 1 0,0-1 0,1 1 0,-1-1 0,0 0 0,0 1 0,0-1 0,1 0 0,-1 0 0,0 1 0,0-1 0,0 0 0,0 1 0,-1-2 0,1 0 0,-1 0 0,1 1 0,-1-1 0,0 0 0,0 0 0,1 1 0,-1-1 0,0 1 0,-1-1 0,1 1 0,0-1 0,0 1 0,-1 0 0,1-1 0,-1 1 0,-1-1 0,-1 0 0,1 0 0,-1 1 0,0-1 0,0 1 0,1 0 0,-1 0 0,0 1 0,0-1 0,0 1 0,0-1 0,0 1 0,0 1 0,0-1 0,1 0 0,-1 1 0,0 0 0,0 0 0,0 0 0,1 1 0,-1-1 0,0 1 0,1 0 0,0-1 0,-1 2 0,1-1 0,0 0 0,-3 4 0,-2 0 0,1 1 0,1 0 0,-1 0 0,1 0 0,1 1 0,-1 0 0,1 0 0,1 1 0,-1-1 0,-3 13 0,7-17 0,-1 1 0,1-1 0,0 1 0,1-1 0,-1 1 0,1-1 0,0 1 0,0-1 0,1 1 0,-1-1 0,1 1 0,0-1 0,0 0 0,0 1 0,1-1 0,0 0 0,-1 0 0,2 0 0,-1 0 0,5 7 0,-3-6 0,1 0 0,0 0 0,0 0 0,0-1 0,0 1 0,1-1 0,-1-1 0,1 1 0,0-1 0,1 0 0,-1 0 0,0-1 0,8 3 0,0-2 0,0 0 0,0-1 0,0-1 0,0 0 0,1 0 0,-1-2 0,0 0 0,0 0 0,0-1 0,0-1 0,0-1 0,-1 0 0,1 0 0,23-12 0,-15 5 0,-9 5 0,-1 0 0,1-1 0,-1 0 0,20-17 0,-17 11 0,5-4 0,20-24 0,-36 36 0,0 0 0,0 0 0,0 0 0,0-1 0,-1 0 0,0 0 0,0 0 0,-1 0 0,0 0 0,2-7 0,-4 13 0,1-1 0,-1 1 0,0 0 0,0-1 0,0 1 0,0-1 0,1 1 0,-1 0 0,0-1 0,0 1 0,0-1 0,0 1 0,0 0 0,0-1 0,0 1 0,0-1 0,0 1 0,0 0 0,0-1 0,0 1 0,0 0 0,-1-1 0,1 1 0,0-1 0,0 1 0,0 0 0,-1-1 0,1 1 0,0 0 0,0-1 0,0 1 0,-1 0 0,1 0 0,0-1 0,-1 1 0,1 0 0,0 0 0,-1-1 0,1 1 0,0 0 0,-1 0 0,1 0 0,-1 0 0,1-1 0,0 1 0,-1 0 0,1 0 0,0 0 0,-1 0 0,1 0 0,-1 0 0,1 0 0,0 0 0,-1 0 0,1 0 0,-1 0 0,1 1 0,0-1 0,-1 0 0,1 0 0,-1 0 0,1 0 0,0 1 0,-1-1 0,1 0 0,0 0 0,0 1 0,-1-1 0,1 1 0,-26 18 0,20-12 0,-1 0 0,1 0 0,1 0 0,0 1 0,-9 15 0,13-21 0,0 0 0,1 0 0,-1 0 0,1 1 0,-1-1 0,1 0 0,0 0 0,-1 0 0,1 0 0,0 0 0,0 1 0,1-1 0,-1 0 0,0 0 0,1 0 0,0 0 0,-1 0 0,1 0 0,0 0 0,0 0 0,0 0 0,0 0 0,0 0 0,0-1 0,1 1 0,-1 0 0,1-1 0,-1 1 0,1-1 0,-1 1 0,4 1 0,2 1 0,0 0 0,0 0 0,0-1 0,0 1 0,1-2 0,-1 1 0,1-1 0,0 0 0,0-1 0,-1 0 0,1 0 0,0 0 0,10-2 0,-3 0 0,0 0 0,0-1 0,0-1 0,0-1 0,28-10 0,-41 14 57,0-1-1,0 0 1,-1 1 0,1 0-1,0-1 1,0 1 0,0 0-1,-1 0 1,1 0 0,0 0-1,0 0 1,0 0 0,0 1-1,1 0 1,13 5-4842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47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123 184 4616,'0'0'10761,"1"13"-10548,0-2-158,0 0 5,-1 0 0,0 1 0,0-1 0,-1 0 0,-4 19 0,-7 16 156,5-20-46,1-1 0,-5 39 0,3 4 267,-23 88 0,18-98-184,6-29-138,4-17-23,0 0 1,0-1 0,-1 25-1,-2-4 470,6-28-400,-2-4 99,0-12 61,1-29-183,1 1-1,9-57 1,21-81 154,33-96 307,-27 97 216,-32 162-569,-4 15-240,0 0-1,1 0 1,-1 0-1,0 0 1,0-1-1,0 1 1,0 0-1,0 0 1,0 0-1,0 0 1,0 0-1,0 0 1,0 0-1,0 0 0,0 0 1,0 0-1,0-1 1,1 1-1,-1 0 1,0 0-1,0 0 1,0 0-1,0 0 1,0 0-1,0 0 1,0 0-1,0 0 1,1 0-1,-1 0 1,0 0-1,0 0 1,0 0-1,0 0 1,0 0-1,0 0 1,0 0-1,0 0 1,1 0-1,-1 0 1,0 0-1,0 0 1,0 0-1,0 0 1,0 0-1,0 1 1,0-1-1,0 0 1,0 0-1,1 0 1,-1 0-1,0 0 1,0 0-1,9 24 441,-6-13-506,73 312 528,-38-137-270,-37-181-209,6 33 173,-2-31-18,0-23-16,3-48 39,0-85 1,3-23 60,-5 107-128,12-69 157,-18 132-249,0 0-1,1 1 1,-1-1 0,0 0 0,1 0 0,-1 0-1,1 1 1,0-1 0,0 0 0,0 1 0,-1-1-1,1 1 1,1-1 0,-1 1 0,0-1 0,0 1-1,0 0 1,2-2 0,-2 3-4,0 0-1,0 0 1,0 1 0,0-1-1,0 0 1,0 0 0,0 0 0,0 1-1,0-1 1,0 0 0,0 1-1,0-1 1,0 1 0,0-1-1,0 1 1,-1-1 0,1 1 0,0 0-1,0-1 1,-1 1 0,1 0-1,0 0 1,-1 0 0,1-1-1,-1 1 1,1 0 0,-1 0 0,1 0-1,-1 2 1,18 31-19,-2 1-1,-2 0 1,12 44 0,-22-68 12,33 151-76,-29-115 77,28 88 0,-16-75 49,-13-36 20,1 1 0,19 37 0,-27-61-59,0-1 0,1 0 0,-1 1 0,0-1 0,0 0 1,0 1-1,0-1 0,0 0 0,0 1 0,1-1 0,-1 0 0,0 0 0,0 1 0,0-1 0,1 0 0,-1 0 0,0 1 0,0-1 0,1 0 0,-1 0 0,0 0 0,1 1 0,-1-1 0,0 0 0,1 0 1,-1 0-1,0 0 0,1 0 0,-1 0 0,0 0 0,1 0 0,-1 0 0,1 0 0,2-8-3455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4:59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255 145 4312,'0'0'9088,"-11"-10"-8638,-34-29 14,43 38-400,0 0 0,0 0 0,0 0 0,0 0 0,0 0 0,0 1 0,0-1 0,-1 1 0,1-1 0,0 1 0,0 0 0,0-1 0,-1 1 0,1 0 0,0 1 0,0-1 0,0 0 0,0 1 0,-1-1 0,1 1 0,0 0 0,0-1 0,0 1 0,0 0 0,0 0 0,-3 3 0,2-3 30,-4 4 87,0 1 0,1-1 1,-1 1-1,1 0 1,1 0-1,-10 14 1,2-4 29,4-2-45,0 0 0,1 0 0,0 1-1,2 0 1,0 0 0,0 1 0,1-1 0,-3 24 0,6-30-76,1-1 0,0 1 1,0-1-1,1 14 0,1-19-59,-1-1 0,0 1-1,1 0 1,0-1 0,-1 1 0,1-1 0,0 1-1,0 0 1,1-1 0,-1 0 0,0 1 0,1-1-1,-1 0 1,1 0 0,0 0 0,0 0-1,0 0 1,2 2 0,-2-3-17,0 0 1,0-1-1,-1 1 0,1-1 1,0 1-1,0-1 0,0 1 1,0-1-1,0 0 0,0 0 1,0 0-1,0 0 0,-1 0 0,1-1 1,0 1-1,0 0 0,0-1 1,2 0-1,2-1 13,-1 0 0,1-1 1,-1 1-1,9-7 0,-6 3 11,1 0 1,-2-1-1,1-1 0,-1 1 1,0-1-1,-1 0 0,0-1 1,0 0-1,-1 0 0,0 0 1,6-14-1,-5 6 55,0-1 0,-2 1 0,0-1 0,0 0-1,1-30 1,-4 32 9,0 13-71,-1 0-1,0 0 0,1 0 1,-1 1-1,-1-1 0,1 0 1,0 0-1,-1 0 0,1 1 1,-1-1-1,0 0 0,0 0 1,-1-3-1,-5-3 432,9 21-278,9 21-87,-8-26-98,1-1 1,0 1-1,1-1 0,-1 0 1,1-1-1,0 1 1,0-1-1,1 0 1,0 0-1,0-1 0,0 0 1,0 0-1,0 0 1,12 4-1,-13-6 2,-1 0-1,0-1 0,1 1 1,0-1-1,-1 0 0,1-1 1,0 1-1,-1-1 0,1 0 1,0 0-1,-1 0 0,1-1 1,0 0-1,-1 0 0,1 0 1,-1 0-1,1-1 0,-1 1 1,1-1-1,-1 0 0,0-1 1,0 1-1,0-1 0,4-3 1,19-17 99,-2-2 1,44-53-1,-60 68-51,0 0 0,1 0 0,0 1 1,1 0-1,-1 1 0,2 0 0,21-11 0,-31 19-38,1-1-1,-1 1 0,0-1 1,1 1-1,-1 0 0,0 0 1,0 0-1,1 0 0,-1 1 1,0-1-1,0 1 0,1-1 1,-1 1-1,0 0 0,0-1 1,0 1-1,0 0 0,2 2 1,37 23 135,-33-20-116,-1 1-1,0 0 1,0 0 0,-1 1-1,0 0 1,-1 0-1,1 0 1,5 14 0,2 7 159,12 41 1,-20-50-61,2-1 1,0 1 0,1-1-1,1-1 1,20 31 0,-24-44-86,-1 0 0,1-1 0,0 1 0,8 4 0,-8-5 19,0-1 1,0 1-1,-1 0 1,7 7-1,-10-10-51,-1-1-1,0 1 1,1-1 0,-1 0-1,0 1 1,1-1-1,-1 0 1,1 1-1,-1-1 1,0 0 0,1 0-1,-1 0 1,1 1-1,-1-1 1,1 0 0,-1 0-1,1 0 1,-1 0-1,1 0 1,-1 0-1,1 0 1,-1 0 0,1 0-1,-1 0 1,2 0-1,-2 0-5,0 0-1,0 0 0,0 0 1,0 0-1,0 0 0,1 0 1,-1 0-1,0 0 0,0 0 1,0 0-1,0 0 0,1 0 1,-1 0-1,0 0 0,0 0 1,0 0-1,0 0 0,1 0 1,-1 0-1,0 0 0,0 0 1,0 0-1,0 0 0,0 0 1,1 0-1,-1 0 0,0 0 1,0 1-1,0-1 0,0 0 1,0 0-1,0 0 0,1 0 1,-1 0-1,0 0 1,0 1-1,0-1 0,0 0 1,0 0-1,0 0 0,0 0 1,0 1-1,0-1 0,0 0 1,0 0-1,0 0 0,0 0 1,0 1-1,0-1 0,0 0 1,0 0-1,-1-1-13,0 0 0,0 0 0,0 1 0,0-1-1,0 0 1,0 0 0,0 1 0,0-1 0,-1 1 0,1-1 0,0 1 0,0-1 0,-2 1 0,-10-6-339,6-1-3136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00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412 1 10448,'0'0'2593,"-12"10"-2205,-21 20-108,-99 93 1355,88-76-921,-1 2 510,-61 81 0,91-111-862,11-15-192,1 1-1,-1-1 0,1 1 1,0 0-1,-4 9 1,7-14-155,0 1 0,0-1 0,0 0 0,0 1 0,0-1 0,0 0 0,0 1 0,0-1-1,0 1 1,0-1 0,0 0 0,0 1 0,0-1 0,0 0 0,0 0 0,1 1 0,-1-1 0,0 0 0,0 1 0,0-1 0,0 0 0,1 0 0,-1 1 0,0-1 0,0 0 0,1 0 0,-1 1 0,0-1 0,0 0 0,1 0 0,-1 0 0,0 0 0,1 1 0,-1-1 0,0 0 0,1 0 0,11 2-2669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02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181 551 5624,'0'0'7174,"-11"5"-6758,-33 18-8,38-20-299,0 1-1,0 1 0,1-1 1,-1 1-1,1 0 1,0 0-1,0 1 0,1 0 1,0-1-1,0 2 0,-5 8 1,0 0 120,1-2-39,1 1 1,0 0 0,0 0 0,2 0 0,-7 24 0,10-30-94,1 0 0,0 0 0,0-1 0,0 1 0,1 0 0,1 0 0,-1 0 0,1 0 0,0 0 0,1 0 0,0-1 0,5 13 0,-7-18-58,1 0-1,0 0 1,0-1 0,0 1 0,0 0-1,0 0 1,0-1 0,0 1-1,1-1 1,-1 1 0,1-1-1,-1 0 1,1 0 0,-1 1-1,1-1 1,0 0 0,-1 0-1,1 0 1,0-1 0,0 1-1,0 0 1,0-1 0,2 1-1,0-1 17,0 0-1,-1 0 0,1-1 0,-1 1 1,1-1-1,0 0 0,-1 0 0,0 0 0,1 0 1,-1-1-1,7-3 0,1-3 71,0 0-1,0 0 1,0-1 0,-1 0-1,15-19 1,-8 5 111,16-30 0,-22 35 96,0 0 1,1 1-1,25-29 0,-35 45-209,-2 1-115,0 0-1,0 0 1,0 0-1,0 0 0,0 0 1,0 0-1,0 0 1,0 0-1,0 0 0,0 0 1,0 0-1,0 0 1,0 0-1,0 0 0,0 0 1,0 1-1,0-1 1,0 0-1,0 0 0,1 0 1,-1 0-1,0 0 0,0 0 1,0 0-1,0 0 1,0 0-1,0 0 0,0 0 1,0 0-1,0 0 1,0 0-1,0 0 0,0 0 1,0 0-1,0 0 1,0 0-1,0 0 0,1 0 1,-1 0-1,0 0 1,0 0-1,0 0 0,0 0 1,0 0-1,0 0 1,0 0-1,0 0 0,0 0 1,0 0-1,0 0 1,0-1-1,0 1 0,2 8 95,1 4-48,0 1 0,1 20-1,-2-9-12,0-11-21,-2-8-12,0 0 0,1 0 1,-1 0-1,1 0 0,1 0 0,-1 0 0,1 0 0,0 0 0,0 0 0,0 0 0,1-1 0,-1 1 0,1-1 0,6 7 0,-8-9-3,0-1 0,1 0 0,-1 1 0,1-1-1,-1 0 1,1 0 0,-1 0 0,1 0 0,0 0 0,-1 0 0,1 0 0,0-1 0,0 1 0,0 0 0,-1-1-1,1 0 1,0 1 0,0-1 0,0 0 0,2 0 0,-1-1 8,1 0 0,-1 0-1,0 0 1,0-1 0,0 1 0,0-1 0,0 0 0,0 0-1,-1 0 1,5-4 0,-1 0 3,1-1 0,-2 1 0,1-1 0,-1-1 0,0 1 0,0-1 0,-1 0 0,0 0 0,0 0 0,-1 0-1,2-10 1,4-14 106,6-53-1,-15 78-100,1-2-3,1-10 200,2 16-127,5 9-82,24 30-33,-24-25 18,0-1 0,0 0 1,1-1-1,0 0 0,1 0 0,19 11 1,-19-14 1,0-1 0,0 0 1,1 0-1,0-1 0,0-1 1,20 4-1,-25-7 2,0 1-1,0-1 1,0 0 0,0-1 0,0 0-1,-1 0 1,1 0 0,0-1 0,0 0-1,-1 0 1,1-1 0,-1 0 0,9-5-1,-8 4 14,-1-1 0,1 0-1,-1 0 1,-1 0 0,1 0 0,-1-1-1,0 0 1,6-9 0,-9 13-7,-1-1 1,1 0 0,-1 1 0,0-1-1,1 0 1,-1 1 0,0-1-1,-1 0 1,1 0 0,0 0 0,-1 0-1,0 0 1,1 0 0,-1 0 0,-1 0-1,1 0 1,0 0 0,-1 0 0,1 0-1,-1 0 1,0 0 0,0 1 0,0-1-1,-2-4 1,2 6 3,0-1 0,1 1 0,-1 0 0,0-1 1,0 1-1,0 0 0,0 0 0,0 0 0,-1-1 0,1 1 0,0 0 0,0 1 0,-1-1 1,1 0-1,-1 0 0,1 1 0,0-1 0,-1 0 0,0 1 0,1 0 0,-1-1 0,1 1 1,-1 0-1,1 0 0,-1 0 0,0 0 0,1 0 0,-1 0 0,1 0 0,-1 0 0,1 1 1,-1-1-1,0 1 0,1-1 0,-1 1 0,1-1 0,0 1 0,-1 0 0,1 0 0,0 0 1,-1 0-1,-1 2 0,-1 0 0,0 1 0,-1 0 0,1 1 0,1-1 1,-1 1-1,1 0 0,0 0 0,0 0 0,0 0 0,-3 10 1,1 2 0,0 1 0,1-1 0,1 1 0,-1 25 0,4-33-1,0 0-1,1 1 1,0-1 0,1 0 0,0 0-1,1 0 1,0 0 0,0-1 0,6 14-1,-3-12-3,0 0 0,0-1-1,0 1 1,2-1-1,-1 0 1,13 12 0,-16-18-5,1-1 1,-1 0-1,1 0 0,0 0 1,0 0-1,0 0 1,0-1-1,0 0 1,0 0-1,1-1 1,-1 0-1,0 1 0,1-2 1,0 1-1,-1-1 1,10 0-1,-5-1-4,-1 0 0,1 0 0,-1-1-1,0 0 1,1-1 0,-1 0 0,0-1 0,-1 0-1,10-5 1,-5 0 6,0 1 0,-1-2-1,0 1 1,0-2 0,11-13-1,-5 3 16,-2-1-1,0-1 1,-1 0-1,-1-1 0,-2-1 1,11-27-1,21-82 41,-16 47-10,-9 27 22,-3 0 0,-3-1 0,10-119 0,-23 168-41,0 1 1,-3-23-1,-1-7 132,2 36-74,-3 10-58,-5 9-23,-10 28-31,1 0 1,2 0-1,2 2 1,2 0-1,-11 69 1,11-24-86,0 169 0,13-228 86,6 44 1,-4-64 13,0 0 1,0 0 0,1 0 0,0 0 0,1 0-1,0-1 1,9 17 0,-11-24 6,-1-1 0,0 1 0,1-1 0,-1 1 0,0-1 0,1 0 0,0 1 0,-1-1 0,1 0 0,0 0 0,0 0 0,-1 0 0,1-1 0,0 1 0,0 0 0,0-1 0,0 1 0,0-1 0,0 0 0,0 0 0,0 1 0,0-1 0,0-1 0,0 1 0,0 0 1,0 0-1,0-1 0,0 1 0,0-1 0,3-1 0,6-3 5,-1 1 1,0-2-1,0 1 1,11-10 0,-11 8 2,10-6 6,0 0 0,-1-2 0,-1-1-1,0 0 1,-1-1 0,-1-1 0,0 0 0,14-24 0,86-173 154,-105 192-142,-1 0 0,-2-1 0,0 0 0,-2 0 0,0-1 1,2-28-1,-6 35 7,-1 1 0,-1 0 0,-1 0 0,0-1 0,-2 1 0,0 0 1,0 0-1,-2 1 0,-11-31 0,14 44-17,1 0-1,-1 0 1,0 0 0,0 0-1,0 1 1,0-1 0,0 1-1,0-1 1,-1 1 0,-5-4-1,7 5-6,0 0 0,0 1-1,0-1 1,-1 1-1,1-1 1,0 1 0,0-1-1,0 1 1,-1 0-1,1 0 1,0 0-1,-1-1 1,1 1 0,0 1-1,-1-1 1,1 0-1,0 0 1,0 0-1,-1 1 1,1-1 0,0 0-1,0 1 1,-1-1-1,1 1 1,0 0-1,0-1 1,0 1 0,0 0-1,0 0 1,0-1-1,-1 3 1,-10 10-9,0 1 1,1 0 0,1 1-1,0 0 1,1 1-1,1 0 1,1 0-1,0 1 1,1 0-1,-7 28 1,6-11-20,2 0 1,1 0-1,2 0 1,3 56-1,18 44-23,-10-82 38,-6-33 26,2 0 0,0 0 0,1 0-1,1 0 1,1-1 0,1 0 0,0-1 0,1 0-1,13 17 1,-20-30 5,0-1 0,0 0-1,0 0 1,0 0 0,1 0 0,-1 0-1,1 0 1,0-1 0,0 0 0,0 0-1,0 0 1,0 0 0,0-1 0,1 1-1,-1-1 1,9 1 0,-10-1-12,0-1 0,0 0 0,0 0 0,0 0-1,0-1 1,0 1 0,0-1 0,-1 1 0,1-1 0,0 0 0,0 0 0,0 0 0,-1-1 0,1 1 0,0 0-1,-1-1 1,1 0 0,-1 0 0,0 0 0,0 0 0,0 0 0,0 0 0,0 0 0,0-1 0,0 1 0,1-4 0,12-33-325,-10 18-2894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02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12360,'0'0'1680,"4"11"-1075,-4-9-587,7 15 300,-2 0 1,0 0-1,-1 0 1,3 30 0,-9 81 2015,6-107-1350,-4-20-1063,0 0 1,0-1-1,1 1 1,-1 0-1,0-1 1,1 1-1,-1 0 0,0-1 1,1 1-1,-1-1 1,1 1-1,-1 0 1,1-1-1,-1 1 1,1-1-1,0 1 0,-1-1 1,1 0-1,-1 1 1,1-1-1,0 0 1,-1 1-1,1-1 1,0 0-1,0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03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1 450 11352,'0'0'1152,"14"-13"-707,1 0-313,9-9 155,-1-1-1,24-30 1,-17 10 254,-2-1 1,-2-1 0,-2-1-1,21-57 1,-44 98-311,1 0 0,1 0 0,-1 1 0,1-1 0,0 1 0,5-7 0,-8 11-166,1-1 0,-1 1 0,1-1 1,0 1-1,-1-1 0,1 1 0,-1 0 0,1-1 1,0 1-1,-1 0 0,1-1 0,0 1 0,0 0 0,-1 0 1,1 0-1,0 0 0,0 0 0,-1 0 0,1 0 1,0 0-1,0 0 0,1 0-4,-1 1-1,0 0 1,1-1-1,-1 1 1,0 0-1,0 0 1,0 0 0,1 0-1,-1 0 1,0 0-1,0 0 1,0 0 0,-1 0-1,3 3 1,3 7 56,0 0 1,-1 0-1,0 1 0,0 0 1,-2 0-1,1 0 1,2 22-1,4 89 340,-10-117-428,1 19 98,-2 0 1,-3 24-1,2-37-53,0-1-1,-1 1 0,0-1 0,0 0 0,-2 0 0,-6 14 1,10-24-62,1 0 1,-1 0 0,1 0-1,-1 0 1,0 0-1,1 0 1,-1 0 0,0 0-1,0-1 1,1 1 0,-1 0-1,0 0 1,0-1-1,0 1 1,0-1 0,0 1-1,0-1 1,0 1 0,0-1-1,0 1 1,0-1 0,-1 0-1,1 0 1,0 0-1,0 1 1,0-1 0,0 0-1,0 0 1,-1-1 0,1 1-1,0 0 1,0 0-1,0 0 1,0-1 0,0 1-1,0-1 1,0 1 0,-2-1-1,-3-3 36,0 0 0,1 0-1,-1-1 1,1 0 0,-6-5-1,8 6-37,-5-5 32,0 0 0,1-1 1,0 1-1,0-2 1,1 1-1,1-1 1,0 1-1,0-2 1,1 1-1,1 0 0,-5-24 1,4 23 43,0-8 163,4 19-242,0 1 0,0-1 0,1 1 0,-1-1 0,0 1 0,1 0-1,-1-1 1,0 1 0,1-1 0,-1 1 0,1 0 0,-1-1 0,1 1 0,-1 0 0,0 0 0,1-1 0,-1 1 0,1 0 0,-1 0 0,1 0 0,0 0 0,-1 0 0,1 0 0,-1-1 0,1 1 0,-1 0 0,1 0 0,-1 1 0,1-1 0,-1 0 0,1 0 0,-1 0-1,1 0 1,-1 0 0,1 1 0,-1-1 0,1 0 0,-1 0 0,1 1 0,36 8 134,-1-1 47,0 2 1,51 21 0,-33-12 186,-33-16-3693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05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0 294 7232,'0'0'3024,"13"5"-2494,13 3-60,1-2 0,-1 0-1,54 3 1,-61-9-132,0-1 1,0-1-1,0-1 1,0-1-1,-1 0 0,1-1 1,-1-1-1,0-1 1,0-1-1,17-10 0,-27 13-126,0 0-1,-1-1 1,0 0-1,0 0 0,0-1 1,-1 0-1,0 0 0,0 0 1,0-1-1,8-15 0,-12 18-121,1 0 0,-1 0 0,0-1 0,0 1 0,-1 0 0,0-1 0,1 1-1,-2-1 1,1 1 0,-1-1 0,0 1 0,0-1 0,0 1 0,-1-1 0,0 1-1,0-1 1,0 1 0,-1-1 0,-2-4 0,3 7-53,0 1 0,0 0 0,-1 0-1,1 0 1,-1 0 0,0 0 0,1 0 0,-1 0 0,0 0-1,0 1 1,0-1 0,0 1 0,-1 0 0,1-1 0,0 1-1,-1 0 1,-2-1 0,0 1 14,0 0 0,0 0 0,-1 0 0,1 1 0,0-1 0,-1 1 0,-9 2 0,0 0 28,-1 2 0,2 0 1,-1 0-1,-25 12 0,28-10-39,-1 1 1,2-1 0,-1 2-1,1 0 1,0 0 0,1 1-1,0 0 1,-13 16 0,20-21-33,-1 0 1,1 0-1,1 0 1,-1 1-1,1-1 1,-1 1-1,1 0 1,1 0-1,-1 0 1,1 0-1,0 0 0,0 0 1,0 0-1,1 0 1,-1 0-1,1 0 1,1 1-1,-1-1 1,1 0-1,0 0 1,0 0-1,0 0 1,0 0-1,1 0 1,3 6-1,0-2 4,1 0 0,0-1 0,0 1 0,1-1 0,0-1 0,0 1 0,1-1-1,0-1 1,0 1 0,1-1 0,0-1 0,0 1 0,0-2 0,0 1 0,12 3-1,-12-5 11,0 0-1,1 0 0,-1-1 0,1-1 0,-1 1 1,1-1-1,-1-1 0,1 0 0,0 0 1,0-1-1,-1 0 0,1-1 0,-1 0 0,1-1 1,-1 1-1,14-8 0,-3-1 36,-1 0 1,-1-2-1,0 0 1,0-1-1,-2-1 0,26-29 1,-11 6 178,50-82 1,-79 118-204,0-1 0,0 0 1,0 0-1,-1 1 0,0-1 1,1 0-1,-1 0 0,0 0 1,0 0-1,-1 0 0,1-1 1,0 1-1,-1 0 0,0 0 1,0 0-1,0-1 0,0 1 1,-2-6-1,1 4 170,-1-1 0,1 0 0,0 1-1,1-1 1,-1-9 0,-15 31-85,0 1 0,0 1 1,2 0-1,-21 35 0,13-13-94,2 1-1,2 0 1,2 1 0,-22 87 0,36-118-22,0 0 1,-2 22-1,4-31-1,0 1-1,0-1 1,0 1 0,1-1-1,-1 1 1,1 0-1,-1-1 1,1 1-1,0-1 1,0 0 0,0 1-1,0-1 1,0 0-1,0 1 1,1-1-1,-1 0 1,1 0 0,2 2-1,-3-3 0,0 0 0,1-1 0,-1 1 0,1 0 0,-1-1 0,1 1 0,-1-1 0,1 1 0,-1-1 0,1 0 0,-1 1-1,1-1 1,-1 0 0,1 0 0,0 0 0,-1 0 0,1-1 0,-1 1 0,1 0 0,-1-1 0,3 0 0,0 0-4,0-1 1,0 0 0,0 0-1,0 0 1,0 0-1,7-6 1,1-5-5,0 0 0,-1-1 0,0 0 0,-1-1 0,-1 0 0,12-26 0,-9 18 1,12-22 11,-3-1-1,-1-1 1,-3-1-1,18-78 1,-33 103 29,-2 23-32,0-1 0,0 1 0,0 0 0,0 0 0,0 0 0,0 0 0,0 0 0,-1-1 0,1 1 0,0 0 0,0 0 0,0 0 0,0 0 0,0 0 0,0 0 0,-1 0 0,1-1 0,0 1 0,0 0 0,0 0 0,0 0-1,0 0 1,-1 0 0,1 0 0,0 0 0,0 0 0,0 0 0,0 0 0,-1 0 0,1 0 0,0 0 0,0 0 0,0 0 0,0 0 0,0 0 0,-1 0 0,1 0 0,0 0 0,0 0 0,0 0 0,0 0 0,-1 0 0,1 1 0,0-1 0,0 0 0,0 0-1,0 0 1,0 0 0,0 0 0,0 0 0,-1 0 0,1 1 0,0-1 0,-5 5 9,1 0 0,-1 1 0,1 0-1,-4 7 1,-49 88 40,-58 148-1,21-41-76,67-153-1,-31 60-94,49-97 104,6-12 3,0 0 0,-1 0 0,0 0 1,0 0-1,-5 5 0,11-14 23,1 0-1,-2 0 1,1 0 0,0 0 0,0 0 0,1-6 0,7-12 2,33-43 8,3 2 1,90-96-1,-35 59-17,42-44-1,-62 64-3,-48 49-12,51-60 0,-76 77 16,8-7 34,-8 13 35,-2 2 73,-5 18-44,-4 18-18,0 1 0,-2-1 0,-2-1 0,-17 52 0,11-40 6,10-32-37,0 0 0,0 0 1,-10 18-1,7-17 200,15-28-156,10-22-29,2 1-1,49-70 0,-64 101-52,0 0 0,0 0 0,1 0 0,0 0 0,0 1 0,1 1 0,-1-1 0,1 1 0,1 0 0,-1 1 0,16-7 0,-23 11-10,0 0-1,0 0 0,0 0 1,0 0-1,0 0 0,0 1 1,0-1-1,0 0 0,0 0 1,0 1-1,0-1 0,-1 0 1,1 1-1,0-1 0,0 1 1,0-1-1,0 1 0,-1-1 1,1 1-1,0 0 0,-1-1 1,1 1-1,0 0 0,-1 0 1,1-1-1,-1 1 0,1 0 1,-1 0-1,0 0 0,1 0 1,-1 0-1,0 0 0,0-1 1,1 1-1,-1 2 0,5 38 51,-5-39-50,0 33 29,0-24-9,0 1 1,0-1-1,1 0 1,1 0-1,0 1 0,4 12 1,-5-22-18,0 1 0,0-1 0,0 1 0,1-1 1,-1 0-1,1 1 0,0-1 0,0 0 0,-1 0 0,1 0 1,1 0-1,-1 0 0,0-1 0,0 1 0,1-1 0,-1 1 1,1-1-1,-1 0 0,1 0 0,-1 0 0,1 0 0,0 0 1,0-1-1,-1 1 0,1-1 0,0 0 0,0 0 0,-1 0 0,1 0 1,3-1-1,2-2 7,0 0 1,1-1-1,-2 0 1,1-1-1,0 0 1,-1 0-1,0-1 1,0 1-1,-1-1 1,12-14 0,1-4 69,27-49 1,-39 62-61,4-8 98,-1 0 0,-1-1 0,13-40 0,-22 59-106,0 0-1,0 0 1,0 0-1,1 0 0,-1 0 1,0 1-1,1-1 1,-1 0-1,0 0 1,1 0-1,-1 1 1,1-1-1,-1 0 1,1 1-1,0-1 1,-1 0-1,1 1 1,0-1-1,-1 1 1,2-2-1,-1 2-1,-1 0 0,1 0 0,0 1 0,-1-1 0,1 0-1,-1 0 1,1 0 0,-1 0 0,1 0 0,0 1 0,-1-1 0,1 0 0,-1 0 0,1 1 0,-1-1 0,1 0 0,-1 1-1,0-1 1,1 1 0,-1-1 0,1 0 0,0 2 0,2 2 29,0 0 0,-1 1 1,1 0-1,-1-1 0,4 10 0,0 5 16,-2 0 0,0 0-1,-1 1 1,1 29 0,-3-7 58,-6 47 1,4-83-100,0-1 1,0 0 0,0 1 0,-1-1 0,0 0-1,0 0 1,0 0 0,-1-1 0,0 1-1,1-1 1,-2 1 0,-4 4 0,7-7-10,0-1 0,0 1 0,-1-1 0,1 0 1,-1 0-1,1 0 0,-1 0 0,1 0 0,-1 0 1,0 0-1,0 0 0,1-1 0,-1 1 0,0-1 1,0 1-1,0-1 0,0 0 0,1 0 0,-1 1 1,0-1-1,0-1 0,0 1 0,0 0 0,0 0 1,0-1-1,1 1 0,-1-1 0,0 1 0,0-1 1,1 0-1,-1 0 0,0 0 0,1 0 0,-1 0 1,1 0-1,-1 0 0,1-1 0,-2 0 0,1 0-3,-4-4 11,0 1 1,1 0-1,-1-1 1,1 0 0,-8-13-1,13 18-13,-1-1-1,0 1 1,1 0-1,-1-1 1,1 1-1,0 0 1,0-1-1,-1 1 0,1-1 1,0 1-1,0-1 1,0 1-1,0 0 1,1-1-1,-1 1 1,0-1-1,0 1 1,1 0-1,-1-1 1,1 1-1,-1 0 1,1-1-1,0 1 1,0 0-1,-1 0 1,1 0-1,0 0 1,0 0-1,0-1 0,0 2 1,0-1-1,0 0 1,1 0-1,-1 0 1,0 0-1,0 1 1,1-1-1,-1 1 1,0-1-1,2 0 1,11-6-8,-12 6-1,0-1 1,0 1-1,0 0 0,0-1 0,1 1 0,-1 0 1,1 0-1,-1 1 0,0-1 0,1 1 0,-1-1 0,1 1 1,-1 0-1,1 0 0,0 0 0,-1 0 0,1 0 1,-1 0-1,1 1 0,-1-1 0,1 1 0,-1 0 1,0 0-1,1 0 0,-1 0 0,0 0 0,4 3 1,27 18-782,-23-13-2941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06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16479,'0'0'2288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44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0 7328,'0'0'6346,"-10"2"-5755,-2 0-397,1-1 121,0 1 0,-1 0-1,2 1 1,-17 6 0,25-8-167,-1 1 1,0 0 0,1-1-1,0 1 1,-1 0-1,1 1 1,0-1-1,0 0 1,0 0 0,0 1-1,1 0 1,-1-1-1,1 1 1,0 0-1,-1-1 1,1 1 0,0 0-1,1 0 1,-1 0-1,0 0 1,1 0-1,0 0 1,-1 0 0,1 0-1,0 0 1,1 0-1,-1 0 1,1 0-1,0 4 1,0-6-105,-1 1 1,1-1-1,0 0 0,-1 0 0,1 0 1,0 0-1,0 1 0,0-1 0,0 0 1,0 0-1,0-1 0,0 1 0,0 0 1,0 0-1,1 0 0,-1-1 0,0 1 1,0-1-1,1 1 0,-1-1 0,1 1 1,-1-1-1,0 0 0,1 0 0,-1 1 1,1-1-1,-1 0 0,0 0 0,1-1 1,-1 1-1,1 0 0,-1 0 0,0-1 1,1 1-1,-1 0 0,0-1 0,1 0 1,-1 1-1,0-1 0,0 0 0,2-1 1,0-1 32,0 0 1,0 0-1,0-1 1,0 1 0,-1-1-1,1 0 1,-1 0-1,0 0 1,3-7-1,-4 9-24,0-1 0,-1 1 0,1-1-1,0 0 1,-1 1 0,1-1-1,-1 0 1,0 1 0,0-1-1,0 0 1,0 1 0,-1-1-1,1 0 1,-1 1 0,1-1-1,-1 1 1,-2-5 0,3 7-42,-1-1 0,1 1 0,0 0 0,-1 0 1,1 0-1,0 0 0,-1-1 0,1 1 0,0 0 1,-1 0-1,1 0 0,0 0 0,-1 0 0,1 0 0,-1 0 1,1 0-1,0 0 0,-1 0 0,1 0 0,0 0 1,-1 0-1,1 1 0,-1-1 0,1 0 0,0 0 1,-1 0-1,1 0 0,0 1 0,-1-1 0,1 0 1,0 0-1,0 1 0,-1-1 0,1 0 0,0 0 1,0 1-1,-1-1 0,1 0 0,0 1 0,0-1 1,0 0-1,0 1 0,-1 0 0,-10 16 165,9-10-127,0-1 0,0 0 0,1 0 0,0 1 0,0-1 0,0 0 0,1 7 0,0-10-29,0-1 1,0 0-1,0 1 0,0-1 1,0 0-1,1 0 1,0 1-1,-1-1 0,1 0 1,0 0-1,0 0 0,0 0 1,0 0-1,0 0 1,0 0-1,1 0 0,-1 0 1,1 0-1,-1-1 0,1 1 1,0-1-1,0 1 1,2 0-1,-4-2-15,0 0 0,0 0 0,1 0 0,-1 0 0,0 0 0,1 0 0,-1 0 0,0 0 1,1 0-1,-1 0 0,0-1 0,0 1 0,1 0 0,-1 0 0,0 0 0,0 0 0,1-1 0,-1 1 0,0 0 0,0 0 0,0-1 1,1 1-1,-1 0 0,0 0 0,0-1 0,0 1 0,0 0 0,0-1 0,0 1 0,0 0 0,1 0 0,-1-1 0,0 1 0,0 0 1,0-1-1,0 1 0,0 0 0,0-1 0,0 1 0,0 0 0,-1 0 0,1-1 0,1-13 72,-2 6-27,0 0 0,-1 0 1,0 0-1,-3-9 0,4 14-25,0-1 0,-1 1-1,1 0 1,-1 0 0,0-1-1,0 1 1,0 0 0,0 0-1,0 1 1,-1-1 0,-4-4 0,7 7-16,-1-1 0,1 1 0,-1-1 1,1 1-1,-1 0 0,1-1 0,-1 1 1,0-1-1,1 1 0,-1 0 0,0 0 1,1-1-1,-1 1 0,0 0 0,1 0 1,-1 0-1,0 0 0,1 0 0,-1 0 1,0 0-1,1 0 0,-1 0 0,0 0 1,0 0-1,1 0 0,-1 0 0,0 1 1,1-1-1,-1 0 0,1 1 0,-1-1 1,0 0-1,1 1 0,-1-1 0,1 0 1,-1 1-1,1-1 0,-1 1 0,1-1 1,-1 1-1,1 0 0,0-1 0,-1 1 1,1-1-1,-1 2 0,0 0 7,1 0-1,-1 1 0,1-1 1,-1 0-1,1 0 1,0 1-1,0-1 0,0 0 1,0 0-1,0 1 1,1-1-1,-1 0 0,2 3 1,-2-3-10,1 1 1,0-1-1,0 0 0,0 0 1,0 0-1,1 0 0,-1 0 1,0-1-1,1 1 0,-1 0 1,1-1-1,0 1 0,0-1 1,-1 1-1,1-1 0,0 0 1,0 0-1,0 0 0,0 0 1,1 0-1,-1 0 1,0 0-1,0-1 0,1 1 1,-1-1-1,0 0 0,0 0 1,4 0-1,-4 0 2,0 0 0,0-1-1,0 1 1,0-1 0,0 1 0,0-1 0,0 0-1,-1 0 1,1 0 0,0 0 0,0 0-1,-1 0 1,1-1 0,-1 1 0,1-1 0,-1 1-1,1-1 1,-1 1 0,0-1 0,0 0 0,0 1-1,0-1 1,0 0 0,0 0 0,0 0 0,-1 0-1,1 0 1,-1 0 0,1 0 0,-1 0 0,0 0-1,0-3 1,0 2 3,0 1-1,0-1 1,0 0 0,0 0-1,-1 1 1,1-1 0,-1 0-1,-1-2 1,2 4-7,-1 1 0,1-1 1,0 0-1,0 1 0,-1-1 0,1 1 1,0-1-1,-1 0 0,1 1 0,-1-1 1,1 1-1,-1-1 0,1 1 0,-1 0 1,1-1-1,-1 1 0,0 0 1,1-1-1,-1 1 0,1 0 0,-1-1 1,0 1-1,1 0 0,-1 0 0,0 0 1,1 0-1,-1 0 0,0 0 0,1 0 1,-1 0-1,0 0 0,1 0 0,-1 0 1,0 0-1,1 0 0,-1 0 1,0 1-1,1-1 0,-1 0 0,1 1 1,-2-1-1,-2 3 7,-1 0 1,1 0-1,0 1 1,0-1-1,1 1 1,-1 0-1,1 0 1,0 0-1,0 0 1,0 1-1,0-1 1,1 1-1,0 0 1,0 0-1,0 0 1,0 0-1,0 6 1,0-7-7,1 0 1,1 1 0,-1-1-1,1 0 1,0 0 0,-1 0-1,2 0 1,-1 1 0,0-1-1,1 0 1,0 0 0,0 0-1,0 0 1,1 0 0,-1 0-1,1 0 1,0 0 0,0-1-1,0 1 1,1-1 0,-1 1-1,5 3 1,-7-6-3,1-1-1,0 1 1,0 0-1,-1 0 1,1-1 0,0 1-1,0-1 1,0 1-1,0 0 1,0-1 0,0 0-1,0 1 1,0-1-1,0 0 1,0 1-1,1-1 1,-1 0 0,0 0-1,0 0 1,0 0-1,0 0 1,0 0 0,0 0-1,0-1 1,2 1-1,-2-1 2,1 0 0,-1 0 0,1 0-1,-1-1 1,1 1 0,-1 0-1,0-1 1,0 1 0,0-1 0,0 1-1,0-1 1,0 1 0,1-4 0,2-3 12,-1 0-1,-1 0 1,0 0 0,0-1 0,1-8 0,-3 13-6,2-41 59,-2 41-48,0 1 0,0-1 0,-1 0 0,1 0 0,-1 0 0,0 1 0,0-1 0,-1 0 0,-2-4 0,4 8-16,0-1 0,0 1 0,0 0 0,0-1 0,-1 1 0,1 0 0,0 0 0,-1-1 0,1 1 0,0 0 0,0-1 0,-1 1 0,1 0 0,0 0 0,-1 0 0,1-1 0,-1 1 0,1 0 0,0 0 0,-1 0 0,1 0 0,0 0 0,-1 0 0,1 0 0,-1 0 0,1 0 0,0 0 0,-1 0 0,1 0 0,-1 0 0,1 0 0,0 0 0,-1 0 0,1 0 0,0 0 0,-1 1 0,1-1 0,-1 0 0,1 0 0,0 0 0,0 1 0,-1-1 0,1 0 0,0 0 0,-1 1 0,1-1 0,0 0 0,0 1 0,-1-1 0,1 0 0,0 1 0,0-1 0,0 0 0,0 1 0,-1 0 0,0 0-9,0 1 0,0 0 0,1-1 1,-1 1-1,0 0 0,1-1 0,-1 1 1,1 0-1,0 0 0,-1-1 0,1 1 1,0 2-1,12 31-146,-6-22-2788,-6-12 2062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45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18 7320,'0'0'9763,"8"-3"-9288,27-8-22,-35 11-435,1 0-1,-1 0 0,0 0 1,1 0-1,-1 0 0,1 0 1,-1 0-1,0 0 0,1 0 1,-1 0-1,1 0 0,-1 0 1,0 0-1,1 0 1,-1 1-1,0-1 0,1 0 1,-1 0-1,0 1 0,1-1 1,-1 0-1,0 0 0,1 1 1,-1-1-1,0 0 0,0 1 1,1-1-1,-1 0 0,0 1 1,0-1-1,0 0 0,0 1 1,1-1-1,-1 0 0,0 1 1,0-1-1,0 1 0,0-1 1,0 0-1,0 1 0,0-1 1,0 1-1,0-1 0,0 0 1,0 1-1,0-1 0,-1 1 1,1-1-1,0 0 0,0 1 1,-6 19 609,5-18-557,0 0-1,0 0 0,-1 0 1,1-1-1,-1 1 0,1 0 0,-1-1 1,0 1-1,0-1 0,1 1 0,-1-1 1,0 0-1,0 0 0,-1 0 1,1 0-1,0 0 0,-4 1 0,2-1 29,-1 0 0,1 0 0,0 0-1,0-1 1,0 0 0,-1 0-1,1 0 1,0 0 0,-5-1-1,9 1-75,-1 0-1,1 0 0,-1 0 1,1 0-1,-1 0 0,1 0 0,-1-1 1,1 1-1,0 0 0,-1 0 1,1 0-1,-1 0 0,1-1 1,0 1-1,-1 0 0,1 0 0,-1-1 1,1 1-1,0 0 0,0-1 1,-1 1-1,1 0 0,0-1 1,-1 1-1,1 0 0,0-1 0,0 1 1,0-1-1,-1 1 0,1-1 1,0 1-1,0-1 1,1 0 0,-1 0 0,0 0 0,1 1 0,-1-1 0,0 0 0,1 1 0,-1-1-1,1 0 1,-1 1 0,1-1 0,0 0 0,-1 1 0,1-1 0,0 0 0,27-15 245,-7 8-146,32-11 128,-49 18-224,0 1 0,0-1 0,0 0 0,0 1 1,0 0-1,1 0 0,-1 0 0,0 0 1,0 1-1,8 2 0,-12-3-19,1 0 0,-1 0 0,1 0 0,-1 0-1,0 0 1,1 1 0,-1-1 0,1 0 0,-1 0 0,1 1 0,-1-1 0,0 0 0,1 1-1,-1-1 1,0 0 0,1 1 0,-1-1 0,0 1 0,1-1 0,-1 1 0,0-1 0,0 0 0,0 1-1,1-1 1,-1 1 0,0-1 0,0 1 0,0 0 0,0 0 5,0 0 1,0 0 0,-1 0-1,1 1 1,0-1-1,-1 0 1,1 0 0,-1 0-1,1 0 1,-1 0-1,1 0 1,-2 1 0,0 1 23,-1-1 0,1 1 0,-1 0 0,1-1 1,-1 1-1,-6 2 0,5-3 9,-1 0 1,0-1-1,1 0 0,-1 0 1,0 0-1,-7 0 0,-5 1 97,16-2-130,0 0 1,0 0 0,0 0 0,0 0 0,0 0-1,0 0 1,0 0 0,0-1 0,0 1 0,0 0-1,0 0 1,0-1 0,0 0 0,-8-1 199,8 2-127,12 1 169,-9 0-247,1 1-1,0-1 1,-1 1 0,1-1-1,-1 1 1,0 0 0,0 0-1,0 0 1,1 0 0,-2 1-1,1-1 1,0 0 0,0 1 0,-1 0-1,0-1 1,3 6 0,-4-7-2,1 1 1,-1 0 0,0 0-1,1 0 1,-1-1 0,0 1-1,0 0 1,0 0 0,0 0-1,0 0 1,0-1 0,-1 1 0,1 0-1,-1 0 1,1-1 0,-1 1-1,0 0 1,1 0 0,-1-1-1,0 1 1,0-1 0,0 1-1,0-1 1,-1 1 0,1-1-1,0 0 1,-3 3 0,3-4 2,-1 1 0,1-1 0,0 1-1,-1-1 1,1 1 0,-1-1 0,1 0 0,0 1 0,-1-1 0,1 0 0,-1 0 0,1 0 0,-1 0-1,1 0 1,0-1 0,-1 1 0,1 0 0,-1-1 0,1 1 0,0-1 0,-1 1 0,1-1 0,0 0-1,-1 1 1,1-1 0,0 0 0,0 0 0,0 0 0,0 0 0,-1-1 0,-4-4 41,0 0-1,0 0 1,-7-11 0,12 16-40,0 1-1,1-1 0,-1 0 1,1 1-1,-1-1 1,1 0-1,0 1 0,-1-1 1,1 0-1,-1 0 1,1 0-1,0 1 0,0-1 1,0 0-1,-1 0 1,1 0-1,0 1 0,0-1 1,0 0-1,0 0 1,0 0-1,0 0 0,1 1 1,-1-1-1,0-1 1,1 2-2,0-1 0,-1 1 0,1 0 0,0 0 0,0-1 0,-1 1 0,1 0 0,0 0 0,-1 0 0,1 0 0,0 0 1,0 0-1,-1 0 0,1 0 0,0 1 0,0-1 0,-1 0 0,1 0 0,0 0 0,-1 1 0,1-1 0,0 1 0,-1-1 1,1 0-1,-1 1 0,1-1 0,0 1 0,0 0 0,0 0 0,0 0 0,0 0 0,0 0 0,0 0 0,0 0 0,0 0 0,-1 0 0,1 0 0,0 1 0,-1-1 0,1 0 0,-1 0 0,1 1 0,-1 1 0,1-2-2,-1-1-1,0 1 1,0 0-1,0-1 1,0 1-1,1 0 1,-1-1-1,0 1 1,0 0-1,-1-1 1,1 1-1,0 0 1,0-1-1,0 1 1,0-1-1,-1 1 1,1 0-1,0-1 1,0 1-1,-1-1 1,1 1-1,0 0 1,-1-1-1,1 1 1,-1-1-1,0 1 1,2-1-2,-1-1 0,0 1 0,1 0 1,-1-1-1,1 1 0,-1-1 0,0 1 0,1-1 1,-1 1-1,0-1 0,1 1 0,-1-1 1,0 0-1,0 1 0,0-1 0,0 1 1,1-1-1,-1 1 0,0-1 0,0 0 1,0 1-1,0-1 0,0 0 0,-1 1 1,1-1-1,0 0 0,0 1-1,0-1-1,0 1 1,-1-1-1,1 1 1,0-1 0,0 0-1,0 1 1,0-1-1,0 1 1,0-1-1,0 1 1,0-1 0,0 1-1,1-1 1,-1 1-1,0-1 1,0 1-1,0-1 1,1 1 0,-1-1-1,0 1 1,0 0-1,1-1 1,-1 1-1,0-1 1,1 1 0,-1 0-1,0-1 1,1 1-1,-1 0 1,1-1-1,-1 1 1,1 0 0,-1 0-1,1-1 1,-1 1-1,1 0 1,-1 0-1,1 0 1,0-1 0,0 1 1,0 0 0,0 0 0,0 0 0,0 0 0,0 0 0,0 0 0,0 0 0,1 0 0,-1 0 0,0 0 0,0 0 0,0 1 0,0-1 0,0 0 0,0 1 0,0-1 0,-1 1 0,1-1 0,0 1 0,0 0 0,0-1 0,0 1 0,-1 0 0,1-1 0,0 1 0,0 1 0,0 0-2,0 0-1,-1 0 0,1 0 0,-1 0 0,1 0 1,-1 0-1,0 0 0,0 0 0,0 0 1,0 0-1,0 0 0,-1 0 0,0 4 1,-1 0-4,0 1 1,0 0 0,-1 0-1,0-1 1,-7 11 0,8-15 5,1 0 0,0-1 1,0 1-1,-1-1 0,1 1 1,0-1-1,-1 0 1,0 1-1,1-1 0,-1 0 1,-3 1-1,5-2 2,-1 1-1,0-1 0,0 0 1,0 0-1,0 0 0,0 0 1,1 0-1,-1 0 0,0 0 1,0 0-1,0 0 0,0-1 1,1 1-1,-1 0 1,0 0-1,0-1 0,0 1 1,1-1-1,-1 1 0,0-1 1,0 1-1,1-1 0,-1 1 1,1-1-1,-1 1 1,0-1-1,0-1 0,0 0 3,-1-1 1,1 1-1,0-1 0,0 1 0,1-1 0,-1 1 1,0-1-1,1 1 0,0-1 0,0 0 1,-1 1-1,1-1 0,1-3 0,-1 4-2,0 1 0,0-1-1,1 1 1,-1 0 0,0 0-1,1-1 1,-1 1 0,1 0-1,0-1 1,-1 1 0,1 0-1,1-2 1,-1 3-3,-1-1 0,1 1 0,-1 0-1,1-1 1,-1 1 0,1 0 0,0-1 0,-1 1-1,1 0 1,-1 0 0,1-1 0,0 1 0,0 0-1,-1 0 1,1 0 0,0 0 0,-1 0 0,1 0 0,0 0-1,-1 0 1,1 0 0,0 0 0,-1 0 0,1 1-1,1-1 1,-2 1 2,1-1 0,0 1 0,-1-1 0,1 1 0,0-1 0,-1 1 0,1 0 0,-1-1 0,1 1 0,-1 0 0,1 0 0,-1-1 0,0 1 0,1 0 0,-1 0 0,0-1 0,1 1 0,-1 0 0,0 0 0,0 0 0,0 0 0,0-1 0,0 2 0,0 3 47,-1-15-28,0-4 114,-10 14-177,8 1 37,1-1 0,-1 0-1,1 0 1,-1 0 0,1 0 0,-1-1 0,1 1 0,-1 0 0,1-1 0,-1 0 0,1 0 0,0 0 0,-1 0 0,1 0 0,-3-2 0,-9-8 41,9 5-9,4 4 14,23 5-35,-16-3-3,-1 1-1,1 0 1,0 0 0,-1 1-1,1-1 1,7 5 0,-3-1 7,-1 0 1,1 1-1,-1 1 1,-1-1 0,1 1-1,-1 1 1,0 0 0,-1 0-1,0 0 1,0 1 0,0 0-1,-2 1 1,1-1 0,-1 1-1,4 10 1,-6-11 17,0 0 0,-1 0 0,0 0 0,0 0 0,-1 1 0,0-1-1,-1 0 1,0 0 0,0 1 0,-1-1 0,0 0 0,-1 0 0,0 1 0,0-1 0,-1-1 0,0 1 0,-1 0 0,-5 9-1,5-10 12,-1-1 0,-1 1 0,0-1 0,0 1 0,0-2 0,-1 1 0,0-1 0,0 0 0,0 0 0,-1-1 0,-11 6 0,15-9-35,-1 1 0,0-1 0,1-1 1,-1 1-1,0-1 0,0 0 0,0 0 1,0 0-1,0-1 0,0 1 0,0-1 1,0 0-1,0-1 0,1 1 0,-1-1 1,0 0-1,0-1 0,0 1 1,0-1-1,1 0 0,-1 0 0,1 0 1,-6-4-1,-15-15-3614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5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299 584 6224,'0'0'4681,"-6"-10"-4112,-18-31-17,23 40-514,0 0 0,0 0 0,1 0 0,-1 0 0,-1 0 0,1 1 0,0-1 0,0 0 0,0 0 0,0 1 0,0-1 0,-1 1 0,1-1 0,0 1 0,-1-1 0,1 1 0,0 0 0,-1 0 0,1 0 0,0-1 0,-1 1 0,-1 1 0,-27 7 533,21-4-405,-2-1-16,0 2 1,0-1 0,1 1-1,-1 1 1,1 0-1,1 1 1,-1-1-1,1 2 1,0 0 0,-11 12-1,10-8 17,0 1-1,1 0 1,0 1 0,1 0-1,1 0 1,0 0 0,-6 19-1,12-28-108,-1 0-1,1 0 1,0 0 0,0 0-1,1 1 1,-1-1-1,1 0 1,0 0 0,1 0-1,-1 0 1,1 1-1,0-1 1,0 0 0,1 0-1,2 6 1,-3-8-20,1-1 0,-1 1 0,1-1 0,0 0 0,-1 1 0,1-1 0,0 0 0,0 0 0,1 0 0,-1-1 0,0 1 0,1 0 0,-1-1 0,1 0 0,-1 1 0,1-1 0,0 0 0,-1 0 0,1-1 0,0 1 0,0 0 0,0-1-1,-1 0 1,1 0 0,0 0 0,0 0 0,0 0 0,0 0 0,4-2 0,1 0 30,0 0-1,0-1 0,-1 0 1,1 0-1,-1 0 0,0-1 1,0 0-1,0-1 0,-1 0 1,0 0-1,1 0 0,-2-1 1,1 1-1,-1-2 1,0 1-1,0 0 0,6-12 1,6-12 285,-2 1 1,21-61-1,-33 80-263,0 3 23,-1 0 0,0 0-1,0-1 1,-1 1 0,0-1 0,1-13-1,-14 55 426,8-18-491,1 1 1,1-1 0,1 0-1,0 26 1,1-36-18,1 0 0,-1 0 0,1 0 0,0 0 0,1 0 0,-1 0 0,1 0 0,0-1 0,1 1 0,-1-1 0,1 1 0,0-1 0,0 0 0,1 0 0,6 7 0,-8-11-13,0 0-1,-1 0 1,1 0-1,0 0 1,-1 0-1,1-1 1,0 1-1,0-1 1,0 1-1,0-1 1,-1 0-1,1 1 1,0-1-1,0 0 1,0 0-1,0-1 1,0 1-1,0 0 1,0 0-1,-1-1 1,1 0-1,0 1 1,0-1-1,-1 0 1,1 0-1,0 0 1,-1 0 0,4-2-1,5-4 38,0-1 1,0 0-1,10-11 0,-9 9 4,144-143 514,-149 147-540,0 2 0,1-1 0,-1 1 0,11-5-1,-15 7-15,0 1-1,0 0 0,1 0 1,-1 0-1,0 1 0,1-1 0,-1 0 1,1 1-1,-1 0 0,1-1 0,-1 1 1,0 0-1,1 0 0,-1 0 0,1 1 1,-1-1-1,4 2 0,-5-2-8,0 1-1,0 0 0,0 0 0,-1-1 1,1 1-1,0 0 0,-1 0 1,1 0-1,-1 0 0,1 0 1,-1 0-1,1 0 0,-1 0 1,0 0-1,0 0 0,1 0 0,-1 0 1,0 0-1,0 0 0,0 0 1,0 2-1,-3 28 24,2-23-12,-2 17 50,-1-1 0,-1 0 0,-10 31 0,25-60-6,-1-1 1,0 0-1,10-8 0,11-14 20,2 2 0,54-35 0,-84 60-70,1-1 1,0 1-1,0-1 0,0 1 1,0 0-1,0 0 1,0 0-1,0 0 1,0 1-1,0-1 1,0 1-1,0 0 1,4 0-1,-6 1-4,1-1-1,0 0 0,0 1 1,-1 0-1,1-1 0,-1 1 0,1 0 1,-1 0-1,1 0 0,-1 0 1,1 0-1,-1 0 0,0 0 1,0 0-1,0 1 0,1-1 0,-1 1 1,0-1-1,-1 0 0,1 1 1,0 0-1,0-1 0,-1 1 1,2 2-1,2 11 11,0 0 0,-2 0 0,3 27 0,-3-23 8,7 37 0,-9-55-23,1 0-1,-1 0 1,1 0 0,-1 1 0,1-1 0,-1 0-1,1 0 1,-1 0 0,1 0 0,0 0-1,0 0 1,-1 0 0,1 0 0,0 0 0,0 0-1,0-1 1,0 1 0,0 0 0,0-1-1,0 1 1,2 0 0,0 0 0,-1-1-1,0 1 0,1-1 1,-1 0-1,0 0 1,0 0-1,1 0 1,-1 0-1,0-1 1,1 1-1,1-1 0,8-3 7,-1 0 0,-1-1 0,19-11 0,-24 13 0,158-100 82,37-21 72,-178 111-128,11-5 42,-38 20-66,1 1 1,0-1-1,0 1 0,0 0 0,0 0 1,0 0-1,0 0 0,1 1 0,-4 4 1,-13 13 3,14-17-13,-92 88-2,88-81-6,0 1 0,0 0 0,1 0 1,1 1-1,0 0 0,-10 25 1,16-34 5,1-1 1,0 1 0,0-1 0,1 1-1,-1 0 1,1-1 0,-1 1 0,1 0-1,0-1 1,1 1 0,-1 0 0,1-1 0,1 6-1,-2-7 2,1-1-1,0 0 1,-1 1-1,1-1 1,0 0-1,0 1 0,0-1 1,0 0-1,0 0 1,0 0-1,1 0 1,-1 0-1,0 0 1,0 0-1,1 0 0,-1-1 1,1 1-1,-1 0 1,0-1-1,1 1 1,-1-1-1,1 0 1,-1 1-1,1-1 0,0 0 1,-1 0-1,1 0 1,-1 0-1,1 0 1,-1 0-1,1-1 1,-1 1-1,1 0 0,1-1 1,7-2 4,-1 0-1,0-1 1,0 0 0,0 0 0,0-1-1,0 0 1,-1-1 0,0 1 0,8-8-1,8-10 24,31-35-1,-35 33-6,0-1-1,-2 0 0,-1-2 0,-1 0 0,-1-1 0,-2-1 0,0 0 0,-3 0 0,0-1 0,-2-1 0,-1 0 0,-2 1 0,2-63 0,-5 63 3,0 2 1,-1 1-1,-1-1 0,-2 0 0,-5-29 1,7 56-24,-1 0 1,1 0 0,-1 1 0,0-1-1,1 0 1,-1 0 0,0 1 0,0-1 0,-2-2-1,2 3 0,1 1 0,-1-1 0,1 1 0,-1-1 0,1 1 0,-1 0 0,1-1 0,-1 1 0,1 0 0,-1-1 0,0 1 0,1 0 0,-1 0 0,0 0 0,1 0 0,-1-1 0,0 1 0,1 0 0,-1 0 0,0 0 0,-1 1 0,0 0 0,0-1 0,1 1 1,-1 0-1,0 0 0,1 0 1,-1 0-1,1 1 0,-1-1 0,1 0 1,0 0-1,-1 1 0,1-1 1,0 1-1,0-1 0,0 1 1,0 0-1,-1 2 0,-7 15-7,1 0-1,1 0 1,1 1-1,1 0 1,0 0 0,1 0-1,2 1 1,0-1-1,1 1 1,1 0 0,3 24-1,0-17-4,2 0 0,1-1 0,1 0 0,2 0 0,0-1 0,2 0 0,24 43 0,-28-57 45,1 0 0,0-1-1,0-1 1,2 1 0,-1-1 0,1-1 0,0 0 0,13 9-1,-15-13-366,1 0-1,-1 0 0,1-1 0,0 0 0,0 0 1,0-1-1,1 0 0,-1-1 0,1 0 0,-1-1 0,17 1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40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79 199 8840,'0'0'11015,"1"14"-10657,0 37 159,-7 72 0,3-94-309,0 4 163,-1 0 0,-1-1 0,-2 0 0,-2 0 0,-14 38 0,18-48 132,5-20-423,0 1 0,0-1 0,-1 0 0,1 0 0,0 0 0,-1 0 0,0 0 0,1 1 0,-1-1 0,0 0 0,0 0 1,-3 3-1,-2 1 1053,15-23-596,-1-7-355,-1 0 0,6-41-1,8-31 229,-15 77-340,12-43 285,3 2 0,42-87-1,-57 135-242,1 1 0,0 0 0,1 0 0,0 0 0,0 1 0,1 0 0,0 0-1,1 1 1,0 1 0,16-12 0,-25 20-87,1-1 0,-1 0 0,0 1 0,0-1 0,0 1 0,1 0 0,-1-1 0,0 1 0,1 0 0,-1 0 0,0 0 0,1 0 0,-1 0 1,0 0-1,0 0 0,1 0 0,-1 0 0,0 1 0,1-1 0,-1 0 0,0 1 0,0-1 0,2 2 0,0 0 10,-1 0 1,1 0-1,-1 0 1,0 0-1,0 0 1,0 1-1,0-1 1,0 1-1,2 4 1,1 3 34,0 1 1,-1-1 0,-1 0 0,4 19-1,-5-20-21,-1 1 0,-1-1 0,0 0 0,0 0 0,-1 0-1,0 0 1,-1 0 0,0 0 0,0 0 0,-1 0 0,0-1 0,-1 1-1,0-1 1,0 0 0,0 0 0,-1 0 0,0-1 0,-1 1-1,0-1 1,0-1 0,-10 9 0,13-12-40,-1-1 0,1 0 0,0-1 0,-1 1 0,1 0 0,-1-1-1,0 0 1,1 0 0,-1 0 0,0-1 0,0 1 0,-7-1 0,4 0-3,0 0 1,0-1-1,0 0 0,0 0 0,1-1 1,-10-2-1,1-5-6,15 9 0,0-1 0,0 1 0,-1 0 0,1 0 0,0 0 0,0-1 0,0 1 0,0 0 0,0 0 0,0 0 0,-1-1 0,1 1 0,0 0 0,0 0 0,0-1 0,0 1 0,0 0 0,0 0 0,0 0 0,0-1 0,0 1 0,0 0 0,0 0 0,0-1 0,0 1 0,0 0 0,0 0 0,1-1 0,-1 1 0,0 0 0,0 0 0,0 0 0,0-1 0,2 0 0,-1 0 0,1 0 0,0 0 0,-1 0 0,1 1 0,0-1 0,-1 0 0,1 1 0,0 0 0,0-1 0,-1 1 0,1 0 0,4 0 0,20-2 0,0 0 0,0-1 0,-1-2 0,1-1 0,-1 0 0,0-2 0,0-1 0,-1-1 0,-1-2 0,1 0 0,41-30 0,-48 30 0,-4 3 0,-1-1 0,1 0 0,-2-1 0,20-22 0,-29 27 0,1 1 0,0-1 0,-1 0 0,0 0 0,-1 0 0,1 0 0,-1-1 0,0 1 0,-1 0 0,0 0 0,0-1 0,0 1 0,0 0 0,-3-9 0,1-19 0,2 34 0,0 1 0,0-1 0,0 0 0,-1 0 0,1 1 0,0-1 0,0 0 0,-1 0 0,1 0 0,0 0 0,0 1 0,-1-1 0,1 0 0,0 0 0,0 0 0,-1 0 0,1 0 0,0 0 0,-1 0 0,1 0 0,0 0 0,0 0 0,-1 0 0,1 0 0,0 0 0,-1 0 0,1 0 0,0 0 0,0 0 0,-1 0 0,1 0 0,0 0 0,-1 0 0,1-1 0,0 1 0,0 0 0,-1 0 0,1 0 0,0 0 0,0-1 0,0 1 0,-1 0 0,1 0 0,0 0 0,0-1 0,0 1 0,0 0 0,-1-1 0,1 1 0,0 0 0,0 0 0,0-1 0,0 1 0,0 0 0,0 0 0,0-1 0,0 1 0,0 0 0,0-1 0,0 1 0,0 0 0,0-1 0,0 1 0,0 0 0,0-1 0,-16 23 0,13-14 0,0 1 0,1 0 0,0 0 0,0 0 0,1 0 0,0 0 0,1 0 0,0 1 0,0-1 0,1 0 0,0 0 0,1 0 0,-1 0 0,2 0 0,0 0 0,0 0 0,0-1 0,1 0 0,0 1 0,1-1 0,0-1 0,0 1 0,1-1 0,-1 0 0,2 0 0,-1 0 0,15 10 0,-17-14 0,0 0 0,0-1 0,0 0 0,1 0 0,-1 0 0,0-1 0,1 1 0,0-1 0,-1 0 0,1-1 0,0 1 0,-1-1 0,1 1 0,0-2 0,-1 1 0,1 0 0,0-1 0,-1 0 0,1 0 0,0 0 0,-1-1 0,1 1 0,-1-1 0,0 0 0,0-1 0,6-3 0,7-7 0,0-1 0,-1 0 0,-1-1 0,23-30 0,-22 26 0,23-21 0,9 6 0,-25 21 0,-22 13 0,1 1 0,-1 1 0,0-1 0,1 0 0,-1 0 0,0 0 0,0 1 0,0-1 0,0 0 0,0 1 0,0-1 0,0 1 0,0-1 0,-1 1 0,1 1 0,30 85 0,-17-49 0,-11-29 0,0 0 0,1 0 0,1 0 0,5 8 0,-9-16 0,1 0 0,-1-1 0,1 1 0,-1-1 0,1 1 0,0-1 0,0 0 0,0 0 0,0 1 0,0-2 0,0 1 0,0 0 0,0 0 0,0-1 0,0 1 0,0-1 0,1 1 0,-1-1 0,0 0 0,0 0 0,1 0 0,-1 0 0,0 0 0,0-1 0,4 0 0,-1 0 0,0-1 0,0 1 0,-1-1 0,1 0 0,-1 0 0,0 0 0,1-1 0,-1 1 0,0-1 0,0 0 0,3-4 0,5-5 0,0 0 0,27-19 0,-34 26 164,1 0-1,-1 0 1,0 0 0,8-11 0,7-8-4918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09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4416,'0'0'17170,"7"10"-16710,-2-2-364,6 8 152,-1 0 0,12 26 0,-1 12 773,20 82 1,13 18 100,-30-93-686,-16-34-206,-5-17 16,0 1 0,6 10 0,-3-12 164,-1-8 70,-3-2-432,-1-1 0,1 1 0,-1-1 0,0 1 0,0-1 0,0 1 0,0-1-1,2-3 1,9-19 86,-1-2-1,10-30 0,-3 7-3,0 11 35,1 0 1,3 1 0,0 1-1,31-35 1,-38 51-8,21-18 0,14-18 292,-38 33-241,-10 17-148,-2 5-56,0 1 0,0-1 0,0 1 0,-1-1 0,1 1 0,0-1 0,0 1 0,0-1 0,-1 1 0,1-1 0,0 1 0,-1-1 0,1 1 0,0 0 0,-1-1 0,1 1 0,-1 0 0,1-1 0,0 1 0,-1 0 0,0-1 0,-11-6 38,6 4-35,0 0-1,-1 1 1,1 0-1,-1 1 0,1-1 1,-1 1-1,1 0 1,-11 1-1,-54 3 17,-72 21 0,12-1-7,129-23 0,-1 0 0,1 0 0,0 0 0,0 0 0,-1 0 0,1 0 0,0-1 0,0 1 0,-1-1 0,-1 0 0,3 0-163,0 1 0,1 0-1,-1-1 1,1 1-1,-1 0 1,1-1 0,0 1-1,-1 0 1,1-1 0,-1 1-1,1-1 1,0 1 0,-1-1-1,1 1 1,0-1 0,-1 1-1,1-1 1,0 1 0,0-1-1,0 1 1,0-1 0,-1 0-1,1 1 1,0-1 0,0 1-1,0-1 1,0 1 0,0-1-1,0 0 1,0 1 0,0-1-1,1 1 1,-1-1 0,0 1-1,0-2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0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8840,'0'0'8942,"9"5"-8375,-2 0-444,1-1-1,0 0 1,1 0 0,-1-1 0,0 0 0,1-1-1,0 0 1,9 2 0,34 1 486,156 24 1653,-179-23-1889,-20-4-131,1-1 0,0 2 0,-1-1 1,1 2-1,-1-1 0,0 1 0,14 8 0,-16-8 63,-1-1-1,0 0 0,1 0 1,12 3-1,-9-3-3094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1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458 0 6520,'0'0'8082,"-8"11"-7468,-160 196 2523,81-107-1478,24-27-612,44-54-448,0-1 1,-37 26-1,55-43-567,1 0 0,-1-1 1,0 1-1,0-1 0,0 1 1,1-1-1,-1 1 0,0-1 1,0 0-1,0 1 0,0-1 1,0 0-1,0 0 0,0 1 1,0-1-1,0 0 0,0 0 1,0 0-1,1 0 1,-1 0-1,0-1 0,-2 1 1,2-1 0,0 1 1,1-1 0,-1 0 0,0 1-1,0-1 1,1 0 0,-1 0 0,0 1 0,1-1-1,-1 0 1,1 0 0,-1 0 0,1 0-1,-1 0 1,1 0 0,-1-2 0,0-3-602,-1-1 0,2 0-1,-1 1 1,1-11 0,0 15-145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1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11856,'0'0'1614,"10"6"-1202,28 21 219,0 1 0,38 37 1,7 27 799,-50-53-725,-11-15 347,-2 2 1,-1 1 0,31 55-1,-46-74 17,-2-8-163,-5-13-1220,2 6-2384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2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7936,'0'0'5904,"3"8"-5104,3 11-198,-1 0 0,-1 1 0,4 32 1,-1 27 1110,-3-34-570,-1 1-1,-3 55 1,1-55 188,-1-21 85,0-24-1357,0 0 0,0-1 0,1 1 0,-1-1 1,0 1-1,0 0 0,0-1 0,1 1 0,-1-1 1,0 1-1,1-1 0,-1 1 0,1-1 0,-1 1 1,0-1-1,1 1 0,-1-1 0,1 1 0,-1-1 1,1 0-1,-1 1 0,1-1 0,-1 0 0,1 0 1,0 1-1,-1-1 0,1 0 0,1 0 0,19-1 499,-6-1-466,76-8 410,-57 5-156,39 0-1,-60 6-203,-12 0-119,0-1 0,0 0 0,1 1 0,-1-1 0,0 0 0,0 0 0,0 0 0,1 0 0,-1 0 0,0 0 0,3-1 0,1 0 132,-6 1-189,1 0 0,-1 0 1,0 0-1,1 0 0,-1 0 1,1 0-1,-1 0 0,1 0 1,-1 0-1,0 0 0,1 0 1,-1-1-1,1 1 0,-1 0 1,1 0-1,-2-1 0,-33-22-1826,27 18-1130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2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13464,'0'0'1489,"7"-1"-816,25 0 1185,0 1 0,60 8-1,-80-5-1273,-2-1 334,1 0 0,15 0 0,-26-2-908,0-1 0,0 1 0,0-1 0,0 1 0,0 0 0,0-1 0,0 1-1,0-1 1,0 1 0,0-1 0,0 1 0,0-1 0,0 1 0,-1 0 0,1-1 0,0 1 0,0-1 0,0 1 0,-1 0 0,1-1 0,0 1 0,-1 0 0,1-1 0,0 1 0,-1 0 0,1-1 0,-8-9-3455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3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11448,'0'0'1753,"7"-4"-1113,-6 4-623,12-7 411,0 1 0,1 0 0,0 1 0,28-6 0,-12 9 730,-1 1-1,1 2 1,48 7 0,-59-3-327,5 0 795,-23-6-1596,-1 1 1,0 0-1,1 0 1,-1 0-1,1-1 1,-1 1-1,1 0 1,-1-1-1,1 1 1,-1 0-1,0-1 1,1 1-1,-1-1 1,0 1-1,1 0 0,-1-1 1,0 1-1,0-1 1,1 1-1,-1-1 1,1-3-3087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3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8240,'0'0'4856,"8"3"-4030,16 6-86,1-2-1,0 0 0,0-2 1,1 0-1,-1-2 1,1-1-1,0-1 0,36-3 1,-56 1-760,27-3 1323,-14 0-3794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4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8432,'0'0'10551,"11"-1"-9988,-7 1-549,182 3 3603,-54 8-1077,-127-10-2496,13-1 963,-18 0-1005,1 0-1,-1 0 1,0 0-1,0 0 1,1-1-1,-1 1 1,0 0-1,0 0 0,1 0 1,-1 0-1,0 0 1,0 0-1,1-1 1,-1 1-1,0 0 1,0 0-1,0 0 0,1 0 1,-1-1-1,0 1 1,0 0-1,0 0 1,0-1-1,0 1 1,1 0-1,-1 0 0,0-1 1,0 1-1,0 0 1,0 0-1,0-1 1,0 1-1,0 0 1,0 0-1,0-1 0,0 1 1,0 0-1,0-1 1,0 1-1,0 0 1,0 0-1,0-1 1,-1 1-1,1 0 0,0 0 1,0-1-1,0 1 1,-1-10-1587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4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10152,'0'0'2473,"13"0"-1852,54 2 1265,80-8-1,-120 2-1204,-11 2 52,1 0 0,20 1 0,-29 1-214,0 0 0,0-1 1,13-3-1,-18 4-701,0-1 1,0 1-1,-1-1 1,1 0-1,0 0 1,0-1-1,-1 1 1,1 0-1,0-1 0,-1 0 1,4-3-1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42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133 730 9440,'0'0'8187,"-11"3"-7656,2-2-384,5-1-97,1 1 0,-1-1 0,0 1 0,1 0 0,-1 0 0,0 0 0,1 1 0,0-1 0,-1 1 0,1 0 0,0 0 0,0 0 0,0 0 0,0 0 0,0 1 0,0-1 0,1 1 0,-4 4 0,0 4 157,-1 1 0,2 1-1,0-1 1,0 1 0,1 0-1,0 0 1,2 1-1,-3 16 1,2 7 877,1 68-1,2-97-850,1-1-1,-1 0 1,1 1 0,1-1 0,-1 0-1,6 13 1,-7-20-202,0 1 0,1-1 0,-1 1 0,0-1-1,0 0 1,1 1 0,-1-1 0,0 0 0,1 0-1,-1 1 1,0-1 0,1 0 0,-1 0 0,1 1 0,-1-1-1,1 0 1,-1 0 0,0 0 0,1 0 0,-1 0 0,1 1-1,-1-1 1,1 0 0,-1 0 0,1 0 0,-1 0 0,0-1-1,1 1 1,-1 0 0,1 0 0,-1 0 0,1 0-1,-1 0 1,0 0 0,1-1 0,-1 1 0,1 0 0,-1 0-1,0-1 1,1 1 0,0-1 0,15-14 445,3-10-131,-2-1 1,0 0 0,21-48-1,-29 55-186,1 0 179,-1-1 1,-1 0-1,9-33 0,-15 48-65,0 7-3,-2 9 30,-2-2-239,0-1 0,1 1 0,0-1-1,0 1 1,1 0 0,0-1 0,1 1 0,1 9-1,3 9 78,11 31-1,-8-28 4,-7-26-111,0 0 1,0-1 0,1 1-1,-1-1 1,1 1 0,0-1-1,0 1 1,0-1 0,0 0-1,0 0 1,1 0 0,-1-1-1,1 1 1,0 0 0,0-1-1,0 0 1,0 0 0,1 0-1,-1 0 1,0 0 0,1-1-1,-1 1 1,1-1 0,0 0-1,-1 0 1,1 0 0,0-1-1,0 1 1,-1-1 0,1 0-1,0 0 1,0 0 0,0-1-1,-1 1 1,1-1 0,0 0-1,0 0 1,-1 0 0,1 0-1,-1-1 1,1 0 0,5-3-1,5-7-21,-1-1-1,0-1 1,-1 1 0,-1-2-1,0 0 1,11-21-1,20-25-9,-37 53 1,0 0 0,-1 0 0,0 0 0,4-11 0,-7 13 0,2 0 0,-1 0 0,1 1 0,0-1 0,0 1 0,1-1 0,-1 1 0,1 0 0,7-7 0,-11 12 0,0 0 0,0 0 0,0-1 0,1 1 0,-1 0 0,0 0 0,0 0 0,0 0 0,1 0 0,-1 0 0,0 0 0,0 0 0,0 0 0,0-1 0,1 1 0,-1 0 0,0 0 0,0 0 0,0 0 0,1 0 0,-1 0 0,0 0 0,0 0 0,0 1 0,1-1 0,-1 0 0,0 0 0,0 0 0,0 0 0,1 0 0,-1 0 0,0 0 0,0 0 0,0 0 0,0 1 0,1-1 0,-1 0 0,0 0 0,0 0 0,0 0 0,0 1 0,5 10 0,-3 12 0,-2 31 0,-1-35 0,1 0 0,0 0 0,5 23 0,-4-30 0,-1-10 0,0-1 0,0 1 0,0-1 0,0 1 0,0-1 0,0 0 0,1 1 0,-1-1 0,0 1 0,1-1 0,-1 0 0,1 1 0,0-1 0,-1 0 0,1 1 0,0-1 0,1 1 0,0-2 0,0-1 0,0 0 0,0 0 0,0 0 0,-1 0 0,1 0 0,0 0 0,0-1 0,2-1 0,-1 0 0,8-6 0,-2 0 0,1 0 0,-1-1 0,13-18 0,20-21 0,-38 45 0,0 0 0,1 1 0,0-1 0,0 1 0,0 0 0,0 0 0,0 0 0,10-3 0,-14 6 0,0-1 0,1 1 0,-1 0 0,0-1 0,0 1 0,0 0 0,0-1 0,0 1 0,0 0 0,0 0 0,0 0 0,0 0 0,1 0 0,-1 0 0,0 0 0,0 1 0,0-1 0,0 0 0,0 1 0,0-1 0,0 1 0,0-1 0,0 1 0,0-1 0,0 1 0,0-1 0,0 1 0,0 0 0,-1 0 0,1-1 0,0 1 0,0 0 0,0 1 0,1 3 0,-1-1 0,0 0 0,0 1 0,0-1 0,0 1 0,-1-1 0,1 6 0,-1 2 0,3 56 0,-2-35 0,5 33 0,-6-64 0,0 0 0,0 0 0,1-1 0,-1 1 0,1 0 0,-1 0 0,1 0 0,0 0 0,0 0 0,0 0 0,0-1 0,0 1 0,0 0 0,0-1 0,1 1 0,-1-1 0,0 1 0,1-1 0,-1 0 0,4 2 0,-3-2 0,-1-1 0,1 0 0,0 0 0,-1 1 0,1-1 0,0 0 0,0-1 0,-1 1 0,1 0 0,0 0 0,-1-1 0,1 1 0,0-1 0,-1 0 0,1 1 0,-1-1 0,1 0 0,-1 0 0,1 0 0,-1 0 0,1 0 0,-1 0 0,0 0 0,2-3 0,10-9 0,-2-1 0,0 0 0,15-24 0,11-15 0,-27 40 0,0-1 0,-1 1 0,8-18 0,-13 40 0,0 20 0,4 19 0,19 33 0,-25-77 0,-1-1 0,0 1 0,1-1 0,-1 0 0,1 1 0,0-1 0,0 0 0,1 0 0,-1 0 0,0-1 0,1 1 0,0-1 0,-1 1 0,1-1 0,0 0 0,0 0 0,1 0 0,3 2 0,-4-3 0,-1 0 0,1-1 0,-1 1 0,1 0 0,-1-1 0,1 0 0,-1 1 0,1-1 0,0 0 0,-1 0 0,1-1 0,-1 1 0,1-1 0,0 1 0,-1-1 0,1 0 0,-1 1 0,1-2 0,-1 1 0,0 0 0,0 0 0,1-1 0,-1 1 0,0-1 0,0 1 0,3-5 0,20-24 0,-2-1 0,-1-1 0,25-50 0,-47 81 0,22-42 0,-2-1 0,-2-1 0,-2 0 0,-1-2 0,14-87 0,-17 43 0,-4-1 0,-3-100 0,-6 169 0,1-14 0,-1 0 0,-9-47 0,10 84 0,0-1 0,0 1 0,0-1 0,0 0 0,0 1 0,0-1 0,0 1 0,0-1 0,0 1 0,-1-1 0,1 1 0,0-1 0,0 1 0,-1-1 0,1 1 0,0 0 0,0-1 0,-1 1 0,1-1 0,-1 1 0,1 0 0,-1-1 0,-5 9 0,-1 24 0,-5 64 0,1 134 0,22 102 0,-9-300 0,2 0 0,1 0 0,14 48 0,-17-68 0,-1-9 0,-1-1 0,1 0 0,-1 1 0,1-1 0,0 1 0,0-1 0,0 0 0,0 0 0,0 0 0,1 1 0,2 2 0,-2-3 156,-5-6 188,-13-16 155,-16-17-5495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5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8240,'0'0'11838,"8"2"-11145,157 14 2641,-156-16-3139,-3 0 20,0 1 0,0-1-1,1-1 1,-1 1 0,0-1 0,0 0-1,7-2 1,-13 3-191,0-1 1,1 1 0,-1 0-1,0 0 1,0-1-1,0 1 1,0 0 0,0 0-1,0-1 1,0 1-1,0 0 1,0-1 0,0 1-1,0 0 1,0 0-1,0-1 1,0 1 0,0 0-1,0-1 1,0 1-1,0 0 1,0 0 0,0-1-1,0 1 1,0 0-1,-1 0 1,1-1 0,0 1-1,-6-13-515,3 8-2862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6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192 410 5920,'0'0'4841,"-9"0"-4002,0-1-601,4 1-86,-1 0 0,1 0 0,-1 0 0,1 0 0,-1 1 0,1 0 0,-1 1 0,1-1 0,-7 3 0,3 0 233,1 1-1,-1 0 1,1 0 0,0 1-1,0 0 1,1 0 0,-10 11-1,13-12-148,0-1-1,0 1 1,1 0-1,0-1 0,0 2 1,0-1-1,0 0 1,1 1-1,0-1 1,0 1-1,1-1 1,-1 1-1,0 11 0,2-8 32,0 1 0,1-1 0,0 1-1,0-1 1,1 0 0,5 15-1,-6-20-184,0-1-1,0 0 1,1 0-1,-1 1 1,1-1-1,0 0 1,0-1-1,0 1 1,0 0-1,1-1 1,-1 1-1,1-1 1,-1 0-1,1 1 1,0-1-1,0-1 1,0 1-1,0 0 1,0-1-1,0 1 1,6 1-1,-5-3-36,-1 0 0,0 1-1,1-1 1,-1-1 0,0 1 0,1 0-1,-1-1 1,0 1 0,1-1 0,-1 0-1,0 0 1,0-1 0,0 1-1,0-1 1,0 1 0,0-1 0,0 0-1,0 0 1,-1 0 0,1 0 0,-1-1-1,5-4 1,0-1 25,-1-1 0,0 0 0,0 0 0,-1-1-1,8-17 1,-7 10 13,0-1 0,-2 1 1,0 0-1,2-26 0,0-72 186,-5 89-218,-2-15 139,-1 0 0,-1 1 0,-3-1 0,-1 1 0,-23-73 0,29 111-164,1 1 0,-1-1 0,1 1 0,-1-1 0,0 1 0,1 0 0,-1-1 0,0 1 0,0 0 0,0 0 0,0 0 0,0-1 0,-3 0 0,4 1 94,21 284 397,-7-147-417,14 70 179,-25-191-54,0 1-1,0 29 0,-3-45-209,-1 0-1,1 0 1,0 0 0,-1 0-1,1 0 1,-1 0-1,1 0 1,-1 0-1,1 0 1,0-1-1,-1 1 1,1 0-1,0 0 1,-1 0-1,1-1 1,-1 1-1,1 0 1,0 0-1,-1-1 1,1 1-1,0 0 1,0-1-1,-1 1 1,1 0-1,0-1 1,-4-5-78,1-1 1,0 1-1,0-1 0,1 0 1,0 1-1,-3-14 0,0-35-4458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7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 11856,'0'0'2137,"0"11"-1496,23 190 1912,13 49 1217,-35-235-3288,-1 0 1,-2 15 0,-1 11 2575,-4-64-1952,2 12-994,-5-18 73,1-1 0,1 0 0,2-1 0,-6-61 0,3-81 665,10 167-810,-1 1-1,1 0 0,0 0 1,0-1-1,1 1 0,-1 0 0,1 0 1,0 0-1,0 1 0,1-1 1,0 0-1,0 1 0,0 0 1,0-1-1,0 1 0,1 0 0,0 1 1,0-1-1,0 1 0,6-5 1,-1 3 8,-1 0 0,1 0 0,0 1 1,0 0-1,1 0 0,-1 1 1,1 0-1,-1 1 0,20-2 0,-19 3 3,0 1-1,0 0 1,-1 0-1,1 1 1,17 3-1,-25-3-43,1-1 0,-1 1 0,0 0 0,0 0 0,0 0-1,0 0 1,0 0 0,0 0 0,0 0 0,0 1 0,0-1-1,0 1 1,0-1 0,-1 1 0,1 0 0,-1 0 0,0 0-1,1 0 1,-1 0 0,0 0 0,0 0 0,0 0-1,0 0 1,0 0 0,-1 1 0,1-1 0,-1 0 0,0 0-1,1 1 1,-1 3 0,-1-1 5,1 1 0,-1-1-1,-1 1 1,1-1 0,-1 0 0,0 0 0,0 0-1,0 0 1,-1 0 0,0 0 0,-3 5-1,-1-1 5,1-1 0,-1 0 0,-1 0 0,-13 12 0,-15 6 69,-19 17 252,53-42-325,1 0 1,0 0 0,0 1 0,0-1 0,0 0-1,0 0 1,0 1 0,1-1 0,-1 0-1,0 1 1,1-1 0,-1 0 0,1 1-1,-1-1 1,1 1 0,0-1 0,-1 1-1,1 0 1,0-1 0,0 1 0,0-1 0,0 1-1,1-1 1,-1 1 0,0-1 0,1 1-1,-1-1 1,1 1 0,-1-1 0,1 0-1,1 3 1,2 3 2,1 0 0,0-1-1,0 0 1,11 11 0,-7-8-11,26 22 20,-26-24-20,-1 0 1,1 1-1,-1 0 0,8 11 1,-11-12-4,-1 0 0,1-1 0,-1 2 0,-1-1 0,1 0 0,2 11 0,-5-16 3,-1 0-1,1 0 1,-1 0-1,0-1 1,0 1-1,0 0 1,0 0 0,0-1-1,0 1 1,-1 0-1,1 0 1,0 0-1,-1-1 1,0 1-1,1 0 1,-1-1 0,0 1-1,0-1 1,0 1-1,0-1 1,0 1-1,0-1 1,0 1 0,0-1-1,-1 0 1,1 0-1,0 0 1,-1 0-1,1 0 1,-1 0-1,1 0 1,-1 0 0,0 0-1,-2 0 1,-4 2 19,1-1-1,-1 0 1,0-1 0,1 0 0,-1 0-1,0 0 1,0-1 0,1 0 0,-11-2 0,6 0 33,-1 0 0,1-1 0,0 0 0,-23-10 0,26 9-34,1 0-1,1-1 1,-1 0 0,1 0 0,-1-1 0,1 1 0,1-2 0,-9-9 0,11 11-49,0 0 1,0-1 0,1 1 0,-1-1 0,1 0-1,1 0 1,-1-1 0,1 1 0,0 0-1,1-1 1,-1 1 0,0-10 0,4-42-896,-1 40-2792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8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10752,'0'0'6081,"12"6"-5288,-5-3-652,10 6 345,1-2 0,36 11 0,67 18 3028,-112-31-2280,-9-1-3964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8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5720,'0'0'13969,"14"4"-13416,-12-3-525,16 3 182,-1 0 0,1 0 0,0-2 1,29 1-1,11-5 310,221-1 1630,-189 1-1336,-19 0 436,-62 0-772,-13-2 511,-13-2-4718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19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199 306 8840,'0'0'5065,"-10"3"-4322,-6 3-375,0 0 0,0 1 0,1 0 0,0 2 1,-21 15-1,29-18-121,-1 1 1,1 0-1,1 1 0,-1-1 1,1 1-1,1 1 1,0-1-1,-6 13 1,9-16-85,-1-1 0,2 2 0,-1-1 1,1 0-1,-1 0 0,2 0 0,-1 1 1,0-1-1,1 0 0,0 1 0,0-1 1,1 0-1,-1 1 0,1-1 0,1 0 1,-1 0-1,2 6 0,-2-10-114,0 0 0,0 1 0,0-1 1,0 0-1,1 1 0,-1-1 0,0 0 0,1 0 0,-1 0 0,0 0 0,1 0 1,-1 0-1,1-1 0,0 1 0,-1 0 0,1-1 0,-1 1 0,1-1 0,0 0 1,-1 1-1,1-1 0,0 0 0,1 0 0,0 0 10,0 0-1,0 0 1,0 0-1,0 0 1,0-1-1,0 1 1,-1-1-1,1 0 1,0 0-1,0 0 1,-1 0 0,1-1-1,3-1 1,3-5 21,-1 0 0,0 0 0,0-1 1,-1 0-1,0 0 0,-1 0 0,0-1 1,-1 0-1,1 0 0,-2-1 0,0 0 1,0 0-1,3-17 0,0-11 117,-2-1-1,1-62 1,-6 89-154,0-24 133,-10-67 0,4 61-43,4 16 75,-1 41-44,14 130 16,-3-69-82,8 108 376,-16-161-307,-1-19-129,1 0 0,0 0 1,0 0-1,0 1 0,0-1 0,1 0 0,-1 0 0,3 6 0,-3-9-37,0 0 0,0 1-1,0-1 1,0 0-1,0 0 1,1 0 0,-1 0-1,0 1 1,0-1-1,0 0 1,0 0-1,0 0 1,1 0 0,-1 0-1,0 0 1,0 0-1,0 0 1,0 0-1,1 1 1,-1-1 0,0 0-1,0 0 1,0 0-1,1 0 1,-1 0-1,0 0 1,0 0 0,0 0-1,1 0 1,-1 0-1,0 0 1,0-1-1,0 1 1,1 0 0,-1 0-1,0 0 1,0 0-1,0 0 1,0 0-1,1 0 1,-1 0 0,0 0-1,0-1 1,0 1-1,0 0 1,0 0-1,1 0 1,-1 0 0,0-1-1,0 1 1,0 0-1,9-11-214,-1-5-3416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20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10952,'0'0'3962,"5"8"-3348,1 1-417,-3-6-101,-1 1 0,1-1 0,-1 1-1,0 0 1,0 0 0,-1 0-1,1 0 1,-1 0 0,0 1 0,0-1-1,1 8 1,6 217 4423,-8-207-4087,11 159 2531,-9-162-2625,0-1 368,7 28-1,-8-40-559,1 0 0,0 0-1,0 0 1,1-1 0,-1 1-1,1-1 1,1 0 0,4 7-1,-6-10-84,0 0-1,1 0 0,-1 0 0,1 0 0,0 0 0,0 0 0,0-1 0,-1 1 0,1-1 1,0 0-1,1 0 0,-1 0 0,0 0 0,0-1 0,0 1 0,1-1 0,-1 0 0,4 0 1,-1 0 42,0-1 0,-1 0 0,1 0 0,-1 0 0,1 0 0,-1-1 0,1 0 1,-1 0-1,7-5 0,-8 5-56,0 0 0,-1-1 0,1 1 0,-1-1 0,0 0 0,0 0 1,0-1-1,0 1 0,-1 0 0,1-1 0,-1 0 0,0 1 0,0-1 0,0 0 1,-1 0-1,3-9 0,-3 8-724,0-1 0,0 0 0,-1 0 0,0 1 0,0-1 0,0 0 0,-2-6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20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14776,'0'0'2015,"56"17"-1383,-14-8 0,12-4-96,4-2 0,0-3 16,-4 0 8,-10 0-24,-6-3 16,-8-5-152,-5 2 16,-3 1-240,-4-2 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50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0 3808,'0'0'7964,"-12"11"-7432,-39 34 8,48-42-413,0 0 0,0 0 1,0 0-1,0 0 0,0 0 1,0 0-1,1 1 0,0 0 1,-1-1-1,1 1 1,1 0-1,-1 0 0,1 0 1,-1 0-1,1 0 0,0 0 1,0 1-1,1-1 0,0 0 1,-1 8-1,1-11-83,0-1 0,0 1 0,1-1-1,-1 1 1,0 0 0,0-1 0,0 1-1,0-1 1,0 1 0,1 0 0,-1-1 0,0 1-1,0-1 1,1 1 0,-1-1 0,1 1 0,-1-1-1,0 1 1,1-1 0,-1 0 0,1 1-1,-1-1 1,1 1 0,-1-1 0,1 0 0,-1 1-1,1-1 1,-1 0 0,1 0 0,0 0-1,-1 1 1,1-1 0,-1 0 0,1 0 0,0 0-1,-1 0 1,1 0 0,-1 0 0,1 0-1,0 0 1,-1 0 0,1 0 0,0-1 0,-1 1-1,1 0 1,-1 0 0,1 0 0,-1-1 0,1 1-1,-1 0 1,1-1 0,3-1 87,0 1 0,0-1 0,-1 0 0,1 0 1,-1-1-1,7-4 0,-5 2 16,0 0 0,-1-1 1,1 1-1,-1-1 0,0 0 0,-1 0 1,1-1-1,-1 1 0,-1-1 0,5-12 1,-7 18-116,0 1 0,0-1 0,1 0 0,-1 0-1,0 1 1,0-1 0,0 0 0,0 0 0,0 1 0,0-1 0,0 0 0,0 0 0,0 1 0,-1-1 0,1 0 0,0 0 0,0 1 0,-1-1 0,1 0 0,0 1 0,-1-1 0,1 0 0,-1 1-1,1-1 1,-1 0 0,0 1-3,0 0 0,1-1-1,-1 1 1,0 0-1,0 0 1,0 0 0,0 0-1,1 0 1,-1 0-1,0 0 1,0 0 0,0 1-1,1-1 1,-1 0-1,0 0 1,0 1 0,1-1-1,-2 1 1,-30 21 469,32-22-496,-6 4 82,-24 25 276,28-28-322,0 1 1,1 0 0,-1 0 0,1 0 0,-1 0 0,1 0 0,0 0 0,0 1 0,0-1 0,0 0-1,1 1 1,-1-1 0,1 0 0,-1 3 0,1-4-18,0 0 0,0 0 0,1 0 0,-1 0 1,0 0-1,1 0 0,-1 0 0,1 0 0,-1-1 0,1 1 0,-1 0 1,1 0-1,-1-1 0,1 1 0,0 0 0,0-1 0,-1 1 0,1 0 1,0-1-1,0 1 0,0-1 0,-1 1 0,1-1 0,0 0 0,0 1 0,0-1 1,0 0-1,0 0 0,0 0 0,0 1 0,0-1 0,0 0 0,0 0 1,0-1-1,0 1 0,1 0 0,3 0 59,0-1 0,1 1 0,-1-1-1,0 0 1,5-2 0,-6 2-42,-1 0 0,0 0-1,0 0 1,0-1 0,0 0 0,0 1-1,0-1 1,-1 0 0,1 0-1,-1-1 1,1 1 0,-1 0 0,0-1-1,0 0 1,0 1 0,0-1 0,0 0-1,0 0 1,-1 0 0,0 0-1,1 0 1,-1-1 0,1-5 0,-2 9-27,0 0 0,0 0 0,0-1 0,0 1 0,0 0 0,0 0 1,0-1-1,0 1 0,0 0 0,0 0 0,0 0 0,0 0 0,0-1 1,-1 1-1,1 0 0,0 0 0,0 0 0,0-1 0,0 1 0,0 0 1,0 0-1,-1 0 0,1 0 0,0 0 0,0 0 0,0-1 1,0 1-1,-1 0 0,1 0 0,0 0 0,0 0 0,0 0 0,-1 0 1,1 0-1,0 0 0,0 0 0,0 0 0,-1 0 0,1 0 0,0 0 1,0 0-1,0 0 0,-1 0 0,1 0 0,0 0 0,0 0 0,0 0 1,-1 0-1,-10 5 128,-60 64 369,69-66-472,1-1 0,-1 1 0,1 0-1,-1-1 1,1 1 0,0 0 0,0 0 0,0 0 0,-1 3 0,2-6-24,0 1 0,0-1 1,0 1-1,0 0 0,0-1 1,0 1-1,0-1 0,0 1 1,0-1-1,0 1 0,0-1 1,0 1-1,0-1 0,0 1 1,0-1-1,1 1 0,-1-1 1,0 0-1,0 1 0,1-1 1,-1 1-1,1 0 0,0-1-4,-1 0 1,1 0-1,0 1 0,-1-1 0,1 0 0,0 0 1,0 0-1,-1 0 0,1 0 0,0 0 0,0 0 1,-1 0-1,1-1 0,0 1 0,0 0 0,-1 0 1,1-1-1,0 1 0,-1 0 0,1-1 0,0 0 0,6-2 36,-1-1-1,0 0 0,0 0 1,7-8-1,-11 11-15,0-1-1,0 0 0,0 0 1,-1 0-1,1 0 0,0 0 1,-1-1-1,0 1 1,0 0-1,1-1 0,-1 1 1,0-1-1,-1 1 0,1-1 1,0-3-1,-1 6-24,0 0 0,0 0 0,0 0 0,0 0-1,0 0 1,0 0 0,0 0 0,0 0 0,0 0 0,0 0-1,0 0 1,0 0 0,0 0 0,0 1 0,0-1 0,0 0 0,-1 0-1,1 0 1,0 0 0,0 0 0,0 0 0,0 0 0,0 0-1,0 0 1,0 0 0,0 0 0,0 0 0,0 0 0,0 0 0,0 0-1,0 0 1,0 0 0,-1 0 0,1 0 0,0 0 0,0 0-1,0 0 1,0 0 0,0 0 0,0 0 0,0 0 0,0-1 0,0 1-1,0 0 1,0 0 0,0 0 0,0 0 0,0 0 0,0 0 0,0 0-1,0 0 1,0 0 0,-1 0 0,1 0 0,0 0 0,0 0-1,0 0 1,0 0 0,0 0 0,0 0 0,0-1 0,0 1 0,0 0-1,0 0 1,0 0 0,0 0 0,-6 8 84,-5 10-12,1-3-12,8-11-46,-1-1 1,0 1-1,1 0 0,0 1 1,0-1-1,0 0 0,-2 9 1,5-12-16,-1 0 0,0-1 0,0 1 0,1-1 0,-1 1 0,0 0 0,1-1 0,-1 1 0,1-1 0,-1 1 0,1-1 0,-1 1 0,1-1 0,-1 0 0,1 1 0,-1-1 0,1 0 0,-1 1 0,1-1 0,0 0 0,-1 0 0,1 1 0,0-1 1,-1 0-1,1 0 0,0 0 0,-1 0 0,1 0 0,0 0 0,-1 0 0,1 0 0,0 0 0,-1 0 0,1 0 0,-1 0 0,1-1 0,0 1 0,0-1 0,27-5-13,9-12-336,-25 10-3030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51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7832,'0'0'13415,"1"10"-13088,-1 10 123,-3 36 0,3-55-408,0-1 1,0 1 0,0 0-1,0 0 1,0 0-1,0-1 1,0 1-1,0 0 1,0 0-1,0 0 1,0-1-1,1 1 1,-1 0-1,0 0 1,1-1-1,-1 1 1,0 0-1,1-1 1,-1 1-1,1 0 1,-1-1-1,1 1 1,-1-1-1,1 1 1,-1-1-1,1 1 1,0-1-1,-1 1 1,1-1-1,0 0 1,-1 1-1,1-1 1,1 1-1,-1-1-14,-1 0-1,1 0 1,-1-1-1,1 1 0,0 0 1,-1 0-1,1 0 1,-1 0-1,1-1 1,0 1-1,-1 0 1,1-1-1,-1 1 0,1 0 1,-1-1-1,0 1 1,1-1-1,-1 1 1,1-1-1,-1 1 0,0-1 1,1 1-1,-1-1 1,0 1-1,1-1 1,-1 1-1,0-1 1,0 1-1,0-1 0,1 0 1,-1 1-1,0-1 1,0 1-1,0-1 1,0 0-1,0 1 1,0-1-1,0 1 0,0-1 1,-1 0-1,1 1 1,0-2-1,0-1 30,-1 0-1,1 0 1,-1 0-1,0 0 1,0 1-1,0-1 1,0 0-1,0 0 1,0 1-1,-1-1 1,-2-4-1,3 6-36,0 1 0,0-1 0,1 1 0,-1-1 0,0 0-1,0 1 1,0-1 0,0 1 0,0 0 0,0-1 0,0 1 0,0 0 0,0-1-1,0 1 1,0 0 0,0 0 0,0 0 0,0 0 0,0 0 0,0 0 0,0 0 0,0 0-1,0 1 1,0-1 0,0 0 0,0 0 0,0 1 0,0-1 0,1 1 0,-1-1-1,0 1 1,0-1 0,0 1 0,0 0 0,1-1 0,-1 1 0,0 0 0,-1 1 0,0 0 16,0 1 1,-1-1 0,1 1 0,0-1-1,0 1 1,0 0 0,1-1 0,-1 1 0,1 0-1,-1 0 1,1 1 0,0-1 0,0 0-1,0 0 1,1 0 0,-1 1 0,1-1-1,0 0 1,0 1 0,0-1 0,0 0 0,1 1-1,0 3 1,-1-7-23,0 1-1,0 0 1,1 0 0,-1 0-1,0-1 1,1 1 0,-1 0-1,1-1 1,-1 1 0,1 0-1,-1-1 1,1 1 0,-1 0-1,1-1 1,-1 1 0,1-1-1,0 1 1,-1-1 0,1 1-1,0-1 1,-1 0 0,1 1-1,0-1 1,0 0 0,1 1-1,-1-1 5,1 0 0,0 0-1,0 0 1,0 0-1,-1-1 1,1 1-1,0 0 1,0-1-1,-1 1 1,1-1-1,2-1 1,1 0 18,-1-1-1,1 0 1,-1 0 0,0 0 0,0 0 0,0-1-1,6-6 1,-10 9-25,1 0-1,-1 0 1,0 0-1,0 0 1,1 0-1,-1 0 1,0 0 0,0 0-1,0 0 1,0 0-1,0 0 1,0 0-1,0 0 1,0 0-1,-1 0 1,1 1-1,0-1 1,-1-2 0,1 3-4,0 0 0,0-1 0,-1 1 0,1-1 1,0 1-1,0 0 0,0-1 0,0 1 0,-1 0 0,1-1 1,0 1-1,0 0 0,-1-1 0,1 1 0,0 0 1,0 0-1,-1-1 0,1 1 0,0 0 0,-1 0 0,1 0 1,0-1-1,-1 1 0,1 0 0,-1 0 0,1 0 1,0 0-1,-1 0 0,1 0 0,0 0 0,-1 0 1,1 0-1,-1 0 0,1 0 0,0 0 0,-1 0 0,1 0 1,-1 0-1,1 0 0,0 0 0,-1 1 0,1-1 1,0 0-1,-1 0 0,1 0 0,0 1 0,-1-1 0,-46 31 348,46-30-348,1 0 1,-1-1 0,1 1 0,-1-1-1,1 0 1,0 1 0,-1-1 0,1 1-1,-1-1 1,0 0 0,1 1 0,-1-1 0,1 0-1,-1 0 1,1 0 0,-1 1 0,1-1-1,-1 0 1,0 0 0,1 0 0,-1 0-1,0 0 1,1 0 0,-1 0 0,0 0-1,1 0 67,4 1-56,7 3-17,-1 0 0,0 1-1,-1 1 1,1-1-1,-1 1 1,0 1-1,0 0 1,-1 0-1,9 10 1,-7-6 13,0 0 1,-1 1-1,0 0 1,0 1-1,-2 0 1,10 19-1,-13-21 17,-1-1 0,0 1 0,0 0 0,-1 0 0,0 0 0,-1 0-1,0 0 1,-1 20 0,-1-23 2,0 0-1,-1 0 1,1 0-1,-2 0 1,1-1 0,-1 1-1,0-1 1,-1 1-1,1-1 1,-2 0-1,1 0 1,-10 10-1,12-15-17,-1 1 0,1-1 0,-1 0-1,0-1 1,0 1 0,0 0 0,0-1-1,0 0 1,0 1 0,0-1-1,0-1 1,-1 1 0,1 0 0,0-1-1,-1 1 1,1-1 0,0 0 0,-1 0-1,1-1 1,0 1 0,-1-1 0,1 1-1,0-1 1,-5-2 0,0 0-6,0 0 1,0 0-1,1 0 1,-1-1 0,1-1-1,0 1 1,0-1-1,-10-9 1,13 9-65,-1 0 1,2-1-1,-1 1 1,1-1-1,-1 1 0,2-1 1,-5-10-1,1-3-3484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42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 19295,'0'0'3762,"18"-3"-3141,-11 2-569,28-4 177,1 1 0,47 2 0,256 40 1824,-295-34-1612,-36-4-240,0 0 0,0 1 1,0 0-1,0 0 1,-1 1-1,1 0 0,9 4 1,-15-4-8,-8-2-109,-5-1-3821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2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2304,'0'0'14697,"7"11"-14201,11 16-40,-1 1 1,23 53-1,2 45 773,-1-4-35,0 9 129,-28-86-85,27 68-1,-35-101-723,-4-8-308,1-1-1,-1 0 0,0 1 1,1-1-1,0 0 1,3 4-1,1-44 866,1-42-806,-5 46-148,1-1-1,2 1 1,1 0-1,17-55 1,-10 58-59,0 1-1,2 1 1,0 0 0,2 1 0,21-25-1,-19 27-8,-11 14-1,0 0-1,1 1 0,13-13 0,-14 17-5,-4 3 1,0 0 1,-1 0 0,0 0 0,0 0 0,5-6 0,-9 8-34,1 1 1,-1-1-1,0 1 0,1-1 1,-1 1-1,0-1 0,0 1 1,0-1-1,1 1 0,-1 0 1,0 0-1,0-1 0,0 1 1,0 0-1,0 0 0,1 0 1,-1 0-1,0 0 0,-2 0 1,-45-3 46,-91-3 115,109 6-109,0 2 1,-48 9 0,58-7-39,2 0-63,-1 0 0,-33 1-1,51-5-67,18-14-4805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3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7632,'0'0'6978,"15"0"-6344,168 9 1299,-90-16-799,-62 4-425,32 0 0,17-1 1259,-78 4-1748,1 0 1,-1 0-1,0 0 1,0 1-1,0-1 0,0 1 1,0-1-1,0 1 1,1 0-1,1 0 1,-4-1-197,0 1 0,0-1 1,1 0-1,-1 0 0,0 0 1,0 0-1,0 1 0,1-1 1,-1 0-1,0 0 0,0 1 1,0-1-1,0 0 0,1 0 1,-1 1-1,0-1 0,0 0 0,0 0 1,0 1-1,0-1 0,0 0 1,0 1-1,0-1 0,0 0 1,0 1-1,0-1 0,0 0 1,0 1-1,-4 6-2610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3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17 8936,'0'0'6013,"-5"9"-5354,-16 27 13,20-34-577,0-1 1,1 0 0,-1 0 0,0 1 0,0-1 0,1 1 0,-1-1 0,1 1 0,0-1 0,-1 1 0,1-1 0,0 1-1,0-1 1,0 1 0,0-1 0,0 1 0,0 0 0,0-1 0,1 1 0,-1-1 0,1 3 0,0-4-21,-1 1 0,1-1 1,-1 1-1,1-1 1,-1 1-1,1-1 0,-1 1 1,1-1-1,0 0 1,-1 1-1,1-1 0,-1 0 1,1 1-1,0-1 0,-1 0 1,1 0-1,0 0 1,0 0-1,-1 0 0,1 0 1,0 0-1,-1 0 0,1 0 1,0 0-1,0 0 1,-1 0-1,1 0 0,0 0 1,-1-1-1,1 1 1,0 0-1,-1-1 0,2 0 1,0 0 16,0 0 1,0 0 0,-1 0 0,1-1 0,0 1-1,-1-1 1,1 1 0,-1-1 0,1 0 0,-1 1-1,0-1 1,0 0 0,0 0 0,0 0 0,0 0-1,0 0 1,0 0 0,-1 0 0,1-1-1,0-2 1,1-2 185,-2 6-237,0 1-1,0-1 1,0 1-1,0-1 1,0 1-1,-1-1 1,1 1-1,0-1 1,0 0 0,0 1-1,0-1 1,0 1-1,-1-1 1,1 1-1,0 0 1,-1-1-1,1 1 1,0-1-1,-1 0 1,1 1-22,-1 0 0,1 0 0,0-1 0,0 1 0,0 0 0,0 0 0,0 0 0,-1 0 0,1 0 0,0-1 0,0 1 0,0 0 0,-1 0 0,1 0 0,0 0 0,0 0 0,-1 0 0,1 0 1,0 0-1,0 0 0,0 0 0,-1 0 0,1 0 0,0 0 0,0 0 0,-1 0 0,1 0 0,0 0 0,0 0 0,0 0 0,-1 0 0,1 0 0,0 0 0,0 0 0,0 0 0,-1 1 0,1-1 0,0 0 0,0 0 0,0 0 0,0 0 0,-1 1 0,1-1 0,0 0 1,0 0-1,0 1 0,-10 7 601,4-3 40,13-7 488,1-3-1199,0 0 0,-1 0 1,1-1-1,11-12 1,-5 4-2819,-13 13 2464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4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8536,'0'0'4918,"1"10"-4304,39 311 4157,-21-195-2443,-13-90-1042,-3-19 306,-8-34-365,2 8-1322,-5-28 430,-7-60 0,11 62-130,-1 1 0,-15-55 0,10 54-78,6 22-38,0-1 0,-7-16 1,1 6 78,7 17-51,1 0 1,-1 1 0,0-1 0,-8-9 0,11 15-106,0 1-1,0 0 1,-1-1 0,1 1 0,0 0-1,0-1 1,-1 1 0,1 0 0,0-1-1,0 1 1,0 0 0,0-1-1,0 1 1,-1-1 0,1 1 0,0 0-1,0-1 1,0 1 0,0-1 0,0 1-1,0 0 1,0-1 0,1 1 0,-1-1-1,0 1 1,0 0 0,0-1 0,0 1-1,0 0 1,1-1 0,-1 0 0,14-6 169,19 4-41,-20 3-105,-1 1 0,1 1-1,-1 0 1,1 1 0,-1 0-1,0 1 1,0 0 0,0 1 0,-1 0-1,0 1 1,0 1 0,0-1 0,-1 2-1,0-1 1,0 1 0,-1 1-1,0 0 1,0 0 0,-1 1 0,-1 0-1,8 12 1,-13-19-15,-1 1 1,1 0-1,-1 0 1,0 0-1,0 0 0,-1 0 1,1 1-1,-1-1 0,0 0 1,0 0-1,0 0 0,0 0 1,-1 0-1,0 1 1,0-1-1,0 0 0,0 0 1,-2 4-1,-1 0 27,0 0-1,0 0 1,-1 0 0,0 0-1,0-1 1,0 0-1,-8 7 1,10-11-2,-8 11 318,11-14-356,0 0 0,0 1 1,0-1-1,0 1 0,0-1 0,0 1 1,0-1-1,1 0 0,-1 1 0,0-1 1,0 1-1,0-1 0,0 0 0,1 1 1,-1-1-1,0 1 0,1-1 0,-1 0 1,0 1-1,0-1 0,1 0 0,-1 0 1,0 1-1,1-1 0,-1 0 0,1 0 1,-1 1-1,0-1 0,1 0 0,-1 0 1,1 0-1,-1 0 0,1 0 0,-1 0 1,0 0-1,2 1 0,18 7 50,1 1-1,34 21 1,-17-8-28,-35-20-32,0-1 1,-1 1-1,1-1 1,-1 1-1,1 0 1,-1 0-1,1 0 0,-1 1 1,0-1-1,0 0 1,0 1-1,2 3 1,-3-3 1,0-1 0,-1 0 0,1 0-1,-1 1 1,1-1 0,-1 0 0,0 0 0,0 1 0,0-1 0,0 0 0,-1 0 0,1 1 0,-1-1 0,1 0 0,-1 0 0,0 1 0,0-1-1,-1 2 1,-1 2 5,-1 0-1,0 0 0,0 0 0,0-1 1,-1 0-1,0 1 0,0-2 0,0 1 1,-1 0-1,-9 5 0,-3 1 25,0-1-1,-25 10 1,32-16 16,1 0-1,-1-1 1,0 0-1,0-1 1,0-1-1,0 0 1,0 0-1,0-1 0,-12-1 1,14 0-17,0 0 0,0-1 0,0 0 0,0 0 0,0-1 1,1 0-1,0-1 0,-1 1 0,1-2 0,1 1 0,-12-9 0,19 13-41,-1-1 0,1 1 0,-1-1 0,1 1 0,-1-1 0,1 0 0,-1 1 0,1-1 0,-1 0 0,1 1 0,0-1 0,-1 0 0,1 0 0,0 1 0,0-1 0,0 0 0,-1 0 0,1 0 0,0 1 0,0-1 0,0 0 0,0 0 0,0 1 1,0-1-1,1 0 0,-1-1 0,11-20-381,33-40-1805,-37 53-345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5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7432,'0'0'2845,"-10"3"-2432,-2 1-185,7-3 63,0 1 0,0-1 1,0 0-1,0 0 0,0 0 0,-1-1 0,-5 1 1304,11-1-1559,0 1 1,0-1-1,0 0 0,0 0 0,1 1 0,-1-1 0,0 0 1,0 0-1,0 1 0,1-1 0,-1 0 0,0 0 1,0 0-1,1 0 0,-1 0 0,0 1 0,1-1 0,-1 0 1,0 0-1,0 0 0,1 0 0,-1 0 0,0 0 1,1 0-1,-1 0 0,0 0 0,1 0 0,-1 0 0,0 0 1,1 0-1,17-3 527,0 1 0,0 1 0,0 0 1,26 3-1,75 15 2146,-94-12-1693,-18-4-500,0 1 0,0 0-1,0 1 1,0-1 0,-1 1 0,13 8 0,-19-11-493,0 0 0,0 0 1,0 0-1,0 0 0,0 0 1,0 0-1,0 0 0,0 0 1,0-1-1,1 1 0,-1 0 1,0 0-1,0 0 0,0 0 1,0 0-1,0 0 0,0 0 1,0 0-1,0 0 0,0 0 1,0 0-1,0 0 0,0 0 1,0 0-1,1 0 1,-1 0-1,0 0 0,0 0 1,0 0-1,0 0 0,0 0 1,0 0-1,0 0 0,0 0 1,0 0-1,0 0 0,0 0 1,0 0-1,1 0 0,-1 0 1,0 0-1,0 0 0,0 0 1,0 0-1,0 1 0,0-1 1,0 0-1,0 0 0,0 0 1,0 0-1,0 0 0,0 0 1,0 0-1,0 0 1,0 0-1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6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0 7632,'0'0'5549,"-9"6"-4978,-72 52 2687,69-53-2602,2 0 1577,19-3-949,26-2-302,-1-2-1,38-6 0,-41 4-253,47 0-1,9-1 684,-6 2 671,-73 3-1867,-2-1 214,-6-1-452,-1 2-25,1 0 0,0 0 0,-1 0-1,1-1 1,-1 1 0,1 0-1,-1 0 1,1 0 0,-1 0-1,1 0 1,-1 0 0,1 0 0,-1 1-1,1-1 1,-1 0 0,1 0-1,-1 0 1,1 0 0,0 1-1,-1-1 1,0 1 0,-4 3-3965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6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14368,'0'0'1122,"14"0"-875,39-2 61,54-9 0,64-7 1865,-99 12-129,-31 1 1097,-23-19-2779,-7 10-3544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7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129 110 13464,'0'0'1637,"-9"13"-1138,-1-1-374,-56 85 661,60-87-654,0 1 1,1 0 0,0 1-1,0-1 1,1 1 0,1 0-1,0 0 1,-2 16 0,4-14 72,1 1 0,1-1 0,0 1 1,1-1-1,7 27 0,-7-33-101,1-1 0,0 1 0,0-1 0,0 1 0,1-1 0,1 0 0,-1 0 0,1-1 0,0 0 1,0 1-1,1-2 0,6 7 0,-1-4 84,0-1 0,1 0 0,-1 0 0,2-1 0,-1-1 0,1 0 1,-1 0-1,2-1 0,-1-1 0,0 0 0,0-1 0,1-1 0,24 0 0,-26-1-31,1-1 0,-1-1 0,0 0 0,0 0-1,-1-1 1,1-1 0,-1 0 0,1 0 0,-1-1-1,0-1 1,-1 0 0,1 0 0,-1-1 0,-1-1-1,16-13 1,-14 10 39,-1-1-1,0-1 1,0 1 0,-1-2-1,-1 1 1,0-1 0,8-20-1,-13 24-85,1-1-1,-2 1 0,1-1 1,-1 1-1,-1-1 0,0 0 1,-1 1-1,0-1 0,0 0 1,-1 0-1,-4-18 0,0 11 24,0-1 0,-2 1 0,0-1-1,-1 2 1,0-1 0,-2 1-1,0 1 1,-1 0 0,-14-16-1,18 23-54,-1 1-1,-1 0 1,1 1-1,-1 0 0,0 1 1,-1-1-1,-14-6 1,17 10-29,-1 0 1,0 0 0,0 1 0,0 0-1,0 0 1,0 1 0,0 0-1,-1 1 1,1 0 0,-16 1 0,5 2 3,0 1 1,0 0-1,0 1 0,1 2 1,0-1-1,1 2 1,-1 1-1,1 0 1,1 1-1,0 0 1,0 2-1,-26 25 0,39-35-76,2 0 0,-1 0-1,0 0 1,0 1 0,1-1-1,-1 1 1,1-1 0,-1 1-1,1 0 1,0-1-1,0 1 1,1 0 0,-1 0-1,1 0 1,-1 0 0,1-1-1,0 1 1,0 0 0,0 6-1,1-7-18,0 1 0,0-1 0,0 1 0,0-1 0,0 0 0,0 1 0,1-1 0,-1 0 0,1 0 0,-1 0 0,1 0 0,0 0 0,0-1 0,0 1 0,0 0 0,0-1 0,0 1 0,0-1 0,0 0-1,1 0 1,3 2 0,26 3-4063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5:58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1 5416,'0'0'19085,"6"8"-18713,17 28-16,-23-35-331,1 0 1,-1 0-1,0 0 1,0 0-1,0 0 1,0 0-1,0 0 1,0 0 0,0 0-1,0 0 1,0 0-1,0-1 1,-1 1-1,1 0 1,0 0-1,-1 0 1,1 0 0,0 0-1,-1 0 1,1 0-1,-1-1 1,0 1-1,1 0 1,-1 0 0,1-1-1,-1 1 1,0-1-1,0 1 1,1 0-1,-1-1 1,0 1-1,-1 0 1,-2 2 288,9-7-157,1 0 0,-1 1 0,1 0 0,0 0 0,0 1 0,0-1 0,11-2 0,-4 1 0,4-2-13,-12 4-48,1-1 0,-1 1-1,1 1 1,-1-1-1,1 1 1,5-1-1,-24 14 500,5-5-518,-1 0 1,1 0-1,-1-1 0,-16 9 1,21-13-56,0-1-1,1 1 1,-1-1 0,0 0 0,0 0 0,0 0 0,0 0 0,0-1 0,0 1 0,0-1-1,0 0 1,0 0 0,0-1 0,1 1 0,-1-1 0,-5-1 0,-22-7 307,43 9-39,-11 0-292,0 0-1,0 0 1,0-1-1,1 1 1,-1 0-1,0 0 1,0 0 0,0 0-1,0 1 1,0-1-1,0 0 1,0 0-1,0 1 1,0-1-1,0 0 1,0 1 0,0-1-1,0 1 1,0 0-1,1 0 1,35 30-126,-28-25 117,-1 1 0,0-1 1,0 2-1,8 9 0,-10-9 2,6 6 16,-1 1 0,-1 0 0,0 0 0,10 25 0,-18-35 5,0 0 1,0 0-1,-1-1 0,0 1 0,0 0 0,0 0 1,-1 0-1,0 0 0,0 0 0,0 0 1,0 1-1,-1-1 0,0-1 0,0 1 1,0 0-1,0 0 0,-1 0 0,0 0 0,0-1 1,0 1-1,-5 6 0,1-3 27,-1-1 1,1 1-1,-1-1 1,-1 0-1,1 0 0,-1-1 1,0 0-1,-1-1 1,1 1-1,-1-2 0,0 1 1,-1-1-1,1-1 1,-1 0-1,-11 3 0,12-4-31,0-1-1,0 1 0,-1-1 0,1-1 0,-1 0 0,1 0 1,0-1-1,-1-1 0,1 1 0,0-1 0,0-1 0,0 1 0,0-2 1,0 1-1,1-1 0,-12-7 0,17 8-32,0 1 0,-1-1 0,2 1 0,-1-1 0,0 0 1,1 0-1,-1 0 0,1-1 0,0 1 0,0-1 0,0 1 0,-2-7 0,-4-19-3619,8 29 3366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05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10 7632,'0'0'8999,"0"9"-8512,-3 25-14,3-30-125,-1 1 0,1-1 0,-1 1-1,0-1 1,-2 5 0,2-5-116,-8 15 711,7-18-856,1 1 0,0 0-1,0-1 1,0 1-1,1 0 1,-1 0-1,0-1 1,1 1-1,-1 0 1,1 0 0,-1 0-1,1 0 1,0 0-1,0 0 1,0 0-1,0 0 1,0 0 0,1 0-1,0 2 1,4 8 486,-3-7-148,-1-6 306,0-1-661,-1 1 0,0-1 0,0 0 0,1 1 0,-1-1 0,1 1 0,0-1 0,-1 0 0,1 1 0,2-3 0,-2 3-32,0-1-1,-1 1 0,1-1 1,0 0-1,0 0 0,-1 1 1,1-1-1,-1 0 1,1 0-1,-1-3 0,0 2 14,0 1-1,0-1 1,-1 0-1,1 1 1,-1-1-1,1 1 1,-1-1-1,0 1 1,0-1-1,0 1 1,-1 0-1,1-1 0,-1 1 1,1 0-1,-1 0 1,-2-3-1,3 4-25,-1 0 0,1 1 0,0-1 0,0 0 0,0 0 0,0 1 0,-1-1-1,1 1 1,0-1 0,-1 1 0,1 0 0,0-1 0,-1 1 0,1 0 0,-1 0-1,1 0 1,0 0 0,-1 0 0,1 0 0,0 1 0,-1-1 0,1 0 0,0 1-1,-1-1 1,1 1 0,0-1 0,-1 1 0,1-1 0,0 1 0,0 0 0,0 0-1,0 0 1,-2 1 0,1 0 5,0 0 1,0 0-1,0 0 0,0 0 1,0 1-1,0-1 0,1 0 1,-1 1-1,1-1 0,0 1 1,0 0-1,0-1 0,0 1 1,0 0-1,-1 5 0,2-7-16,0 1-1,0-1 1,1 1 0,-1-1-1,0 1 1,0-1-1,1 0 1,-1 1-1,1-1 1,-1 0 0,1 1-1,0-1 1,-1 0-1,1 0 1,0 0-1,0 0 1,0 1 0,0-1-1,0 0 1,0-1-1,0 1 1,0 0-1,0 0 1,0 0 0,1-1-1,-1 1 1,0 0-1,1-1 1,-1 1 0,0-1-1,1 0 1,-1 1-1,3-1 1,-3 0-2,1 0 1,0 0-1,-1-1 1,1 1 0,0-1-1,-1 1 1,1-1-1,0 0 1,-1 0-1,1 1 1,-1-1-1,1 0 1,-1 0 0,0 0-1,1-1 1,-1 1-1,1-2 1,22-24 138,-18 20-105,-1 0-1,0-1 0,0 1 1,5-16-1,-8 20-20,-1 0 0,0 0 0,0 0 0,-1 0 0,1 0 0,-1 0 0,1-1 0,-1 1 0,0 0 0,0 0 0,0 0 0,-1 0 0,1-1 0,-1 1 0,0 0 0,0 0 0,-1-3 0,2 6-20,0 0 0,0-1-1,0 1 1,0 0 0,-1 0 0,1 0-1,0 0 1,0-1 0,0 1-1,0 0 1,-1 0 0,1 0-1,0 0 1,0 0 0,0 0-1,0 0 1,-1 0 0,1-1-1,0 1 1,0 0 0,0 0-1,-1 0 1,1 0 0,0 0-1,0 0 1,0 0 0,-1 0 0,1 0-1,0 0 1,0 0 0,0 0-1,-1 0 1,1 1 0,0-1-1,0 0 1,0 0 0,0 0-1,-1 0 1,1 0 0,0 0-1,0 0 1,0 0 0,0 1-1,-1-1 1,1 0 0,0 0-1,0 0 1,-7 8 73,7-7-70,-5 5 23,2 1-1,-1 0 1,1 0-1,0 0 1,1 0 0,-1 0-1,1 1 1,1-1-1,0 1 1,0-1-1,0 1 1,1-1 0,0 1-1,0 0 1,3 13-1,-3-19-18,0-1 0,1 1 0,-1 0 0,1-1 0,-1 1 0,1-1 0,0 1 0,-1 0 0,1-1 0,0 0-1,0 1 1,0-1 0,0 1 0,0-1 0,1 0 0,-1 0 0,0 0 0,1 0 0,-1 0 0,0 0 0,1 0 0,-1 0-1,1 0 1,-1-1 0,1 1 0,2 0 0,-2-1 3,-1 0 1,1 0-1,-1 0 1,1 0-1,-1-1 0,1 1 1,-1 0-1,1-1 1,-1 1-1,1-1 0,-1 0 1,0 1-1,1-1 0,-1 0 1,0 0-1,0 0 1,0 0-1,1 0 0,-1 0 1,0 0-1,0 0 1,-1 0-1,1-1 0,0 1 1,0 0-1,0-1 0,-1 1 1,1 0-1,-1-1 1,1-2-1,1-2 16,-1 1 0,0-1 0,0 0 0,-1 0 0,0 0 0,0 1 0,0-1 0,0 0 0,-1 0 0,0 0 0,0 1 0,-4-9 0,4 10 8,0 0 0,-1 0-1,0 0 1,1 1 0,-1-1-1,0 1 1,-1-1 0,1 1 0,-1 0-1,1 0 1,-1 0 0,0 0-1,0 0 1,-1 1 0,1-1 0,0 1-1,-1 0 1,-5-3 0,8 5-27,0 0 1,1 0 0,-1 0 0,0 0 0,1 1 0,-1-1-1,0 0 1,1 0 0,-1 0 0,0 1 0,1-1-1,-1 0 1,0 0 0,1 1 0,-1-1 0,1 1-1,-1-1 1,1 1 0,-1-1 0,1 1 0,-1 0 0,-12 14 111,10-12-90,1 0 12,-1 1 1,1 0 0,0 0-1,0 0 1,0 0-1,0 0 1,1 0 0,-1 0-1,1 1 1,-1 7 0,2-10-140,0 1 0,0 0 0,0-1 1,0 1-1,0 0 0,1-1 1,-1 1-1,2 3 0,-1-5-253,0 1-1,0 0 0,-1-1 1,1 1-1,0-1 0,1 1 1,-1-1-1,0 1 0,0-1 1,1 0-1,-1 0 0,3 2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42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17791,'0'0'2360,"72"-12"-2080,-33 8-8,19 8-392,3 4-8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06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95 9944,'0'0'7585,"-6"10"-7052,-20 36-4,25-45-479,0 1 0,0-1-1,1 1 1,-1 0 0,0 0-1,1-1 1,-1 1-1,1 0 1,0 0 0,-1 0-1,1 0 1,0 0 0,0-1-1,0 1 1,0 0 0,1 0-1,-1 0 1,0 0-1,1-1 1,-1 1 0,1 0-1,0 0 1,0-1 0,-1 1-1,1 0 1,0-1-1,0 1 1,1-1 0,-1 1-1,0-1 1,0 0 0,1 1-1,-1-1 1,1 0-1,-1 0 1,1 0 0,3 2-1,-1-1 70,1 0 0,1 0 0,-1 0-1,0 0 1,0-1 0,1 0-1,-1 0 1,1 0 0,-1-1 0,7 0-1,-6 0 3,0-2-1,0 1 0,-1-1 0,1 0 1,0 0-1,-1 0 0,1-1 0,9-6 1,-13 8-75,0-1 0,0 1 1,-1-1-1,1 0 0,0 1 0,0-1 1,-1 0-1,1 0 0,-1 0 1,2-4-1,-2 5-14,-1-1 0,0 1 0,1 0 1,-1-1-1,0 1 0,0 0 0,0-1 0,0 1 0,0 0 0,0-1 1,0 1-1,0 0 0,0-1 0,-1 1 0,1 0 0,-1 0 0,1-1 1,-1 1-1,1 0 0,-2-2 0,0 0 17,1 0 0,-1 1 0,0-1-1,0 1 1,0-1 0,0 1 0,0 0 0,-1 0 0,1 0 0,-1 0-1,1 0 1,-1 0 0,0 1 0,0-1 0,-5-1 0,4 2-7,1 1 1,-1 0 0,1 0-1,-1 0 1,1 0 0,0 0-1,-1 1 1,1-1-1,-1 1 1,1 0 0,0 0-1,-1 0 1,1 1 0,-5 2-1,3-1 32,-1 0 0,1 1 0,0-1 0,0 1-1,0 1 1,0-1 0,-5 7 0,9-9-33,0-1 1,-1 0 0,1 1-1,0-1 1,0 1-1,0-1 1,1 1 0,-1 0-1,0-1 1,0 1-1,1 0 1,-1 0-1,1-1 1,0 1 0,0 0-1,-1 0 1,1 0-1,0-1 1,0 1 0,1 0-1,-1 0 1,0 0-1,1-1 1,-1 1 0,1 0-1,-1 0 1,1-1-1,0 1 1,0-1 0,1 3-1,-1-2-14,0-1-1,1 0 1,-1 0 0,1 0-1,-1 0 1,0 0 0,1 0-1,0 0 1,-1-1 0,1 1-1,-1 0 1,1-1 0,0 1-1,0-1 1,-1 0 0,1 0-1,0 1 1,0-1 0,-1 0-1,1-1 1,0 1 0,1 0-1,3-1 6,-1 0-1,0-1 1,0 1-1,0-1 1,0 0-1,6-3 0,0-2 5,0 0-1,-1-1 0,0 0 0,0 0 1,-1-1-1,-1 0 0,1-1 0,-1 0 0,7-12 1,4-10-2099,25-54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1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3808,'0'0'12686,"10"-1"-12107,-4 0-442,-4 1-103,0-1 0,0 1 0,0-1 0,0 1 0,0-1 0,0 1 0,0 0 0,0 0 0,0 0 0,0 0 0,0 1 0,0-1 0,0 0 0,0 1 0,0-1 0,0 1 0,0 0 0,0 0 0,0 0 0,0 0 0,-1 0 0,1 0 0,0 0 0,-1 0 0,1 1 0,-1-1 0,0 1 0,1-1 0,1 3 0,2 9 233,1 0 0,-2 1-1,1-1 1,-2 1 0,2 15 0,5 73 804,-7-50-484,10 218 2503,-10-254-2627,-3-14-382,1 0 0,-1 0-1,0 0 1,1 0 0,-1 0-1,0 0 1,0 0-1,-1 0 1,1 0 0,0 0-1,-1 2 1,-1-1 1018,3-10-629,2-11-4724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1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11856,'0'0'2146,"15"1"-1834,204-5 927,-15-12-150,-97 6 58,130 3-1,-98 12 638,-79-4 1560,-79-2-2770,-12 1-3952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3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1 600 8136,'0'0'5297,"10"-3"-4674,-4 1-521,1 1 5,-1-1 1,1 0 0,-1-1-1,0 1 1,0-1 0,0 0-1,0-1 1,0 0 0,9-8-1,18-20 583,0-3 0,-3 0 0,-1-2 0,-1-1 0,-3-2 0,-1 0 0,-1-2 0,-3 0 0,18-54 0,-11 36 1257,-27 60-1919,-1 1 1,1-1-1,0 0 1,0 0-1,0 0 1,0 0-1,0 0 1,0 0-1,-1 0 1,1 0-1,0 0 1,0 0-1,0 1 1,0-1 0,-1 0-1,1 0 1,0 0-1,0 0 1,0 0-1,0 0 1,-1 0-1,1 0 1,0 0-1,0 0 1,0 0-1,0-1 1,-1 1-1,1 0 1,0 0-1,0 0 1,0 0 0,0 0-1,0 0 1,-1 0-1,1 0 1,0 0-1,0 0 1,0-1-1,0 1 1,0 0-1,0 0 1,0 0-1,-1 0 1,1 0-1,0-1 1,0 1-1,0 0 1,0 0-1,0 0 1,0 0 0,0-1-1,0 1 1,0 0-1,0 0 1,0 0-1,0 0 1,0-1-1,0 1 1,0 0-1,0 0 1,0 0-1,0 0 1,0 0-1,0-1 1,0 1 0,-11 11 368,3 17-250,2 0 0,0 0 0,2 0 0,1 0 0,1 1 1,2-1-1,2 30 0,0-32-59,-2-18-38,0 1-1,1-1 1,-1 0-1,2 1 1,-1-1-1,1 0 1,1 0-1,-1 0 1,1 0 0,8 13-1,-10-19-33,0 0-1,0 0 1,1 0-1,-1 0 0,0 0 1,1 0-1,0 0 1,-1-1-1,1 1 1,0-1-1,0 1 1,0-1-1,0 0 1,0 1-1,0-1 0,0 0 1,1-1-1,-1 1 1,0 0-1,0 0 1,1-1-1,-1 0 1,0 1-1,1-1 1,-1 0-1,1 0 1,-1 0-1,0 0 0,1-1 1,-1 1-1,0-1 1,1 1-1,-1-1 1,0 0-1,0 0 1,3-1-1,6-4 18,0 0 1,0 0-1,0-1 0,-1-1 0,0 0 0,0 0 0,-1-1 1,0 0-1,0-1 0,8-13 0,8-13 65,33-63 0,-39 63-16,-2-1 0,-2-1 0,-1 0 0,11-47 0,-25 77 109,-5 13-88,-7 17-23,10-19-65,-7 17 42,1-1 0,1 2 1,0-1-1,2 1 0,0 0 0,2 0 0,0 0 1,0 38-1,5-36 43,1 0 1,1 0-1,7 26 1,-1-4 117,-9-42-181,0 1 1,0-1-1,1 0 0,-1 0 1,1-1-1,-1 1 0,1 0 1,0 0-1,0-1 1,1 1-1,-1-1 0,0 0 1,1 0-1,-1 1 1,1-2-1,0 1 0,0 0 1,-1 0-1,1-1 1,0 0-1,7 2 0,-9-3-38,0-1 0,0 1 0,1-1 0,-1 1 0,0-1 0,0 0 0,0 1 0,0-1 0,0 0 0,0 0 0,0 0 0,0 0 0,0 0 0,-1 0 0,1 0 1,0 0-1,0 0 0,-1-1 0,1 1 0,-1 0 0,1-3 0,4-4-71,7-8-428,2 0 0,0 1 1,24-20-1,-20 18-3089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3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13360,'0'0'801,"0"9"-578,0 5-85,1 11 277,4 30 0,-4-49-292,0 1 0,0-1 0,1 1 0,0-1 0,0 0-1,1 0 1,-1 0 0,1 0 0,1 0 0,5 8-1,-4-9 73,0 1-1,0-1 1,1 0-1,0-1 1,-1 1-1,2-1 1,-1 0-1,13 5 0,-15-7-88,1-1 0,-1 0 0,1 0 0,0 0 0,-1 0-1,1-1 1,0 0 0,-1 0 0,1 0 0,-1-1-1,1 1 1,0-1 0,-1 0 0,9-3 0,-5 1 128,0 0 1,0 0-1,-1-1 0,1 1 1,-1-2-1,12-7 1,-17 10-163,0 0 0,-1 0 1,1 0-1,0-1 0,-1 1 1,1 0-1,-1-1 0,0 1 1,0 0-1,0-1 0,0 0 1,0 1-1,0-1 0,-1 0 1,1 1-1,-1-1 0,0 0 1,0 1-1,0-1 0,0 0 1,0 0-1,-1 1 0,1-1 1,-2-4-1,1 4-13,-1 0 0,1-1 0,-1 1 0,0 0 0,0 0 0,0 0 0,0 0 0,-1 0 0,1 0 0,-1 1 0,0-1 0,0 1 0,1 0 0,-2-1 0,1 1 0,0 1 0,0-1 0,0 0 0,-1 1 0,1 0 0,-1 0 0,-4-1 0,-2-1 39,1 1 0,-1 1-1,1 0 1,-1 0 0,1 1 0,-1 0 0,-14 2 0,13 0 10,0 1 1,0 0-1,-10 4 1,18-6-79,0 0 0,0 1 0,0-1 0,0 1 0,0 0 0,0 0 0,1 0 0,-1 0 0,0 0 0,1 0 0,0 1 0,0-1 0,0 1 0,-3 4 0,5-7-36,-1 1 1,1-1-1,0 0 1,0 0-1,0 1 1,0-1-1,0 0 1,0 0-1,0 0 0,1 1 1,-1-1-1,0 0 1,0 0-1,0 0 1,0 1-1,0-1 1,0 0-1,0 0 1,0 0-1,0 0 0,1 1 1,-1-1-1,0 0 1,0 0-1,0 0 1,0 0-1,1 1 1,-1-1-1,0 0 1,0 0-1,0 0 0,0 0 1,1 0-1,-1 0 1,0 0-1,0 0 1,0 0-1,1 0 1,-1 0-1,0 0 1,0 0-1,1 0 1,-1 0-1,0 0 0,0 0 1,0 0-1,1 0 1,-1 0-1,0 0 1,0 0-1,0 0 1,1 0-1,-1 0 1,0 0-1,0-1 0,0 1 1,0 0-1,1 0 1,10-3-3259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6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5224,'0'0'10288,"6"12"-9727,41 87 1013,-33-58-843,-9-26-486,0 0 1,8 14-1,89 185 2263,-91-190-2011,-1 1 0,-1 1-1,-1-1 1,8 50 0,-10-33 628,-3-36-812,-3-6-302,1 0 1,-1 0-1,0 0 1,0 1-1,0-1 1,0 0-1,0 0 1,1 0-1,-1 0 1,0 0-1,0 1 0,0-1 1,0 0-1,0 0 1,0 0-1,0 1 1,0-1-1,0 0 1,0 0-1,0 0 1,0 0-1,0 1 1,0-1-1,0 0 0,0 0 1,0 0-1,0 1 1,0-1-1,0 0 1,0 0-1,0 0 1,0 1-1,0-1 1,0 0-1,0 0 1,0 0-1,0 0 1,-1 1-1,1-1 0,0 0 1,-2 2 345,4-4 122,5-12-155,2-12-190,2 1 0,0 0 1,2 0-1,17-25 0,-13 23 1,-2 0-1,21-51 0,-26 51-10,1 1-1,1 0 0,25-41 1,-30 57-49,-1 0 1,0-1-1,-1 0 1,5-15-1,-7 16 48,-1 0 198,-16 2-144,-4 4-150,0 1 0,-1 1 0,1 0 0,0 2 0,-1 0 0,1 1-1,-22 4 1,11-3 5,-25 2 15,3 0 66,-69 12-1,118-15-106,-1 0 1,0 0-1,0 1 0,1-1 1,-1 0-1,1 1 0,-1 0 0,1-1 1,-3 3-1,-16 10-164,29-21-5627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6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7832,'0'0'7134,"12"-3"-6458,278-35 2255,-81 15-490,-172 21-1881,-31 3-350,0-1-1,0 0 1,0-1 0,-1 1 0,1-1-1,0 0 1,0 0 0,-1-1 0,12-4-1,-15 3 175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7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270 1 6928,'0'0'6497,"-6"17"-5933,-12 28 68,-24 45 0,-52 67 1630,43-77-575,47-74-1294,0-1-1,0 1 1,0-1-1,-1 0 1,0 0-1,0 0 1,-11 7-1,16-12-384,-1 0 0,1 0-1,0 0 1,-1 0 0,1 0 0,0 0 0,-1 0-1,1 0 1,0 0 0,-1 0 0,1 0 0,0-1-1,0 1 1,-1 0 0,1 0 0,0 0-1,-1-1 1,1 1 0,0 0 0,0 0 0,0 0-1,-1-1 1,1 1 0,0 0 0,0-1 0,0 1-1,0 0 1,-1 0 0,1-1 0,0 1 0,0 0-1,0-1 1,0 1 0,0 0 0,0-1 0,0 1-1,0 0 1,0-1 0,-3-17-271,4 0-214,1 1-1,1-1 1,9-26-1,-9 31-1434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7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11256,'0'0'1017,"11"13"-490,76 91 694,-57-68-538,2 3 1120,45 44 0,-71-77-1395,-3-5-233,-1 1 0,0-1 0,0 1 0,-1 0 0,1 0 0,0 0 0,0 0 0,-1 0 0,1 0 0,-1 0 0,0 0 1,0 1-1,2 3 0,-3-6-157,0 0 0,0 0-1,0 0 1,0 0 0,0 0 0,1 0 0,-1 0 0,0 0 0,0 0 0,0 0 0,0 0 0,0 0 0,0 0-1,0 0 1,0 0 0,0 0 0,1 0 0,-1 0 0,0 0 0,0 0 0,0 0 0,0 0 0,0 0 0,0 0-1,0 0 1,0 0 0,0 1 0,0-1 0,0 0 0,1 0 0,-1 0 0,0 0 0,0 0 0,0 0 0,0 0-1,0 0 1,0 0 0,0 0 0,0 0 0,0 0 0,0 1 0,0-1 0,0 0 0,0 0 0,0 0 0,0 0-1,0 0 1,0 0 0,0 0 0,0 0 0,0 0 0,0 0 0,0 1 0,0-1 0,0 0 0,0 0 0,0 0-1,0 0 1,0 0 0,0 0 0,0 0 0,4-7 44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8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11 130 10656,'0'0'3888,"9"16"-3368,-2-4-404,10 17 346,24 61 0,8 72 1421,-36-115-1161,-8-27-349,-3-9 177,1 1 0,8 17 1,-11-28-473,0-1 1,0 1-1,1 0 1,-1-1 0,0 1-1,0-1 1,1 1-1,-1-1 1,0 1-1,1-1 1,-1 1 0,1-1-1,-1 1 1,1-1-1,-1 1 1,1-1-1,-1 0 1,1 1-1,-1-1 1,1 0 0,0 1-1,3-10 990,-3-24-495,-19-198 738,10 151-951,7 70-306,-1 0 1,0 0 0,0 1 0,-1-1-1,0 1 1,-1 0 0,0 0 0,-1 0-1,1 0 1,-2 1 0,1 0 0,-1 0-1,-11-11 1,16 18-33,0 0 0,1 0 0,-1 0 0,0 0-1,0 0 1,0 0 0,1 0 0,-1 0 0,1 0 0,-1 0-1,1 0 1,-1-1 0,1 1 0,-1 0 0,1 0 0,0 0 0,0-1-1,0 1 1,0 0 0,0-1 0,0 1 0,0 0 0,0 0-1,0-1 1,1 1 0,-1-2 0,2 1 5,-1 0 0,1 0 0,-1 1 0,1-1 0,-1 0 0,1 1 0,0-1 0,0 1 0,0-1 0,0 1-1,0 0 1,0 0 0,3-1 0,8-3 53,1 0-1,-1 1 0,24-3 0,-25 6-36,1 0-1,-1 0 1,0 2-1,0 0 1,0 0-1,0 1 0,0 0 1,0 1-1,-1 0 1,1 1-1,-1 1 1,0-1-1,12 8 1,-21-11-30,0 1 1,-1-1-1,1 0 1,0 1-1,-1-1 0,1 1 1,-1-1-1,1 1 1,-1 0-1,0-1 1,0 1-1,0 0 1,0 0-1,0 0 0,0 0 1,-1 0-1,1 0 1,0 0-1,-1 0 1,0 0-1,1 1 1,-1-1-1,0 0 0,0 0 1,0 0-1,-1 0 1,1 0-1,0 1 1,-1-1-1,0 0 1,1 0-1,-3 3 0,-1 5 37,0 0 0,-1 0-1,0 0 1,-14 17 0,7-12 24,-1-1-1,0 0 1,-31 23 0,11-10 41,29-23-83,-1 0 0,1 0-1,0 1 1,-6 8 0,9-12-26,1 0 1,-1-1-1,1 1 1,-1 0-1,1-1 1,-1 1 0,1 0-1,0 0 1,-1 0-1,1 0 1,0-1-1,0 1 1,0 0-1,-1 0 1,1 0 0,0 0-1,0 0 1,0 0-1,1-1 1,-1 1-1,0 0 1,0 0-1,0 0 1,1 0 0,-1-1-1,0 1 1,1 0-1,-1 0 1,0 0-1,1-1 1,-1 1-1,1 0 1,0-1-1,-1 1 1,1 0 0,0-1-1,-1 1 1,1-1-1,0 1 1,-1-1-1,1 1 1,1-1-1,28 14-2,55 15 1,-20-8-55,-34-11 16,-24-9 17,1 1 0,-1 0-1,0 1 1,0-1 0,0 1-1,-1 1 1,1-1 0,-1 1 0,0 1-1,7 5 1,-12-9 15,-1 0-1,1 0 0,-1 0 1,0 1-1,0-1 1,1 0-1,-1 0 1,0 0-1,0 1 1,0-1-1,0 0 1,-1 0-1,1 0 1,0 0-1,0 0 0,-1 1 1,1-1-1,-1 0 1,1 0-1,-1 0 1,1 0-1,-1 0 1,0 0-1,1 0 1,-1 0-1,0 0 1,0-1-1,0 1 0,0 0 1,-1 1-1,-31 26 18,32-28-15,-15 11 13,-1 0 1,0-2-1,0 0 0,-1-1 1,0-1-1,-26 7 0,-7-2 76,-60 7 0,102-18-73,0-1 1,0 0 0,-1 0 0,1-1-1,0 0 1,-1 0 0,1-1 0,0-1-1,-11-3 1,17 5-43,0 0 0,1 0 0,-1 0-1,1-1 1,-1 1 0,1-1 0,0 1 0,-1-1 0,1 0-1,0 0 1,0 0 0,0 0 0,0 0 0,1 0 0,-1 0-1,0-1 1,1 1 0,0 0 0,-1-1 0,1 0 0,0 1-1,1-1 1,-1 0 0,0 1 0,1-1 0,-1 0 0,1 0-1,0 0 1,0 1 0,0-1 0,0 0 0,0 0 0,1 0-1,-1 1 1,2-4 0,10-23-3944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6:46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1153 10952,'0'0'3697,"10"-8"-2868,40-31 560,67-68 1,-102 92-1113,66-69 1244,-68 72-1096,1 0 1,0 1-1,1 1 0,21-12 1,1 8 1257,-36 14-1661,-1 0 0,0 0 1,0 0-1,0 0 1,1 0-1,-1 0 1,0 0-1,0 0 0,1 0 1,-1 0-1,0 0 1,0 0-1,0 0 1,1 0-1,-1 0 0,0 0 1,0 0-1,0 0 1,1 0-1,-1 0 0,0 1 1,0-1-1,0 0 1,0 0-1,1 0 1,-1 0-1,0 1 0,0-1 1,0 0-1,0 0 1,0 0-1,0 0 1,0 1-1,1-1 0,-1 0 1,0 0-1,0 1 1,0-1-1,0 0 0,0 0 1,0 0-1,0 1 1,0-1-1,0 0 1,0 14 354,0-11-287,-29 227 1910,28-227-1974,-1 16 162,0 0 0,1 1 0,1 21 0,1-32-43,-1 0 0,2 0 0,-1 0 0,1-1 0,1 1 0,0 0 1,0-1-1,0 0 0,6 10 0,-8-16-109,0-1 1,0 1-1,0-1 1,0 0 0,0 1-1,0-1 1,0 0-1,0 0 1,0 0-1,0 0 1,1 0 0,-1 0-1,1 0 1,-1 0-1,1 0 1,-1 0-1,1-1 1,-1 1 0,1-1-1,-1 1 1,4-1-1,-3 0 6,0 0 0,0-1-1,0 1 1,-1-1 0,1 1-1,0-1 1,0 0 0,-1 0-1,1 0 1,0 0 0,-1 0-1,1 0 1,-1 0 0,0-1-1,1 1 1,0-2 0,6-6 91,-2-1 1,1 1 0,-1-1-1,8-19 1,-4 3-21,0-1 0,-2 0 1,-1 0-1,5-40 0,-6 11 108,-1-68 0,-6 114-221,0 10 0,1-1 0,0 1 0,0 0 0,0-1 0,0 1 0,0 0 0,0-1 0,0 1 0,0 0 0,0-1 0,0 1 0,0 0 0,0-1 0,0 1 0,0 0 0,0-1 0,0 1 0,0 0 0,0-1 0,0 1 0,0 0 0,1-1 0,-1 1 0,0 0 0,0-1 0,0 1 0,1 0 0,0-1 0,0 0 0,1 1 0,-1-1 0,0 1 0,1-1 0,-1 1 0,1 0 0,-1 0 0,0 0 0,1-1 0,-1 1 0,1 0 0,-1 1 0,1-1 0,-1 0 0,0 0 0,1 1 0,1 0 0,35 11 0,-22-7 0,41 13 0,-23-7 0,-1-1 0,2-1 0,-1-2 0,69 5 0,-81-14 0,-16 2 0,0-1 0,0 1 0,-1 0 0,11 1 0,-15-1 0,-1 0 0,0 0 0,0 1 0,1-1 0,-1 0 0,0 0 0,1 0 0,-1 0 0,0 1 0,0-1 0,1 0 0,-1 0 0,0 1 0,0-1 0,1 0 0,-1 0 0,0 1 0,0-1 0,0 0 0,0 1 0,0-1 0,1 0 0,-1 0 0,0 1 0,0-1 0,0 0 0,0 1 0,0-1 0,0 0 0,0 1 0,0-1 0,0 0 0,0 1 0,0-1 0,0 0 0,0 1 0,0-1 0,-1 0 0,1 1 0,0-1 0,0 0 0,0 1 0,0-1 0,-1 0 0,1 0 0,0 1 0,-13 19 0,8-13 0,-36 53 0,20-31 0,-35 64 0,52-84 0,0 0 0,0 0 0,1 0 0,0 0 0,1 0 0,0 1 0,0-1 0,1 1 0,0-1 0,1 1 0,0 0 0,2 13 0,-2-20 0,1-1 0,0 0 0,-1 1 0,1-1 0,0 0 0,0 0 0,0 1 0,1-1 0,-1 0 0,0 0 0,1 0 0,-1 0 0,1-1 0,0 1 0,0 0 0,-1-1 0,5 3 0,-5-3 0,0-1 0,0 0 0,0 1 0,0-1 0,0 0 0,1 1 0,-1-1 0,0 0 0,0 0 0,0 0 0,0 0 0,1 0 0,-1 0 0,0 0 0,0-1 0,0 1 0,0 0 0,0-1 0,1 1 0,-1 0 0,0-1 0,0 0 0,0 1 0,0-1 0,0 1 0,0-1 0,-1 0 0,1 0 0,0 0 0,0 0 0,0 1 0,-1-1 0,1 0 0,0 0 0,-1 0 0,1-2 0,4-5 0,-2 0 0,1 0 0,-1 0 0,-1 0 0,1 0 0,-1 0 0,-1-1 0,0 1 0,0-1 0,0-11 0,-2-10 0,-9-48 0,4 37 0,2 14 0,-2-1 0,-16-50 0,21 77 0,0-1 0,0 0 0,0 0 0,0 1 0,-1-1 0,1 1 0,0-1 0,-1 1 0,1-1 0,-1 1 0,0 0 0,1 0 0,-1 0 0,0 0 0,0 0 0,-3-1 0,5 2 0,0 0 0,0 0 0,-1 0 0,1 0 0,0 0 0,0 0 0,0 0 0,0 0 0,-1 0 0,1 1 0,0-1 0,0 0 0,0 0 0,0 0 0,0 0 0,0 0 0,-1 0 0,1 1 0,0-1 0,0 0 0,0 0 0,0 0 0,0 0 0,0 1 0,0-1 0,0 0 0,0 0 0,0 0 0,0 1 0,0-1 0,0 0 0,0 0 0,0 0 0,0 1 0,0-1 0,0 0 0,0 0 0,0 0 0,0 0 0,0 1 0,0-1 0,0 0 0,1 0 0,-1 0 0,3 8 0,3 0 0,1 1 0,1-1 0,0-1 0,0 1 0,0-1 0,1-1 0,0 1 0,0-2 0,0 1 0,1-1 0,0-1 0,11 4 0,-13-5 0,0-1 0,0 0 0,0-1 0,0 0 0,1 0 0,-1-1 0,1 0 0,-1 0 0,0-1 0,1 0 0,-1-1 0,0 0 0,0 0 0,0 0 0,0-1 0,9-5 0,9-8 0,0-1 0,-1-1 0,-1-2 0,-1 0 0,37-42 0,-45 44 0,-1-1 0,0 0 0,-1-1 0,-1 0 0,-1-1 0,-1 0 0,-1-1 0,-1 0 0,8-31 0,0-24 0,11-112 0,-23 156 0,-2 16 0,3-23 0,-1-45 0,-4 73 0,-1 0 0,0 0 0,-1 0 0,0 1 0,-1-1 0,0 1 0,0-1 0,-9-16 0,11 26 0,0 1 0,1-1 0,-1 0 0,0 1 0,0-1 0,0 1 0,-1-1 0,1 1 0,0-1 0,0 1 0,-1 0 0,1 0 0,-1-1 0,1 1 0,-1 0 0,1 0 0,-1 1 0,0-1 0,0 0 0,1 1 0,-1-1 0,0 0 0,0 1 0,0 0 0,1 0 0,-1-1 0,0 1 0,-3 1 0,1 0 0,0 0 0,0 0 0,0 1 0,0 0 0,0 0 0,1 0 0,-1 0 0,1 0 0,0 1 0,0 0 0,-1-1 0,-2 6 0,-6 6 0,0 0 0,1 1 0,1 0 0,1 0 0,0 1 0,1 1 0,1 0 0,0 0 0,-6 25 0,0 18 0,-9 91 0,7-40 0,-1 19 0,6 1 0,9 205 0,1-330 0,1 0 0,0 0 0,-1 0 0,2-1 0,-1 1 0,1 0 0,0-1 0,0 1 0,0-1 0,1 0 0,-1 0 0,1 0 0,1 0 0,-1 0 0,1-1 0,0 1 0,0-1 0,0 0 0,8 6 0,-8-7 0,-1-1 0,1 1 0,0-1 0,0 0 0,0 0 0,0-1 0,0 1 0,0-1 0,1 0 0,-1 0 0,1 0 0,-1 0 0,0-1 0,1 0 0,-1 0 0,1 0 0,4-1 0,4-1 0,0 0 0,0-1 0,24-8 0,-29 8 0,22-4 0,-24-1 0,19-9 0,0-1 0,-2-1 0,39-40 0,-60 57 0,-1 1 0,0-1 0,0 1 0,0-1 0,0 0 0,0 0 0,0 0 0,-1 1 0,2-4 0,5-12 0,0 11 0,-4 9 0,-3-3 0,-4-91 0,1 78 0,1 12 0,1 5 0,-15 73 0,1 1 0,14-69 0,-10 120 0,11-110 0,0 0 0,1 0 0,1 0 0,9 33 0,-9-44 0,0-1 0,1 1 0,0-1 0,0 1 0,1-1 0,8 12 0,-11-18 0,0-1 0,-1 0 0,1 1 0,0-1 0,0 0 0,0 1 0,0-1 0,0 0 0,-1 0 0,1 0 0,0 0 0,0 0 0,0 0 0,0 0 0,0 0 0,0 0 0,-1-1 0,1 1 0,0 0 0,0 0 0,0-1 0,-1 1 0,2-1 0,23-12 0,-18 8 0,2 0 0,0-1 0,0 0 0,-1-1 0,0 0 0,-1-1 0,1 1 0,-1-1 0,10-16 0,3-8 0,18-38 0,-14 24 0,-18 34 0,0 0 0,0-1 0,-1 0 0,-1 0 0,0 0 0,-1 0 0,2-19 0,-3 25 0,-1 6 0,-1-1 0,1 1 0,-1-1 0,1 1 0,-1-1 0,0 1 0,1-1 0,-1 1 0,0-1 0,0 1 0,0-1 0,0 1 0,-1-1 0,1 1 0,0-1 0,-1-1 0,-21 47 0,13-15 0,-18 67 0,25-85 0,0 0 0,1 0 0,0 1 0,1-1 0,0 0 0,3 20 0,-2-29 0,-1 1 0,1-1 0,-1 0 0,1 1 0,0-1 0,0 0 0,0 0 0,0 0 0,0 0 0,1 0 0,-1 0 0,1 0 0,-1 0 0,1 0 0,3 2 0,-4-3 0,0-1 0,0 1 0,0-1 0,1 0 0,-1 1 0,0-1 0,0 0 0,0 1 0,1-1 0,-1 0 0,0 0 0,0 0 0,0 0 0,1 0 0,-1-1 0,0 1 0,0 0 0,0-1 0,1 1 0,-1 0 0,0-1 0,0 1 0,0-1 0,0 0 0,0 1 0,0-1 0,0 0 0,0 0 0,0 0 0,0 1 0,1-3 0,12-12 0,-1-1 0,-1 0 0,17-28 0,25-59 0,-52 100 0,-2 3 0,0 0 0,0-1 0,0 1 0,0 0 0,0-1 0,0 1 0,0 0 0,0 0 0,1-1 0,-1 1 0,0 0 0,0 0 0,0-1 0,1 1 0,-1 0 0,0 0 0,0-1 0,1 1 0,-1 0 0,0 0 0,0 0 0,1 0 0,-1-1 0,0 1 0,0 0 0,1 0 0,-1 0 0,0 0 0,1 0 0,-1 0 0,1 0 0,3 9 0,1 25 0,-5-27 0,4 35 0,-3-17 0,2 0 0,1 0 0,13 48 0,-17-71 0,0-1 0,1 1 0,-1-1 0,1 1 0,0-1 0,-1 1 0,1-1 0,0 0 0,0 1 0,0-1 0,0 0 0,0 0 0,0 1 0,0-1 0,0 0 0,1 0 0,-1 0 0,0 0 0,1-1 0,-1 1 0,1 0 0,-1-1 0,1 1 0,-1 0 0,1-1 0,-1 0 0,1 1 0,-1-1 0,1 0 0,0 0 0,-1 0 0,1 0 0,-1 0 0,1 0 0,0 0 0,-1-1 0,1 1 0,-1-1 0,1 1 0,2-2 0,2-1 0,0 0 0,0 0 0,-1-1 0,1 0 0,-1 0 0,0 0 0,0-1 0,7-8 0,33-43 0,38-44 0,-28 54 0,-54 45 0,1-1 0,-1 1 0,1 0 0,0 0 0,-1 0 0,1 0 0,0 0 0,0 0 0,-1 1 0,1-1 0,2 0 0,-3 1 0,-1 0 0,1 0 0,-1 0 0,1 1 0,-1-1 0,1 0 0,-1 0 0,1 0 0,-1 1 0,1-1 0,-1 0 0,0 1 0,1-1 0,-1 0 0,1 1 0,-1-1 0,0 0 0,1 1 0,-1-1 0,0 1 0,0-1 0,1 1 0,-1-1 0,0 1 0,0-1 0,0 1 0,1-1 0,-1 1 0,0-1 0,0 1 0,0-1 0,0 1 0,0-1 0,0 1 0,0-1 0,0 1 0,0-1 0,0 1 0,-1-1 0,1 1 0,0-1 0,-1 2 0,-1 26 0,1-3 0,-2 0 0,-1-1 0,-10 39 0,12-53 0,5-8 0,14-17 0,44-66 0,-45 57 0,2 0 0,39-41 0,-55 63 0,0 0 0,0 0 0,0 0 0,1 1 0,-1-1 0,1 1 0,-1 0 0,1 0 0,-1-1 0,1 2 0,4-2 0,-6 2 0,-1 0 0,1 0 0,0 0 0,0 0 0,0 0 0,0 0 0,0 0 0,-1 1 0,1-1 0,0 0 0,0 0 0,0 1 0,-1-1 0,1 1 0,0-1 0,0 1 0,-1-1 0,1 1 0,-1-1 0,1 1 0,0 0 0,-1-1 0,1 1 0,-1 0 0,1-1 0,-1 1 0,0 0 0,1 0 0,-1 0 0,0-1 0,1 1 0,-1 0 0,0 0 0,0 0 0,0 0 0,0-1 0,0 1 0,0 0 0,0 0 0,0 0 0,0 1 0,0 104 0,-2-40 0,5-60 0,5-10 0,10-14 0,-13 12 0,25-31 0,-24 27 0,1 1 0,1 0 0,-1 1 0,17-15 0,-23 23 0,0 0 0,-1-1 0,1 1 0,0 0 0,-1 0 0,1-1 0,0 1 0,-1 0 0,1 0 0,0 0 0,0 0 0,-1 0 0,1 0 0,0 0 0,-1 0 0,1 0 0,0 0 0,-1 0 0,1 1 0,0-1 0,-1 0 0,1 0 0,0 1 0,-1-1 0,1 0 0,0 1 0,-1-1 0,1 1 0,-1-1 0,1 1 0,-1-1 0,1 1 0,-1-1 0,1 1 0,-1-1 0,0 1 0,1-1 0,-1 2 0,14 23 0,-14-24 0,7 14 0,1 0 0,1 0 0,0 0 0,14 16 0,-20-29 0,-1 0 0,0 0 0,1 0 0,0 0 0,-1 0 0,1-1 0,0 1 0,0-1 0,0 0 0,0 0 0,0 0 0,0 0 0,0 0 0,1-1 0,-1 1 0,0-1 0,0 0 0,0 0 0,1 0 0,5-2 0,4 0 0,1-1 0,-1 0 0,18-7 0,-23 7 0,0 0 0,0-1 0,0 0 0,-1 0 0,1-1 0,-1 0 0,0 0 0,0-1 0,-1 0 0,0 0 0,0 0 0,0-1 0,5-8 0,-6 6 0,0 0 0,-1 0 0,0-1 0,0 1 0,-1-1 0,0 0 0,-1 0 0,0 0 0,-1 0 0,0 0 0,0-14 0,-1 11 0,-1-1 0,0 0 0,-5-20 0,6 31 0,-1-1 0,0 0 0,0 1 0,-1-1 0,1 1 0,-1 0 0,1-1 0,-1 1 0,0 0 0,0 0 0,-1 0 0,1 0 0,-1 1 0,1-1 0,-1 0 0,0 1 0,0 0 0,-6-4 0,6 5 0,0 1 0,1-1 0,-1 1 0,0-1 0,0 1 0,0 0 0,1 0 0,-1 1 0,0-1 0,0 0 0,0 1 0,1 0 0,-1 0 0,0 0 0,1 0 0,-1 0 0,1 0 0,-1 0 0,1 1 0,-3 2 0,-3 1 0,0 1 0,1 0 0,0 0 0,-11 13 0,10-9 0,1 1 0,0 0 0,0 1 0,1 0 0,0 0 0,1 0 0,0 1 0,1-1 0,1 1 0,0 0 0,1 0 0,0 0 0,1 1 0,0-1 0,2 21 0,0-21 0,1 0 0,0-1 0,1 1 0,0-1 0,1 0 0,0 0 0,1 0 0,0 0 0,1-1 0,1 0 0,0 0 0,0 0 0,1-1 0,0 0 0,0-1 0,14 11 0,-13-12 0,1 0 0,0-1 0,0-1 0,1 0 0,0 0 0,0-1 0,0 0 0,1-1 0,12 3 0,-14-5 0,0-1 0,0 0 0,0 0 0,0-1 0,0-1 0,0 1 0,0-2 0,0 1 0,-1-1 0,1-1 0,14-5 0,-12 3 0,0 0 0,-1 0 0,1-1 0,-1-1 0,0 0 0,0 0 0,-1-1 0,0 0 0,-1-1 0,0 0 0,0-1 0,-1 0 0,0 0 0,12-21 0,1-24-3935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09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9040,'0'0'5329,"12"0"-4801,146 9 880,59 1 994,-206-11-2286,0 0 0,0-1-1,-1-1 1,0 0 0,18-7-1,0 0-2427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10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33 5720,'0'0'11589,"-4"10"-11128,-11 27-9,15-36-424,0-1 0,0 1 0,0-1 0,0 0 0,0 1 0,0-1 0,0 1 0,0-1 0,0 0 0,0 1 0,1-1-1,-1 0 1,0 1 0,0-1 0,0 1 0,0-1 0,1 0 0,-1 1 0,0-1 0,1 0 0,-1 0 0,0 1 0,0-1 0,1 0 0,-1 0 0,0 1 0,1-1 0,-1 0 0,1 0 0,-1 0 0,0 0-1,1 1 1,-1-1 0,1 0 0,-1 0 0,0 0 0,1 0 0,-1 0 0,1 0 0,-1 0 0,0 0 0,1 0 0,-1 0 0,1 0 0,-1-1 0,0 1 0,1 0 0,23-2 473,-23 1-453,210-41 1747,-110 20-1189,-19-1 421,-62 25-580,-19-1-405,0-1 0,0 0 0,0 1 0,0-1 0,0 0-1,0 0 1,0 0 0,0 1 0,0-1 0,0 0 0,0 0 0,0-1 0,1 1 0,-1 0-1,0 0 1,0 0 0,0-1 0,0 1 0,1-1 0,4 2 743,-6-1-780,0 1 0,0-1 0,0 0 0,0 0-1,0 0 1,0 1 0,0-1 0,-1 0 0,1 0 0,0 0 0,0 0 0,0 1 0,0-1 0,0 0 0,0 0 0,0 0 0,0 0-1,0 1 1,-1-1 0,1 0 0,0 0 0,0 0 0,0 0 0,0 0 0,-1 1 0,1-1 0,0 0 0,0 0 0,0 0-1,0 0 1,-1 0 0,1 0 0,0 0 0,0 0 0,0 0 0,-1 0 0,1 0 0,0 0 0,0 0 0,0 0 0,-1 0 0,1 0-1,0 0 1,0 0 0,0 0 0,-1 0 0,1 0 0,0 0 0,0 0 0,0 0 0,0-1 0,-1 1 0,1 0 0,-42 4-1068,33-2-1812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6:11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7328,'0'0'5240,"10"-2"-4796,187-32 1649,-154 29-1402,0 2-1,81 5 1,-92 1 59,-1 0 0,1-3 0,0-1 0,55-8 0,-71 2 485,-13 2-3627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39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74 3504,'0'0'15950,"-3"15"-15694,-24 102 463,21-90-376,1-1-1,1 0 1,1 1 0,1 0 0,4 49 0,0-70-245,1 0 62,-5-4 58,2-2-198,1-1 1,0 1-1,-1-1 1,1 1-1,0-1 0,-1 1 1,1-1-1,-1 1 1,1-1-1,-1 1 0,1-1 1,-1 0-1,1 1 0,-1-1 1,0 0-1,1 1 1,-1-1-1,0 0 0,1 0 1,-1 1-1,0-1 1,0-1-1,7-18 126,-1-9 40,3-38 1,-6 42-74,0 1 0,10-34 1,-1 12 72,-11 36-140,1 1 0,1-1 0,-1 1 0,2 0 0,-1-1 0,1 2 0,1-1 0,9-14 0,-2 2 45,-11 19-67,0-1 0,0 1 0,0 0 0,1-1 0,-1 1 0,1 0 0,0 0 0,0 0 0,0 0 0,2-2 0,-3 4-18,0 0 1,-1 0 0,1 0 0,0 0 0,0 0-1,-1 0 1,1 0 0,0 1 0,-1-1-1,1 0 1,0 1 0,-1-1 0,1 0 0,-1 1-1,1-1 1,0 1 0,-1-1 0,1 1 0,-1-1-1,1 1 1,-1-1 0,1 2 0,12 14 74,-6-7-52,0 1-1,-1 0 1,-1 0 0,0 0-1,0 1 1,-1 0 0,0 0-1,-1 0 1,4 22 0,-1 3 56,-4-25-49,0-1 1,-1 1-1,0 0 1,0 0-1,-2 12 1,5 44 209,-4-62-219,0 1 1,0-1-1,1 1 0,-1-1 0,1 1 0,2 6 1,4 28 105,-7-32 16,0-5-691,0-9-3373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0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5016,'0'0'11841,"9"11"-11309,25 39-10,-33-47-460,1 0-1,-1 0 0,0 1 0,0-1 0,0 0 0,-1 1 1,1-1-1,-1 0 0,0 1 0,0-1 0,0 1 0,0-1 1,-1 0-1,1 1 0,-1-1 0,-1 5 0,-2 11 386,2-1 152,1 0 0,2 18 0,-1-29-358,1 0 0,0 0 0,1-1 1,-1 1-1,1-1 0,0 1 0,1-1 1,5 10-1,-8-16-229,1 1 0,-1-1 0,1 1-1,0-1 1,-1 1 0,1-1 0,-1 1 0,1-1 0,0 1 0,-1-1 0,1 0 0,0 0-1,0 1 1,-1-1 0,1 0 0,0 0 0,0 0 0,-1 0 0,1 0 0,0 0 0,0 0-1,0 0 1,-1 0 0,1 0 0,0 0 0,0 0 0,-1 0 0,1-1 0,0 1-1,-1 0 1,1-1 0,0 1 0,-1 0 0,1-1 0,0 1 0,-1-1 0,1 1 0,-1-1-1,2 0 1,27-27-598,-24 23 409,8-9-2996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0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11552,'0'0'2912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2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0 4616,'0'0'10928,"-10"4"-10430,-13 4-313,-3 1 542,1 1 0,1 0 0,-29 18 0,28-12-275,14-9-114,0 0-1,-16 15 1,23-18-202,0 0-1,1 1 1,-1-1 0,1 1-1,0 0 1,0 0 0,0 0-1,1 0 1,-3 7 0,3-7-41,1 1 1,-1-1 0,1 0-1,0 1 1,0-1 0,1 0-1,-1 7 1,2-9-60,-1 0 1,1 0-1,0 0 1,0 0-1,0 0 0,0 0 1,0 0-1,1-1 0,-1 1 1,1-1-1,0 1 1,0-1-1,4 5 0,-1-2 32,1 0 0,-1 0-1,1-1 1,0 0 0,1 0-1,-1 0 1,1 0-1,0-1 1,0-1 0,0 1-1,0-1 1,0 0 0,0 0-1,1-1 1,-1 0 0,15 0-1,-16-1-19,1-1-1,-1 1 0,1-1 0,-1 0 0,0-1 1,1 0-1,-1 0 0,0 0 0,0 0 1,0-1-1,0 0 0,-1-1 0,1 1 1,-1-1-1,0 0 0,0 0 0,0 0 0,-1-1 1,8-9-1,-6 4 16,0 0 0,-1 0 0,0-1 0,0 0 0,-1 1 1,-1-1-1,0-1 0,2-15 0,-5 20-4,0 0 0,-1 1 0,0-1 0,-1 1 0,1-1-1,-1 1 1,0-1 0,-1 1 0,-6-12 0,5 10 42,4 7-81,0 1 1,0-1-1,0 0 0,0 1 0,0-1 1,-1 0-1,1 1 0,0-1 0,-1 0 0,1 1 1,0-1-1,-1 1 0,1-1 0,-1 0 1,1 1-1,-1-1 0,1 1 0,-1 0 0,0-1 1,1 1-1,-1-1 0,1 1 0,-1 0 1,-1-1-1,1 4-8,0 0 1,0-1-1,0 1 0,1 0 1,-1 0-1,1 0 1,-1 0-1,1 0 1,0 0-1,1 5 0,-2 2 12,-13 108 153,5-51-31,-2 78 0,6-42 19,2-58-31,3 54-1,-1-52-7,0-37-33,0 0 0,1 0 0,0 0 0,3 14 0,-1 1 187,-2-24-273,0-1 0,1 1 0,-1-1 1,0 1-1,0-1 0,0 1 0,0-1 1,0 1-1,0-1 0,0 1 0,0-1 0,0 0 1,-1 1-1,1-1 0,0 1 0,0-1 1,0 1-1,0-1 0,-1 1 0,1-1 0,0 1 1,-1-1-1,1 0 0,0 1 0,-1-1 1,-2 6-476,2-12-628,0 0-3552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3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7136,'0'0'9809,"1"12"-9179,1 18-13,-2-1-1,-3 31 1,2-54-318,1 0 0,-1 0 0,1 0 0,1 0 0,-1 0 0,1 0 0,0 0 0,3 10-1,-3-13-199,0-1 0,0 1 0,1-1 0,-1 1-1,0-1 1,1 0 0,-1 0 0,1 0-1,0 0 1,0 0 0,0 0 0,0 0 0,0-1-1,0 1 1,0-1 0,0 1 0,1-1-1,-1 0 1,0 0 0,1 0 0,3 1 0,-1-1-43,0 0 1,1-1-1,-1 1 1,1-1-1,0 0 1,-1-1-1,1 1 1,-1-1-1,0 0 1,1-1-1,-1 1 1,0-1-1,0 0 1,0-1-1,0 1 1,0-1-1,0 0 1,-1 0-1,1 0 1,-1 0-1,5-6 1,1-1-587,-1 1-1,-1-1 1,0-1 0,0 0 0,-1 0-1,0 0 1,6-17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3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13464,'0'0'2120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5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1 198 5920,'0'0'12761,"6"-11"-12352,36-70 758,-38 76-901,0 1 0,0-1 0,1 1 0,0 0 0,-1 0 0,1 0 0,1 1 0,5-4 0,-10 6-223,-1 1 0,1-1-1,0 1 1,0 0 0,0-1-1,-1 1 1,1 0 0,0 0-1,0-1 1,0 1-1,0 0 1,0 0 0,0 0-1,0 0 1,-1 0 0,1 0-1,0 0 1,0 0 0,0 1-1,0-1 1,0 0 0,0 0-1,-1 1 1,1-1 0,0 1-1,0-1 1,0 0-1,-1 1 1,1 0 0,0-1-1,-1 1 1,1-1 0,0 1-1,-1 0 1,1-1 0,-1 1-1,1 0 1,-1 0 0,1 0-1,-1-1 1,0 1 0,1 0-1,-1 0 1,0 1 0,2 5 100,0 1 1,-1-1-1,0 0 1,0 12-1,0-9-72,0 11 155,2 0 0,1-1 0,0 0-1,1 1 1,2-2 0,0 1 0,1-1-1,20 36 1,-25-50-145,0 0 0,1 0 0,0 0 0,0-1 0,0 1 0,0-1 0,8 6 0,-11-10-61,0 1-1,1 0 0,-1-1 1,0 1-1,0-1 0,0 1 1,1-1-1,-1 0 0,0 0 1,0 1-1,1-1 0,-1 0 1,0 0-1,0 0 0,1 0 1,-1-1-1,1 1 0,0-1-4,0 0-1,0 0 1,0 1-1,-1-1 1,1-1-1,-1 1 1,1 0-1,-1 0 1,1-1-1,-1 1 1,0-1-1,1 1 1,-1-1-1,1-2 0,6-9 32,-1 1-1,-1-2 0,0 1 0,-1-1 0,-1 0 0,0 0 0,-1 0 0,2-15 1,-1-17 187,-2-55 0,-2 82-135,1 12-60,-1 1 0,1 0 0,1 0 0,-1 0 0,1 0 1,0 0-1,0 0 0,6-10 0,-6 15-30,0 0 0,0-1 1,0 1-1,0 0 0,0 0 1,0 1-1,1-1 0,-1 0 1,0 1-1,0-1 0,1 1 1,-1 0-1,0 0 0,1 0 1,-1 0-1,5 1 0,39 7 38,-40-6-36,1 0 13,1 1-1,-1 0 1,0 1-1,0 0 1,0 0-1,8 7 1,10 6 98,-25-17-115,1 0-1,0 1 1,0-1 0,-1 1 0,1-1 0,0 1-1,-1-1 1,1 1 0,0 0 0,-1-1 0,1 1-1,-1 0 1,1 0 0,-1-1 0,1 1 0,-1 0-1,0 0 1,1 0 0,-1-1 0,0 1 0,0 0-1,0 0 1,1 0 0,-1 0 0,0 0 0,0 0-1,0-1 1,0 1 0,-1 0 0,1 0 0,0 0-1,0 0 1,0 0 0,-1-1 0,1 1 0,0 0-1,-1 0 1,1 0 0,-1-1 0,1 1 0,-1 0-1,1-1 1,-1 1 0,-1 1 0,-2 3-528,-1-1 1,0 1 0,0 0-1,-8 4 1,7-5-1840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7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349 168 8744,'0'0'7546,"-10"-9"-7349,-72-59 413,55 39-51,24 25-447,0-1 1,-1 1-1,1 0 1,-1 0 0,0 1-1,0-1 1,0 1-1,-1 0 1,1 0 0,-1 0-1,1 1 1,-9-4-1,-5 0 557,16 5-614,0 0 1,0 0 0,0 0 0,0 0 0,0 0 0,0 1-1,0-1 1,0 1 0,-1 0 0,1-1 0,0 1 0,0 0-1,-1 0 1,1 0 0,0 1 0,0-1 0,0 0 0,-1 1-1,1 0 1,0-1 0,0 1 0,0 0 0,0 0 0,-3 2-1,-14 9 319,16-10-332,-1 0 0,1 0 0,-1 1 1,1-1-1,0 1 0,0 0 1,0 0-1,0 0 0,0 0 1,-3 6-1,0 2 42,0 0-1,1 1 1,1 0-1,0 0 1,0 0-1,1 1 1,0-1-1,1 1 1,1 0 0,0 0-1,1 14 1,0-17-25,0-1 1,1 1 0,0 0-1,0 0 1,1-1 0,1 1 0,-1-1-1,6 13 1,-5-16-22,-2-3-10,0 1-1,1 0 1,0-1 0,-1 1-1,1-1 1,1 1 0,-1-1-1,0 0 1,1 0 0,0 0 0,-1 0-1,1 0 1,0-1 0,7 5-1,-4-3 16,1 0-1,0 0 0,-1-1 0,2 0 1,-1 0-1,0 0 0,0-1 0,1 0 1,0-1-1,-1 0 0,1 0 1,0-1-1,-1 1 0,1-2 0,0 1 1,13-4-1,23-1 350,-40 3-271,-9-1 4,-8-3 110,8 5-198,0 0-1,0 0 0,-1 1 1,1 0-1,0 0 1,-1 0-1,1 0 1,0 1-1,0 0 0,-1 0 1,1 1-1,0-1 1,-8 5-1,5-2-4,1 0-1,0 0 1,0 1 0,0 0-1,0 1 1,1-1 0,0 1-1,-5 7 1,7-7-15,0 0 0,1 0 1,0 0-1,0 0 0,1 0 0,-1 1 0,-1 11 1,-7 47 76,10-50-54,1 0-1,1-1 1,0 1 0,5 24 0,-4-31-6,-1 0 0,1-1 0,1 0 0,0 0 0,0 1 0,0-2 0,1 1 0,0 0 0,0-1 0,8 10 0,-9-15-21,-1 1 0,1 0-1,0-1 1,0 1 0,0-1-1,0 0 1,0 0 0,0 0-1,0 0 1,0 0 0,0-1 0,0 1-1,1-1 1,-1 0 0,0 0-1,0 0 1,4-1 0,10-1 43,31-8 1,-40 8-31,158-50 375,-92 37 374,-68 13-660,21-8 214,-26 10-308,-1 0 0,1-1-1,0 1 1,0 0 0,0-1 0,0 1-1,0-1 1,-1 0 0,1 1 0,0-1-1,0 0 1,-1 1 0,1-1 0,-1 0-1,1 0 1,0 1 0,-1-1 0,0 0-1,1 0 1,-1 0 0,1 0 0,-1-1-1,0 2 27,-1-3-30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5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7632,'0'0'5726,"10"-2"-5227,30-3 20,-40 5-410,1 0 1,0 0-1,0-1 1,0 1-1,0 0 1,0 0-1,0 0 1,0 0 0,0 0-1,0 0 1,0 1-1,0-1 1,0 0-1,0 0 1,0 1-1,0-1 1,0 1 0,0-1-1,0 1 1,0-1-1,0 2 1,0-2-25,-1 1 0,0-1 0,0 1 0,0 0-1,0-1 1,0 1 0,0-1 0,0 1 0,0 0 0,0-1 0,0 1 0,0-1 0,0 1 0,0 0 0,0-1 0,0 1 0,0-1 0,-1 1-1,-29 115 3183,13-14-1199,16-98-1945,0 0 1,0 0 0,0 1-1,0-1 1,1 1-1,0-1 1,0 0-1,0 1 1,0-1-1,1 1 1,0-1 0,0 0-1,0 1 1,0-1-1,1 0 1,-1 0-1,1 0 1,5 8-1,-5-10-66,0 0-1,0 0 1,0 0-1,0 0 1,0 0-1,1 0 1,-1-1-1,1 1 1,0-1-1,-1 1 1,1-1-1,0 0 1,0 0-1,0 0 0,0-1 1,0 1-1,0-1 1,0 1-1,0-1 1,0 0-1,0 0 1,0 0-1,0-1 1,0 1-1,-1-1 1,1 0-1,0 0 1,4-1-1,-1 0-56,0 0 0,0-1 0,-1 0 1,1 0-1,-1 0 0,0-1 0,0 1 0,0-1 0,0 0 0,-1-1 0,1 1 0,-1-1 0,0 0 0,5-10 1,-5 9-765,-1 0 1,-1 0-1,1 0 1,1-9-1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6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15472,'0'0'3423,"58"-18"-3351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7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5624,'0'0'12513,"-1"10"-12091,0-4-327,0-3-63,0 1 1,1 0 0,0-1-1,0 1 1,0 0 0,0 3-1,0-6-16,1 0 1,-1 0-1,0 0 0,0 0 0,1 0 0,-1 0 0,1-1 0,-1 1 1,0 0-1,1 0 0,0 0 0,-1-1 0,1 1 0,-1 0 1,1-1-1,0 1 0,-1-1 0,1 1 0,0 0 0,0-1 0,0 0 1,-1 1-1,1-1 0,0 1 0,0-1 0,0 0 0,0 0 0,0 0 1,0 1-1,0-1 0,-1 0 0,1 0 0,2 0 0,123-5 1339,43 2 20,-135 2-825,51-6 1,16-1 1321,-98 5-1747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8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4512,'0'0'10585,"1"11"-10048,0 1-426,9 136 2438,-16-19 180,9-100-1994,-2-25-598,0 0 1,-1-1-1,1 1 0,-1 0 1,0 0-1,0 0 1,0 0-1,0-1 1,-1 1-1,0 0 1,1 0-1,-4 6 1,-1 4 517,2-10-1415,3-17-3625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8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8432,'0'0'545,"13"4"-80,44 12 79,-51-15-392,0 0 0,0 0-1,1 0 1,-1-1 0,1 0 0,-1 0-1,9-2 1,15 0 524,134 20 2353,-155-18-2796,1 1-1,0-1 1,0-1 0,0 1-1,11-4 1,27 0 937,-47 4-1136,-1 0-1,1 0 0,0-1 0,0 1 1,-1 0-1,1 0 0,0-1 0,0 1 0,-1 0 1,1-1-1,0 1 0,0 0 0,-1-1 1,1 1-1,-1-1 0,1 1 0,0-1 0,-1 0 1,1 1-1,-1-1 0,1 0 0,-1 1 0,1-2 1,1-4-2307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49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4416,'0'0'6274,"7"10"-5739,-2-4-435,-1-1-5,1 1 0,-1-1 0,-1 1-1,1 0 1,-1 0 0,0 0 0,0 1-1,-1-1 1,0 1 0,3 13 0,12 212 3810,-16-201-3303,-1 27 925,5-46-486,-5-13-1015,0 0 0,0 0 0,0 0-1,0 0 1,0 0 0,0 0 0,0 0 0,1 0-1,-1 0 1,0 0 0,1 0 0,-1 0-1,1 0 1,0-1 0,2-5 42,0-8 2,0 0-1,-1 0 1,-1 0-1,-1-17 1,1-8 21,1 18-38,1 1 1,0-1 0,2 1-1,9-27 1,-9 32-24,2 1 1,-1 0-1,2 1 0,10-16 1,-16 28-25,0 0 1,0 0-1,-1 0 0,2 0 1,-1 1-1,0-1 1,0 1-1,4-2 0,-6 2 0,1 1-1,-1 0 1,0-1 0,1 1-1,-1 0 1,1 0-1,-1-1 1,1 1 0,-1 0-1,0 0 1,1 0-1,-1-1 1,1 1 0,-1 0-1,1 0 1,-1 0-1,1 0 1,-1 0 0,1 0-1,-1 0 1,1 0-1,-1 0 1,1 0 0,-1 0-1,1 1 1,-1-1-1,1 0 1,-1 0 0,0 0-1,1 1 1,-1-1-1,1 0 1,-1 0-1,0 1 1,1-1 0,-1 0-1,1 1 1,-1-1-1,0 1 1,0-1 0,1 0-1,-1 1 1,0-1-1,1 1 1,-1 0 5,0 0 0,1 0 0,-1 0 0,1 0 0,-1 0 0,1-1 0,-1 1 0,1 0 0,-1 0 0,1-1 0,0 1 0,-1-1 0,1 1 0,0 0 0,0 0-1,10 10 136,-3 4-19,-1 1 0,0-1 0,-1 1 0,-1 1 0,5 26 0,-5-13 111,-2 1 1,0 38 0,2 9 565,-3-64-627,-2-13-156,0 0 0,1 0-1,-1-1 1,0 1 0,0 0 0,0 0-1,0 0 1,0 0 0,0 0 0,0 0 0,0 0-1,0 0 1,0 0 0,0 0 0,-1 0 0,1 0-1,0 0 1,-1-1 0,1 1 0,-1 0 0,1 0-1,-1 0 1,1 0 0,-1-1 0,0 1-1,0 1 1,0-2 89,-3-4-851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50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5416,'0'0'8514,"12"6"-8047,34 18-38,-40-22-284,0 0-1,0 0 1,0 0-1,0-1 0,1 0 1,-1 0-1,0-1 1,0 0-1,1 0 1,-1 0-1,0-1 0,0 1 1,1-2-1,-1 1 1,0-1-1,0 0 1,0 0-1,0 0 1,-1-1-1,9-5 0,-12 7-109,-1 1-1,1-1 1,0 0-1,-1 0 1,1-1-1,-1 1 1,0 0-1,1 0 0,-1-1 1,0 1-1,0-1 1,0 1-1,0-1 1,0 1-1,0-1 0,0 0 1,0 1-1,-1-1 1,1 0-1,0 0 1,-1 0-1,0 1 0,1-1 1,-1 0-1,0 0 1,0 0-1,0 0 1,0 0-1,-1 1 1,1-1-1,0 0 0,-1 0 1,1 0-1,-1 0 1,0 1-1,0-1 1,1 0-1,-1 1 0,0-1 1,0 1-1,-1-1 1,1 1-1,0-1 1,0 1-1,-1 0 1,1 0-1,-1-1 0,1 1 1,-1 0-1,1 0 1,-1 0-1,0 1 1,1-1-1,-1 0 0,0 1 1,0-1-1,-3 0 1,1 1 14,-1-1 0,1 1 0,-1 0 0,1 0 0,0 0 0,-1 1 0,1 0 0,0-1 0,-1 2 0,1-1 0,0 0 0,0 1 0,0 0 0,0 0 0,0 0 0,0 0 0,1 1 0,-1-1 0,1 1 0,0 0 0,0 0 0,0 0 0,0 1 0,0-1 0,0 1 0,1-1 0,0 1 0,0 0 0,0 0 0,0 0 0,0 0 0,1 0 0,0 0 0,0 1 0,-1 5 0,2-6-6,0-1 0,0 1 0,0 0 0,0 0-1,1-1 1,-1 1 0,1 0 0,0-1 0,0 1 0,1-1 0,-1 1 0,1-1 0,2 5 0,-1-4 27,1 1 0,0-1 0,0 0 0,1 0 0,-1 0 0,1-1 0,9 6 0,-8-6 4,0 1 1,0-1-1,1-1 0,-1 1 1,1-1-1,-1 0 1,1-1-1,-1 1 0,13 0 1,-15-2-52,0 0 1,0 0-1,1-1 0,-1 0 1,0 1-1,0-1 1,1 0-1,-1-1 1,0 1-1,0-1 1,0 0-1,-1 0 1,1 0-1,0-1 1,-1 1-1,5-4 1,-1-1-151,6-6-63,-6 7-2671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54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476 8 4416,'0'0'6177,"-11"-2"-5789,-2 0-212,0 0 1,0 1-1,0 0 0,0 1 1,0 1-1,0 0 0,-13 3 1,-50 17 874,-30 6 335,96-24-1125,-1 0 0,0 0 0,1 1-1,0 0 1,-1 1 0,2 0 0,-1 1 0,1 0 0,0 0 0,0 1 0,0 0-1,-10 12 1,16-16-193,0 1-1,1-1 0,-1 1 0,1 0 0,-1-1 1,1 1-1,0 0 0,0 1 0,1-1 0,-1 0 1,1 0-1,0 1 0,0-1 0,1 1 0,-1-1 1,1 1-1,0-1 0,0 1 0,1-1 0,-1 0 1,1 1-1,0-1 0,0 1 0,0-1 0,1 0 1,-1 0-1,1 0 0,0 1 0,0-2 0,1 1 1,-1 0-1,6 6 0,-3-5 16,0 0 0,-1-1-1,2 1 1,-1-1 0,0 0 0,1-1 0,0 1 0,0-1-1,0 0 1,0-1 0,0 1 0,0-1 0,1 0-1,-1-1 1,10 2 0,-2-2 138,0 0 1,0-1-1,0 0 1,0-1-1,0-1 0,21-4 1,-28 3-123,0 0 0,0 0 0,0 0 0,0-1 0,0 0 0,-1 0 1,0-1-1,0 0 0,0 0 0,0-1 0,-1 1 0,0-1 0,0 0 0,-1-1 1,1 1-1,-1-1 0,-1 1 0,1-1 0,2-8 0,-5 11-30,4-9 115,0 0 1,-2 0 0,1 0-1,-1 0 1,-1 0 0,0-15 0,1 13 38,-2 9-37,-1 8 284,-4 26-398,1 44-1,0-4-24,-15 238 197,18-304-242,0 58 131,-3 0 0,-18 100 0,18-142 4,0 0 0,2 0 0,0 21 0,1-38-82,-1-25-630,-5-29-183,4 25-3288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55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9144,'0'0'3161,"11"8"-2648,38 27-19,-44-31-370,1-1 0,0-1 1,0 1-1,0-1 0,1 0 1,-1 0-1,0-1 1,1 0-1,0 0 0,-1 0 1,1-1-1,-1 0 0,1 0 1,-1-1-1,1 0 1,-1 0-1,1 0 0,-1-1 1,1 0-1,-1 0 1,0-1-1,0 0 0,0 0 1,-1 0-1,1-1 0,-1 1 1,9-9-1,-10 8-49,-1 0 0,0 0 0,0 0 0,0-1 0,0 1-1,-1-1 1,0 0 0,0 0 0,0 1 0,0-1 0,-1 0 0,0-1 0,1-5 0,-1 8-40,-1 1 1,0-1 0,0 1-1,0 0 1,0-1 0,0 1-1,0-1 1,0 1 0,-1-1-1,0 1 1,1 0 0,-1-1-1,0 1 1,0 0 0,0 0-1,0 0 1,0 0 0,-1 0-1,1 0 1,-1 0 0,1 0-1,-1 0 1,0 0 0,0 1-1,0-1 1,0 1 0,0-1-1,0 1 1,-4-2 0,2 1 18,1 1 0,-1 0 0,0-1-1,0 1 1,0 1 0,0-1 0,0 0 0,0 1 0,0 0 0,-7 0 0,9 1-18,-1 0 0,0 0 1,0 1-1,1-1 0,-1 0 0,1 1 0,-1 0 0,1-1 0,0 1 1,-1 0-1,1 0 0,0 0 0,0 1 0,1-1 0,-1 0 1,-1 4-1,-2 1 59,0 0 1,0 0 0,1 1 0,1 0-1,-1 0 1,1 0 0,1 0-1,-1 1 1,2-1 0,-1 1 0,1-1-1,0 1 1,1-1 0,0 1-1,0 0 1,1-1 0,0 1 0,3 11-1,-3-17-42,0 0 1,1 1-1,0-1 0,0 0 0,0 0 0,0 0 0,0 0 1,1-1-1,-1 1 0,1-1 0,-1 1 0,1-1 0,0 0 1,0 0-1,0 0 0,1 0 0,-1-1 0,0 1 0,1-1 1,3 1-1,1 1 17,1-1 0,-1 0 0,0 0 0,0-1 0,1 0 0,-1-1 1,12-1-1,-8-1-24,0 0 0,-1-1 0,0-1 1,0 0-1,0 0 0,0-1 1,0-1-1,18-12 0,11-14-3497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56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5120,'0'0'12054,"12"-11"-11549,-3 4-369,9-10 448,1 2 0,38-24 0,-54 37-457,-1 1 1,1 0-1,0 0 0,0 0 0,0 0 0,0 0 0,0 0 0,0 1 0,0-1 0,0 1 0,0 0 0,5 1 0,-6-1-61,0 0-1,0 1 1,0-1 0,-1 1-1,1 0 1,0 0-1,-1 0 1,1 0 0,0 0-1,-1 0 1,1 0 0,-1 0-1,1 1 1,-1-1 0,0 0-1,0 1 1,0-1-1,1 1 1,-1-1 0,-1 1-1,1 0 1,1 3 0,4 13 155,-1 0 1,0 1-1,2 33 1,2 3 113,-3-17-64,-4-24-69,1 1 0,0-1 1,0 1-1,2-1 0,9 22 0,-6-21-162,-7-11 61,1 0 1,0 0-1,0 0 0,1 0 0,-1-1 0,6 7 0,-7-9-76,0 0 0,1 0 0,-1 0-1,0-1 1,1 1 0,-1 0 0,0-1 0,1 1-1,-1-1 1,0 0 0,1 1 0,-1-1 0,1 0-1,-1 0 1,1 0 0,-1 0 0,1 0 0,-1 0 0,1 0-1,-1-1 1,0 1 0,1 0 0,-1-1 0,1 1-1,1-2 1,1 0-8,-1 0 0,0-1 0,0 1 0,0-1-1,0 0 1,-1 0 0,1 0 0,-1 0 0,0 0 0,0 0 0,0-1 0,0 1-1,1-5 1,4-3 18,1-3 8,0-1 0,-1 0 1,-1-1-1,0 0 0,-1 0 0,0 0 1,-2-1-1,3-23 0,-2 7 29,0 11 33,-2 0 0,0-35 0,-3 45-40,0 7-22,1 0 0,0 0 0,-1 0 0,2 0-1,-1 0 1,2-9 0,-2 14-34,1-1 0,-1 0 0,1 1 1,-1-1-1,1 0 0,0 1 0,-1-1 0,1 1 0,-1-1 0,1 1 0,0-1 0,-1 1 0,1-1 0,0 1 1,0 0-1,-1-1 0,1 1 0,0 0 0,0 0 0,0 0 0,-1-1 0,1 1 0,0 0 0,0 0 1,0 0-1,0 0 0,-1 0 0,1 1 0,0-1 0,0 0 0,0 0 0,-1 0 0,1 1 0,1 0 1,33 13 46,-29-11-40,31 12 21,-20-8 13,0 0 0,-1 1 0,1 1 0,-2 0 0,20 15 0,-31-21-3,-1-1 0,1 1 0,0-1 0,0 0-1,0 0 1,7 2 0,-4-2 174,-11-4-307,-11-3-326,-25 4-3168,39 1 2743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11 703 8432,'0'0'7952,"9"-8"-7566,-4 4-325,6-4 113,-2-1-1,1 0 1,-1 0 0,0-1-1,13-18 1,-4 5 470,-7 17-89,-11 6-530,0 0 1,1 0-1,-1 0 1,0 0-1,0 1 1,1-1-1,-1 0 0,0 0 1,0 0-1,1 1 1,-1-1-1,0 0 1,0 1-1,0-1 0,0 0 1,1 0-1,-1 1 1,0-1-1,0 0 1,0 1-1,0-1 0,0 0 1,0 1-1,0-1 1,0 0-1,0 1 1,0-1-1,0 0 0,0 1 1,0-1-1,0 0 1,0 1-1,0-1 1,-1 1-1,-52 343 1698,20-168-993,24-115-414,4-19 263,-17 61 1,18-81-64,5-35-253,0 0 0,1 0 0,1 0 0,5-16-1,5-20-51,7-56 151,26-121 316,-32 174-454,1 1 0,32-66 0,-45 111-205,50-96 283,-44 88-241,0 2 0,1-1-1,0 1 1,1 1 0,18-18-1,-26 27-45,0 1 0,0-1 0,0 0-1,0 1 1,1-1 0,-1 1-1,0 0 1,1-1 0,-1 1-1,1 0 1,0 1 0,-1-1 0,1 0-1,0 1 1,-1-1 0,1 1-1,0 0 1,0 0 0,0 0 0,-1 1-1,1-1 1,0 0 0,4 2-1,-3 0 3,0 0 0,0 1-1,-1-1 1,1 1 0,-1 0-1,1 0 1,-1 0 0,0 0-1,0 0 1,-1 1-1,1-1 1,-1 1 0,1 0-1,1 5 1,-1-3 9,0 1 0,0-1 0,0 1 0,-1-1-1,0 1 1,-1 0 0,0 0 0,0 0 0,0 0 0,-1 0 0,0 8 0,-1-6 15,-1 1 0,0-1 0,0 0 0,-1 1 0,-1-1 0,1-1 0,-9 15 0,9-16-2,-1 1 1,-1-1 0,0 0-1,0 0 1,0 0 0,-1-1-1,1 0 1,-11 8 0,13-12-19,1-1-1,-1 1 1,0-1 0,0 1 0,0-1 0,0 0-1,-1 0 1,1-1 0,0 1 0,0 0 0,0-1 0,-1 0-1,1 0 1,0 0 0,0 0 0,-1-1 0,1 1-1,0-1 1,0 0 0,0 0 0,0 0 0,0 0-1,0 0 1,-4-3 0,6 4-16,1 0 1,0 0-1,-1 0 0,1 0 1,0 0-1,-1 0 0,1 0 1,0-1-1,-1 1 0,1 0 1,0 0-1,-1 0 0,1 0 1,0-1-1,0 1 0,-1 0 1,1 0-1,0-1 0,0 1 1,0 0-1,-1-1 0,1 1 1,0 0-1,0-1 0,0 1 1,0 0-1,-1 0 0,1-1 1,0 1-1,0-1 0,0 1 1,0 0-1,0-1 0,0 1 1,0 0-1,0-1 0,14-6 109,30-1-17,-39 7-81,56-7 16,-11 2-67,84-21 0,-118 22 28,0 0 0,-1-1 0,1-1 0,-1 0 0,-1-1 0,1-1 0,-2 0 0,1-1 0,15-15 0,-9 5 31,-1-2 0,-1 0-1,-1-1 1,-1-1 0,-1 0 0,-1-1-1,-1-1 1,-1 0 0,-2-1 0,0 0-1,-2-1 1,-1 1 0,-1-2 0,-2 1 0,0 0-1,-2-43 1,-2 62-5,-2-39 129,1 45-120,1-1 1,-1 0-1,0 0 0,0 0 1,0 0-1,0 1 1,-1-1-1,0 0 0,-1-3 1,2 6-14,0 0 1,0 0 0,0-1 0,0 1-1,0 0 1,0 0 0,0 0 0,0 0-1,-1 0 1,1 1 0,0-1 0,0 0-1,-1 0 1,1 1 0,-1-1-1,1 1 1,0-1 0,-1 1 0,1 0-1,-1 0 1,1 0 0,-1-1 0,-1 1-1,1 1-2,-1 0 0,1-1 0,0 1-1,-1 0 1,1 0 0,0 0-1,0 0 1,0 1 0,0-1 0,0 1-1,0-1 1,-3 4 0,-3 3 6,1 1-1,1-1 1,0 1 0,0 1 0,-5 9 0,0 5-1,1 1 0,2-1-1,0 2 1,1-1 0,2 1 0,-3 32 0,3 14 5,5 74 1,0-129-4,1-1 0,1 1 0,1-1 0,1 1 0,0-1 0,0 0 0,2-1 0,0 1 0,1-1 0,10 17 0,-17-32-19,1 1 0,-1-1 0,1 1 0,-1-1 0,0 0 0,1 1 0,-1-1 0,1 0 0,-1 1 0,1-1 0,-1 0 0,1 0 0,-1 0 0,1 1 0,0-1 0,-1 0 0,1 0 0,-1 0 0,1 0 0,-1 0 1,1 0-1,-1 0 0,1 0 0,0 0 0,-1 0 0,1-1 0,21-7 29,14-17 5,19-26-35,-39 35 0,0 0 0,2 1 0,30-20 0,-36 28 0,1 0 0,-1 1 0,1 1 0,0 0 0,1 1 0,-1 0 0,1 1 0,0 1 0,0 0 0,20 0 0,62 6 0,-96-4 0,0 0 0,-1 0 0,1 0 0,0 0 0,0 0 0,0 0 0,0 0 0,0 0 0,0 0 0,0 0 0,0 0 0,0-1 0,-1 1 0,1 0 0,0 0 0,0 0 0,0 0 0,0 0 0,0 0 0,0 0 0,0 0 0,0 0 0,0 0 0,0-1 0,0 1 0,0 0 0,0 0 0,0 0 0,0 0 0,0 0 0,0 0 0,0 0 0,0 0 0,0-1 0,0 1 0,0 0 0,0 0 0,0 0 0,0 0 0,0 0 0,0 0 0,0 0 0,0-1 0,0 1 0,0 0 0,0 0 0,0 0 0,0 0 0,0 0 0,0 0 0,0 0 0,0 0 0,0 0 0,1 0 0,-1 0 0,0-1 0,0 1 0,-9-5 0,-2 3 0,1-1 0,-1 1 0,1 1 0,-1 0 0,0 1 0,1 0 0,-1 0 0,-18 4 0,23-2 0,1-1 0,-1 1 0,1 0 0,-1 1 0,1-1 0,0 1 0,0 0 0,0 0 0,1 1 0,-1-1 0,1 1 0,-1 0 0,1 0 0,1 1 0,-1-1 0,0 1 0,-4 8 0,5-5 0,1 0 0,-1 0 0,1 0 0,0 0 0,1 1 0,0-1 0,0 1 0,1-1 0,0 1 0,0-1 0,1 1 0,3 13 0,-3-20 0,-1 0 0,1 0 0,-1 0 0,1 0 0,-1-1 0,1 1 0,0 0 0,0 0 0,0-1 0,0 1 0,0-1 0,0 1 0,1-1 0,-1 1 0,0-1 0,1 0 0,-1 1 0,1-1 0,-1 0 0,1 0 0,0 0 0,0 0 0,-1-1 0,1 1 0,0 0 0,0-1 0,0 1 0,0-1 0,-1 0 0,1 0 0,3 1 0,-1-2 0,0 1 0,-1-1 0,1 1 0,-1-1 0,1 0 0,-1 0 0,1-1 0,-1 1 0,1-1 0,-1 0 0,0 0 0,0 0 0,0 0 0,0 0 0,4-5 0,3-5 0,-1-1 0,-1 0 0,0 0 0,0-1 0,-1 0 0,-1 0 0,6-19 0,-4 10 0,1 1 0,14-24 0,-18 37 0,2-4 0,-7 13 0,1 0 0,-1 0 0,1 0 0,-1 0 0,1 1 0,-1-1 0,0 0 0,1 0 0,-1 0 0,0 0 0,1 1 0,-1-1 0,0 0 0,1 0 0,-1 1 0,0-1 0,1 0 0,-1 1 0,0-1 0,0 0 0,1 1 0,-1-1 0,0 0 0,0 1 0,1-1 0,-1 0 0,0 1 0,0-1 0,0 1 0,0-1 0,0 0 0,0 1 0,0-1 0,0 1 0,0-1 0,0 1 0,8 15 0,0 0 0,1-1 0,0 0 0,15 17 0,-21-27 0,1 0 0,0-1 0,0 1 0,0-1 0,1 0 0,0 0 0,0 0 0,0 0 0,0-1 0,0 0 0,9 4 0,-10-6 0,-1 0 0,1-1 0,0 1 0,-1-1 0,1 1 0,0-1 0,-1 0 0,1-1 0,0 1 0,0-1 0,-1 1 0,1-1 0,-1 0 0,1 0 0,-1-1 0,1 1 0,-1-1 0,0 0 0,1 0 0,2-2 0,2-2 0,-1-1 0,1 0 0,-1-1 0,-1 1 0,0-1 0,0 0 0,0-1 0,5-12 0,8-9 0,7-17 0,-21 37 0,1-1 0,-1 2 0,2-1 0,-1 1 0,12-12 0,-18 20 0,0 1 0,0 0 0,0 0 0,1-1 0,-1 1 0,0 0 0,0 0 0,0 0 0,1 0 0,-1-1 0,0 1 0,1 0 0,-1 0 0,0 0 0,0 0 0,1 0 0,-1 0 0,0 0 0,1 0 0,-1 0 0,0 0 0,0 0 0,1 0 0,-1 0 0,0 0 0,1 0 0,-1 0 0,0 0 0,1 0 0,-1 0 0,0 0 0,0 1 0,1-1 0,-1 0 0,0 0 0,1 1 0,7 11 0,0 17 0,-8-29 0,6 32 0,-2-1 0,-1 1 0,-2 0 0,-1 0 0,-1 0 0,-2-1 0,-9 44 0,12-74 0,0 1 0,0-1 0,-1 0 0,1 1 0,0-1 0,-1 0 0,1 1 0,-1-1 0,1 0 0,-1 1 0,0-1 0,0 0 0,1 0 0,-1 0 0,0 0 0,0 0 0,0 0 0,0 0 0,0 0 0,0 0 0,-1 0 0,1 0 0,0-1 0,-3 2 0,2-2 0,1 0 0,-1 0 0,0 0 0,0 0 0,0 0 0,0-1 0,0 1 0,1-1 0,-1 1 0,0-1 0,0 0 0,1 0 0,-1 1 0,0-1 0,1 0 0,-2-2 0,-5-3 0,1 0 0,0 0 0,0-1 0,1 0 0,0 0 0,-7-10 0,-2-14 0,15 30 0,-1 0 0,0-1 0,1 1 0,-1-1 0,1 1 0,-1 0 0,1-1 0,0 1 0,-1-1 0,1 1 0,0-1 0,0 1 0,0-1 0,0 1 0,0-1 0,1 1 0,-1-1 0,1-2 0,0 4 0,0-1 0,0 1 0,0-1 0,0 1 0,0-1 0,0 1 0,0 0 0,0 0 0,0-1 0,0 1 0,0 0 0,0 0 0,0 0 0,1 0 0,-1 0 0,0 0 0,0 1 0,0-1 0,0 0 0,0 0 0,0 1 0,2 0 0,25 12 0,-22-9 0,5 1 0,0 0 0,0 0 0,0-1 0,1 0 0,-1-1 0,1-1 0,16 3 0,-22-5 0,1 0 0,0-1 0,-1 1 0,1-1 0,-1 0 0,1-1 0,-1 0 0,1 0 0,-1 0 0,0-1 0,0 0 0,0 0 0,-1 0 0,11-8 0,28-26 0,54-58 0,-59 55 0,-38 39 0,0 0 0,0 1 0,-1-1 0,1 0 0,0 0 0,0 1 0,0-1 0,0 1 0,0-1 0,0 0 0,0 1 0,0 0 0,0-1 0,1 1 0,-1 0 0,0-1 0,0 1 0,0 0 0,0 0 0,0 0 0,1 0 0,-1 0 0,0 0 0,2 1 0,-1 0 0,0 0 0,0 0 0,0 0 0,0 0 0,-1 1 0,1-1 0,0 0 0,-1 1 0,1 0 0,-1-1 0,1 1 0,0 2 0,4 4 0,-1 1 0,-1 0 0,0 0 0,5 13 0,3 36 0,-11-46 0,1 0 0,1 0 0,6 19 0,-9-31 0,0 1 0,1-1 0,-1 0 0,0 1 0,0-1 0,0 1 0,1-1 0,-1 0 0,0 1 0,1-1 0,-1 0 0,0 1 0,1-1 0,-1 0 0,0 1 0,1-1 0,-1 0 0,1 0 0,-1 0 0,0 1 0,1-1 0,-1 0 0,1 0 0,-1 0 0,1 0 0,-1 0 0,1 0 0,-1 0 0,1 0 0,0 0 0,16-8 0,15-24 0,-27 27 0,23-28 0,16-14 0,-43 46 0,0 0 0,0 0 0,0 0 0,0 0 0,0 0 0,0 0 0,0 0 0,1 1 0,-1-1 0,0 0 0,0 1 0,1-1 0,-1 1 0,0-1 0,1 1 0,-1 0 0,1-1 0,-1 1 0,1 0 0,-1 0 0,0 0 0,1 0 0,1 0 0,-2 1 0,0 0 0,1 0 0,-1 0 0,0 0 0,0 1 0,0-1 0,0 0 0,0 0 0,0 1 0,0-1 0,0 0 0,-1 1 0,1-1 0,0 1 0,-1-1 0,1 1 0,-1-1 0,1 3 0,-1-1 0,1-1 0,-1 0 0,1 0 0,0 0 0,-1 1 0,1-1 0,0 0 0,0 0 0,1 0 0,-1 0 0,2 2 0,-2-4 0,0 1 0,0-1 0,0 0 0,0 0 0,0 1 0,1-1 0,-1 0 0,0 0 0,0 0 0,0-1 0,0 1 0,0 0 0,0 0 0,0 0 0,0-1 0,0 1 0,0-1 0,0 1 0,-1 0 0,1-1 0,0 0 0,0 1 0,0-1 0,0 0 0,-1 1 0,2-2 0,23-20 0,-22 18 0,1 0 0,0 1 0,0-1 0,0 1 0,0 0 0,1 0 0,-1 0 0,1 1 0,9-4 0,-13 6 0,0-1 0,0 2 0,0-1 0,0 0 0,0 0 0,0 0 0,0 0 0,0 1 0,0-1 0,0 0 0,0 1 0,0-1 0,0 1 0,0-1 0,0 1 0,0 0 0,0-1 0,0 1 0,-1 0 0,1-1 0,0 1 0,0 0 0,-1 0 0,1 0 0,-1 0 0,1 0 0,-1 0 0,2 1 0,12 36 0,-10-25 0,-2-8 0,0-1 0,0 1 0,0-1 0,1 0 0,-1 0 0,1 0 0,0 0 0,0 0 0,0-1 0,7 6 0,-7-7 0,0 0 0,0 0 0,0-1 0,1 1 0,-1-1 0,1 0 0,-1 0 0,1 0 0,-1 0 0,1-1 0,0 1 0,-1-1 0,1 0 0,0 0 0,3-1 0,15-2 0,0-1 0,0-1 0,-1 0 0,0-2 0,34-16 0,96-58 0,-149 79 0,4-1 0,0-1 0,0 1 0,0 0 0,1 0 0,7-2 0,-30 29 0,-12 12 0,16-21 0,0 2 0,-12 20 0,22-33 0,0 0 0,0 0 0,0 0 0,0 1 0,1-1 0,0 0 0,0 1 0,0-1 0,0 1 0,1-1 0,0 1 0,0 0 0,0-1 0,2 10 0,-2-14 0,0 1 0,0-1 0,0 1 0,0-1 0,1 1 0,-1-1 0,0 0 0,0 1 0,1-1 0,-1 1 0,0-1 0,1 0 0,-1 1 0,0-1 0,1 1 0,-1-1 0,1 0 0,-1 0 0,0 1 0,1-1 0,-1 0 0,1 0 0,-1 1 0,1-1 0,-1 0 0,1 0 0,0 0 0,17-3 0,14-14 0,-21 8 0,-1 0 0,1-1 0,-1 0 0,-1-1 0,9-12 0,37-63 0,-55 86 0,0 0 0,0 0 0,0 0 0,0 0 0,0 0 0,0 0 0,0 0 0,1 0 0,-1 0 0,0 0 0,0-1 0,0 1 0,0 0 0,0 0 0,0 0 0,0 0 0,0 0 0,0 0 0,0 0 0,1 0 0,-1 0 0,0 0 0,0 0 0,0 0 0,0 0 0,0 0 0,0 0 0,0 0 0,0 0 0,1 0 0,-1 0 0,0 0 0,0 0 0,0 0 0,0 0 0,0 0 0,0 0 0,0 0 0,0 0 0,1 0 0,-1 0 0,0 1 0,0-1 0,0 0 0,0 0 0,0 0 0,0 0 0,0 0 0,0 0 0,0 0 0,0 0 0,0 0 0,0 0 0,0 1 0,0-1 0,0 0 0,0 0 0,0 0 0,0 0 0,0 0 0,5 12 0,1 17 0,-6-28 0,3 11 0,0 0 0,1 0 0,0 0 0,1-1 0,0 1 0,1-1 0,0 0 0,1-1 0,0 0 0,0 0 0,11 10 0,-13-16 52,-1-1 0,0 0-1,1-1 1,-1 1 0,1-1 0,0 0-1,0 0 1,0-1 0,0 1 0,0-1-1,0 0 1,1-1 0,-1 1 0,0-1 0,0 0-1,0 0 1,1 0 0,9-3 0,-4 1-667,-1-1 0,1 1 0,-1-2 1,0 0-1,0 0 0,0-1 0,15-9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7:57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7936,'0'0'3057,"9"-3"-2492,-8 3-544,10-3 198,-1 1 0,1 0 0,-1 1 0,1 0 0,-1 0 0,13 2 0,-15 0 67,0-1 1,0 0-1,0 0 1,0-1-1,0 0 1,-1 0-1,1 0 1,0-1-1,14-6 1,-21 7-216,1-1 0,0 1 0,0-1 0,-1 1 0,1-1 0,-1 0 0,0 1 0,1-1 1,-1 0-1,0 0 0,0 0 0,0 0 0,0 0 0,0 0 0,-1 0 0,1-1 0,-1 1 0,1 0 0,-1 0 0,0 0 0,0-1 1,0 1-1,0 0 0,-1-4 0,1 3-14,0 0 1,0 1-1,-1-1 0,1 1 1,-1-1-1,1 1 1,-1-1-1,0 1 0,0 0 1,0-1-1,0 1 1,-1 0-1,1 0 0,0 0 1,-1-1-1,0 2 1,1-1-1,-1 0 1,0 0-1,0 0 0,-4-2 1,3 4 10,0-1 0,-1 1 0,1-1 0,-1 1 0,1 0-1,0 0 1,-1 1 0,1-1 0,0 1 0,-1-1 0,1 1 0,0 0 0,-1 0 0,-3 3 0,-2-1 110,1 2-1,-1-1 1,-14 12-1,19-13-109,1 1 0,-1-1 1,1 1-1,0 0 0,1 0 0,-1 0 0,1 0 1,-1 1-1,1-1 0,0 1 0,1-1 0,-1 1 0,1 0 1,0 0-1,0-1 0,0 6 0,1-3 21,-1-1 0,1 0-1,0 0 1,1 1 0,-1-1-1,1 0 1,1 0 0,-1 0-1,1 0 1,0 0 0,0 0-1,4 7 1,-1-7 1,0 1 0,1-1 0,-1 0 0,1 0 0,0 0-1,1-1 1,-1 0 0,1 0 0,0-1 0,1 0 0,-1 0 0,1 0 0,-1-1 0,1-1 0,0 1 0,0-1-1,0 0 1,0-1 0,1 0 0,-1 0 0,0-1 0,13-1 0,-10-1-49,-1-1-1,1 0 1,-1-1 0,0 0-1,-1-1 1,15-8 0,2-8-3287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43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3112,'0'0'16407,"11"-4"-16119,29-11 0,-39 15-269,0 0 1,0 0-1,0 0 0,0 0 0,0 0 0,0 0 0,0 0 0,0 0 0,0 1 0,0-1 0,-1 0 0,1 1 0,0-1 1,0 0-1,0 1 0,0-1 0,-1 1 0,1-1 0,0 1 0,-1 0 0,1-1 0,0 1 0,-1 0 0,1-1 0,0 1 1,-1 0-1,1 0 0,-1-1 0,0 1 0,1 0 0,-1 0 0,0 0 0,1 0 0,-1 0 0,0-1 0,0 1 0,0 0 0,0 0 1,0 0-1,0 0 0,0 0 0,0 1 0,0 0 24,7 52 615,-2-1 1,-3 1-1,-2 0 0,-10 80 0,9-113-434,1-16-114,0 0 0,0-1 0,-1 1 0,0 0-1,1-1 1,-3 7 0,2-3 172,1-8-275,0 1 0,0-1 0,0 0 0,0 0 0,0 1 0,0-1 0,0 0 0,0 0 0,0 1 0,0-1 0,0 0 0,0 0 0,0 1 0,0-1 0,0 0 0,0 1 0,0-1 0,0 0-1,0 0 1,0 1 0,-1-1 0,1 0 0,0 0 0,0 0 0,0 1 0,0-1 0,-1 0 0,1 0 0,0 0 0,0 1 0,0-1 0,-1 0 0,1 0 0,0 0 0,0 0 0,-1 0 0,1 0 0,0 1 0,0-1 0,-1 0 0,1 0 0,-7-19-424,2-6-3317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44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 8136,'0'0'4329,"13"3"-3764,-7-1-471,8 2 126,-1 0 0,1-2-1,0 0 1,25 1-1,22-4 731,0-2 1,69-13-1,-107 12-724,-1 1 18,0-1-1,-1-1 1,0-1 0,0-1-1,31-14 1,-26 9 32,-19 9-125,-1 0 0,1 0 1,-1-1-1,9-6 0,-9 1 48,-5 5-2698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45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466 26 6328,'0'0'10823,"-10"-4"-10400,0 0-221,0 0 0,0 1 0,0 0 0,-1 1-1,1 0 1,-1 0 0,1 1 0,-1 1 0,-16 1 0,8 4 172,0 1 0,0 0 0,1 2 0,0 0 0,-33 21 0,41-22-243,1 0 0,0 1 0,0 0 0,1 0 1,0 1-1,0 0 0,-11 17 0,8-10 167,-21 22 0,25-32-239,2 0 1,-1 1-1,0-1 1,1 1 0,1 1-1,-1-1 1,1 1-1,0-1 1,1 1-1,-3 9 1,-1 2 126,6-18-164,0 1 0,0 0-1,1 0 1,-1-1 0,0 1-1,1 0 1,-1 0 0,1 0 0,0 0-1,0 0 1,0 0 0,0 0-1,0 0 1,0 0 0,0 0 0,0 0-1,1 0 1,-1 0 0,1-1-1,0 1 1,-1 0 0,1 0-1,0 0 1,2 2 0,0 1 3,1 0-1,0-1 1,0 1 0,0-1 0,0 1 0,1-1-1,0-1 1,0 1 0,0-1 0,0 1-1,1-2 1,8 5 0,-4-3-4,1 0 1,-1-1-1,1 0 1,0-1-1,0 0 0,14 0 1,-3-1 5,12 1 33,0-2 0,0-1 0,36-6 0,-51 4-23,34 0 1,-37 3-9,1-1 0,23-4 0,-30 4-22,-9 2-280,-16 3-378,-11-6-215,18 0-2033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46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8032,'0'0'904,"11"-2"-532,7-3-222,146-31 2263,-122 28-1353,1 3-1,47-1 0,-77 7-722,0 0 1,0 1-1,0 1 0,0 0 1,17 7-1,35 7 1027,-61-16-1166,1-1-1,0 0 1,-1 0 0,1 0-1,0-1 1,5-1 0,12-1-2904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46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9 8640,'0'0'1401,"-7"13"-753,1-3-506,-1 0 95,0 1-1,1 0 1,0 0-1,1 1 1,1-1 0,-1 1-1,-3 21 1,8-31-144,-1 1 0,1-1 0,0 1 0,0 0 0,1-1 1,-1 1-1,0-1 0,1 1 0,-1-1 0,1 1 0,0-1 1,0 0-1,0 1 0,0-1 0,0 0 0,1 0 1,-1 0-1,1 1 0,-1-2 0,5 5 0,-4-5 6,0 1-1,1-1 1,-1 0-1,1 1 1,0-1 0,-1-1-1,1 1 1,0 0-1,0-1 1,-1 1-1,1-1 1,0 0-1,0 0 1,0 0 0,0 0-1,-1-1 1,1 1-1,5-2 1,2-1 61,0 0 1,0-1 0,-1-1-1,1 1 1,-1-1-1,0-1 1,-1 0-1,10-7 1,-11 7-43,-1 1 0,-1-1 0,1 0 0,-1 0 0,0 0 0,0-1 0,0 0 0,-1 0 0,0 0 0,-1 0 0,3-9 0,-5 15-82,0-1-1,-1 0 0,1 1 1,-1-1-1,0 0 1,1 0-1,-1 1 1,0-1-1,0 0 1,0 0-1,0 0 1,-1 1-1,1-1 1,0 0-1,-1 0 1,1 1-1,-1-1 0,0 0 1,1 1-1,-1-1 1,0 1-1,0-1 1,0 1-1,0-1 1,0 1-1,0 0 1,-1-1-1,1 1 1,0 0-1,-1 0 1,1 0-1,-1 0 1,1 0-1,-3-1 0,-4-1 65,-1 0-1,1 1 0,-1 0 0,0 0 0,-14-1 0,13 3-42,0 0 0,0 1-1,0 0 1,0 0 0,1 1-1,-1 1 1,-17 5 0,-11 4 112,38-12-168,-1 0 0,1 0 0,-1 0 1,1 0-1,-1 0 0,1 0 0,-1 0 0,1 0 1,0 0-1,-1 0 0,1 0 0,-1 1 1,1-1-1,0 0 0,-1 0 0,1 1 0,-1-1 1,1 0-1,0 0 0,-1 1 0,1-1 1,0 0-1,0 1 0,-1-1 0,1 1 1,0-1-1,0 0 0,-1 1 0,1-1 0,0 1 1,0-1-1,0 1 0,0-1 0,0 1 1,0 0-106,0-1 1,0 0 0,1 0-1,-1 1 1,0-1 0,1 0-1,-1 1 1,0-1 0,1 0-1,-1 0 1,0 0 0,1 0-1,-1 1 1,0-1 0,1 0-1,-1 0 1,1 0-1,-1 0 1,0 0 0,1 0-1,-1 0 1,1 0 0,-1 0-1,1 0 1,-1 0 0,0 0-1,1 0 1,-1 0 0,1 0-1,-1-1 1,1 1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48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231 500 4120,'0'0'6464,"-10"0"-5975,1 0-323,-1 1 0,0 0 0,1 1 0,-1 0 0,1 0 0,-1 1-1,1 0 1,-12 7 0,12-6 105,0 1-1,1 0 0,0 1 1,0 0-1,0 0 1,1 1-1,0 0 0,0 0 1,1 0-1,0 1 0,0 0 1,1 0-1,0 1 1,0 0-1,1 0 0,0 0 1,0 0-1,-3 19 0,6-26-189,1 1-1,0 0 0,0-1 1,1 1-1,-1-1 0,0 1 0,1 0 1,-1-1-1,1 0 0,0 1 0,0-1 1,0 1-1,0-1 0,1 0 0,-1 0 1,0 1-1,1-1 0,0 0 1,-1 0-1,1-1 0,0 1 0,0 0 1,4 2-1,-2-1 11,0-1 0,0 1 1,0-1-1,0 0 0,0 0 1,0-1-1,1 1 0,-1-1 1,1 0-1,-1 0 0,1 0 0,7-1 1,-4 0-39,0 0 1,0-1 0,0 0 0,0 0-1,0-1 1,0 0 0,0-1 0,-1 0 0,1 0-1,-1 0 1,0-1 0,1 0 0,-2 0-1,1-1 1,-1 0 0,1 0 0,-1-1-1,-1 0 1,1 0 0,-1 0 0,8-13-1,-4 5-4,-1 0-1,0-1 1,-1 0-1,-1-1 0,0 0 1,-1 0-1,-1 0 1,3-24-1,-4 16-19,-2 0 0,0 0 0,-2 0 0,-1-1 0,-5-28 0,6 47-26,-6-36 39,-1 1 1,-3 0-1,-28-74 1,37 109-39,0 1 0,1-1-1,-1 0 1,0-10 0,2 11 8,0 1 1,-1-1-1,0 1 1,0 0-1,0-1 1,0 1-1,-1 0 1,1 0-1,-4-6 1,5 10-9,0 0-1,0 0 1,0 0-1,0 1 1,0-1-1,0 0 1,0 0 0,-1 0-1,1 1 1,0-1-1,0 0 1,0 0 0,0 0-1,0 0 1,0 1-1,0-1 1,0 0-1,0 0 1,-1 0 0,1 0-1,0 0 1,0 0-1,0 1 1,0-1 0,0 0-1,-1 0 1,1 0-1,0 0 1,0 0-1,0 0 1,0 0 0,-1 0-1,1 0 1,0 0-1,0 0 1,0 0 0,0 0-1,-1 0 1,1 0-1,0 0 1,0 0-1,0 0 1,-1 0 0,1 0-1,0 0 1,0 0-1,0 0 1,0 0 0,-1 0-1,1 0 1,0 0-1,0 0 1,0-1-1,0 1 1,0 0 0,-1 0-1,1 0 1,0 0-1,0 0 1,0 0 0,0-1-1,0 1 1,0 0-1,-1 20 89,1-17-74,3 45 110,1-1 1,18 74 0,-16-87-59,5 39 91,3 18 67,-5-54 12,9 68 0,-18-102-245,0-1 1,0 0 0,0 0-1,0 1 1,0-1-1,0 0 1,0 0-1,0 1 1,-1-1-1,0 0 1,1 0-1,-1 0 1,0 0-1,0 0 1,0 0 0,0 0-1,0 0 1,0 0-1,-1 0 1,1 0-1,-1-1 1,-2 3-1,3-4-43,1 0 0,-1 0 0,0-1-1,1 1 1,-1 0 0,1 0 0,-1-1 0,0 1-1,1-1 1,-1 1 0,1 0 0,-1-1 0,1 1-1,-1-1 1,1 1 0,0-1 0,-1 0 0,1 1-1,0-1 1,-1 1 0,1-2 0,-2-2-2785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49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4720,'0'0'9193,"9"10"-8585,25 32-25,-32-39-503,0 0 1,0 0 0,-1 0-1,1 0 1,-1 0 0,0 0-1,0 0 1,0 1 0,0-1-1,0 0 1,-1 1 0,0-1 0,1 0-1,-1 1 1,-1-1 0,0 6-1,1 5 215,1 43 666,0-22-298,-1 0 1,-2-1-1,-7 39 1,7-59 165,1 1-1,0 29 1,2-24 502,-1-19-1030,-6 17 46,5 5-108,2-16-193,-1-7-46,0 0 0,0 0 0,0 1 0,0-1 0,1 0 0,-1 0 0,0 0 0,0 1 0,0-1 0,1 0 0,-1 0 0,0 0 0,0 0 0,1 1 0,-1-1 0,0 0 0,0 0 0,1 0 0,-1 0 0,0 0 0,0 0 0,1 0 0,-1 0 0,0 0 0,1 0 0,-1 0 0,0 0 0,0 0 0,1 0 0,-1 0 0,0 0 0,0 0 0,1 0 0,-1-1 0,0 1 0,1 0 0,11-4 0,-12 4 0,52-14 0,-37 11 0,-1-1 0,1-1 0,26-12 0,-39 17 0,-1-1 0,0 0 0,0 1 0,0-1 0,1 1 0,-1-1 0,0 1 0,1-1 0,-1 1 0,0 0 0,1 0 0,-1 0 0,0 0 0,1 0 0,-1 0 0,1 0 0,-1 0 0,0 0 0,1 1 0,-1-1 0,0 0 0,0 1 0,1-1 0,-1 1 0,2 1 0,-2-2 0,7 1 365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49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7232,'0'0'7464,"14"-1"-6875,14-2-344,9 1 485,0-3 0,42-10-1,24-10 1234,-97 23-1744,-9-1-435,-1 1-2544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50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8240,'0'0'770,"13"-3"-191,-5 0-490,107-26 1729,-98 25-1172,1 1 0,0 1 0,-1 0 0,1 1 0,23 3 0,-4 9 1965,-31-13-2055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1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1 983 8936,'0'0'6034,"6"-11"-5620,19-33-64,31-33 891,12-42 103,74-178-1,-116 232-694,-4 0 0,15-71 0,-29 83 699,-26 114 1742,-4 32-3374,9-35 546,-62 285-129,14-66-2,40-169 5,19-93 37,2-14-171,0-1-1,0 0 1,0 0-1,0 0 1,0 0-1,0 0 1,0 0 0,0 0-1,0 0 1,0 0-1,0 0 1,0 0-1,0 1 1,0-1 0,0 0-1,0 0 1,1 0-1,-1 0 1,0 0-1,0 0 1,0 0-1,0 0 1,0 0 0,0 0-1,0 0 1,0 0-1,0 0 1,0 0-1,0 0 1,0 0 0,0 0-1,0 0 1,0 0-1,1 1 1,-1-1-1,0 0 1,0 0 0,0 0-1,0 0 1,0 0-1,0 0 1,0 0-1,0 0 1,0 0-1,0 0 1,0 0 0,0-1-1,1 1 1,-1 0-1,0 0 1,0 0-1,0 0 1,0 0 0,0 0-1,0 0 1,0 0-1,0 0 1,0 0-1,0 0 1,0 0-1,0 0 1,0 0 0,9-13 86,-8 12-80,21-39 77,2 0 1,2 2 0,59-66-1,-9 28-18,56-60 66,-67 64-4,-3-4-1,76-121 0,-107 147-53,-11 18 43,-1 0 1,22-54 0,-38 79-81,-1 1 0,0-1 0,0 1 0,-1-1-1,0 0 1,0 1 0,0-1 0,-1 0 0,-1-9 0,1 16-36,0-1 0,0 1 0,0 0 0,0 0-1,0 0 1,0 0 0,0-1 0,0 1 0,0 0 0,0 0 0,0 0 0,0 0 0,0 0 0,0 0 0,0-1 0,0 1 0,-1 0 0,1 0-1,0 0 1,0 0 0,0 0 0,0 0 0,0 0 0,0-1 0,-1 1 0,1 0 0,0 0 0,0 0 0,0 0 0,0 0 0,0 0 0,-1 0-1,1 0 1,0 0 0,0 0 0,0 0 0,0 0 0,0 0 0,-1 0 0,1 0 0,0 0 0,0 0 0,0 0 0,0 0 0,-1 0 0,-8 7 40,-9 13-6,17-18-27,-18 24-2,0 1-1,3 1 1,0 1 0,1 0 0,-17 52-1,9-7-10,-19 97 0,35-135 28,2-1 1,1 1-1,1 0 1,2 1-1,6 53 0,-4-83-5,0 0 0,0 0 0,1-1 0,0 1-1,0-1 1,6 10 0,-7-14-4,-1-1 0,1 1 1,0-1-1,0 0 0,0 1 0,0-1 1,0 0-1,1 0 0,-1 0 0,0 0 0,0 0 1,1 0-1,-1 0 0,1 0 0,-1-1 1,1 1-1,-1 0 0,1-1 0,-1 0 1,1 1-1,-1-1 0,1 0 0,0 1 0,-1-1 1,1 0-1,-1 0 0,1 0 0,0-1 1,-1 1-1,1 0 0,0-1 0,-1 1 1,3-2-1,3-1 21,-1 0 1,1 0 0,-1-1-1,0 0 1,0 0 0,0 0-1,-1-1 1,1 0-1,5-8 1,4-6 91,19-31-1,-8 11 4,35-58 124,10-12 136,-65 100-367,0 3 216,-5 22-110,-3 68-36,2 58 109,0-136-179,1 1 0,-1-1 1,1 0-1,1 0 0,-1 0 0,1 0 0,3 7 0,-4-12-14,-1 1-1,1-1 0,0 0 0,-1 0 0,1 1 0,0-1 0,0 0 1,0 0-1,0 0 0,0 0 0,0 0 0,0 0 0,0-1 0,1 1 1,-1 0-1,0 0 0,0-1 0,1 1 0,-1-1 0,0 1 1,1-1-1,-1 0 0,1 0 0,-1 1 0,0-1 0,1 0 0,-1 0 1,1 0-1,-1 0 0,0-1 0,1 1 0,-1 0 0,1 0 0,-1-1 1,3 0-1,3-2 10,-1-1 1,1 1 0,-1-1 0,0 0-1,1 0 1,-2-1 0,1 0-1,-1 0 1,7-7 0,4-8 123,19-31 0,9-11-13,10-8-130,-53 68 0,0 1 0,0-1 0,0 1 0,0 0 0,1 0 0,-1 0 0,0-1 0,1 1 0,-1 0 0,0 1 0,1-1 0,-1 0 0,1 0 0,2 0 0,-3 1 0,-1 0 0,1 0 0,0 0 0,-1 0 0,1 0 0,0 1 0,-1-1 0,1 0 0,-1 0 0,1 1 0,0-1 0,-1 0 0,1 1 0,-1-1 0,1 1 0,-1-1 0,1 0 0,-1 1 0,1-1 0,-1 1 0,0 0 0,1-1 0,-1 1 0,0-1 0,1 1 0,-1 0 0,0-1 0,0 1 0,0-1 0,0 1 0,1 0 0,-1-1 0,0 1 0,0 1 0,6 36 0,-5-28 0,0 0 0,1-1 0,0 1 0,0-1 0,1 1 0,1-1 0,-1 0 0,1 0 0,1 0 0,6 9 0,-10-17 0,-1 0 0,1-1 0,-1 1 0,1 0 0,0-1 0,0 1 0,-1-1 0,1 0 0,0 1 0,0-1 0,-1 1 0,1-1 0,0 0 0,0 0 0,0 1 0,0-1 0,0 0 0,-1 0 0,1 0 0,0 0 0,0 0 0,0 0 0,1-1 0,1 1 0,0-1 0,-1 0 0,1 0 0,-1 0 0,1 0 0,-1-1 0,4-2 0,1-2 0,0 0 0,0 0 0,9-12 0,72-107 0,-88 125 0,0 0 0,0 0 0,1 0 0,-1 0 0,0-1 0,0 1 0,0 0 0,0 0 0,0 0 0,0 0 0,0 0 0,0-1 0,1 1 0,-1 0 0,0 0 0,0 0 0,0 0 0,0 0 0,0 0 0,1 0 0,-1 0 0,0-1 0,0 1 0,0 0 0,0 0 0,1 0 0,-1 0 0,0 0 0,0 0 0,0 0 0,1 0 0,-1 0 0,0 0 0,0 0 0,0 0 0,0 0 0,1 0 0,4 8 0,1 17 0,-4-18 0,0-1 0,1 6 0,0-1 0,1 1 0,0-1 0,1-1 0,0 1 0,1 0 0,10 15 0,-14-26 0,-1 1 0,0 0 0,1 0 0,-1-1 0,0 1 0,1 0 0,-1-1 0,1 0 0,-1 1 0,1-1 0,-1 0 0,1 0 0,-1 1 0,1-1 0,-1 0 0,1-1 0,-1 1 0,1 0 0,-1 0 0,1-1 0,-1 1 0,0-1 0,1 1 0,-1-1 0,1 1 0,0-2 0,40-22 0,-37 21 0,12-8 0,-1 0 0,0-2 0,-1 0 0,0 0 0,17-22 0,-6 13 0,-23 20 0,0 0 0,0 0 0,1-1 0,-1 1 0,-1-1 0,1 0 0,0 0 0,-1 0 0,4-5 0,5 0 0,-11 8 0,1 0 0,0-1 0,0 1 0,-1 0 0,1-1 0,0 1 0,0-1 0,-1 1 0,1-1 0,-1 1 0,1-1 0,0 1 0,-1-1 0,1 1 0,-1-1 0,1 0 0,-1 1 0,0-1 0,1 0 0,-1 0 0,0 1 0,1-1 0,-1-1 0,-2 7 0,-1 0 0,1-1 0,-1 1 0,-1-1 0,-3 5 0,-2 3 0,-1 2 0,1 1 0,0 0 0,-7 20 0,13-30 0,1 0 0,0 1 0,1-1 0,0 1 0,-1 0 0,2-1 0,-1 1 0,1 0 0,0-1 0,0 1 0,0 0 0,1 0 0,2 10 0,-3-15 0,1 1 0,-1-1 0,0 0 0,1 1 0,0-1 0,-1 0 0,1 1 0,0-1 0,-1 0 0,1 0 0,0 0 0,0 0 0,0 0 0,0 0 0,0 0 0,0 0 0,0 0 0,1 0 0,-1 0 0,0-1 0,0 1 0,1 0 0,-1-1 0,0 1 0,1-1 0,-1 0 0,1 1 0,-1-1 0,0 0 0,1 0 0,-1 0 0,1 0 0,-1 0 0,1 0 0,-1 0 0,0 0 0,1-1 0,-1 1 0,1-1 0,-1 1 0,0-1 0,1 1 0,-1-1 0,0 0 0,2-1 0,5-3 0,0 0 0,-1 0 0,0-1 0,0 0 0,-1 0 0,7-9 0,0-3 0,0 0 0,-2 0 0,0-1 0,-1-1 0,-1 0 0,-1 0 0,-1-1 0,-1 0 0,4-22 0,-2 1 0,-3 0 0,-1 0 0,-3-73 0,-1 109 0,0 1 0,-1-1 0,1 1 0,-1-1 0,-1 1 0,1-1 0,-1 1 0,-2-6 0,4 11 0,0-1 0,0 1 0,0 0 0,-1 0 0,1 0 0,0 0 0,0 0 0,0 0 0,0 0 0,0 0 0,0 0 0,0 0 0,0 0 0,0 0 0,0 0 0,0 0 0,0 0 0,0 0 0,0 0 0,0 0 0,0 0 0,0 0 0,-1 0 0,1-1 0,0 1 0,0 0 0,0 0 0,0 0 0,0 0 0,0 0 0,0 0 0,0 0 0,0 0 0,0 0 0,0 1 0,0-1 0,0 0 0,-1 0 0,1 0 0,0 0 0,0 0 0,0 0 0,0 0 0,0 0 0,0 0 0,0 0 0,0 0 0,0 0 0,0 0 0,0 0 0,0 0 0,0 0 0,0 0 0,0 0 0,0 0 0,0 0 0,0 0 0,0 1 0,0-1 0,0 0 0,0 0 0,0 0 0,0 0 0,-3 9 0,0 11 0,-1 25 0,3 0 0,1 0 0,10 69 0,39 131 0,-19-126 0,-29-104-236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50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8136,'0'0'625,"13"1"-152,31 0-20,96 7 1749,-119-4-1728,2 0 1126,48 2-1,-60 2-2703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51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 5224,'0'0'2744,"11"-7"-2126,37-24 12,-46 29-568,1 1 0,0-1 1,0 1-1,-1 0 0,1 0 0,0 0 1,0 1-1,0-1 0,0 1 0,0-1 1,0 1-1,0 0 0,0 0 0,0 0 1,4 1-1,10 1 191,151-12 1625,0-8 0,-1-6 0,176-51 0,-328 73-1342,-15 2-523,0 0-1,0 0 1,0 0 0,0 0-1,0 0 1,0 0 0,-1 0-1,1 0 1,0 0 0,0 0-1,0 0 1,0 0 0,0 0-1,0 0 1,0 0 0,0 0-1,0 0 1,0 1 0,0-1-1,0 0 1,0 0 0,0 0-1,0 0 1,0 0 0,0 0-1,0 0 1,0 0 0,0 0-1,0 0 1,0 0 0,0 0-1,0 0 1,0 1 0,0-1-1,0 0 1,0 0 0,0 0-1,0 0 1,0 0 0,0 0-1,0 0 1,0 0 0,0 0-1,0 0 1,0 0 0,0 0-1,0 0 1,0 0 0,0 1-1,0-1 1,0 0 0,0 0-1,0 0 1,0 0 0,0 0-1,1 0 1,-1 0 0,0 0-1,0 0 1,0 0 0,0 0-1,0 0 1,0 0 0,0 0-1,0 0 1,0 0 0,0 0-1,0 0 1,-25 14 662,-45 10-441,1 0-3172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52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227 371 4616,'0'0'3985,"5"-10"-3401,14-28 8,-19 38-576,0 0 0,0 0 0,0 0 1,0 0-1,1-1 0,-1 1 0,0 0 0,0 0 0,0 0 0,0 0 1,0 0-1,0 0 0,0 0 0,0 0 0,0 0 0,0 0 0,0-1 0,0 1 1,0 0-1,0 0 0,0 0 0,0 0 0,0 0 0,0 0 0,0 0 1,0 0-1,0 0 0,0-1 0,0 1 0,0 0 0,-1 0 0,1 0 0,0 0 1,0 0-1,0 0 0,0 0 0,0 0 0,0 0 0,0 0 0,0 0 1,0 0-1,0 0 0,0 0 0,0-1 0,-1 1 0,1 0 0,0 0 1,0 0-1,0 0 0,0 0 0,0 0 0,0 0 0,0 0 0,0 0 0,0 0 1,-1 0-1,1 0 0,0 0 0,0 0 0,0 0 0,0 0 0,0 0 1,0 0-1,0 1 0,0-1 0,-12 3 614,-12 10 123,-9 4-160,-54 33 699,76-43-957,0 1 1,1 1 0,-1 0-1,2 1 1,-15 17-1,22-25-226,0 1 0,1-1-1,-1 1 1,0-1-1,1 1 1,0 0 0,0 0-1,0 0 1,0-1-1,0 1 1,0 0 0,1 0-1,0 0 1,-1 0-1,1 0 1,0 0 0,0 0-1,1 0 1,-1 0-1,1 0 1,-1 0 0,1 0-1,2 5 1,-1-5-32,0 0 1,0 0-1,0 0 1,0 0 0,0-1-1,1 1 1,-1-1-1,1 0 1,0 0-1,0 0 1,0 0-1,0 0 1,0-1-1,0 1 1,0-1-1,0 0 1,1 0-1,-1 0 1,0 0 0,7 0-1,2 1 49,1-1 0,-1-1-1,0 0 1,19-3 0,-26 2-74,1 0 1,0 0-1,0-1 0,-1 0 1,1 0-1,-1-1 1,0 0-1,0 0 0,0 0 1,0 0-1,7-6 0,-1-1 9,-1-1 0,1 0 0,-2 0 0,1-1 0,-2 0 0,1-1 0,-2 0 0,0 0 0,0 0 0,-1-1 0,-1 0 0,0 0 0,-1-1-1,-1 1 1,0-1 0,1-19 0,-3 4 28,-1 1-1,-7-59 0,5 74-58,-1 0 0,0 1 0,-1-1-1,-1 1 1,0 0 0,-1 0 0,0 1 0,-13-21 0,17 31-19,0-1 0,-1 1 0,1 0 0,0 0 0,-1 0 0,1 0 0,-1 0 0,0 1 0,0-1 1,1 1-1,-1-1 0,0 1 0,0 0 0,0 0 0,0 1 0,-1-1 0,1 0 0,0 1 0,0 0 1,0 0-1,0 0 0,-1 0 0,1 0 0,0 1 0,0 0 0,0-1 0,0 1 0,0 0 0,0 0 0,-4 3 1,6-4-4,-1 1 0,1-1 0,0 1 0,0 0 0,0-1 0,0 1 0,0 0 0,0 0 1,0 0-1,0 0 0,0 0 0,1 0 0,-1 0 0,-1 1 0,2-1-86,0-1 0,0 0 0,0 1 0,0-1 0,0 0-1,0 1 1,1-1 0,-1 0 0,0 0 0,0 1 0,0-1 0,0 0 0,0 1-1,0-1 1,1 0 0,-1 0 0,0 1 0,0-1 0,0 0 0,1 0-1,-1 0 1,0 1 0,0-1 0,1 0 0,-1 0 0,0 0 0,1 0 0,-1 1-1,0-1 1,0 0 0,1 0 0,-1 0 0,0 0 0,1 0 0,-1 0 0,0 0-1,1 0 1,-1 0 0,0 0 0,1 0 0,-1 0 0,0 0 0,0 0-1,1 0 1,-1 0 0,1-1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53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7328,'0'0'8712,"7"14"-8011,23 44-41,-26-49-486,-1 0 1,0-1-1,-1 1 0,1 0 1,-2 0-1,0 0 1,0 0-1,0 14 0,-1-8 90,-1 32 1000,-9 68 0,7-90-860,-8 18 316,9-36-463,-1 0-1,1 1 1,1-1 0,0 0-1,-1 10 1,2-15-211,1-1 1,-1 1-1,0 0 1,1 0-1,-1-1 1,1 1-1,0 0 1,0-1-1,0 1 1,0 0-1,0-1 1,0 1-1,0-1 1,0 0-1,0 1 1,1-1-1,-1 0 0,1 0 1,-1 0-1,1 0 1,-1 0-1,1 0 1,-1 0-1,1 0 1,0-1-1,-1 1 1,1-1-1,0 1 1,0-1-1,0 0 1,2 1-1,5 0 4,1 0 0,0 0 0,-1-1 0,16-1 0,6-1 28,-20 2-48,-1 0 0,1-1 1,-1 0-1,1-1 0,-1 0 0,0 0 0,1-1 0,11-6 1,-21 9-58,0-1 0,0 0 0,0 0 1,-1 0-1,1 0 0,0 0 1,0 0-1,-1 0 0,1 0 0,0 0 1,-1 0-1,1 0 0,-1 0 1,1 0-1,-1-1 0,0 1 0,0 0 1,1 0-1,-1 0 0,0-1 0,0 1 1,0 0-1,0 0 0,0 0 1,-1-1-1,1 1 0,0 0 0,0 0 1,-2-2-1,1-11-365,-3-43-3584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18:53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9240,'0'0'817,"11"-1"-96,11-1-398,179-19 2565,-132 15-1782,-45 4-320,46-9-1,-67 10-841,0 0-1,0 0 0,1 0 1,-1-1-1,0 0 0,0 0 1,0 0-1,-1 0 1,1 0-1,0 0 0,-1-1 1,0 1-1,4-6 0,-5 7-270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3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95 2704,'0'0'7304,"4"11"-6954,0 0-186,0 0-1,3 22 0,-6-28-67,-1 1-1,1-1 1,-1 0 0,0 0 0,-1 1-1,1-1 1,-1 0 0,0 0 0,0 1-1,-1-1 1,-3 8 0,2-6 52,-1-1 1,0-1-1,0 1 0,0 0 0,0-1 1,-1 0-1,0 0 0,0 0 0,0-1 1,-1 0-1,0 0 0,1 0 1,-11 4-1,13-8-92,-1 1 1,1-1-1,-1 0 0,1-1 0,0 1 1,-1 0-1,1-1 0,0 0 1,0 0-1,-1 0 0,1 0 1,0 0-1,0-1 0,0 1 1,0-1-1,1 0 0,-1 0 0,0 0 1,-3-4-1,0 0 10,0 1 0,1-1-1,0 1 1,1-1 0,-1-1-1,1 1 1,-5-12 0,-11-40 406,19 54-439,1 0 0,0 0-1,0 0 1,0 0 0,0 0 0,1 0 0,-1 0 0,1 0-1,0 0 1,0 0 0,3-5 0,20-42 353,-20 44-329,-2 5-36,-1 0 0,1 0 0,-1 0 0,1 1 0,0-1 0,0 0 0,0 1 0,0-1 0,0 1 0,0-1 0,0 1 0,4-1 0,32-11 401,-23 9-137,-12 2-226,0 2-1,1-1 1,-1 0 0,0 1-1,1-1 1,-1 1 0,0 0 0,1 0-1,-1 0 1,0 1 0,1-1-1,-1 1 1,0 0 0,1 0-1,-1 0 1,5 2 0,-3 0 10,0 0 0,0 0 1,-1 1-1,1 0 0,-1 0 1,0 0-1,0 0 1,0 0-1,3 6 0,1 3 55,0 1 0,-1 0 1,0 0-1,-1 1 0,-1 0 0,5 18 0,-5-6 41,0 1 0,-2-1 0,-1 0 0,-2 1 1,-2 32-1,0 13 80,2-49-100,-1 0 1,-1 1-1,-6 27 0,-4 17 287,5-49-288,4-13-81,1 0 0,-1 0-1,2 0 1,-3 14 0,4-20-58,0-1 0,-1 1 0,1-1 1,0 0-1,0 1 0,0-1 0,0 0 1,-1 1-1,1-1 0,0 0 0,0 0 0,-1 1 1,1-1-1,0 0 0,0 0 0,-1 1 1,1-1-1,0 0 0,-1 0 0,1 0 1,0 1-1,-1-1 0,1 0 0,0 0 1,-1 0-1,1 0 0,-1 0 0,1 0 1,0 0-1,-1 0 0,1 0 0,0 0 0,-1 0 1,1 0-1,-1 0 0,1 0 0,0 0 1,-1 0-1,1 0 0,0-1 0,-1 1 1,1 0-1,0 0 0,-1 0 0,1 0 1,0-1-1,-1 1 0,1 0 0,0 0 1,0-1-1,-1 1 0,1 0 0,0-1 0,0 1 1,-1-1-1,-3-9 6,1 0 0,0-1 0,0 0 0,1 1 0,1-1 0,0 0 0,0 0 0,2-15 0,-2 6-6,0-33 27,11-101 1,-6 126-14,2-1 0,1 1 0,1 0 0,1 0 0,15-30 0,-14 37 0,30-55 42,-36 68-56,1 1 0,1 0 0,-1 0 0,1 1 0,0-1 0,0 1 0,12-8 0,-4 3 1,-14 10-6,1 0 0,-1 1 1,0-1-1,1 1 0,0-1 0,-1 1 0,1-1 0,-1 1 0,1 0 0,0-1 0,-1 1 0,1-1 1,0 1-1,-1 0 0,1 0 0,0-1 0,0 1 0,-1 0 0,1 0 0,0 0 0,0 0 0,-1 0 1,1 0-1,0 0 0,0 0 0,-1 0 0,1 1 0,0-1 0,0 0 0,-1 0 0,1 0 0,0 1 0,-1-1 1,1 1-1,0-1 0,-1 0 0,1 1 0,-1-1 0,1 1 0,0 0 0,2 1 9,-1 0-1,0 0 0,0 0 1,0 0-1,-1 1 0,1-1 1,0 0-1,-1 1 0,0-1 1,1 1-1,-1-1 0,0 1 1,0 0-1,-1 0 0,1-1 1,0 1-1,-1 0 0,0 0 1,0 0-1,0 4 0,0 8 50,-1 0-1,-3 22 1,3-30-38,-14 138 327,11-112-271,2 0 1,1 0-1,1 0 1,2 0-1,2 0 1,1 0-1,11 39 1,5-8 124,-19-60-179,0 1 1,0 0-1,1 0 1,0-1-1,0 0 1,0 1-1,0-1 1,0 0-1,1 0 0,6 4 1,-9-7-16,0 0 0,1-1 0,-1 1 0,1-1 0,-1 0 0,1 1 0,-1-1 1,0 0-1,1 0 0,-1 0 0,1 0 0,-1 0 0,1 0 0,-1-1 0,1 1 0,-1 0 0,1-1 0,-1 1 0,0-1 0,1 0 1,-1 1-1,0-1 0,1 0 0,-1 0 0,2-1 0,0-1 1,0 1 0,0-1 0,0 1 1,0-1-1,-1 0 0,1 0 0,-1 0 0,4-6 0,7-20 28,2-4 42,1 1 1,25-37-1,-26 45-56,-11 17-20,1 0 1,-1-1 0,1 2-1,1-1 1,7-7 0,-11 12-8,0 0 0,1 1 0,-1-1 0,0 1 0,1 0 0,-1 0 0,1 0 0,-1 0 0,1 0 0,-1 0 0,1 1 0,0-1 0,-1 1 0,1 0 0,0 0 0,-1 0 0,1 0 0,0 0 0,-1 0 0,1 1 0,4 1 0,8 1 20,0 2 0,-1 0 0,1 0 0,-1 2 0,0-1 1,0 2-1,-1 0 0,23 18 0,-36-26-11,0 0-1,0 0 1,0 0 0,0 0 0,0 0-1,0 0 1,0 0 0,0 0 0,0 0-1,0 0 1,0 0 0,0 0 0,0 0-1,0 0 1,0 0 0,0 0 0,0 0-1,0 0 1,0 0 0,1 0 0,-1 0-1,0 0 1,0 0 0,0 0 0,0 0-1,0 0 1,0 0 0,0 0 0,0 0-1,0 0 1,0 0 0,0 0 0,0 0-1,0 0 1,0 0 0,0 0 0,0 0-1,0 0 1,0 0 0,0 0 0,-4-8 69,-10-12-19,5 10-18,-2 0-1,0 1 1,0 0 0,-14-8-1,23 15-30,0 1 0,-1-1 0,1 1 0,-1 0 0,0 0 0,1 0 0,-1 0 0,0 0 0,0 0 0,1 1-1,-1 0 1,0-1 0,0 1 0,0 0 0,0 0 0,0 1 0,0-1 0,1 0 0,-1 1 0,0 0 0,0 0 0,1 0 0,-1 0-1,0 0 1,1 0 0,-1 1 0,-3 2 0,1 1 1,-1 0 0,1 0 0,1 0-1,-1 1 1,1 0 0,0 0 0,0 0 0,1 0 0,0 1-1,0-1 1,0 1 0,1 0 0,0 0 0,0 0 0,1 0-1,0 0 1,0 0 0,0 0 0,1 0 0,1 0-1,-1 1 1,1-1 0,0 0 0,0 0 0,1 0 0,0 0-1,0-1 1,1 1 0,4 8 0,-5-10-1,3 4 30,-1 0 1,1 0 0,1-1 0,-1 0 0,8 8-1,-12-14-24,1-1 0,-1 1 0,1-1 0,-1 0 0,1 1 0,0-1 0,-1 0-1,1 0 1,0 0 0,0-1 0,-1 1 0,1 0 0,0-1 0,0 1 0,0-1-1,0 1 1,0-1 0,0 0 0,0 0 0,0 0 0,0 0 0,0 0 0,0-1 0,0 1-1,0 0 1,0-1 0,0 0 0,0 1 0,-1-1 0,1 0 0,0 0 0,1-1-1,4-3 20,-1 1 0,-1-1 0,1-1 0,-1 1 0,0-1-1,0 0 1,0 0 0,-1 0 0,0-1 0,0 1-1,-1-1 1,4-9 0,4-14 120,11-49 0,-18 63-104,-2 2 33,0 1 1,-1-1 0,0-23-1,-1 31-51,0 5-1,-1 2-25,0 0 1,1 0-1,-1 0 0,0 1 0,1-1 1,-1 0-1,1 0 0,0 1 0,-1-1 1,1 0-1,0 1 0,0-1 0,0 1 1,0-1-1,0 0 0,0 1 0,0-1 1,1 3-1,22 116 38,-20-109-22,1 0 0,0 0 0,1 0 1,0 0-1,1-1 0,0 0 0,0 0 0,1-1 0,0 1 1,16 14-1,-21-23-12,-1 0-1,0 0 1,0 0 0,1-1 0,-1 1-1,1 0 1,-1-1 0,1 1 0,-1-1 0,1 1-1,-1-1 1,1 0 0,-1 0 0,1 1 0,0-1-1,-1 0 1,1-1 0,-1 1 0,1 0-1,-1 0 1,1-1 0,-1 1 0,1-1 0,-1 1-1,1-1 1,-1 1 0,1-1 0,-1 0 0,0 0-1,1 0 1,-1 0 0,0 0 0,0 0-1,0 0 1,2-2 0,3-3 11,-1-1 1,1 0-1,-1 1 0,-1-2 0,6-8 1,5-17 72,-1-1 0,15-61 0,-16 52 29,-11 32-55,-2 9-48,0 0 0,0 0-1,1 0 1,-1 0 0,1 0-1,-1 0 1,1 0 0,0 0-1,0 0 1,0 1 0,0-1-1,2-2 1,3 31 56,-1 0-63,1 6 37,12 35 1,-16-59-40,2 0 0,-1 0 1,1 0-1,1-1 1,0 1-1,0-1 0,0 0 1,12 11-1,-17-18-6,1 0 0,-1 0 0,1-1 1,0 1-1,0 0 0,-1-1 0,1 1 0,0-1 0,0 1 0,0-1 0,0 1 0,0-1 1,0 0-1,-1 1 0,1-1 0,0 0 0,0 0 0,0 0 0,0 0 0,0 1 0,0-1 1,0-1-1,0 1 0,0 0 0,1 0 0,0-1 4,-1 0-1,1 0 1,-1 0 0,0 0-1,1 0 1,-1 0 0,0 0-1,0 0 1,0 0-1,0-1 1,0 1 0,0 0-1,1-3 1,2-4 16,-1 0 0,0 0 1,0 0-1,2-15 0,-1-3-4,-1-35 1,-1 7-62,4 5-48,-6 48 91,0 1 0,0-1 1,0 1-1,0-1 0,0 0 1,0 1-1,0-1 0,1 0 1,-1 1-1,0-1 0,0 1 1,0-1-1,1 0 0,-1 1 1,0-1-1,1 1 0,-1-1 1,1 1-1,-1-1 0,0 1 1,1-1-1,-1 1 0,1-1 1,-1 1-1,1 0 0,0-1 1,0 1-3,1-1 1,-1 1 0,1 0 0,-1 0-1,0-1 1,1 1 0,-1 0 0,1 0-1,-1 0 1,0 1 0,3-1 0,38 16-42,-36-13 42,82 46-2,-76-43-9,-9-3 7,0-1 1,1-1 0,0 1-1,-1 0 1,1-1 0,0 0-1,-1 1 1,1-2 0,0 1-1,0 0 1,0-1 0,0 0-1,0 1 1,0-2 0,7 0-1,-3 0 4,0-1-1,0-1 0,-1 1 0,1-1 0,0-1 0,-1 1 1,13-9-1,-14 8 6,-1 0 0,0 1 0,0-2 1,0 1-1,-1-1 0,1 1 0,-1-1 1,0-1-1,-1 1 0,1 0 0,3-10 0,-6 14-1,-1 1-1,0 0 1,1 0-1,-1 0 1,0-1 0,0 1-1,1 0 1,-1 0-1,0-1 1,0 1-1,0 0 1,1-1 0,-1 1-1,0 0 1,0 0-1,0-1 1,0 1-1,0 0 1,0-1 0,0 1-1,0 0 1,0-1-1,0 1 1,0 0-1,0-1 1,0 1 0,0 0-1,0-1 1,0 1-1,0 0 1,0-1-1,0 1 1,0 0 0,0-1-1,-1 1 1,1 0-1,0-1 1,0 1-1,0 0 1,-1 0 0,1-1-1,0 1 1,0 0-1,-1 0 1,1-1-1,-9 28 78,2-8-52,1 0-1,0 1 1,1 0 0,2-1-1,0 1 1,1 0 0,1 1-1,1-1 1,0 0 0,2 0-1,4 25 1,-5-41-19,0 0-1,0 0 1,0 1 0,1-1-1,0-1 1,-1 1 0,1 0-1,1 0 1,-1-1 0,0 1-1,1-1 1,0 1 0,-1-1-1,2 0 1,-1 0 0,0-1-1,0 1 1,1-1 0,-1 1-1,1-1 1,0 0 0,0-1 0,0 1-1,4 1 1,-1-2 7,0 0-1,0 0 1,0-1 0,1 1-1,-1-2 1,0 1 0,0-1-1,0 0 1,0 0 0,0-1-1,0 0 1,0-1 0,10-4-1,2-2 1,0 0 0,-1-2 0,21-15 0,-33 21-4,-2-1-1,1 1 1,-1-1-1,0 0 1,0 0-1,0 0 0,-1 0 1,0-1-1,0 1 1,-1-1-1,1 0 1,-2 0-1,1 0 1,-1 0-1,0 0 1,0 0-1,-1-13 0,0 16 7,-1 1 0,0-1 0,1 1 0,-1-1 0,-1 1 0,1 0 0,0-1 0,-1 1 0,1 0 0,-3-3 0,-1 9 20,1 0-1,-1 1 1,1 0 0,0 0-1,-4 6 1,6-7-28,0 0 0,0 0 0,0 0 0,0 1 0,1-1 0,-1 1 0,1-1 0,0 1 0,0 0 0,1-1 0,-1 1 0,1 0 0,0 0 0,-1-1 0,2 1 0,-1 0 0,0 0 0,1-1 0,0 1 0,0 0 0,2 5 0,-1-2-2,1 1 0,0-1 0,1 0 0,0-1-1,0 1 1,0-1 0,1 0 0,-1 0 0,9 8 0,-10-11-13,0-1 1,1 1 0,-1-1-1,0 0 1,1 0 0,-1 0-1,1-1 1,-1 1 0,1-1-1,0 0 1,0 0 0,0 0-1,-1-1 1,1 1 0,8-1 0,-4-1 1,0 0 1,0 0-1,0-1 1,-1 0-1,1 0 1,14-7-1,21-13 35,-1-1 1,74-56-1,-76 46-22,-32 24 9,2 1-1,-1 1 1,1-1 0,16-8 0,-26 16-15,1 0-1,-1-1 1,1 1-1,-1 0 1,1 0-1,-1 0 1,1 0-1,-1 0 1,1 0-1,-1 0 1,1 0-1,-1 0 1,1 0 0,-1 0-1,1 0 1,0 1-1,-1-1 1,0 0-1,1 0 1,-1 0-1,1 1 1,-1-1-1,1 0 1,-1 0-1,1 1 1,-1-1-1,0 1 1,1-1-1,-1 1 1,12 19 78,1 23 120,-8-7-140,-5-25-36,1 0-1,1 0 0,0 0 1,0 0-1,1 0 0,0-1 1,1 1-1,0-1 1,10 17-1,-13-26-24,0 0 0,1 0 0,-1 0 0,0 0 0,1 0 0,-1-1 0,0 1 0,1-1 0,-1 1 0,1-1 0,-1 1 0,1-1 0,-1 0 0,1 1 0,-1-1 0,1 0 0,-1 0 0,1 0 0,-1 0 0,1-1 0,-1 1 0,1 0 0,-1-1 0,1 1 0,-1-1 0,1 1 0,-1-1 0,3-1 0,4-2 0,0 0 0,-1-1 0,13-8 0,-19 12 0,24-18-15,-1-1 1,0-1-1,25-30 0,-22 26-1352,-14 13-3663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3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53 118 12160,'0'0'592,"-53"-65"-552,57 47-8,4 0-8,11 2 16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1091 7232,'0'0'4408,"10"-8"-3782,-1 1-480,-1 0-15,-1 1 1,1-1-1,-1 0 1,0-1-1,-1 0 1,0 0-1,7-11 1,2-11 511,-1-1 0,19-65 0,6-68 993,-13 46-506,-9 37-423,-11 48-193,2 0 1,21-59 0,-25 84-393,-1-2 121,2 0 0,-1 0 0,1 0 0,1 1 0,-1 0 0,12-13 0,-17 22-218,1 0 0,-1-1 0,1 1 0,-1 0 0,1-1 0,-1 1 0,1 0 0,-1 0 0,1 0 0,0-1 0,-1 1 0,1 0 0,-1 0 0,1 0 0,0 0 0,-1 0 0,1 0 0,-1 0 0,1 0 0,-1 0 0,1 1 0,0-1 0,-1 0 0,1 0 0,-1 0 0,1 1 0,-1-1 0,1 0 0,-1 1 0,1-1 0,16 14 295,-14-11-273,6 6 71,-1 1 0,0 0 0,0 0 0,-1 1 0,8 16 0,26 64 440,-27-56-330,-1-5 51,-2 1 0,-1 1 0,9 48 0,-16-61-126,-1 0 1,-1 0 0,0 0-1,-2 0 1,0-1 0,-1 1-1,-6 28 1,7-42-102,-1-1 0,1 0 0,-1 0 0,0 1 0,0-1 0,0-1 0,0 1 0,-5 5 0,6-7-25,-1-1 1,1 1-1,-1-1 1,1 0-1,-1 1 1,1-1-1,-1 0 0,0 0 1,0 0-1,0 0 1,1-1-1,-1 1 1,0 0-1,0-1 1,0 1-1,0-1 1,0 0-1,0 0 0,0 0 1,0 0-1,-3 0 1,-123-23 681,88 15-525,16 3 22,17 3-71,18 3-63,84 22-65,-64-15-32,50 8 0,-69-15 17,0 0 1,0-1-1,0 0 1,0-1-1,0 0 1,0-1-1,21-6 0,-22 4 5,0-1 0,0 0-1,0-1 1,-1 0-1,0 0 1,0-1-1,0-1 1,9-9-1,10-12 11,25-34-1,-53 62-5,17-22 25,-1 0-1,-2-2 1,0 0-1,-2 0 1,13-34-1,-11 19 22,-2-2-1,14-79 0,-22 81 11,-2 0 0,-2 0 0,-1-1 1,-2 1-1,-11-62 0,13 100-43,0 0-1,-1 0 1,1 1 0,-1-1 0,1 0-1,-1 0 1,0 0 0,0 0 0,1 0 0,-1 1-1,-1-1 1,1 0 0,-2-1 0,3 3-12,0 0 0,0 0 1,0 0-1,-1 0 0,1 0 1,0 0-1,0 0 0,-1 0 1,1 0-1,0 0 0,0 0 1,0 0-1,-1 0 0,1 0 1,0 0-1,0 0 0,-1 0 1,1 0-1,0 0 0,0 0 1,0 1-1,0-1 0,-1 0 1,1 0-1,0 0 0,0 0 1,0 0-1,0 1 0,-1-1 1,1 0-1,0 0 0,0 0 1,0 1-1,0-1 0,0 0 1,-7 20 16,-2 40 16,2 1-1,3 0 1,3 0 0,2-1 0,2 1 0,4 0 0,22 96-1,-24-137 19,1 0-1,1 0 0,1-1 0,17 32 1,-24-49-47,1 0-1,-1 0 1,0 0 0,1 0 0,0-1 0,-1 1 0,1 0 0,0-1 0,0 1 0,0-1-1,0 1 1,0-1 0,0 0 0,1 0 0,-1 0 0,0 0 0,0-1 0,1 1 0,-1-1-1,1 1 1,-1-1 0,0 0 0,1 0 0,-1 0 0,1 0 0,-1 0 0,0 0-1,1-1 1,-1 1 0,1-1 0,-1 0 0,5-1 0,6-4 30,1-1 1,-1 0-1,0-1 0,16-13 0,-4 4 41,-11 8-20,0 0-1,-1-1 1,0-1 0,0 0 0,-2 0 0,1-2-1,-1 1 1,-1-1 0,12-19 0,-22 32-54,0-1 1,0 1 0,0 0 0,1 0-1,-1-1 1,0 1 0,0 0 0,0-1-1,0 1 1,0 0 0,0 0 0,1-1-1,-1 1 1,0 0 0,0-1 0,0 1-1,0 0 1,0 0 0,0-1 0,0 1-1,0 0 1,-1-1 0,1 1 0,0 0-1,0-1 1,0 1 0,0 0 0,0 0-1,0-1 1,-1 1 0,1 0-2,0 0 0,0 0 0,-1 0 0,1 0-1,0 0 1,0 0 0,-1 0 0,1 0 0,0 0 0,0 0 0,-1 0 0,1 0-1,0 0 1,0 0 0,-1 1 0,1-1 0,0 0 0,0 0 0,-1 0 0,1 0-1,0 1 1,0-1 0,0 0 0,0 0 0,-1 0 0,1 1 0,0-1 0,0 0-1,0 0 1,0 0 0,0 1 0,0-1 0,0 0 0,-1 0 0,1 1 0,-1 2 7,-7 12 89,1 0 0,-9 29 0,15-40-80,0 1-1,0 0 1,0 0 0,1 0-1,0 0 1,0 0-1,0 0 1,0 0-1,1 0 1,0 0-1,0 0 1,0-1-1,4 10 1,-4-12-15,3 8 5,0-1-1,1 1 1,0-1 0,1 0 0,12 14-1,-18-22-6,1 0-1,0-1 0,0 1 0,-1 0 1,1-1-1,0 1 0,0-1 0,0 1 0,0-1 1,-1 0-1,1 1 0,0-1 0,0 0 1,0 0-1,0 1 0,0-1 0,0 0 1,0 0-1,0 0 0,0 0 0,0 0 1,0 0-1,1-1 0,1 0 0,-1 0 1,0 0-1,0 0 1,0 0-1,0 0 1,0-1-1,0 1 1,0-1-1,2-2 1,2-2 0,-1-1-1,0 0 1,0 0 0,6-12 0,-9 15-1,0 1 0,-1-1 0,1 0 0,-1 0 0,0 0 0,-1 0 0,1 0 0,-1 0 0,1 0 0,-1 0 0,0 0 0,-1 0 0,1 0 0,-1 0 0,0 0 0,0 0 0,0 0 0,0 1 0,-4-8 0,1 3 0,-1 0 0,0 0 0,-1 0 0,0 1 0,0 0 0,-1 0 0,-9-7 0,-8-2 0,23 16 0,1 0 0,0 0 0,-1-1 0,1 1 0,-1 0 0,1-1 0,0 1 0,-1 0 0,1 0 0,-1 0 0,1 0 0,-1-1 0,1 1 0,-1 0 0,1 0 0,-1 0 0,1 0 0,0 0 0,-1 0 0,1 0 0,-1 0 0,1 0 0,-1 0 0,1 1 0,-1-1 0,1 0 0,-1 0 0,1 0 0,0 1 0,-1-1 0,1 0 0,-1 0 0,1 1 0,0-1 0,-1 0 0,1 1 0,0-1 0,-1 0 0,1 1 0,0-1 0,-1 0 0,1 1 0,0-1 0,0 1 0,0-1 0,-1 1 0,1-1 0,0 1 0,0-1 0,0 1 0,0-1 0,0 0 0,0 1 0,0 0 0,0 0 0,1 1 0,-1-1 0,1 0 0,-1 0 0,1 0 0,-1 0 0,1 0 0,0 0 0,0 0 0,-1 0 0,1 0 0,0 0 0,0 0 0,0-1 0,0 1 0,0 0 0,0 0 0,0-1 0,2 2 0,23 8 0,-19-9-3,1 1-1,0-2 1,0 1 0,0-1 0,0 0-1,-1-1 1,1 0 0,0 0-1,0-1 1,-1 0 0,1 0 0,-1-1-1,1 0 1,-1 0 0,0 0-1,0-1 1,-1 0 0,1-1 0,-1 0-1,0 0 1,0 0 0,6-7-1,0-1-2,-1 0 0,-1-1 0,0 0 0,-1 0 0,0-1-1,-1-1 1,-1 1 0,0-1 0,5-20 0,-2-5 33,-1 0 1,-2-1-1,-1-1 1,-1-66-1,-11 145-27,7 135 0,-6 258 0,3-254 0,0-175 0,-1-6 0,-2-10 0,4-5 0,0 0 0,2 1 0,0-1 0,1 1 0,2-1 0,0 1 0,0 0 0,2 0 0,1 0 0,14-29 0,-18 44 0,0 1 0,0 0 0,1-1 0,-1 1 0,1 0 0,0 1 0,0-1 0,1 1 0,5-4 0,-8 6 0,0-1 0,0 1 0,0 0 0,0 0 0,0 0 0,0 1 0,0-1 0,0 0 0,1 1 0,-1-1 0,0 1 0,1 0 0,-1 0 0,0 0 0,0 0 0,1 0 0,-1 1 0,0-1 0,1 1 0,-1-1 0,0 1 0,0 0 0,0 0 0,4 1 0,-5-1 0,0 0 0,0 0 0,0 0 0,0 0 0,0 0 0,-1 0 0,1 0 0,0 0 0,0 0 0,-1 0 0,1 0 0,0 0 0,-1 1 0,1-1 0,-1 0 0,0 1 0,1-1 0,-1 0 0,0 0 0,0 1 0,0-1 0,0 0 0,0 1 0,0-1 0,0 0 0,0 1 0,-1-1 0,1 0 0,-1 2 0,-2 5 0,0 0 0,-1 0 0,-8 13 0,-2 5 0,7-7 0,3-11 0,1 0 0,0 0 0,1 0 0,-1 1 0,-1 13 0,4-20 0,0 1 0,0 0 0,1 0 0,-1-1 0,1 1 0,-1 0 0,1-1 0,0 1 0,0 0 0,0-1 0,0 1 0,0-1 0,0 1 0,1-1 0,0 0 0,-1 0 0,1 1 0,0-1 0,0 0 0,0-1 0,0 1 0,3 2 0,3 1 0,0-1 0,0 1 0,1-2 0,-1 1 0,1-1 0,-1-1 0,1 1 0,0-2 0,0 1 0,0-1 0,0 0 0,1-1 0,-1 0 0,0-1 0,0 0 0,13-3 0,-12 1 0,0 0 0,-1-1 0,1 0 0,-1 0 0,0-1 0,-1-1 0,1 1 0,-1-2 0,10-8 0,-7 5 0,0-1 0,-1 0 0,-1-1 0,0 0 0,13-23 0,-20 31 0,0-1 0,0 0 0,-1 1 0,1-1 0,-1 0 0,0 0 0,0-8 0,0 11 0,-1 1 0,0-1 0,0 1 0,0-1 0,0 1 0,0-1 0,-1 1 0,1-1 0,0 1 0,-1-1 0,1 1 0,-1 0 0,1-1 0,-1 1 0,0-1 0,1 1 0,-1 0 0,0 0 0,0 0 0,0-1 0,0 1 0,0 0 0,0 0 0,0 0 0,-1 0 0,1 1 0,0-1 0,-1 0 0,0 0 0,0 0 0,1 0 0,-1 0 0,1 1 0,-1-1 0,1 1 0,-1-1 0,1 1 0,-1 0 0,1 0 0,-1 0 0,1-1 0,-1 1 0,0 1 0,1-1 0,-1 0 0,1 0 0,-1 1 0,1-1 0,-1 0 0,1 1 0,-1 0 0,1-1 0,-1 1 0,1 0 0,0 0 0,-1 0 0,1 0 0,0 0 0,0 0 0,0 0 0,0 0 0,0 0 0,0 0 0,0 1 0,0-1 0,-1 2 0,0 1 0,0 0 0,1 0 0,0 0 0,-1 0 0,1 0 0,0 0 0,1 1 0,-1-1 0,1 0 0,0 0 0,0 1 0,1 7 0,1 1 0,0 0 0,7 22 0,-5-25 0,-1 0 0,2-1 0,-1 0 0,1 0 0,1 0 0,-1-1 0,2 1 0,-1-1 0,1-1 0,10 10 0,-14-14 0,1 0 0,-1-1 0,1 1 0,-1-1 0,1 0 0,0 0 0,0 0 0,0 0 0,0-1 0,0 1 0,0-1 0,0 0 0,0-1 0,1 1 0,-1-1 0,0 0 0,1 0 0,-1 0 0,0 0 0,0-1 0,1 1 0,-1-1 0,0 0 0,0-1 0,0 1 0,0-1 0,5-2 0,2-3 0,-1 0 0,0-1 0,0 0 0,-1 0 0,0-1 0,8-11 0,43-62 0,-41 51 0,-2 0 0,-1-2 0,13-38 0,16-33 0,-45 104 0,0 0 0,0-1 0,0 1 0,0-1 0,0 1 0,0 0 0,1-1 0,-1 1 0,0-1 0,0 1 0,0 0 0,1-1 0,-1 1 0,0 0 0,0-1 0,1 1 0,-1 0 0,0 0 0,1-1 0,-1 1 0,0 0 0,1 0 0,-1-1 0,0 1 0,1 0 0,-1 0 0,1 0 0,-1 0 0,0 0 0,1-1 0,-1 1 0,1 0 0,-1 0 0,1 0 0,-1 0 0,0 0 0,1 0 0,-1 0 0,1 1 0,-1-1 0,1 0 0,0 1 0,0 0 0,0 1 0,1-1 0,-1 1 0,-1-1 0,1 1 0,0-1 0,0 1 0,0-1 0,0 4 0,11 43 0,-9-16 0,-2 0 0,-1 1 0,-2-1 0,-8 51 0,9-80 0,1 1 0,-2 9 0,0 0 0,-1-1 0,-5 18 0,7-28 0,0 1 0,0 0 0,-1 0 0,1-1 0,-1 1 0,0-1 0,0 1 0,0-1 0,-2 2 0,3-3 0,0 0 0,0 0 0,0-1 0,0 1 0,0 0 0,-1-1 0,1 1 0,0-1 0,0 1 0,-1-1 0,1 0 0,0 0 0,-1 1 0,1-1 0,0 0 0,-1 0 0,1 0 0,0 0 0,-1-1 0,-1 1 0,-1-2 0,0 0 0,1 0 0,0 0 0,-1 0 0,1-1 0,0 1 0,0-1 0,0 0 0,1 0 0,-1 0 0,1 0 0,-1 0 0,1-1 0,0 1 0,0-1 0,1 1 0,-2-6 0,0 4 0,0-1 0,0 0 0,-1 1 0,-6-9 0,10 14 0,-1 0 0,1 0 0,0-1 0,0 1 0,0 0 0,-1 0 0,1 0 0,0-1 0,0 1 0,0 0 0,0-1 0,0 1 0,0 0 0,0 0 0,0-1 0,-1 1 0,1 0 0,0 0 0,0-1 0,0 1 0,0 0 0,0-1 0,1 1 0,-1 0 0,0 0 0,0-1 0,0 1 0,0 0 0,0-1 0,0 1 0,0 0 0,0 0 0,1 0 0,-1-1 0,0 1 0,0 0 0,0 0 0,1-1 0,-1 1 0,0 0 0,0 0 0,0 0 0,1 0 0,-1-1 0,0 1 0,0 0 0,1 0 0,-1 0 0,0 0 0,1 0 0,-1 0 0,0 0 0,0 0 0,1 0 0,-1 0 0,0 0 0,1 0 0,-1 0 0,0 0 0,2-1 0,0 1 0,0 0 0,-1 0 0,1 0 0,0 0 0,0 0 0,0 0 0,-1 0 0,1 0 0,2 1 0,37 20 0,-30-14 0,1-1 0,19 7 0,-28-12 0,1 0 0,0 0 0,0 0 0,0 0 0,0-1 0,-1 1 0,1-1 0,0 0 0,0-1 0,0 1 0,0-1 0,0 1 0,3-2 0,18-7 0,45-22 0,-60 27 882,-2 4-5849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4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9240,'0'0'800,"103"-57"-48,-41 37 8,11 4-8,5 4 8,-1 6-48,-2-4 0,-3 4-208,1 4-8,7 2-272,-15 0 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508 158 4312,'0'0'5674,"0"-11"-5088,0-34 18,0 42-526,0 1 1,-1-1-1,0 1 1,1-1-1,-1 1 1,0 0-1,0-1 1,0 1-1,0 0 1,-1 0 0,1 0-1,-1 0 1,1 0-1,-1 0 1,0 0-1,-2-2 1,-1 0 129,0 0 0,0 1 0,-1-1 0,-6-2 1,-2-1 74,0 1 1,0 1 0,0 0 0,-1 0 0,0 1-1,0 1 1,0 1 0,-21-1 0,25 3-120,0 0 0,0 2 0,0-1 0,0 1 0,0 1 1,1-1-1,-1 2 0,1 0 0,0 0 0,0 1 0,0 0 0,-14 10 0,19-11-91,-45 33 512,45-33-489,1 1 0,-1-1 0,1 1 0,0-1 0,0 1 0,0 1 0,-4 8 0,7-12-54,0 1 1,0 0-1,1 0 1,0-1-1,-1 1 1,1 0-1,0 0 1,0 0-1,0-1 1,1 1-1,-1 0 1,1 0-1,-1-1 1,1 1 0,0 0-1,0-1 1,0 1-1,0-1 1,1 1-1,-1-1 1,1 1-1,-1-1 1,1 0-1,0 0 1,3 3-1,1 1 64,1 1 0,0-1 0,1 0 0,0 0 1,0-1-1,10 5 0,-6-5 124,0 0 0,0 0 1,0-1-1,1-1 0,0 0 0,0-1 1,0-1-1,0 0 0,0 0 0,0-1 1,0-1-1,0 0 0,23-6 1,-26 3 345,-13 0 181,-18 0-86,7 4-592,0 1 0,0 1 1,1 0-1,-1 1 1,1 1-1,-1 0 1,1 1-1,0 0 1,0 1-1,1 0 1,0 1-1,-17 13 1,15-10-28,2 1 1,-1 0 0,1 1 0,1 0-1,0 1 1,1 1 0,1-1 0,0 1-1,0 1 1,-6 17 0,13-27-28,0 0 0,0 0 0,1 1 0,-1-1 0,1 0 0,1 1 0,-1-1 0,1 1 0,0-1 0,0 1 0,0-1 0,1 1 0,0-1 0,0 0 0,1 1 1,-1-1-1,1 0 0,0 0 0,0 0 0,1 0 0,0 0 0,0-1 0,0 1 0,0-1 0,0 1 0,1-1 0,0 0 0,6 4 0,-2-1 4,0-1 1,1 0-1,-1-1 1,1 0-1,0-1 0,0 0 1,0 0-1,1-1 0,0 0 1,-1 0-1,1-1 0,0-1 1,0 1-1,18-1 0,-8-3 13,-1 0-1,1-2 1,-1 0-1,1-1 0,-1-1 1,-1 0-1,1-2 0,-1 0 1,20-13-1,-6 1 57,-1-2-1,-1-1 1,50-50-1,113-104 365,-178 163-439,-14 12-16,0 0 0,1 1-1,0-1 1,-1 0-1,1 1 1,0-1 0,0 1-1,-1 0 1,1 0-1,0 0 1,0 0 0,1 0-1,-1 0 1,0 0 0,0 1-1,3-1 1,-6 1 2,-1 1 1,1-1 0,0 1-1,-1 0 1,1-1-1,0 1 1,0 0 0,0 0-1,0 0 1,0 0 0,0 0-1,0 0 1,0 0-1,-1 2 1,-18 24 16,9-9-1,-73 114 129,66-100-112,2 0 1,-17 47 0,32-76-41,0 0 0,0 0 0,1 1 1,-1-1-1,1 1 0,0-1 0,0 0 0,0 1 0,0-1 0,0 0 1,1 1-1,0-1 0,1 5 0,-2-7-1,1 0 0,-1-1 0,1 1 0,-1 0 0,1 0 0,-1 0 0,1 0 0,0-1 0,-1 1 0,1 0 1,0-1-1,-1 1 0,1 0 0,0-1 0,0 1 0,0-1 0,0 1 0,0-1 0,-1 0 0,2 1 0,0-1 2,0 0 0,0 0-1,-1 0 1,1 0 0,0 0 0,0-1-1,-1 1 1,1 0 0,0-1 0,0 1-1,-1-1 1,1 0 0,-1 0 0,1 0-1,1-1 1,7-5 4,0 0 0,0 0 0,-1-1 0,-1-1 1,1 1-1,-2-1 0,12-16 0,39-77 50,-6 11-40,-39 69 2,-5 10 35,-12 35-34,-58 186 47,31-116-49,4-22 106,-40 81-1,56-133-3,0 0 0,-1 0 0,-19 21 0,30-40 37,4-8-103,5-11-50,37-45-94,87-99 0,-76 105 44,121-135-170,-147 161 166,56-47 1,-52 49 34,-34 29 15,1 1 0,0-1 0,-1 0 0,1 1 0,0-1 0,0 1 0,-1-1 0,1 1 0,0-1 0,0 1 1,0-1-1,0 1 0,0 0 0,-1 0 0,1-1 0,0 1 0,0 0 0,0 0 0,0 0 0,0 0 0,0 0 0,1 0 0,-1 1 2,0-1 0,0 1 0,0-1 0,-1 1 0,1-1 0,0 1-1,-1 0 1,1-1 0,0 1 0,-1 0 0,1 0 0,-1-1 0,1 1-1,-1 0 1,0 0 0,1 0 0,-1 0 0,0 1 0,2 4 11,-1 0 0,0 0 0,0 0 0,-1 0 1,0 10-1,-3 14 62,0-1 1,-2 0-1,-1 0 1,-1-1-1,-14 35 1,18-55-76,27-41 0,1-21 0,-16 32 0,0 1 0,2 0 0,16-22 0,-13 29 0,-13 14 0,-1 0 0,1-1 0,-1 1 0,1 0 0,-1 0 0,1 0 0,-1 0 0,1 0 0,-1 0 0,1 0 0,0 0 0,-1 0 0,1 0 0,-1 0 0,1 0 0,-1 0 0,1 0 0,-1 0 0,1 1 0,0-1 0,1 2 0,1 0 0,-1 0 0,0 0 0,0 0 0,-1 1 0,1-1 0,0 1 0,2 4 0,-2-3 0,16 28 0,-10-17 0,0 0 0,1 0 0,1-1 0,0-1 0,14 14 0,-22-24 0,1 0 0,0-1 0,1 1 0,-1-1 0,0 0 0,1 0 0,-1 0 0,1-1 0,0 1 0,-1-1 0,1 0 0,0 0 0,0 0 0,0 0 0,0-1 0,0 1 0,0-1 0,0 0 0,0-1 0,0 1 0,-1 0 0,1-1 0,0 0 0,0 0 0,0 0 0,0-1 0,3-1 0,0-1 125,-1 0-1,1 0 1,-1-1 0,0 1 0,0-2-1,10-10 1,8-13-5041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16072,'0'0'2975,"72"-18"-3151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4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79 828 7024,'0'0'5881,"8"-11"-5302,125-230 1754,-9 7-87,-73 132-1139,-20 36 595,31-91 0,-59 143-1050,-6 11 248,2 5-838,-1-1 0,1 1 0,0 0 0,-1 0 0,1-1 0,0 1 0,0 0 0,0 0-1,0 0 1,0 2 0,-81 192 698,-24 60-158,98-234-565,-108 304 507,-7 42 316,86-277-75,34-85-335,5-11-96,7-16-103,21-28-31,3 2 0,64-73 1,95-77 42,6-9 42,-191 199-291,1-3 43,0 1 0,1 0 1,19-15-1,-44 58 192,10-18-204,-80 203 482,85-217-504,0 1 0,1-1 0,-1 1-1,1-1 1,0 1 0,0-1 0,0 1 0,0-1 0,0 1 0,0-1 0,1 1-1,-1-1 1,1 1 0,-1-1 0,1 1 0,0-1 0,2 3 0,-3-4-13,1 0 0,0 0 0,-1-1 0,1 1 0,0 0 0,0 0 0,0 0 0,-1-1 0,1 1 0,0 0 0,0-1 0,0 1 0,0-1 0,0 1 0,0-1 1,0 0-1,1 1 0,-1-1 0,0 0 0,0 0 0,0 0 0,0 0 0,0 0 0,0 0 0,0 0 0,1 0 0,-1 0 0,0 0 0,0-1 0,0 1 0,0 0 0,0-1 1,0 1-1,0-1 0,0 1 0,0-1 0,0 0 0,0 1 0,0-1 0,0-1 0,10-6 0,-1 0-1,-1-1 1,1 0-1,-2-1 1,1 0-1,-1 0 1,-1-1-1,0 0 1,0-1-1,-1 1 1,-1-1-1,7-20 1,-7 15-2,0-1-1,-1 1 1,-1-1-1,0-1 1,-2 1-1,0 0 1,-1 0-1,-4-28 1,4 43-8,0 1 0,-1-1 0,1 0 0,0 0 0,0 1 0,0-1 0,1 0 0,-1 0 0,1 1 0,-1-1 0,1 0 0,0 1 0,0-1 0,0 1 0,0-1 0,1 1 0,-1 0 0,1-1 0,2-2 0,0 1 0,1 0 0,-1 1 0,1 0 0,0 0 0,0 0 0,0 0 0,0 1 0,9-3 0,-11 4 0,1 0 0,-1 0 0,1 0 0,0 0 0,-1 1 0,1 0 0,0-1 0,0 2 0,-1-1 0,1 0 0,0 1 0,0-1 0,-1 1 0,5 1 0,-2 1 0,-1-1 0,1 1 0,0 0 0,-1 1 0,0-1 0,0 1 0,8 8 0,-2 0 0,0 0 0,-1 1 0,0 0 0,-1 1 0,11 22 0,-12-20 0,1-1 0,16 23 0,-22-34 0,0 0 0,0-1 0,0 1 0,1-1 0,-1 0 0,1 0 0,-1 0 0,1 0 0,0 0 0,0-1 0,1 0 0,-1 0 0,0 0 0,7 2 0,-5-4 0,-1 0 0,0 0 0,1-1 0,-1 1 0,0-1 0,0 0 0,0-1 0,0 1 0,0-1 0,0 0 0,8-4 0,8-6 0,24-17 0,-27 16 0,46-25 882,-26 19-5849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211 723 9592,'0'0'1262,"-3"17"-595,-78 310 2309,58-245-2253,3-4 625,-33 77-1,22-71 885,32-119-466,20-86-947,25-135 264,-29 181-639,34-95 0,-38 136-222,1 1-1,3 0 0,0 1 1,2 1-1,39-49 0,-54 75-173,0 0-1,0 1 1,1 0-1,0 0 1,-1 0-1,2 0 1,-1 1-1,0 0 1,7-3-1,-9 5-27,-1 0 0,0 1 0,0-1-1,0 1 1,0-1 0,0 1 0,1 0-1,-1 0 1,0 0 0,0 0 0,0 1-1,1-1 1,-1 0 0,0 1 0,0 0-1,0-1 1,0 1 0,0 0 0,0 0-1,0 0 1,0 0 0,0 1 0,-1-1-1,1 0 1,0 1 0,-1-1 0,1 1-1,2 3 1,2 4 29,-1-1-1,0 1 1,0 1-1,-1-1 1,0 1-1,0 0 1,-1 0-1,-1 0 1,1 0-1,-2 0 1,2 19-1,-2 2 103,-2 0 0,-6 52 0,4-67-71,0 0 1,-1 0-1,0 0 1,-10 20-1,12-30-36,-1-1 0,1 1-1,-1-1 1,0 0 0,-1 0 0,1 0 0,-1-1-1,0 1 1,0-1 0,0 0 0,-1 0-1,0 0 1,0-1 0,0 1 0,-5 2-1,7-5-10,0 0-1,0-1 0,-1 1 1,1-1-1,0 1 0,0-1 1,0 0-1,0 0 0,-1 0 1,1-1-1,0 1 0,0-1 1,0 0-1,0 0 0,0 0 1,0 0-1,0 0 0,0-1 1,1 1-1,-1-1 0,0 0 1,1 0-1,-4-2 0,4 2-11,-1-1 0,1 1-1,0 0 1,-1-1 0,1 0 0,0 1-1,1-1 1,-1 0 0,0 0 0,1 0-1,0 0 1,-1 0 0,1-1 0,0 1-1,1 0 1,-1 0 0,1-1-1,-1 1 1,1 0 0,0-1 0,1-5-1,0 8-21,0 1-1,0-1 0,0 0 0,0 1 0,0-1 0,0 1 0,0-1 0,1 1 0,-1 0 1,0 0-1,0-1 0,0 1 0,1 0 0,-1 0 0,0 0 0,0 0 0,1 0 1,1 1-1,7-1-13,15-3-11,-1-2-1,1 0 1,-1-1 0,-1-2 0,1 0-1,-1-1 1,-1-2 0,27-16 0,98-73-63,-129 86 93,0-1 0,-1-2 0,-1 1 0,-1-2 0,21-30-1,-19 21 10,-1 0-1,-1-1 0,-2-1 1,-1-1-1,-1 1 0,-2-2 1,8-38-1,-14 53-4,14-111 36,-16 110-29,0 0 0,-1-1 1,-1 1-1,-1 0 1,-4-19-1,4 31-8,1 0 1,-1 0-1,0 0 0,0 0 0,0 1 0,0-1 1,-1 1-1,-6-9 0,9 13-3,-1-1-1,0 0 0,1 1 1,-1-1-1,0 0 0,0 1 1,0-1-1,0 1 1,1-1-1,-1 1 0,0-1 1,0 1-1,0 0 0,0 0 1,0-1-1,0 1 1,0 0-1,0 0 0,-2 0 1,2 0 1,-1 1 1,1-1-1,0 1 1,-1 0-1,1-1 1,0 1-1,0 0 1,-1 0-1,1 0 1,0 0-1,0 0 1,0 0-1,0 0 1,0 0 0,0 0-1,1 0 1,-2 3-1,-8 12 13,1 1 0,1 0 0,1 1 0,0 0 0,2 0 0,-6 25 1,-11 118 78,21-145-84,-3 60 84,3-1-1,4 1 0,22 140 1,-21-192-63,2 0 1,7 25 0,-11-43-13,1 0-1,-1 0 1,1 0-1,0 0 1,0 0 0,0-1-1,1 1 1,0-1-1,0 0 1,0 0 0,1-1-1,0 1 1,6 4-1,-8-7 2,1-1 0,-1 0 0,0 0-1,1 0 1,0 0 0,-1 0-1,1-1 1,-1 1 0,1-1 0,0 0-1,-1 0 1,1-1 0,-1 1 0,1-1-1,0 1 1,-1-1 0,1 0 0,-1-1-1,0 1 1,1-1 0,3-2-1,4-2 32,-1 0-1,0-1 0,0 0 0,-1-1 0,10-9 0,56-70 105,-57 63-113,1 1 1,2 1-1,43-38 1,-32 35-46,7-4 0,63-38 0,-96 64 0,0-1 0,0 1 0,10-10 0,-16 13 0,0 0 0,0-1 0,0 1 0,0 0 0,1 0 0,-1 0 0,0 0 0,0 0 0,0 0 0,0 0 0,0-1 0,0 1 0,0 0 0,0 0 0,0 0 0,0 0 0,1-1 0,-1 1 0,0 0 0,0 0 0,0 0 0,0 0 0,0 0 0,0-1 0,0 1 0,0 0 0,0 0 0,0 0 0,0 0 0,0-1 0,-1 1 0,1 0 0,0 0 0,0 0 0,0 0 0,0 0 0,0-1 0,0 1 0,0 0 0,0 0 0,0 0 0,0 0 0,-1 0 0,1 0 0,0 0 0,0-1 0,0 1 0,0 0 0,0 0 0,0 0 0,-1 0 0,1 0 0,0 0 0,0 0 0,0 0 0,0 0 0,-1 0 0,1 0 0,0 0 0,-8-1 0,3 1 0,-1 1 0,1 0 0,0 0 0,0 0 0,0 1 0,0-1 0,0 1 0,1 0 0,-1 1 0,-5 3 0,-45 35 0,34-24 0,11-10 0,0 1 0,1 1 0,0 0 0,1 0 0,0 1 0,1 0 0,0 0 0,0 1 0,1 0 0,0 0 0,1 0 0,0 1 0,1 0 0,0 0 0,1 0 0,1 0 0,0 1 0,0-1 0,1 16 0,1-27 0,0 1 0,0-1 0,0 1 0,0-1 0,0 1 0,0-1 0,1 1 0,-1-1 0,0 1 0,1-1 0,-1 1 0,1-1 0,0 1 0,0-1 0,-1 0 0,1 0 0,0 1 0,0-1 0,0 0 0,0 0 0,0 0 0,2 2 0,-1-3 0,-1 0 0,1 1 0,-1-1 0,1 0 0,-1 0 0,1 0 0,-1 0 0,1 0 0,-1 0 0,1 0 0,-1-1 0,1 1 0,-1 0 0,1-1 0,-1 1 0,0-1 0,1 0 0,1 0 0,5-4 0,1-1 0,-1 0 0,-1 0 0,1 0 0,10-13 0,28-42 0,-34 43 0,1 1 0,26-29 0,-27 33 0,-9 10 0,-1 0 0,1 0 0,-1 1 0,1-1 0,0 1 0,0-1 0,3-1 0,-5 3 0,0 1 0,0 0 0,-1 0 0,1 0 0,0 0 0,0 0 0,0 0 0,-1 0 0,1 0 0,0 0 0,0 0 0,0 0 0,-1 0 0,1 0 0,0 1 0,0-1 0,-1 0 0,1 1 0,0-1 0,0 1 0,-1-1 0,1 0 0,-1 1 0,1-1 0,0 1 0,-1 0 0,1-1 0,-1 1 0,1 0 0,-1-1 0,1 1 0,-1 0 0,0-1 0,1 1 0,-1 0 0,0 0 0,0-1 0,1 1 0,-1 1 0,11 22 0,27 41 0,-34-58 0,1-1 0,0 1 0,1-1 0,-1 0 0,1 0 0,0-1 0,1 1 0,-1-2 0,1 1 0,10 5 0,-14-9 0,0-1 0,0 1 0,0-1 0,1 0 0,-1 1 0,0-2 0,0 1 0,0 0 0,0-1 0,0 1 0,0-1 0,0 0 0,0 0 0,0 0 0,0 0 0,0 0 0,0-1 0,4-3 0,4-2 0,-1 0 0,0-1 0,13-13 0,7-13 0,-1-1 0,27-43 0,-10 12 0,-18 20 0,-24 37 0,0 1 0,1 0 0,0 0 0,1 0 0,0 0 0,11-10 0,-16 17 0,-1 1 0,1 0 0,-1-1 0,1 1 0,-1 0 0,1-1 0,-1 1 0,1 0 0,-1 0 0,1 0 0,-1 0 0,1 0 0,-1-1 0,1 1 0,0 0 0,-1 0 0,1 0 0,-1 1 0,1-1 0,-1 0 0,1 0 0,0 0 0,-1 0 0,1 0 0,-1 1 0,1-1 0,-1 0 0,1 1 0,-1-1 0,1 0 0,-1 1 0,1-1 0,-1 0 0,0 1 0,1-1 0,-1 1 0,0-1 0,1 1 0,-1-1 0,0 1 0,1-1 0,-1 1 0,0-1 0,0 1 0,0-1 0,0 1 0,1-1 0,-1 1 0,0-1 0,0 2 0,8 31 0,-5 8 0,-2 1 0,-2-1 0,-10 69 0,11-106 0,-3 14 0,-1-1 0,-1 1 0,-11 29 0,16-46 0,0 0 0,0 0 0,-1 0 0,1 0 0,0-1 0,-1 1 0,1 0 0,-1 0 0,1 0 0,-1-1 0,1 1 0,-1 0 0,1 0 0,-1-1 0,0 1 0,0-1 0,1 1 0,-1 0 0,0-1 0,0 0 0,1 1 0,-1-1 0,0 1 0,0-1 0,0 0 0,0 1 0,0-1 0,0 0 0,1 0 0,-1 0 0,0 0 0,0 0 0,0 0 0,0 0 0,0 0 0,0 0 0,0 0 0,0-1 0,0 1 0,1 0 0,-1-1 0,0 1 0,0 0 0,0-1 0,0 1 0,1-1 0,-1 1 0,0-1 0,1 0 0,-2-1 0,-5-4 0,0-1 0,0 0 0,1 0 0,-6-9 0,4 5 0,-40-51 0,57 66 0,1-1 0,0-1 0,0 1 0,0-2 0,0 1 0,1-2 0,-1 1 0,16-2 0,-13-1 0,0-1 0,-1 0 0,1-1 0,-1-1 0,0 1 0,0-2 0,-1 0 0,0 0 0,0-1 0,16-12 0,136-115 0,-155 127 0,-5 4 0,0 0 0,0 1 0,0-1 0,1 1 0,-1 0 0,5-2 0,-7 4 0,0-1 0,0 1 0,-1 0 0,1 0 0,0 0 0,0 0 0,0-1 0,0 1 0,0 1 0,0-1 0,0 0 0,0 0 0,0 0 0,0 0 0,0 1 0,-1-1 0,1 0 0,0 1 0,0-1 0,0 0 0,0 1 0,-1-1 0,1 1 0,0 0 0,0-1 0,-1 1 0,1 0 0,-1-1 0,1 1 0,0 0 0,-1 0 0,1-1 0,-1 2 0,4 5 0,0-1 0,-1 1 0,-1 0 0,1 0 0,-1 1 0,0-1 0,0 0 0,0 9 0,1 61 0,-3-64 0,0-12 0,0-1 0,0 0 0,0 0 0,0 1 0,0-1 0,0 0 0,0 1 0,0-1 0,0 0 0,0 0 0,0 1 0,0-1 0,0 0 0,0 1 0,0-1 0,0 0 0,0 0 0,1 1 0,-1-1 0,0 0 0,0 0 0,0 0 0,0 1 0,1-1 0,-1 0 0,0 0 0,0 0 0,0 1 0,1-1 0,-1 0 0,0 0 0,0 0 0,1 0 0,-1 0 0,0 0 0,1 1 0,10-6 0,10-13 0,-21 18 0,72-69 0,-69 66 0,0-1 0,-1 1 0,0 0 0,1 0 0,0 1 0,-1-1 0,1 0 0,0 1 0,1 0 0,-1 0 0,0 0 0,0 0 0,1 0 0,0 1 0,-1-1 0,7-1 0,-9 4 0,0-1 0,-1 0 0,1 1 0,-1-1 0,1 0 0,0 1 0,-1-1 0,1 1 0,-1-1 0,1 1 0,-1-1 0,1 1 0,-1 0 0,0-1 0,1 1 0,-1 0 0,1-1 0,-1 1 0,0 0 0,0-1 0,0 1 0,1 0 0,-1-1 0,0 1 0,0 0 0,0 0 0,0-1 0,0 2 0,1 24 0,-1-25 0,0 1 0,0 0 0,0-1 0,0 1 0,0 0 0,0-1 0,1 1 0,-1-1 0,0 1 0,1 0 0,-1-1 0,1 1 0,-1-1 0,1 1 0,0-1 0,0 0 0,0 1 0,1 1 0,-1-3 0,0 1 0,0-1 0,-1 1 0,1-1 0,0 0 0,0 1 0,0-1 0,0 0 0,0 0 0,0 1 0,0-1 0,0 0 0,0 0 0,0 0 0,0 0 0,0 0 0,0-1 0,0 1 0,-1 0 0,1 0 0,1-1 0,6-2 0,-1-1 0,0 1 0,-1-1 0,1-1 0,9-8 0,-6 5 0,-5 3 0,0 0 0,1 1 0,-1-1 0,8-3 0,-12 8 0,-1-1 0,1 1 0,0 0 0,0-1 0,-1 1 0,1 0 0,0-1 0,0 1 0,0 0 0,0 0 0,-1-1 0,1 1 0,0 0 0,0 0 0,0 0 0,0 0 0,0 0 0,-1 1 0,1-1 0,0 0 0,0 0 0,0 0 0,0 1 0,-1-1 0,1 1 0,0-1 0,0 0 0,-1 1 0,1-1 0,0 1 0,0-1 0,-1 1 0,1 0 0,-1-1 0,1 1 0,-1 0 0,1-1 0,-1 1 0,1 2 0,4 8 0,-1 1 0,0 1 0,-1-1 0,0 0 0,-1 1 0,0 16 0,-1-16 0,0 0 0,1 0 0,1 0 0,0 0 0,0-1 0,8 17 0,-10-28 0,-1 0 0,1 0 0,0 0 0,0 0 0,0 0 0,0 0 0,0 0 0,0 0 0,1 0 0,-1-1 0,0 1 0,0 0 0,1-1 0,-1 1 0,0-1 0,1 1 0,-1-1 0,0 0 0,1 1 0,-1-1 0,1 0 0,-1 0 0,0 0 0,1 0 0,-1 0 0,1-1 0,-1 1 0,0 0 0,1 0 0,-1-1 0,0 1 0,3-2 0,7-2 0,0-1 0,0-1 0,10-6 0,-9 5 0,38-24 0,-2-2 0,88-77 0,-101 79 0,-25 21 0,-16 11 0,-18 13 0,11-5 0,1 1 0,0 0 0,1 1 0,0 0 0,-12 15 0,19-19 0,-1-1 0,1 1 0,0 1 0,0-1 0,1 0 0,0 1 0,0 0 0,1-1 0,0 1 0,1 0 0,-2 16 0,2-12 0,1 30 0,0-40 0,0 1 0,0-1 0,1 0 0,-1 0 0,1 0 0,-1 0 0,1 1 0,0-1 0,0 0 0,0 0 0,0 0 0,0-1 0,0 1 0,3 3 0,-3-4 0,0-1 0,-1 1 0,1-1 0,0 1 0,0-1 0,-1 0 0,1 0 0,0 1 0,0-1 0,0 0 0,0 0 0,0 0 0,-1 0 0,1 0 0,0 0 0,0 0 0,0 0 0,0-1 0,-1 1 0,1 0 0,0 0 0,0-1 0,0 1 0,-1 0 0,1-1 0,0 1 0,0-1 0,-1 1 0,1-1 0,0 1 0,-1-1 0,1 0 0,0 0 0,21-26 0,-20 25 0,85-134 0,-84 131 0,-1 1 0,1 0 0,0 0 0,0 0 0,0 0 0,1 1 0,0-1 0,-1 1 0,6-3 0,-8 7 0,1 1 0,-1 0 0,0 0 0,0-1 0,0 1 0,0 0 0,0 0 0,0 0 0,0 0 0,-1 1 0,1-1 0,-1 0 0,1 0 0,-1 3 0,1 1 0,3 12 0,1-1 0,1 0 0,0 0 0,1-1 0,1 0 0,17 26 0,-21-36 0,0-1 0,0 1 0,1-1 0,0 0 0,0 0 0,0-1 0,0 0 0,1 1 0,0-2 0,0 1 0,0-1 0,0 0 0,1 0 0,-1-1 0,1 1 0,-1-2 0,1 1 0,0-1 0,0 0 0,11 0 0,-2-3 852,-9-1-5648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5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108 535 6424,'0'0'7870,"-10"6"-7515,5-4-312,0 1 7,0 0 1,0 0 0,0 0 0,0 0-1,0 1 1,1 0 0,0 0 0,-1 1-1,1-1 1,1 1 0,-1-1 0,1 1-1,-3 6 1,0 2 224,1 1 0,0 0 0,-5 25 0,9-35-175,0 0 0,0 1 0,1-1 0,0 0 0,0 1 0,0-1 0,0 0 0,1 1 1,-1-1-1,1 0 0,0 0 0,0 0 0,1 1 0,-1-1 0,1 0 0,0-1 0,4 7 0,-4-9-45,0 1 1,0-1-1,0 1 0,0-1 0,0 0 0,0 1 0,1-1 0,-1 0 0,0-1 0,1 1 0,-1 0 0,1-1 0,-1 1 0,1-1 0,-1 0 0,1 0 0,-1 0 0,1 0 0,-1 0 0,1-1 0,-1 1 0,1-1 0,-1 1 1,1-1-1,-1 0 0,3-1 0,8-3 120,0-1 1,-1 0 0,16-11 0,3-3 143,-2-1 0,-1-2 1,0 0-1,-2-2 0,45-55 1,-64 70-176,-5 7-73,0 0 1,0 0-1,0 1 1,0-1-1,0 0 0,0 1 1,1 0-1,0-1 1,-1 1-1,1 0 1,6-3-1,-9 6-41,0 0 0,1 0 0,-1 0 1,0 0-1,0 0 0,1 0 0,-1-1 0,0 1 0,0 0 0,0 0 1,0 0-1,0 0 0,-1 0 0,1 0 0,0 0 0,0 0 0,-1 1 1,1 0-1,-7 40 161,2 0-1,0 49 1,5-77-130,1-1-1,0 1 1,1 0 0,0-1 0,1 1-1,0-1 1,2 0 0,-1 0 0,1 0-1,13 21 1,-17-31-23,1 0 1,1 0-1,-1 0 0,0 0 0,1 0 0,-1 0 1,1-1-1,0 1 0,0-1 0,0 0 0,0 0 1,0 0-1,1 0 0,-1 0 0,1-1 0,-1 0 0,1 1 1,5 0-1,-6-2-4,1 0 1,-1-1-1,1 1 0,-1-1 0,1 1 1,-1-1-1,0 0 0,1 0 1,-1-1-1,0 1 0,0-1 1,1 0-1,-1 1 0,-1-1 1,1-1-1,0 1 0,0 0 1,-1-1-1,5-4 0,4-6 65,-1-1-1,-1 1 0,0-2 1,-1 1-1,0-1 0,-1 0 1,-1-1-1,8-30 0,-12 38 0,-1-1 0,0 0 0,-1 0 0,1 0 0,-2 0 0,0 1 0,0-1 0,0 0 0,-1 0 0,0 1 0,-1-1 0,-7-15 0,8 18 1,2 6-91,0 0 0,0 0 1,0 0-1,0 0 1,0 0-1,0 0 1,0 0-1,0 0 0,0 0 1,0 0-1,0 0 1,0 0-1,0 0 1,0 0-1,0 0 1,1 0-1,-1 0 0,0 0 1,0-1-1,0 1 1,0 0-1,0 0 1,0 0-1,0 0 0,0 0 1,0 0-1,0 0 1,0 0-1,0 0 1,0 0-1,0 0 1,0 0-1,0-1 0,0 1 1,0 0-1,0 0 1,0 0-1,-1 0 1,17 5 73,18-1-7,1-1-1,65-3 0,71-16 63,-151 12-116,-14 3 3,-1-1 1,0 2-1,1-1 0,-1 1 1,9 0-1,-14 0-16,1 0 1,0 0-1,-1 1 0,1-1 0,0 1 1,-1-1-1,1 1 0,0-1 0,-1 1 1,1-1-1,-1 1 0,1 0 0,-1-1 1,1 1-1,-1 0 0,0-1 0,1 1 1,-1 0-1,0-1 0,1 1 1,-1 0-1,0 0 0,0-1 0,0 1 1,0 0-1,1 0 0,-1 0 0,0-1 1,-1 1-1,1 0 0,0 0 0,0 0 1,0-1-1,0 1 0,-1 0 0,1 0 1,-10 32 153,10-31-147,-8 20 134,1 0 0,-8 44 1,13-57-108,2 0 1,-1 1-1,1-1 1,0 0-1,1 0 1,0 0 0,1 0-1,-1 0 1,2 0-1,4 12 1,-7-20-33,1 1 0,0-1 0,-1 1 0,1-1 0,0 0 0,0 1 0,0-1 0,0 0 0,0 0 0,0 0 0,0 1 0,0-1 1,1 0-1,-1 0 0,0-1 0,1 1 0,-1 0 0,0 0 0,1-1 0,-1 1 0,1-1 0,0 1 0,-1-1 0,1 0 0,-1 1 0,1-1 0,-1 0 0,1 0 1,0 0-1,-1 0 0,1-1 0,-1 1 0,1 0 0,0-1 0,-1 1 0,1-1 0,-1 1 0,3-2 0,5-2 30,0-1 0,-1 0 0,0-1 0,14-11 0,13-11 63,-1-2 0,-2-2 0,-1-1 0,-2-1 0,-1-1 0,-2-2 0,-1-1 1,20-42-1,15-60-92,-53 121-11,-1 0 0,-1 0-1,-1-1 1,-1 1-1,1-33 1,-6 44 0,-3 11 0,-7 17 0,-2 14 0,1 0 0,2 2 0,1-1 0,2 2 0,2-1 0,1 1 0,1 0 0,3 0 0,1 0 0,1 0 0,2-1 0,12 54 0,-14-85 0,0-1 0,0 0 0,0 1 0,1-1 0,0 0 0,3 6 0,-4-9 0,-1 0 0,1 0 0,0 0 0,0 0 0,-1 0 0,1 0 0,0-1 0,0 1 0,0 0 0,0-1 0,0 1 0,0 0 0,0-1 0,0 1 0,1-1 0,-1 0 0,0 1 0,0-1 0,0 0 0,0 0 0,1 0 0,-1 0 0,0 0 0,0 0 0,0 0 0,1 0 0,-1 0 0,2-1 0,6-2 0,-1 0 0,1-1 0,-1 0 0,0 0 0,0-1 0,0 0 0,-1-1 0,1 1 0,-2-1 0,9-8 0,10-14 0,25-35 0,-38 48 0,23-35 0,-1-2 0,35-73 0,37-120 0,-86 183 0,-15 41 0,2 1 0,10-25 0,-25 82 0,-45 173 0,10-33 0,-44 161 0,87-338 0,0 0 0,0 0 0,-1 1 0,1-1 0,0 0 0,0 0 0,0 0 0,0 1 0,0-1 0,0 0 0,0 0 0,0 0 0,0 1 0,0-1 0,0 0 0,0 0 0,0 0 0,0 1 0,0-1 0,0 0 0,0 0 0,0 0 0,0 1 0,0-1 0,0 0 0,0 0 0,0 0 0,0 0 0,0 1 0,0-1 0,0 0 0,1 0 0,-1 0 0,0 0 0,0 1 0,0-1 0,0 0 0,0 0 0,1 0 0,-1 0 0,0 0 0,0 0 0,0 1 0,1-1 0,-1 0 0,0 0 0,0 0 0,0 0 0,1 0 0,-1 0 0,14-8 0,21-26 0,-27 25 0,61-49 0,-67 57 0,0-1 0,-1 1 0,1 0 0,0 0 0,0 1 0,0-1 0,0 0 0,-1 0 0,1 1 0,0-1 0,0 1 0,0 0 0,1 0 0,-1 0 0,0 0 0,0 0 0,0 0 0,0 0 0,0 0 0,0 1 0,0-1 0,0 1 0,0 0 0,-1-1 0,1 1 0,0 0 0,0 0 0,2 2 0,5 3 0,0 0 0,0 1 0,-1 0 0,8 9 0,9 11 0,-18-18 0,1 0 0,1 0 0,15 11 0,5 4 0,-21-17 0,1 0 0,0 0 0,0-1 0,1 0 0,12 6 0,-22-12 7,1 1 1,-1-1-1,1 0 0,-1 0 0,1 1 1,-1-1-1,1 0 0,-1 0 0,1 0 1,0 0-1,-1 0 0,1 0 0,-1 0 1,1 0-1,-1 0 0,1 0 1,0 0-1,-1 0 0,1 0 0,-1 0 1,1-1-1,-1 1 0,1 0 0,0-1 1,-1 1-225,0-1 0,0 1 0,1 0 1,-1-1-1,0 1 0,0-1 0,0 1 1,0 0-1,0-1 0,0 1 0,0-1 1,0 1-1,-1 0 0,1-1 0,0 1 1,0-1-1,0 1 0,0 0 0,0-1 1,-1 1-1,1-1 0,0 1 0,0 0 1,-1-1-1,1 1 0,-1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5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13864,'0'0'648,"14"-1"-394,195-27 1002,-143 17-907,225-37 1517,-287 48-2026,15-2 612,-8 3-2893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10752,'0'0'1272,"98"-34"-1000,-27 16-280,9 6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5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164 839 5320,'0'0'8110,"10"-13"-7572,15-25-34,-2-1 0,28-62 0,-14 11 326,-3-2 0,27-123 0,-51 166-1,-1 0-1,3-86 0,-16 120 38,0 12-303,-2 12-54,-201 733 1967,174-606-2032,13-55 174,-3 0 1,-48 108 0,61-162-298,9-23-231,0 0 0,0-1 0,0 1 0,-1 0 0,1-1 0,-1 1 0,0-1 0,0 1 0,0-1 0,0 0 0,-1 0 0,1 0 0,-1 0 0,-5 4 0,8-7-65,-1 1-1,1-1 1,-1 0-1,0 0 1,1 0-1,-1 0 1,1 0-1,-1 0 1,0 0-1,1 0 0,-1 0 1,1 0-1,-1-1 1,1 1-1,-1 0 1,0 0-1,1-1 1,-1 1-1,1 0 0,-1 0 1,1-1-1,-1 1 1,1-1-1,0 1 1,-1 0-1,1-1 1,-1 1-1,1-1 1,0 1-1,-1-1 0,1 1 1,0-1-1,0 1 1,-1-1-1,1 1 1,0-2-1,-7-19 329,6 16-328,1 0 0,0 0 0,0 0 0,1 1 0,-1-1 0,1 0 1,0 0-1,0 1 0,1-1 0,0 0 0,-1 1 0,5-7 0,5-8 38,16-24 1,-25 39-53,26-35 7,2 2 0,1 0-1,2 3 1,2 0 0,1 2 0,55-37 0,10-11 11,-49 37-1,27-31 81,-36 32 14,-41 41-110,6-7 68,1 0-1,-2 0 1,8-10-1,-13 11 392,-4 15-169,-9 25-229,4-9 109,-10 46 1,16-64-166,0 1 0,1-1 0,0 0-1,0 1 1,0-1 0,1 1 0,0-1 0,0 0 0,0 1-1,1-1 1,0 0 0,3 8 0,4 3-18,-3-4 0,0-1 0,1-1 0,0 1 0,10 11 0,-15-20 0,0-1 0,0 0 0,0 0 0,0 0 0,0-1 0,0 1 0,0 0 0,1-1 0,-1 0 0,1 1 0,-1-1 0,1 0 0,-1 0 0,1 0 0,0-1 0,0 1 0,-1-1 0,1 1 0,0-1 0,0 0 0,-1 0 0,1 0 0,0 0 0,0-1 0,-1 1 0,4-2 0,4-2 0,0 0 0,0 0 0,-1-2 0,0 1 0,0-1 0,16-14 0,46-50 0,-54 52 0,-7 8 0,-1 0 0,-1-1 0,0-1 0,12-22 0,-18 30 0,0 1 0,0-1 0,0 0 0,-1 0 0,0 0 0,1 0 0,-2 0 0,1 0 0,0 0 0,-1 0 0,0 0 0,0 0 0,0 0 0,0-1 0,-1 1 0,1 0 0,-1 0 0,0 0 0,0 0 0,-4-6 0,5 10 0,0-1 0,0 1 0,-1 0 0,1-1 0,0 1 0,0 0 0,-1 0 0,1-1 0,0 1 0,-1 0 0,1 0 0,0-1 0,-1 1 0,1 0 0,-1 0 0,1 0 0,0 0 0,-1 0 0,1 0 0,-1 0 0,1 0 0,0 0 0,-1 0 0,1 0 0,-1 0 0,1 0 0,-1 0 0,1 0 0,0 0 0,-1 0 0,-16 10 0,-8 14 0,19-15 0,1 1 0,0-1 0,0 1 0,1 0 0,1 0 0,-1 0 0,2 1 0,-1-1 0,0 15 0,2-18 0,0 0 0,1 1 0,0-1 0,0 0 0,1 1 0,0-1 0,0 0 0,1 1 0,0-1 0,0 0 0,1 0 0,0 0 0,0-1 0,4 8 0,-4-12 0,-1 1 0,1-1 0,0 0 0,-1 0 0,1 0 0,0 0 0,0 0 0,0-1 0,1 1 0,-1-1 0,0 0 0,0 0 0,1 0 0,-1 0 0,1-1 0,-1 0 0,1 1 0,-1-1 0,1 0 0,-1-1 0,1 1 0,5-2 0,4 0 0,0-1 0,0 0 0,0-1 0,19-9 0,-9 2 0,-1-1 0,-1-1 0,0-1 0,-1-1 0,0-1 0,-1-1 0,-1 0 0,-1-1 0,0-1 0,-2-1 0,0 0 0,-1-1 0,-1-1 0,16-36 0,-11 15 0,-2-1 0,-1 0 0,-3-1 0,-1-1 0,-3 0 0,5-93 0,-13 128 0,1-1 0,0 1 0,-1 0 0,-1-1 0,0 1 0,0-1 0,-1 1 0,-7-22 0,9 32 0,0 1 0,-1-1 0,1 0 0,0 1 0,-1-1 0,1 0 0,0 1 0,-1-1 0,1 0 0,-1 1 0,1-1 0,-1 1 0,1-1 0,-1 1 0,1-1 0,-1 1 0,1-1 0,-1 1 0,0 0 0,1-1 0,-1 1 0,0 0 0,1-1 0,-1 1 0,0 0 0,0 0 0,1 0 0,-1 0 0,0 0 0,0 0 0,1 0 0,-1 0 0,0 0 0,0 0 0,1 0 0,-1 0 0,0 0 0,1 1 0,-1-1 0,0 0 0,1 1 0,-1-1 0,0 0 0,1 1 0,-1-1 0,0 1 0,1-1 0,-1 1 0,1-1 0,-1 2 0,-3 1 0,1 1 0,0 0 0,0-1 0,1 2 0,-1-1 0,-3 7 0,-4 16 0,0 1 0,2 0 0,1 0 0,1 0 0,1 1 0,0 33 0,3-17 0,3-1 0,1 0 0,12 61 0,-11-87 0,1-1 0,1 0 0,0 0 0,2-1 0,14 30 0,-18-41 0,0 0 0,0 0 0,0 0 0,1 0 0,0-1 0,0 1 0,0-1 0,1 0 0,-1 0 0,1-1 0,0 1 0,0-1 0,0 0 0,1 0 0,-1-1 0,1 1 0,0-1 0,-1-1 0,1 1 0,10 1 0,1-3 0,0 0 0,1-1 0,-1-1 0,0 0 0,0-2 0,0 1 0,0-2 0,0-1 0,30-14 0,6-8 0,75-52 0,-112 69 0,-35 24 0,0 2 0,1-1 0,0 2 0,2 1 0,0 0 0,-17 23 0,24-29 0,5-6 0,0 1 0,0-1 0,0 1 0,1-1 0,0 1 0,0 0 0,0 0 0,1 0 0,0 1 0,0-1 0,-1 8 0,3-11 0,-1 33 0,1-34 0,0 0 0,0 0 0,0 0 0,1 0 0,-1-1 0,0 1 0,1 0 0,0 0 0,-1 0 0,1-1 0,0 1 0,0 0 0,0-1 0,0 1 0,2 1 0,-2-2 0,0-1 0,0 1 0,0-1 0,0 0 0,0 1 0,0-1 0,0 0 0,0 0 0,0 0 0,0 0 0,0 0 0,0 0 0,0 0 0,0 0 0,1 0 0,-1 0 0,0 0 0,0-1 0,0 1 0,0-1 0,0 1 0,0 0 0,0-1 0,-1 0 0,1 1 0,0-1 0,0 0 0,1 0 0,24-23 0,-25 24 0,20-25 0,-1 0 0,-1-1 0,-2-2 0,0 1 0,-2-2 0,-1 0 0,-1-1 0,-1 0 0,10-48 0,-1-14 0,16-186 0,-35 262 0,-1 0 0,-1 0 0,0 0 0,-1 0 0,-4-20 0,5 35 0,0 1 0,0-1 0,0 1 0,0-1 0,0 1 0,0 0 0,0-1 0,0 1 0,0-1 0,-1 1 0,1 0 0,0-1 0,0 1 0,0-1 0,0 1 0,-1 0 0,1-1 0,0 1 0,0 0 0,-1-1 0,1 1 0,0 0 0,-1 0 0,1-1 0,0 1 0,-1 0 0,1 0 0,0-1 0,-1 1 0,1 0 0,-1 0 0,1 0 0,0 0 0,-1 0 0,1 0 0,-1 0 0,1 0 0,-1 0 0,1 0 0,0 0 0,-1 0 0,1 0 0,-1 0 0,1 0 0,0 0 0,-1 0 0,1 0 0,-1 0 0,1 1 0,0-1 0,-1 0 0,1 0 0,0 0 0,-1 1 0,1-1 0,0 0 0,-1 1 0,1-1 0,0 0 0,-1 1 0,1-1 0,0 1 0,-18 24 0,11-10 0,2 0 0,0 0 0,0 0 0,1 0 0,1 1 0,1 0 0,-1 24 0,2-1 0,9 76 0,16 16 0,-19-113 0,0 0 0,1-1 0,1 1 0,18 31 0,-23-45 0,0-1 0,1 0 0,-1 1 0,1-1 0,-1 0 0,1-1 0,0 1 0,0 0 0,0-1 0,0 0 0,1 1 0,-1-1 0,1-1 0,-1 1 0,1 0 0,0-1 0,0 0 0,-1 0 0,6 1 0,-3-2 0,0 0 0,0 0 0,0 0 0,0-1 0,0 0 0,0 0 0,-1-1 0,1 0 0,0 0 0,-1 0 0,11-6 0,3-5 0,-1 0 0,0-1 0,-1-1 0,-1 0 0,0-1 0,18-26 0,6-4 0,-36 41 0,12-11 0,-10 15 0,-2 13 0,-4 7 0,-1-1 0,0 1 0,-1 0 0,-2-1 0,1 1 0,-2-1 0,-9 23 0,5-22 0,-1 0 0,0 0 0,-19 23 0,9-14 0,48-37 0,-15 4 0,0 1 0,0 0 0,0 1 0,1 1 0,-1 0 0,1 1 0,-1 0 0,1 1 0,0 0 0,14 3 0,16 4 751,9 2-1359,-26-4-3582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5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16280,'0'0'4111,"-62"52"-3911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1:5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13464,'0'0'1528,"65"-30"-1704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38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0 4720,'0'0'9622,"0"11"-9244,-5 65 466,-4 0 0,-3-1 0,-25 85 1,30-131-588,-19 55 784,23-66-611,3-17-388,0 0 0,0 0 0,0 0 0,0 0 0,0 0 0,-1 0 0,1 0 0,0 0 0,-1 0 0,1 0 0,0 0 0,-1 0 0,1 0 0,-1 0 0,1-1 0,-1 1 0,0 0 0,1 0 0,-1-1 0,0 1 0,0 0 0,1-1 0,-3 2 0,-4 2 125,0-1-1,0 0 1,0 0 0,0 0 0,-1-1 0,-12 2 0,9-2-58,1 0 0,0 1 1,-18 8-1,23-9-79,0 0 15,1 0 0,0 0 0,0 1-1,0-1 1,0 1 0,-6 5 0,12-7-42,-1-1-1,1 0 1,-1 0 0,1 0 0,0 0-1,0 0 1,-1 0 0,1 0-1,-1-1 1,1 1 0,2-1 0,3 0-1,127-23 67,34-5 68,-161 28-128,-1-1-1,0 1 0,1-2 1,5-2-1,-7 3 8,0 0 0,0 0 0,0 1 0,0-1 0,0 1 0,8-1 0,-5 0 131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39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0 156 10952,'0'0'894,"14"-6"-667,36-13 348,93-22-1,72-3 1801,-41 9 162,-165 33-2360,31-6 527,-37 8-664,-1 0 1,0 0-1,0 0 0,0 0 0,1 0 0,-1 0 0,0 1 1,0-1-1,0 1 0,0-1 0,0 1 0,0 0 1,0 0-1,0 0 0,2 1 0,-3-1-171,-1-1 0,1 0 1,-1 1-1,1 0 0,-1-1 0,1 1 0,-1-1 1,0 1-1,1-1 0,-1 1 0,0 0 0,1-1 1,-1 1-1,0 0 0,0-1 0,0 1 0,0 0 1,0 1-1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2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 7736,'0'0'10063,"5"-12"-9733,18-37 4,-19 42-211,0 1 0,1 0 0,0 1 0,0-1 0,1 1 0,-1 0 0,1 0-1,0 1 1,1-1 0,7-3 0,7-6 493,-20 14-574,-1 0 0,0-1-1,1 1 1,-1 0-1,0-1 1,1 1-1,-1 0 1,1 0 0,-1-1-1,1 1 1,-1 0-1,0 0 1,1 0 0,-1 0-1,1 0 1,-1 0-1,1 0 1,-1 0-1,1 0 1,-1 0 0,1 0-1,-1 0 1,1 0-1,-1 0 1,1 0 0,-1 0-1,1 0 1,-1 1-1,0-1 1,1 0-1,-1 0 1,1 0 0,0 1-1,0 1 14,0-1-1,-1 0 1,1 1-1,0-1 1,0 1 0,-1-1-1,1 1 1,-1-1-1,0 1 1,1-1-1,-1 3 1,2 52 365,-2-45-215,0 10-7,1 1 1,1 0-1,1 0 1,1-1-1,1 1 0,14 37 1,-18-56-165,1 0 0,-1-1 1,0 1-1,1 0 0,-1-1 0,1 1 0,0-1 1,0 0-1,0 0 0,0 0 0,0 0 0,1 0 1,-1 0-1,0 0 0,1-1 0,0 1 0,-1-1 1,1 0-1,5 2 0,-6-3-6,1 0-1,0 1 1,-1-1-1,1-1 1,-1 1-1,1 0 1,0-1 0,-1 1-1,1-1 1,-1 0-1,1 1 1,-1-1 0,0-1-1,1 1 1,-1 0-1,0 0 1,0-1 0,0 0-1,0 1 1,0-1-1,0 0 1,3-3 0,7-10 45,-1-1 0,0 0 0,-1-1 0,0 0 0,-2-1 1,0 1-1,-1-2 0,-1 1 0,0-1 0,3-24 1,-1-10 247,-2-1 0,-1-78 1,-8 119-136,3 8 111,12 7-134,33 20-116,-34-16-39,1 0 0,17 6 0,29 4 23,1-3-1,96 10 1,-139-23-11,-12 0-4,0-1-1,1 2 0,-1-1 1,0 0-1,7 2 0,-11-1-12,1-1 0,-1 0 0,1 0 0,0 0 0,-1 1 0,1-1 0,-1 0 0,1 1 0,-1-1 0,1 1 0,-1-1 0,0 0 0,1 1 0,-1-1 0,1 1 0,-1-1 0,0 1 0,0 0 0,1-1 0,-1 1 0,0-1 0,0 1 0,1-1 0,-1 1 0,0 0 0,0-1 0,0 1 0,0-1 0,0 1 0,0 0 0,0-1 0,0 1 0,0-1 0,0 1 0,-1 0 0,1-1 0,0 1 0,0-1 0,0 1 0,-1-1 0,1 1 0,0-1 0,-1 2 0,-11 19 41,0 0-1,-25 33 1,17-28-24,7-7-6,5-10-1,1 0 1,1 1-1,-1 0 1,2 0-1,-9 21 1,13-29-10,0 0 0,1 0 0,-1 0 0,1 1 0,0-1 0,0 0 0,0 0 0,0 1 1,0-1-1,0 0 0,1 0 0,-1 0 0,1 1 0,0-1 0,0 3 0,1-3 2,-1 0-1,1 0 0,0 1 1,0-1-1,0 0 1,0 0-1,0-1 0,0 1 1,0 0-1,1-1 0,-1 1 1,1-1-1,-1 0 1,1 0-1,3 1 0,-3 0 13,0-1 0,0 0 0,1-1 0,-1 1 0,0-1-1,1 1 1,-1-1 0,0 0 0,1 0 0,-1 0 0,0-1-1,1 1 1,-1-1 0,0 0 0,0 0 0,1 0 0,-1 0-1,0 0 1,0-1 0,0 0 0,4-2 0,-3 0 14,0 1-1,0-1 1,-1 1 0,1-1-1,-1-1 1,0 1 0,0 0-1,0-1 1,-1 1 0,0-1-1,1 0 1,-2 0 0,3-5-1,1-12 67,0 0 0,-2 1 0,1-29 0,-3 38-39,-1-1 1,-1 0-1,0 1 0,0-1 0,-2 1 0,1-1 1,-6-13-1,6 22-6,0-1 1,0 1 0,0 0-1,-1 0 1,0 0-1,1 0 1,-2 0 0,1 1-1,-7-7 1,8 8-40,0 1 0,-1-1 1,1 1-1,-1-1 1,1 1-1,-1 0 0,1 0 1,-1 0-1,0 0 0,0 1 1,1-1-1,-1 1 1,0 0-1,0-1 0,0 1 1,0 1-1,-4-1 0,7 0-13,-1 0-1,0 0 0,1 1 1,-1-1-1,0 0 1,1 0-1,-1 0 0,0 1 1,1-1-1,-1 0 0,1 1 1,-1-1-1,0 1 0,1-1 1,-1 0-1,1 1 1,-1-1-1,1 1 0,-1-1 1,1 1-1,0 0 0,-1-1 1,1 1-1,0-1 0,-1 1 1,1 1-1,0-1-2,0 0 1,-1 1-1,1-1 0,0 1 0,1-1 1,-1 1-1,0-1 0,0 0 0,1 1 0,-1-1 1,0 1-1,2 0 0,0 2-4,-1 0 0,2 0 1,-1 0-1,0-1 0,1 1 0,0-1 0,5 6 0,-4-5 5,1-1-1,-1 0 0,1 0 1,0-1-1,0 1 0,0-1 1,0 0-1,0-1 0,0 1 1,1-1-1,-1 0 0,0 0 1,11 0-1,-9-1 9,0-1 0,1 0 0,-1 0 0,0-1 0,0 0 0,0 0 0,-1-1 0,1 0 0,8-5 1,8-7 41,-1-1 0,0-1 0,-2-1 0,27-29 0,-29 30-15,3-6 12,-1 0 1,-1-1-1,-1 0 1,19-35-1,-19 31-6,-11 17-3,-1 0-1,0 0 1,8-21 0,-9 19-18,3-11 128,7-40-1,-13 57-127,-1 1 1,-1-1-1,1 0 0,-1 0 1,-1 1-1,1-1 1,-1 0-1,0 0 0,-1 1 1,-3-13-1,5 18-19,-1 1 0,1-1 0,0 1 0,0-1 0,0 1 0,-1 0 0,1-1 0,0 1 0,-1-1 0,1 1 0,0 0 0,0-1 0,-1 1 0,1 0 0,-1 0 0,1-1 0,0 1 0,-1 0 0,1 0 0,-1 0 0,1-1 0,0 1 0,-1 0 0,1 0 0,-1 0 0,1 0 0,-1 0 0,1 0 0,-1 0 0,1 0 0,-1 0 0,0 0 0,-16 10 0,-10 21 0,19-19 0,1 1 0,1 0 0,0 0 0,1 1 0,0 0 0,1-1 0,-3 19 0,2-2 0,2 1 0,-1 43 0,5-41 0,2-1 0,1 0 0,1 0 0,2 0 0,1-1 0,1 1 0,22 46 0,-28-72 0,0 0 0,0 0 0,0 0 0,1 0 0,0 0 0,0-1 0,1 0 0,7 7 0,-10-10 0,0-1 0,1 1 0,-1-1 0,1 1 0,-1-1 0,1 0 0,0 0 0,-1 0 0,1-1 0,0 1 0,-1 0 0,1-1 0,0 0 0,0 0 0,0 0 0,-1 0 0,1 0 0,0 0 0,0-1 0,0 1 0,-1-1 0,4-1 0,3-2 0,0 0 0,-1 0 0,0-1 0,0 0 0,0 0 0,0-1 0,9-10 0,1-1 0,25-34 0,-6-6 0,-25 36 0,-12 21 0,0 0 0,0 0 0,0-1 0,0 1 0,0 0 0,0 0 0,0 0 0,0 0 0,0 0 0,0-1 0,1 1 0,-1 0 0,0 0 0,0 0 0,0 0 0,0 0 0,0 0 0,0 0 0,1-1 0,-1 1 0,0 0 0,0 0 0,0 0 0,0 0 0,0 0 0,1 0 0,-1 0 0,0 0 0,0 0 0,0 0 0,0 0 0,1 0 0,-1 0 0,0 0 0,0 0 0,0 0 0,0 0 0,1 0 0,-1 0 0,0 0 0,0 0 0,5 8 0,0 15 0,-1 9 0,2 0 0,2 0 0,16 43 0,-24-74 0,1 1 0,-1 0 0,1-1 0,0 1 0,0-1 0,0 1 0,0-1 0,0 1 0,0-1 0,0 0 0,1 1 0,-1-1 0,0 0 0,1 0 0,-1 0 0,1 0 0,-1 0 0,1 0 0,-1 0 0,3 0 0,-2-1 0,-1 0 0,1 0 0,0 0 0,0 0 0,0 0 0,-1 0 0,1-1 0,0 1 0,0 0 0,-1-1 0,1 0 0,0 1 0,-1-1 0,1 0 0,0 0 0,1-1 0,5-4 0,-1-1 0,0 1 0,0-1 0,-1 0 0,0-1 0,6-8 0,18-37 0,-22 37 0,19-27 0,-28 43 0,1 0 0,0 0 0,0 0 0,0 0 0,0 1 0,0-1 0,0 0 0,0 0 0,0 0 0,0 0 0,0 1 0,0-1 0,0 0 0,0 0 0,0 0 0,0 0 0,0 0 0,0 1 0,0-1 0,0 0 0,0 0 0,1 0 0,-1 0 0,0 0 0,0 0 0,0 1 0,0-1 0,0 0 0,0 0 0,0 0 0,0 0 0,0 0 0,1 0 0,-1 0 0,0 0 0,0 1 0,0-1 0,0 0 0,0 0 0,1 0 0,-1 0 0,0 0 0,0 0 0,0 0 0,0 0 0,0 0 0,1 0 0,-1 0 0,0 0 0,0 0 0,0 0 0,0 0 0,0 0 0,1 0 0,-1 0 0,0 0 0,0 0 0,0-1 0,0 1 0,0 0 0,1 0 0,-1 0 0,0 0 0,0 0 0,0 0 0,0 0 0,0-1 0,1 14 0,-1-13 0,1 20 0,1 0 0,0 0 0,2 0 0,0 0 0,1-1 0,13 32 0,-17-50 0,-1 1 0,1-1 0,-1 1 0,1-1 0,0 0 0,0 1 0,0-1 0,0 0 0,-1 0 0,2 0 0,-1 0 0,0 0 0,0 0 0,0 0 0,0 0 0,1 0 0,-1 0 0,0 0 0,1-1 0,-1 1 0,1-1 0,2 1 0,-2 0 0,0-2 0,1 1 0,-1 0 0,0 0 0,0-1 0,1 1 0,-1-1 0,0 0 0,0 1 0,0-1 0,0 0 0,0 0 0,3-3 0,5-3 0,-1 0 0,-1-1 0,1-1 0,12-15 0,23-31 0,89-102 0,-132 156 0,0 0 0,0 0 0,0 0 0,0 0 0,0 0 0,0 0 0,0 1 0,0-1 0,0 0 0,1 0 0,-1 1 0,0-1 0,1 1 0,-1 0 0,0-1 0,1 1 0,-1 0 0,0 0 0,1-1 0,-1 1 0,0 0 0,1 1 0,2-1 0,-2 1 0,0 0 0,-1 0 0,1 0 0,0 0 0,0 0 0,-1 1 0,1-1 0,-1 1 0,1-1 0,-1 1 0,1-1 0,-1 1 0,2 3 0,3 6 0,-1 0 0,0 0 0,-1 1 0,3 11 0,-7-22 0,6 27 0,-6-21 0,1 0 0,1-1 0,-1 0 0,1 1 0,0-1 0,5 9 0,-7-15 0,1 0 0,-1 1 0,1-1 0,-1 1 0,1-1 0,0 0 0,-1 0 0,1 1 0,0-1 0,-1 0 0,1 0 0,0 0 0,-1 0 0,1 1 0,0-1 0,-1 0 0,1 0 0,0-1 0,-1 1 0,1 0 0,0 0 0,-1 0 0,1 0 0,0 0 0,-1-1 0,1 1 0,0 0 0,-1-1 0,1 1 0,-1 0 0,1-1 0,-1 1 0,1-1 0,0 0 0,21-16 0,16-25 0,-28 30 0,1 0 0,0 1 0,19-14 0,-29 24 0,0 0 0,0 0 0,0 0 0,0 0 0,0 1 0,0-1 0,1 0 0,-1 1 0,0-1 0,0 1 0,1 0 0,-1-1 0,0 1 0,1 0 0,-1 0 0,0 0 0,1 0 0,-1 0 0,0 0 0,1 0 0,1 1 0,-2-1 0,0 1 0,0 0 0,0 0 0,0-1 0,0 1 0,0 0 0,-1 0 0,1 0 0,0 0 0,-1 0 0,1 0 0,-1 0 0,1 0 0,-1 0 0,1 0 0,-1 1 0,1-1 0,-1 2 0,1 6 0,0-1 0,-1 0 0,1 1 0,-2-1 0,-1 10 0,-1 64 0,3-82 0,-1 0 0,1 0 0,0 0 0,0 0 0,0 1 0,0-1 0,0 0 0,0 0 0,0 0 0,0 0 0,0 1 0,0-1 0,0 0 0,0 0 0,0 0 0,0 0 0,0 0 0,1 1 0,-1-1 0,0 0 0,0 0 0,0 0 0,0 0 0,0 0 0,0 1 0,0-1 0,0 0 0,0 0 0,0 0 0,1 0 0,-1 0 0,0 0 0,0 0 0,0 0 0,0 1 0,0-1 0,1 0 0,-1 0 0,0 0 0,0 0 0,0 0 0,0 0 0,0 0 0,1 0 0,-1 0 0,0 0 0,0 0 0,0 0 0,0 0 0,1 0 0,-1 0 0,10-8 0,6-10 0,6-20 0,5-6 0,-27 43 0,1 0 0,-1 0 0,1 1 0,0-1 0,-1 0 0,1 1 0,0-1 0,0 0 0,-1 1 0,1-1 0,0 1 0,0-1 0,0 1 0,0-1 0,0 1 0,0-1 0,-1 1 0,1 0 0,2-1 0,-2 2 0,0-1 0,-1 0 0,1 0 0,-1 1 0,1-1 0,0 0 0,-1 1 0,1-1 0,-1 1 0,1-1 0,-1 1 0,1-1 0,-1 1 0,1-1 0,-1 1 0,1-1 0,-1 1 0,0-1 0,1 1 0,-1 0 0,1 0 0,1 7 0,1 0 0,-1-1 0,1 17 0,0-10 0,-2-7 0,1 0 0,0 0 0,1-1 0,0 1 0,5 9 0,-7-14 0,0 0 0,0-1 0,1 1 0,-1-1 0,0 0 0,1 1 0,-1-1 0,1 0 0,-1 0 0,1 0 0,-1 0 0,1 0 0,0 0 0,0 0 0,-1 0 0,1-1 0,0 1 0,0-1 0,0 0 0,0 1 0,0-1 0,0 0 0,0 0 0,3 0 0,6-2 0,0 0 0,0-1 0,-1 0 0,1-1 0,-1 0 0,0-1 0,0 0 0,-1 0 0,1-1 0,-1 0 0,0-1 0,-1 0 0,0 0 0,0-1 0,13-16 0,-12 12 0,0 0 0,-1 0 0,-1-1 0,0-1 0,0 1 0,-2-1 0,0 0 0,0 0 0,-1 0 0,-1-1 0,3-21 0,-8 19 0,1 16 0,1 1 0,0 0 0,0-1 0,0 1 0,0 0 0,-1-1 0,1 1 0,0 0 0,0 0 0,-1-1 0,1 1 0,0 0 0,0 0 0,-1 0 0,1-1 0,0 1 0,-1 0 0,1 0 0,0 0 0,-1 0 0,1 0 0,0 0 0,-1 0 0,1 0 0,0 0 0,-1-1 0,0 2 0,0-1 0,-1 1 0,1-1 0,0 1 0,0 0 0,0-1 0,0 1 0,0 0 0,0 0 0,0 0 0,0 0 0,0 0 0,0 0 0,0 0 0,0 0 0,1 0 0,-1 0 0,0 0 0,0 2 0,-2 4 0,1 0 0,-1-1 0,1 1 0,1 0 0,-1 0 0,1 0 0,0 0 0,1 0 0,0 0 0,0 1 0,0-1 0,1 0 0,0 0 0,1 0 0,-1 0 0,1 0 0,1-1 0,-1 1 0,1-1 0,7 13 0,-6-13 0,0 0 0,0 0 0,1 0 0,-1-1 0,1 1 0,0-1 0,1-1 0,-1 1 0,1-1 0,0 0 0,0 0 0,1 0 0,-1-1 0,1 0 0,-1 0 0,1-1 0,0 0 0,0 0 0,0-1 0,13 2 0,47-5 0,-62 2 0,0-1 0,0 0 0,-1 0 0,1 0 0,-1 0 0,1-1 0,-1 0 0,1 0 0,-1 0 0,0 0 0,6-5 0,-8 5 87,0 0 1,0-1-1,0 1 0,0 0 1,-1-1-1,1 0 0,-1 1 1,0-1-1,0 0 1,1-3-1,3-13-3037,-4 15 1004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42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261 114 7136,'0'0'966,"-11"5"-407,-10 7-216,1 0-1,1 2 1,0 0 0,-24 23-1,34-27-135,0 0-1,1 0 0,0 0 1,-10 18-1,16-25-148,1 0 1,-1 0-1,1 0 1,0 0-1,0 1 1,0-1-1,1 0 1,-1 1-1,1-1 0,0 0 1,0 1-1,0-1 1,0 0-1,0 1 1,1-1-1,0 0 1,-1 1-1,1-1 0,0 0 1,1 0-1,-1 0 1,3 5-1,0-2 70,0 1-1,1-1 1,-1 0-1,1-1 1,0 1-1,1-1 0,-1 0 1,8 5-1,-9-8-53,-1 0-1,0 0 0,1 0 0,0-1 0,-1 1 1,1-1-1,0 0 0,0 0 0,0 0 1,0-1-1,0 1 0,0-1 0,0 0 1,0 0-1,0 0 0,6-2 0,-7 1-5,0 0-1,0-1 0,0 1 1,0-1-1,0 0 1,-1 1-1,1-1 1,-1 0-1,1-1 0,-1 1 1,0 0-1,0-1 1,0 1-1,0-1 0,0 0 1,0 0-1,1-3 1,2-4 146,0-1 1,-1 0 0,4-14-1,-3 2 169,-1 0 0,-1-1 0,-1 1 0,-1-26 0,-1 48-238,-3 5 88,-4 14-180,0 1-1,2 0 1,0 0-1,1 1 0,-2 23 1,1-6-2,-9 56 53,-14 76 64,19-130-86,-1 0 0,-18 45 0,24-75-45,1 0-1,-2-1 0,0 1 1,0-1-1,-9 12 0,11-17-10,1 0-1,-1 0 0,-1-1 0,1 1 0,0 0 1,-1-1-1,1 0 0,-1 0 0,0 0 0,1 0 1,-1-1-1,0 1 0,0-1 0,-6 1 0,8-2 3,0 0 0,0 0-1,0 0 1,1 0-1,-1 0 1,0-1 0,0 1-1,0 0 1,0-1 0,0 0-1,0 1 1,1-1 0,-1 0-1,0 0 1,0 0-1,1 0 1,-1 0 0,1-1-1,-1 1 1,1 0 0,0-1-1,-1 1 1,1-1-1,0 1 1,-2-4 0,2 2 1,-1 1 1,1-1 0,0 0 0,-1 0-1,1 1 1,1-1 0,-1 0 0,0 0-1,1 0 1,-1 0 0,1 0 0,0 0-1,0 0 1,0 0 0,1 0 0,0-4-1,3-3 13,0 0 0,0 0 0,1 0 0,1 1 0,10-15 1,38-42 94,-30 39-75,107-111 134,6-8-109,-88 85-45,-13 15 23,2 1 1,62-56 0,-60 58-17,-32 33-24,1 1 0,0-1 0,18-14 0,-25 23-24,-1 1 0,0-1 1,1 0-1,-1 0 0,0 1 1,1-1-1,-1 1 0,1-1 0,0 1 1,-1 0-1,1-1 0,-1 1 0,3 0 1,-4 0-4,1 0 1,-1 0 0,1 1 0,0-1 0,-1 0-1,1 0 1,0 0 0,-1 1 0,1-1-1,-1 0 1,1 1 0,-1-1 0,1 0 0,-1 1-1,1-1 1,-1 1 0,1-1 0,-1 1-1,1-1 1,-1 1 0,0-1 0,1 1 0,-1-1-1,0 1 1,0-1 0,1 1 0,-1 0-1,0-1 1,0 1 0,0 0 0,0-1 0,0 2-1,1 23 1,-2 1-1,-1-1 0,-1 0 1,-10 39-1,1-21 37,8-31 13,0 0 0,1 1-1,1-1 1,-2 18 0,13-37 153,12-21-89,1 0 0,1 1 0,33-29 0,46-25 207,-101 80-313,0 0 1,0 0-1,0 0 0,0 1 1,0-1-1,0 0 1,0 1-1,0-1 1,0 0-1,0 1 1,1-1-1,-1 1 1,0 0-1,0-1 1,1 1-1,-1 0 1,0 0-1,0 0 1,3 0-1,-4 0-4,1 0 0,0 1 0,-1-1 1,1 1-1,0-1 0,-1 1 0,1-1 0,-1 1 0,1 0 0,-1-1 0,1 1 1,-1 0-1,1-1 0,-1 1 0,0 0 0,1-1 0,-1 1 0,0 0 1,1 0-1,-1 0 0,0-1 0,0 2 0,1 7-1,-1 0-1,0-1 1,0 1-1,-2 10 1,-10 57-8,-4 30-1,14-92 8,1-10 0,0 1 0,1-1 0,-1 1 0,1 0 0,0 6 0,0-11 0,1 1 0,-1 0 0,0 0 0,0-1 0,0 1 0,1 0 0,-1 0 0,0-1 0,1 1 1,-1 0-1,0-1 0,1 1 0,-1-1 0,1 1 0,-1 0 0,1-1 0,0 1 0,-1-1 0,1 1 0,-1-1 0,1 1 1,0-1-1,-1 0 0,1 1 0,0-1 0,0 0 0,-1 0 0,1 1 0,0-1 0,0 0 0,-1 0 0,1 0 1,0 0-1,0 0 0,0 0 0,-1 0 0,2-1 0,7 0 14,0 0-1,0-1 1,0 0 0,-1-1-1,1 0 1,-1 0 0,1-1-1,-1 0 1,0 0 0,-1-1-1,8-5 1,6-8 70,-1 0 0,23-27 0,-38 40-71,15-12 78,-17 15-72,0 0 1,1-1-1,-1 0 1,0 0-1,-1 0 0,1 0 1,0 0-1,1-4 1,-3 6 14,-2 5-25,0-1 0,0 0 0,0 0 0,0 0 0,0 0 0,0 0 0,-1 0 0,0 0 0,-2 3 0,-7 17 0,9-18-6,1 0 0,0 1 0,0-1 0,0 1 0,1-1 0,-1 1 0,1-1 0,1 1 0,-1-1 0,1 1 0,0-1 0,0 0 0,1 1 0,-1-1 0,1 0 0,0 0 0,1 0 0,-1 0 0,1 0 0,0-1 0,0 1 0,1-1 0,-1 0 0,1 0 0,0 0 0,0 0 0,0 0 0,0-1 1,7 4-1,-8-6 4,0 1 0,1-1 1,-1 0-1,1 1 1,-1-2-1,1 1 0,0 0 1,-1-1-1,1 1 1,0-1-1,-1 0 0,1 0 1,0-1-1,-1 1 1,1-1-1,-1 0 0,1 0 1,-1 0-1,1 0 1,-1-1-1,1 1 0,-1-1 1,4-2-1,-3 1 10,1 0 1,-1 0-1,0-1 0,0 1 1,-1-1-1,1 0 0,-1 0 1,0 0-1,0 0 0,0 0 1,0-1-1,-1 1 0,0-1 1,0 0-1,0 0 0,1-5 1,-3 3 10,0-1 0,0 1 1,-1 0-1,0-1 1,0 1-1,-1 0 1,1 0-1,-5-8 1,5 13-17,0 0 1,-1 0-1,1 1 1,-1-1-1,1 1 1,-1-1-1,0 1 1,0-1-1,1 1 1,-1 0-1,0 0 1,0 0-1,0 0 0,0 1 1,-5-2-1,4 1 2,-1-1 0,0 2 0,0-1 0,0 0 0,0 1 0,0 0 0,0-1 0,-4 2 0,7-1-15,0 0 1,0 0-1,1 0 0,-1 0 1,0 0-1,0 1 1,1-1-1,-1 0 0,0 0 1,1 1-1,-1-1 1,0 0-1,1 1 0,-1-1 1,0 1-1,1-1 0,-1 1 1,1-1-1,-1 1 1,1-1-1,-1 1 0,1-1 1,-1 1-1,1 0 1,0-1-1,-1 1 0,1 0 1,0-1-1,0 1 1,-1 0-1,1 0 0,0-1 1,0 1-1,0 0 0,0-1 1,0 1-1,0 0 1,0 0-1,0 0 0,1 2-5,0-1 0,0 0 0,0 1 0,0-1 0,0 0 0,0 0-1,1 0 1,-1 1 0,1-2 0,3 4 0,-4-4 2,-1-1 0,1 1 0,0-1 0,0 1 0,0-1 0,0 0 0,0 1 0,1-1 0,-1 0 0,0 0 0,0 0 0,0 0 0,0 0 0,0 0 0,0 0 0,0 0 1,0 0-1,0 0 0,0-1 0,0 1 0,0 0 0,2-2 0,21-11-26,-7 0 8,3-2 22,28-26 0,-42 34 12,-1 1 1,0-1 0,1 1 0,-2-2 0,1 1-1,-1 0 1,0-1 0,3-11 0,-6 18-13,0 0 0,0 0 0,0 0 0,0 0 0,0 0 0,0 1 1,0-1-1,0 0 0,1 0 0,-1 1 0,0-1 0,0 1 0,0 0 0,1-1 0,1 0 0,26-4 0,-26 4 0,14-2 0,0 0 0,25 1 1,-37 2-2,1 0 1,0 1-1,-1 0 1,1 0 0,-1 0-1,1 0 1,-1 1 0,0 0-1,1 0 1,-1 1 0,6 3-1,-10-5-2,0 0 0,0 0 0,0 0-1,0 0 1,-1 0 0,1 1 0,0-1-1,-1 0 1,1 0 0,0 0 0,-1 1-1,0-1 1,1 0 0,-1 0 0,0 1 0,0-1-1,1 0 1,-1 1 0,0-1 0,0 0-1,-1 3 1,-5 33-24,2-20 16,0 10 2,1-15 1,1 1 1,0 0-1,0 13 1,2-23 2,0 1 0,0-1 0,1 0 0,-1 0 0,1 0-1,0 0 1,-1-1 0,1 1 0,1 0 0,-1 0 0,0 0 0,1-1 0,-1 1 0,1-1 0,0 1 0,0-1 0,0 1 0,2 1 0,-2-3 4,0 0 1,0 0-1,0 0 0,0 0 1,0 0-1,0-1 0,1 1 0,-1-1 1,0 0-1,0 0 0,0 1 0,1-1 1,-1-1-1,0 1 0,0 0 1,0 0-1,1-1 0,-1 1 0,0-1 1,3-1-1,40-19 67,-33 13-41,0 0 0,-1-1 1,16-15-1,21-17 70,-21 17-41,3-3 13,-28 25-56,0 1-1,0-1 1,0 1-1,0 0 0,0 0 1,1 0-1,-1 0 1,0 0-1,1 1 1,-1-1-1,0 1 1,4-1-1,-5 1-6,0 0-1,0 1 1,0-1 0,0 1-1,-1-1 1,1 0 0,0 1-1,0 0 1,-1-1 0,1 1-1,0-1 1,-1 1 0,1 0-1,-1-1 1,1 1 0,-1 0-1,1 0 1,-1-1 0,1 1-1,-1 0 1,1 1 0,8 21 23,-8-20-23,6 25 27,-4-15-24,0 0-1,10 23 0,-12-33-2,0-1 0,0 0 0,0 0 0,1 0 0,-1 0 0,0 0-1,1 0 1,-1 0 0,1 0 0,0-1 0,-1 1 0,1-1 0,0 1 0,0-1 0,0 0 0,0 1 0,0-1 0,1 0-1,-1 0 1,0-1 0,5 2 0,-4-2 4,0 0-1,0 0 0,0 0 1,0-1-1,-1 1 0,1-1 1,0 0-1,0 0 0,0 0 1,-1 0-1,1 0 0,0-1 1,-1 1-1,1-1 1,2-1-1,33-34 79,-26 25-65,19-21 30,-14 15 52,31-27 1,-25 31 0,-18 17-45,-6 10-33,-2 2-22,-2 6 25,1 1-1,-2 34 0,6-56-27,-1 1 0,1-1 0,0 1-1,0-1 1,0 1 0,0-1 0,0 1-1,0-1 1,1 1 0,-1-1 0,0 1-1,0-1 1,0 1 0,0-1 0,1 1-1,-1-1 1,0 1 0,0-1-1,1 0 1,-1 1 0,0-1 0,1 1-1,-1-1 1,0 0 0,1 1 0,-1-1-1,0 0 1,1 0 0,-1 1 0,1-1-1,-1 0 1,1 0 0,0 1 0,0-1 1,1 0 0,-1-1 1,1 1-1,-1 0 0,0 0 1,1-1-1,-1 1 0,1-1 1,-1 1-1,0-1 0,3-1 1,39-29 41,-37 26-39,21-15 11,1 1 1,1 1-1,42-19 0,-70 36-19,1 0-1,-1 0 0,0 1 0,0-1 0,1 1 0,-1-1 0,1 1 1,-1 0-1,0 0 0,1-1 0,-1 1 0,1 0 0,-1 0 0,0 0 1,1 1-1,-1-1 0,1 0 0,1 1 0,-2 0 2,-1-1 0,1 1 0,0 0 0,0 0 0,-1 0 0,1-1 0,-1 1 0,1 0 0,-1 0 0,1 0 0,-1 0 0,1 0 0,-1 0 0,0 0 0,1 0 0,-1 0 0,0 0 0,0 0 0,0 0 0,0 1 0,0-1 0,0 1-1,0 3 1,0-1 0,0 1-1,0-1 1,1 1-1,0-1 1,0 1-1,0-1 1,0 0 0,1 1-1,0-1 1,0 0-1,0 0 1,0 0-1,1-1 1,-1 1 0,1 0-1,0-1 1,5 5-1,-4-5 3,-1-1 0,1 0 0,0 0-1,0 0 1,0 0 0,0-1 0,0 1 0,0-1-1,0 0 1,0 0 0,0-1 0,1 1-1,-1-1 1,0 0 0,0 0 0,1-1-1,-1 1 1,0-1 0,8-2 0,0-1 4,0 0 0,-1-1 1,18-11-1,21-8 5,-43 21-1,-1 1-1,0-2 0,1 1 0,-1-1 0,-1 0 0,1 0 1,0 0-1,-1-1 0,0 0 0,6-8 0,-11 13-6,1 0-1,-1 0 1,0 0-1,0 0 1,0 0-1,0 0 1,0 0 0,0 0-1,1 0 1,-1 0-1,0 0 1,0 0-1,0 0 1,0-1-1,0 1 1,0 0 0,0 0-1,0 0 1,0 0-1,0 0 1,0 0-1,1 0 1,-1 0-1,0-1 1,0 1 0,0 0-1,0 0 1,0 0-1,0 0 1,0 0-1,0 0 1,0-1-1,0 1 1,0 0 0,0 0-1,0 0 1,0 0-1,0 0 1,0 0-1,0-1 1,0 1-1,0 0 1,-1 0 0,1 0-1,0 0 1,0 0-1,0 0 1,0 0-1,0 0 1,0-1-1,0 1 1,0 0 0,0 0-1,0 0 1,-1 0-1,-8 4 16,-11 11-2,-8 8-10,12-10-2,-26 27 1,38-36-3,1 0 0,-1 1 0,1-1 1,0 1-1,0 0 0,1 0 0,-1 0 0,1 1 1,0-1-1,1 0 0,-2 9 0,2-12-1,1 1 0,0-1 0,0 0-1,0 1 1,1-1 0,-1 0 0,1 1 0,-1-1-1,1 0 1,0 1 0,-1-1 0,1 0 0,1 0-1,-1 0 1,0 0 0,0 0 0,3 3-1,-3-4 2,0 1-1,1-1 0,-1 0 0,0 0 1,0 0-1,1 0 0,-1-1 0,0 1 1,1 0-1,-1 0 0,1-1 0,-1 1 1,1-1-1,0 1 0,-1-1 0,1 0 1,-1 0-1,1 1 0,0-1 0,-1 0 1,1-1-1,-1 1 0,1 0 0,0 0 1,2-1-1,3-3 11,0 1 0,0-1 0,-1 0 0,1 0 0,-1-1 0,0 0 0,0 0 1,-1 0-1,8-9 0,19-17 115,-25 27-87,-7 4-34,0 0-1,1 0 1,-1 0 0,0 0 0,0 0-1,1 0 1,-1 0 0,0-1-1,0 1 1,1 0 0,-1 0 0,0 0-1,0 0 1,0 0 0,0-1-1,1 1 1,-1 0 0,0 0 0,0 0-1,0-1 1,0 1 0,1 0 0,-1 0-1,0 0 1,0-1 0,0 1-1,0 0 1,0 0 0,0-1 0,0 1-1,0 0 1,0 0 0,0-1-1,0 0 199,-4 5-152,-87 90 56,-107 102 254,198-196-359,0 0 1,0 0 0,0 0 0,0 0-1,0 0 1,0 0 0,0 0-1,-1 0 1,1 0 0,0 0 0,0 0-1,0 0 1,0 0 0,0 1-1,0-1 1,0 0 0,0 0 0,0 0-1,0 0 1,0 0 0,0 0-1,-1 0 1,1 0 0,0 0 0,0 0-1,0 0 1,0 0 0,0 1-1,0-1 1,0 0 0,0 0 0,0 0-1,0 0 1,0 0 0,0 0-1,0 0 1,0 0 0,0 0 0,0 1-1,0-1 1,0 0 0,0 0-1,0 0 1,0 0 0,0 0 0,0 0-1,0 0 1,0 0 0,1 0-1,-1 1 1,0-1 0,0 0 0,0 0-1,0 0 1,0 0 0,0 0-1,0 0 1,0 0 0,0 0 0,0 0-1,0 0 1,0 0 0,1 0-1,-1 0 1,0 0 0,0 0 0,0 0-1,11 0 56,17-6-6,-4 0 2,49-5 1,-67 10-70,1 0 1,0 1 0,-1 0 0,1 1 0,-1-1 0,1 1-1,-1 0 1,1 1 0,-1 0 0,0 0 0,1 0 0,-1 1 0,6 3-1,-10-4-14,0 0 0,0-1-1,0 1 1,0 0-1,-1 0 1,1 0-1,-1 0 1,1 0-1,-1 0 1,0 0-1,0 1 1,0-1 0,0 0-1,0 1 1,-1-1-1,1 1 1,0 2-1,0 4-886,-1-1-1,0 0 1,-1 13-1,0-16-251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43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57 14776,'0'0'776,"-56"-36"-384,44 26-8,18 10 7,0 0 9,0-2-232,12-2 0,14 0-136,17 8-8,-1 6-72,-1-2 16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50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170 608 4720,'0'0'9398,"-12"8"-9011,-38 24 6,41-25-252,1-1 0,-1 2 0,1-1 0,0 1 0,1 0 0,0 1 0,0 0 0,1 0 0,0 0 0,-5 12 0,7-13-32,1-1 0,0 1 0,0 0 0,1 0 0,0 0 0,0 0 0,1 1 0,0-1 0,1 0 0,-1 1 1,1-1-1,1 0 0,0 1 0,0-1 0,3 9 0,-3-12-66,1 0 1,-1 0 0,1-1-1,0 1 1,0-1-1,0 1 1,1-1-1,0 0 1,0 0 0,0 0-1,0 0 1,1 0-1,-1-1 1,1 1-1,0-1 1,0 0-1,0 0 1,0-1 0,1 1-1,-1-1 1,1 0-1,0 0 1,-1 0-1,1-1 1,0 0 0,5 1-1,-4-1-13,1-1 1,-1-1-1,0 1 0,1-1 1,-1 0-1,0 0 1,1-1-1,8-3 0,49-24 152,-50 22-136,10-6 33,-1-2 0,0-1 0,-2 0 0,0-2-1,22-22 1,-1 0 96,-38 37-135,1-1 0,-1 1 0,0-1 0,-1-1 0,1 1 0,-1 0 0,0-1 0,0 0 0,0 1 0,0-1 0,1-6 0,-4 11-34,0 0-1,1 0 1,-1-1-1,0 1 1,0 0-1,0 0 1,0 0-1,0-1 0,0 1 1,0 0-1,0 0 1,0-1-1,0 1 1,0 0-1,0 0 1,0 0-1,0-1 1,0 1-1,0 0 0,0 0 1,0-1-1,0 1 1,-1 0-1,1 0 1,0 0-1,0-1 1,0 1-1,0 0 1,0 0-1,-1 0 0,1 0 1,0-1-1,0 1 1,0 0-1,0 0 1,-1 0-1,1 0 1,0 0-1,-1-1 1,-9 6 121,-10 12-9,11-8-83,0 0 1,0 1 0,1 0 0,0 0 1,0 1-1,-9 16 0,16-24-30,0 0 0,0-1 0,0 1 0,0 0 0,0 0-1,1-1 1,-1 1 0,1 0 0,0 0 0,0 0 0,0 0 0,0 0 0,0-1-1,1 1 1,-1 0 0,1 0 0,0 0 0,-1-1 0,1 1 0,1 0 0,-1-1 0,0 1-1,1-1 1,-1 1 0,1-1 0,0 0 0,0 0 0,0 1 0,0-1 0,0 0-1,3 2 1,0 0 7,1 0 0,-1 0 0,0-1 0,1 1-1,0-1 1,0-1 0,0 1 0,0-1 0,0 0-1,1 0 1,-1-1 0,10 2 0,-12-3 1,0 0 0,1-1-1,-1 1 1,0-1 0,0 1 0,1-1 0,-1-1 0,0 1 0,0-1 0,0 1-1,0-1 1,0 0 0,-1 0 0,1-1 0,0 1 0,-1-1 0,0 0 0,0 0-1,5-6 1,-4 4 19,0 0 0,0-1 0,0 0 1,-1 0-1,0 0 0,0 0 0,-1 0 0,2-8 0,-3 10-13,0 0 1,0 0 0,0-1-1,-1 1 1,1 0 0,-1-1-1,0 1 1,-1 0 0,1 0-1,-1-1 1,0 1 0,0 0-1,-2-6 1,1 8-7,0-1 1,0 1-1,0-1 1,0 1-1,0 0 1,-1 0-1,1 0 1,-1 0-1,1 0 0,-1 1 1,0-1-1,0 1 1,0-1-1,0 1 1,0 0-1,0 0 1,0 1-1,0-1 0,0 1 1,0-1-1,0 1 1,-1 0-1,1 0 1,0 0-1,0 1 1,0-1-1,0 1 0,0 0 1,-5 1-1,8-2-14,-1 0 0,1 0 0,0 0 0,-1 0 0,1 0 0,0 0 0,0 1 0,-1-1 0,1 0 0,0 0 0,0 0 0,-1 0 0,1 0 0,0 0 0,0 1 0,0-1 0,-1 0 0,1 0 0,0 0 0,0 1 0,0-1 0,0 0 0,-1 0 0,1 0 0,0 1-1,0-1 1,0 0 0,0 0 0,0 1 0,0-1 0,0 0 0,0 0 0,0 1 0,0-1 0,11 6-32,-9-5 33,8 1-8,-1 1 1,1-1-1,0-1 0,0 1 0,-1-2 0,18 0 0,-5-1-13,43-9 0,-36 1 28,-1 0 1,1-1-1,-2-2 0,0-1 0,0-1 1,-1-2-1,-1 0 0,-1-2 0,0 0 0,-1-2 1,-1 0-1,23-28 0,-29 27 21,-2-1-1,0 0 1,-1 0-1,-1-2 1,-1 1-1,-1-2 1,-2 1-1,0-1 1,-1 0-1,-2-1 1,4-40 0,-9 64-25,1 1 1,-1 0 0,0-1-1,0 1 1,0-1 0,0 1-1,0-1 1,0 1 0,0-1-1,0 1 1,-1 0 0,1-1-1,-1 1 1,1-1 0,-1 1-1,1 0 1,-2-2 0,1 2-2,1 1-1,-1 0 1,1-1 0,-1 1 0,1 0 0,-1 0 0,0 0 0,1-1 0,-1 1 0,0 0-1,1 0 1,-1 0 0,0 0 0,1 0 0,-1 0 0,1 0 0,-1 0 0,0 1 0,1-1-1,-1 0 1,0 0 0,1 0 0,-1 1 0,1-1 0,-2 1 0,-3 2 1,0 0 1,0 1 0,0 0 0,1 0-1,-1 0 1,-4 6 0,-5 9-9,0 0 0,2 1 0,-20 41 0,-17 68-46,45-113 34,-1-1 0,2 1 0,0 0 0,1 0 0,0 0 0,1 0 0,1 1 0,1-1 0,0 0-1,1 0 1,1 0 0,1 0 0,0-1 0,1 1 0,0-1 0,10 19 0,-11-27 2,0-1 1,0 1-1,0-1 1,1 0-1,0 0 0,0-1 1,0 1-1,1-1 1,9 6-1,-11-8 12,-1-1 1,1 0-1,0-1 1,-1 1-1,1-1 0,0 0 1,0 1-1,0-2 0,0 1 1,0 0-1,0-1 1,0 0-1,0 0 0,0 0 1,1 0-1,-1-1 1,0 1-1,7-4 0,4-1 29,0-2 1,0 0-1,-1-1 0,0 0 0,0-1 0,-1-1 1,18-16-1,-7 3 70,-1-2-1,34-44 1,-27 21 23,-2 0-1,-3-2 0,39-103 1,-51 117-47,-1 1 1,-1-2-1,-2 1 1,-2-2-1,4-44 1,-11 74-53,0-1 1,-1 1-1,0 0 0,-3-12 1,4 19-21,0 0 1,0 0 0,-1 0 0,1 0-1,0 0 1,-1 0 0,1 0-1,-1 0 1,1 1 0,-1-1-1,0 0 1,1 0 0,-1 0 0,0 1-1,1-1 1,-1 0 0,0 1-1,-1-2 1,1 2-3,0 0 0,0 0 0,0 0 0,0 0 0,0 1-1,0-1 1,0 0 0,0 0 0,0 1 0,0-1 0,0 0 0,0 1 0,0-1 0,1 1 0,-1-1 0,0 1 0,0 0-1,0-1 1,1 1 0,-1 0 0,0-1 0,1 1 0,-1 0 0,0 1 0,-8 10-24,0 0 1,1 0-1,1 1 1,0 0-1,1 0 0,0 1 1,-5 16-1,-21 105-175,25-104 153,-2 10-18,2 1-1,2 0 1,2 0 0,3 80-1,1-115 83,1 0 0,-1 0-1,1 0 1,0 0 0,1 0-1,0-1 1,0 1 0,0-1-1,1 1 1,0-1 0,0 0-1,0 0 1,8 7 0,-10-12-5,-1 1 1,1-1 0,-1 0 0,1 0 0,0 0-1,0 0 1,0 0 0,-1 0 0,1 0 0,0 0 0,0-1-1,0 1 1,0-1 0,0 0 0,0 1 0,0-1-1,2 0 1,1-1 13,0 1 0,-1-1 1,1 0-1,-1 0 0,0 0 0,1-1 0,4-2 0,3-2 45,-1-1 0,0 0-1,0 0 1,13-13 0,21-20 221,-44 40-287,-1 0-1,1-1 1,0 1 0,-1 0 0,1 0 0,0 0-1,-1 0 1,1 0 0,0 0 0,-1 0-1,1 0 1,0 0 0,-1 0 0,1 0-1,0 1 1,-1-1 0,1 0 0,0 0 0,-1 1-1,1-1 1,0 1 0,-1-1 0,1 0-1,-1 1 1,1-1 0,-1 1 0,1-1-1,-1 1 1,1-1 0,-1 1 0,0-1 0,1 1-1,-1 0 1,0-1 0,1 1 0,-1 0-1,0-1 1,1 2 0,13 34 14,-10-26-8,-1-2-3,1-1 1,-1 0-1,1 0 0,1 0 1,0-1-1,0 1 0,0-1 1,0 0-1,1 0 0,0-1 1,0 0-1,10 6 0,-12-8 2,0-1-1,0 0 1,0 0-1,0-1 1,0 1-1,0-1 1,1 0-1,-1 0 1,0 0 0,1 0-1,-1-1 1,1 0-1,-1 0 1,0 0-1,1-1 1,-1 1-1,1-1 1,-1 0-1,0 0 1,0-1-1,1 1 1,-1-1-1,0 0 1,4-3 0,24-15 166,-2-2 0,41-38 1,-46 30-14,-22 25-128,0 0-1,1 1 1,0-1-1,0 1 1,0 0 0,1 0-1,5-4 1,-2 2 21,0 4 1,-1 17-38,-3-6-18,-2 1 1,1 0-1,-1-1 0,0 1 1,-1 0-1,0 20 1,-8 61 0,7-87-1,0-3 2,0-1 0,0 1 0,0 0 0,-1 0 0,1 0 0,0 0 0,0 0 0,0-1 0,-1 1 0,1 0 0,0 0 0,-1 0 0,1-1 0,-1 1 0,1 0 0,-1 0 0,1-1 0,-1 1 0,1 0 0,-1-1 0,-1 2 0,1-2 1,1 0 0,-1 0 0,0 0 0,1 0 0,-1 0 0,0 0 0,1 0 0,-1 0 0,0 0 0,1 0 0,-1-1 0,0 1 0,1 0 0,-1 0 0,0-1 0,1 1 0,-1 0 0,1-1 0,-1 1 1,0-1-1,-3-2 13,1 0 1,0 1 0,0-2 0,1 1 0,-1 0 0,1 0 0,-3-5 0,-8-12 60,11 17-64,-1 1 0,1-1-1,0 0 1,1 0 0,-1 0-1,0-1 1,1 1 0,0 0-1,-1 0 1,0-6 0,1 0 28,1 10-41,0-1 0,0 0 0,1 0 0,-1 0 0,0 0 0,0 0-1,0 0 1,0 0 0,0 0 0,0 0 0,0 0 0,0 0 0,0 0 0,0 0 0,0 0 0,0 0-1,0 0 1,0 0 0,1 0 0,-1 0 0,0 0 0,0 0 0,0 0 0,0 0 0,0 0-1,0 0 1,0 0 0,0 0 0,0 0 0,0 0 0,0 0 0,0 0 0,0 0 0,0 0 0,1 0-1,-1 0 1,0 0 0,0 0 0,0 0 0,0-1 0,0 1 0,0 0 0,0 0 0,11 7-15,3 2-11,3 1-24,0-1-1,24 10 1,-35-17 40,1 0 0,-1 0 0,1-1 0,0 0 0,0 0 0,-1 0 0,1-1 0,0 0 0,0 0 0,10-3 0,-3 0 16,-1 0 1,1-2-1,-1 0 0,0 0 0,-1-1 1,1-1-1,-1 0 0,0-1 1,-1 0-1,0 0 0,0-2 1,-1 1-1,16-20 0,24-45 97,-45 58-28,-7 16-29,-1 9-34,2-6-12,-5 22-25,0 1 0,-3 41 0,9-58 15,0-1 1,0 0 0,1 1 0,0-1 0,0 1-1,1-1 1,0 0 0,1 0 0,-1 0-1,2 0 1,-1-1 0,7 10 0,-8-12 6,1-1 1,0 1 0,0-1-1,1 0 1,-1 0 0,1 0-1,0-1 1,0 1 0,0-1-1,0 0 1,9 4 0,-9-5 3,-1-1 1,1 0 0,0-1 0,-1 1 0,1-1 0,0 1-1,0-1 1,0 0 0,-1 0 0,1-1 0,0 1 0,0-1-1,-1 0 1,1 0 0,0 0 0,5-3 0,6-2 18,-1 0 1,0-1-1,0-1 1,0 0-1,-1-1 1,-1 0-1,1-1 0,-2-1 1,1 0-1,12-16 1,-17 19 15,16-22 90,-23 30-123,1-1 0,-1 1 0,1-1 0,-1 1 0,0-1 0,1 1 0,-1-1 0,0 0 0,1 1 0,-1-1 0,0 0 0,0 1 0,0-1 0,1 0 0,-1 1 0,0-1 0,0 0 0,0 1 0,0-1 0,0 0 0,-1 0 1,1 1-1,0-1 0,0 0 0,0 1 0,0-1 0,-1 0 0,1 1 0,0-1 0,-1 1 0,1-1 0,0 0 0,-1 1 0,1-1 0,-1 1 0,1-1 0,-1 1 0,1-1 0,-2 0 0,1 2-2,-1-1-1,1 0 1,-1 0-1,1 0 1,0 1 0,-1-1-1,1 1 1,0-1-1,-1 1 1,1 0-1,0-1 1,-1 1 0,1 0-1,0 0 1,0 0-1,0 0 1,0 0-1,0 0 1,-1 1 0,-1 1-10,0 0 0,1 0 0,-1 0 0,1 0 0,0 0 0,-3 6 0,5-4-1,0 1 1,0 0-1,1-1 0,0 1 0,0-1 1,1 0-1,-1 1 0,1-1 0,0 0 1,4 6-1,-3-4-6,-2-5 15,-1 0-1,1 0 1,0 0-1,0-1 1,0 1-1,0 0 1,1-1-1,-1 1 1,0 0-1,1-1 0,-1 0 1,1 1-1,-1-1 1,1 0-1,-1 0 1,1 0-1,0 0 1,0 0-1,0 0 0,0 0 1,-1-1-1,1 1 1,0-1-1,0 1 1,0-1-1,3 0 1,-2 0 2,0 0 0,0-1 0,-1 1 1,1-1-1,0 0 0,-1 0 0,1 0 0,-1 0 1,1 0-1,-1 0 0,1-1 0,-1 1 1,0-1-1,1 1 0,-1-1 0,0 0 1,3-4-1,-2 2 8,0 0 0,-1 0 1,1 0-1,-1 0 0,0-1 1,0 1-1,0-1 0,0 0 0,-1 1 1,0-1-1,0 0 0,0 0 1,-1 0-1,1 0 0,-2-7 1,1 8-2,0 1 0,-1-1 1,0 1-1,0 0 1,0-1-1,0 1 1,-1 0-1,1-1 0,-1 1 1,0 0-1,0 0 1,0 0-1,0 0 0,0 1 1,-1-1-1,1 1 1,-1-1-1,0 1 0,1 0 1,-1 0-1,0 0 1,-4-1-1,-4-3 10,6 3-10,-1 0 0,0 0-1,0 1 1,-1 0-1,-6-2 1,7 2 5,7-2-8,19-2-15,27-3-40,-28 6 23,-3 1 19,-1 0 0,1 0-1,-1 2 1,1 0-1,16 2 1,-28-1 3,-1 0 0,1 0 1,0 0-1,0 0 0,-1 0 1,1 1-1,-1 0 1,1 0-1,-1 0 0,0 0 1,0 0-1,0 1 0,0-1 1,0 1-1,-1 0 0,1 0 1,-1 0-1,1 0 1,-1 0-1,0 0 0,0 1 1,-1-1-1,1 1 0,-1-1 1,2 7-1,18 55 57,-21-65-51,0 0 0,0 0-1,1 1 1,-1-1 0,0 0-1,1 0 1,-1 1-1,0-1 1,1 0 0,-1 0-1,0 0 1,1 0 0,-1 0-1,1 0 1,-1 1-1,0-1 1,1 0 0,-1 0-1,1 0 1,-1 0 0,0 0-1,1 0 1,-1 0 0,0-1-1,1 1 1,-1 0-1,1 0 1,-1 0 0,0 0-1,1 0 1,-1-1 0,0 1-1,1 0 1,-1 0-1,15-7 22,8-8 4,23-19-1,-25 18-10,32-19-1,-52 34-14,0 0-1,1 1 0,-1-1 0,0 1 0,0-1 0,0 1 0,1-1 0,-1 1 0,0 0 0,0 0 0,1-1 1,-1 1-1,0 0 0,0 0 0,1 0 0,-1 1 0,0-1 0,1 0 0,-1 0 0,0 1 0,0-1 0,0 0 1,1 1-1,-1 0 0,0-1 0,0 1 0,0 0 0,0-1 0,2 2 0,1 3 0,-1-1 1,1 1-1,-1 0 0,0 0 1,4 8-1,-4-8-9,-1 0-1,1 0 1,0-1-1,1 1 1,3 4-1,-5-7 7,1 0-1,-1-1 0,0 1 0,1-1 0,-1 1 1,1-1-1,-1 0 0,1 0 0,-1 0 0,1 0 1,0 0-1,0-1 0,-1 1 0,1-1 0,5 0 0,-3 0 3,0 0 0,0-1 0,0 0 0,-1 0 0,1-1-1,0 1 1,0-1 0,5-3 0,4-3 17,-1 0 0,0-1 0,-1 0 0,21-20-1,4-5 48,34-36 100,-49 48-74,-11 17-32,-11 5-55,1 0 0,-1 0-1,0 1 1,1-1-1,-1 0 1,0 0-1,0 1 1,0-1 0,1 0-1,-1 1 1,0-1-1,0 0 1,0 1-1,0-1 1,0 0-1,1 1 1,-1-1 0,0 0-1,0 1 1,0-1-1,0 0 1,0 1-1,0-1 1,0 0 0,0 1-1,0-1 1,0 0-1,-1 1 1,1-1-1,0 0 1,0 1-1,0-1 1,0 0 0,-1 1-1,-5 18 1,0 1 0,-2-1 0,0-1 0,-1 0 0,-1 0 0,-14 18-1,13-19-20,-2-1-1,-25 28 1,33-39 18,0-1 0,-1 1-1,1-1 1,-1 0 0,0 0 0,0-1 0,-1 1 0,1-1 0,0-1 0,-1 1 0,-13 2-1,18-5 7,0 1-1,0-1 0,0 0 0,0 0 0,-1 0 0,1-1 0,0 1 0,0 0 0,0-1 0,0 1 1,0-1-1,0 0 0,0 1 0,0-1 0,0 0 0,1 0 0,-1-1 0,0 1 0,0 0 0,1-1 0,-1 1 1,-1-3-1,2 4-1,1-1 0,0 0 0,-1 1 0,1-1 0,0 0 0,-1 1 0,1-1 1,0 0-1,0 0 0,0 1 0,0-1 0,-1 0 0,1 0 0,0 1 0,0-1 0,1 0 0,-1 0 1,0 1-1,0-1 0,0 0 0,0 1 0,1-1 0,-1-1 0,2 0 0,-1 1 0,0 0 0,0-1 0,0 1 0,1 0 0,-1 0 0,0 0 0,1 0 0,-1 0 0,1 0 0,0 0 0,-1 1 0,1-1 0,3 0 0,2-1 1,1 0 0,0 1-1,0 0 1,0 0 0,0 1 0,1 0 0,8 1 0,58 11 0,-68-10-13,22 6-133,-29-8 40,1 0 0,-1 0 0,0 0 0,1 1 0,-1-1-1,1 0 1,-1 0 0,0 0 0,1 1 0,-1-1 0,1 0 0,-1 0 0,0 1 0,1-1 0,-1 0 0,0 1-1,1-1 1,-1 0 0,0 1 0,0-1 0,1 0 0,-1 1 0,0-1 0,0 1 0,0-1 0,0 0 0,1 1-1,-1-1 1,0 1 0,0-1 0,0 1 0,0-1 0,0 1 0,0-1 0,0 0 0,0 1 0,0-1 0,0 1 0,0-1-1,-1 1 1,1-1 0,0 0 0,0 1 0,0-1 0,-1 1 0,1-1 0,0 0 0,0 1 0,-1-1 0,1 0-1,0 1 1,-1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50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14968,'0'0'2855,"78"-5"-2751,-49 10-200,-7-3 16,-6 2-168,-4-2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51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 11760,'0'0'4048,"121"-46"-3704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53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350 426 6632,'0'0'6977,"-13"1"-6617,-23 3 59,-42 10 1,60-10-219,1 0 1,-1 2-1,1 0 0,1 1 0,-22 12 1,29-13-91,0 0 0,1 0 0,-1 1 0,2 0 0,-1 1 0,1-1 0,0 2 0,0-1 0,-8 15 0,13-19-67,1-1-1,-1 1 1,0 0 0,1 0-1,0 0 1,0 0 0,0 0-1,0 0 1,1 0 0,0 0-1,-1 0 1,1 0 0,1 0-1,-1 0 1,1 0 0,0 0-1,-1 0 1,2 0 0,-1 0-1,0 0 1,1 0 0,0-1-1,0 1 1,0 0 0,0-1-1,0 0 1,4 4 0,-4-4-14,0-1-1,0-1 1,0 1 0,0 0 0,0 0 0,1-1-1,-1 1 1,0-1 0,1 0 0,-1 0 0,1 0-1,-1 0 1,1 0 0,0 0 0,-1-1 0,1 1-1,0-1 1,0 0 0,-1 0 0,1 0 0,0 0 0,-1 0-1,1-1 1,0 1 0,0-1 0,-1 0 0,1 1-1,-1-1 1,1-1 0,-1 1 0,1 0 0,-1 0-1,0-1 1,3-1 0,4-4 70,0 0 1,0-1-1,0 0 1,-1 0-1,0 0 1,12-20-1,-8 10 111,-1-1-1,0 0 0,9-26 1,-16 35-71,-1 0 1,0 0 0,0-1 0,-1 1 0,-1-1 0,0 0 0,0 1 0,-1-19 0,-1 29-130,1 1-1,0-1 1,0 0 0,0 0 0,0 1 0,-1-1 0,1 0 0,0 0 0,0 1 0,-1-1 0,1 0 0,0 0-1,0 0 1,-1 1 0,1-1 0,0 0 0,0 0 0,-1 0 0,1 0 0,0 0 0,-1 0 0,1 1 0,0-1-1,-1 0 1,1 0 0,0 0 0,-1 0 0,1 0 0,0 0 0,-1 0 0,1 0 0,0-1 0,-1 1 0,1 0-1,0 0 1,0 0 0,-1 0 0,1 0 0,0 0 0,-1-1 0,1 1 0,0 0 0,0 0 0,-1 0 0,1-1-1,0 1 1,0 0 0,0 0 0,-1-1 0,1 1 0,0 0 0,0 0 0,0-1 0,0 1 0,0 0-1,-1-1 1,1 1 0,0 0 0,0-1 0,0 1 0,0 0 0,0-1 0,0 1 0,0 0 0,0-1 0,0 1-1,0-1 1,-14 24 154,13-18-147,0 0 0,0 0 1,0 0-1,1 1 0,-1-1 0,1 0 0,1 0 0,-1 1 0,1-1 0,0 0 0,0 0 0,1 0 0,-1 0 1,1 0-1,0 0 0,0 0 0,1-1 0,-1 1 0,1-1 0,0 1 0,1-1 0,-1 0 0,1 0 0,-1-1 0,1 1 1,0-1-1,1 0 0,-1 0 0,6 4 0,-7-7-5,-1 1 0,0 0 0,0-1 0,1 1 1,-1-1-1,0 0 0,1 0 0,-1 0 0,0 0 0,1 0 0,-1 0 1,0-1-1,1 1 0,-1-1 0,3-1 0,35-16 118,-39 18-128,37-21 139,0-2 0,47-38 1,-73 51-51,1 1 0,-1 0 0,23-11 0,-34 20-87,-1-1 0,1 1 0,0 0 0,-1-1 0,1 1 1,-1 0-1,1 0 0,0-1 0,-1 1 0,1 0 1,0 0-1,0 0 0,-1 0 0,1 0 0,0 0 0,-1 0 1,1 0-1,0 0 0,-1 0 0,1 0 0,0 0 0,0 1 1,-1-1-1,1 0 0,-1 1 0,1-1 0,0 0 0,-1 1 1,1-1-1,-1 0 0,1 1 0,-1-1 0,1 1 1,-1-1-1,1 1 0,-1 0 0,1-1 0,-1 1 0,0-1 1,1 1-1,-1 0 0,0-1 0,1 1 0,-1 0 0,0-1 1,0 2-1,1 3 11,-1 1 0,0-1 0,0 0 0,0 1 0,-1 5 0,0-3-6,-2 26 82,-2 0 1,-1 0-1,-17 53 0,23-87-88,0 0 0,0 1 1,0-1-1,0 0 0,0 0 0,0 0 0,0 0 0,0 1 0,0-1 1,0 0-1,0 0 0,0 0 0,0 0 0,0 1 0,0-1 0,0 0 1,0 0-1,0 0 0,0 0 0,0 1 0,0-1 0,0 0 0,0 0 0,0 0 1,0 0-1,0 0 0,0 1 0,0-1 0,1 0 0,-1 0 0,0 0 1,0 0-1,0 0 0,0 0 0,0 1 0,1-1 0,-1 0 0,0 0 0,0 0 1,0 0-1,0 0 0,0 0 0,1 0 0,-1 0 0,0 0 0,0 0 1,0 0-1,0 0 0,1 0 0,-1 0 0,0 0 0,0 0 0,0 0 0,0 0 1,1 0-1,-1 0 0,0 0 0,0 0 0,19-6 116,19-12-4,-5-3-18,-25 15-72,0 1 0,0 0 0,0 0 1,1 0-1,-1 1 0,1 1 0,0-1 0,0 2 1,1-1-1,-1 1 0,12-1 0,-20 3-18,1 0-1,0 1 0,-1-1 1,1 1-1,0-1 0,-1 1 1,1-1-1,-1 1 0,1 0 1,-1 0-1,1 0 0,-1 0 1,1 0-1,-1 0 0,2 2 1,20 24 55,1 1-18,-17-23-40,0 0 0,0-1 0,1 0 0,0 0 0,0 0 0,0-1 0,1-1 0,-1 1 1,1-1-1,-1-1 0,1 1 0,0-1 0,-1-1 0,1 0 0,0 0 0,0-1 0,-1 0 1,1 0-1,0-1 0,10-3 0,12-7 21,-1 0-1,-1-2 1,-1-1-1,32-21 1,-26 15 12,-29 18-28,0 0-1,0 0 1,0 0 0,0-1-1,0 0 1,-1 0 0,0 0-1,1 0 1,-2-1 0,1 1-1,0-1 1,-1 0 0,0-1-1,0 1 1,3-9 0,-6 14-7,-1 0 1,1-1-1,0 1 1,-1 0-1,1-1 1,0 1-1,-1 0 1,1 0-1,-1 0 1,1 0-1,-1-1 1,1 1-1,0 0 1,-1 0-1,1 0 1,-1 0-1,1 0 1,-1 0-1,1 0 1,-1 0-1,1 0 1,-1 0-1,1 1 1,0-1-1,-1 0 1,1 0-1,-1 0 1,1 0-1,0 1 1,-1-1-1,-18 5 22,3 2-13,0-1 1,0 2-1,1 0 0,-23 17 1,31-20-17,1 0 1,0 0 0,0 1-1,1 0 1,-1 0 0,1 0-1,1 1 1,-1 0 0,1 0-1,0 0 1,1 0 0,-4 10 0,5-12-1,1 0 0,0 0 1,0 0-1,0 0 1,0 0-1,1 1 1,0-1-1,0 8 1,1-11 2,-1-1 0,0 0 1,1 1-1,-1-1 0,1 0 1,-1 1-1,1-1 0,0 0 0,0 0 1,-1 0-1,1 0 0,0 0 1,0 0-1,0 0 0,0 0 0,0 0 1,1 0-1,-1 0 0,0 0 1,0-1-1,0 1 0,1-1 0,-1 1 1,0-1-1,1 1 0,-1-1 1,0 0-1,1 1 0,-1-1 0,1 0 1,-1 0-1,0 0 0,1 0 1,-1 0-1,3-1 0,1 0 3,-1 0 0,1-1 0,0 1-1,-1-1 1,1 0 0,-1 0 0,1 0-1,-1-1 1,0 0 0,0 1 0,0-1 0,0-1-1,-1 1 1,1-1 0,-1 1 0,0-1-1,3-6 1,8-9 18,-1-2-1,11-25 1,-19 37-14,14-33 51,-1 0 0,-2 0 0,15-71 0,-15 38 55,6-98-1,-22 169-105,1 0 2,0 0 1,-1 0 0,1-1-1,-1 1 1,-1 0-1,1-1 1,0 1 0,-1 0-1,0 0 1,0 0-1,0-1 1,-2-3-1,2 8-6,1 0-1,0 0 0,-1-1 1,1 1-1,0 0 0,0 0 0,-1 0 1,1 0-1,0 0 0,-1 0 1,1 0-1,0 0 0,-1 0 0,1 0 1,0 0-1,-1 0 0,1 1 0,0-1 1,-1 0-1,1 0 0,0 0 1,0 0-1,-1 0 0,1 1 0,0-1 1,-1 0-1,1 0 0,0 0 1,0 1-1,0-1 0,-1 0 0,1 0 1,0 1-1,0-1 0,0 0 0,-1 1 1,-8 12-3,8-12 2,-9 18-11,0-1-1,1 1 1,1 1-1,1 0 1,1 0-1,0 0 1,2 0-1,-3 28 1,4-17-29,1 0 0,2 1 0,1 0 0,11 59 0,-8-72-6,1-1-1,0 0 1,1-1-1,1 1 1,1-1 0,0-1-1,1 1 1,1-2-1,1 1 1,0-1 0,1-1-1,0 0 1,1 0-1,28 21 1,-2-11-587,-26-19-2527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58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1 534 4816,'0'0'7336,"10"-12"-6892,31-38 1006,59-95 0,-96 137-1272,-3 5-74,1 0 0,-1 1 0,0-1 0,1 0 0,0 0 0,0 1 1,0 0-1,0-1 0,0 1 0,0 0 0,1 0 0,-1 0 0,4-2 0,-6 4-78,1 0-1,-1 0 0,1 0 0,-1 0 0,1 0 0,-1 0 0,0 0 0,1 0 0,-1 1 0,0-1 0,1 0 0,-1 0 0,1 1 0,-1-1 0,0 0 0,1 0 0,-1 1 0,0-1 0,0 0 0,1 1 0,-1-1 0,0 0 0,0 1 0,1-1 0,-1 1 0,0-1 0,0 0 0,0 1 0,0-1 0,0 1 0,0-1 1,0 0-1,0 1 0,1-1 0,-2 1 0,1 0 0,4 21 170,-4-19-127,9 120 610,-5-52-176,13 69 0,-13-110-349,-4-21-82,1-1 1,1 1 0,-1 0-1,2 0 1,-1-1 0,1 0-1,0 1 1,8 13 0,-11-21-62,1-1 0,-1 0 1,1 0-1,-1 0 0,0 1 1,1-1-1,-1 0 0,1 0 1,-1 0-1,1 0 0,-1 0 1,1 0-1,-1 0 0,1 0 1,-1 0-1,1 0 1,-1 0-1,1 0 0,-1 0 1,1 0-1,-1-1 0,0 1 1,1 0-1,-1 0 0,1-1 1,-1 1-1,0 0 0,1 0 1,-1-1-1,1 1 0,-1 0 1,0-1-1,1 1 0,-1 0 1,0-1-1,0 1 0,1-1 1,-1 1-1,0-1 0,17-22 180,-13 18-132,7-12 66,0 0 0,-2-1 0,0 0 0,13-37 0,14-80 536,-22 78-319,-14 56-327,0 0-1,0 0 0,0 1 1,0-1-1,1 0 1,-1 0-1,0 0 0,1 0 1,-1 0-1,0 0 1,1 0-1,-1 1 0,1-1 1,-1 0-1,1 0 1,0 1-1,-1-1 0,1 0 1,0 1-1,0-1 1,-1 1-1,1-1 0,0 1 1,0-1-1,0 1 1,0-1-1,0 1 0,-1 0 1,1 0-1,0-1 1,0 1-1,0 0 0,0 0 1,0 0-1,0 0 1,0 0-1,0 0 0,2 1 1,2 0 1,0 1 1,0 1-1,0-1 1,0 1-1,8 5 1,-2-1-21,-1-1 6,2-1-1,-1 0 1,1-1-1,-1 0 1,1-1 0,0 0-1,0-1 1,22 2 0,-19-4-1,1 1 1,0-2-1,0 0 1,-1-1-1,1-1 1,22-6-1,-15-1 3,-1 0-1,0-2 1,-1 0-1,0-1 1,37-33-1,-45 36 2,59-61 179,-68 59-95,-4 14 58,0-2-131,6 128 52,-3-110-57,0 0 0,1 0 0,0 0 0,15 34 0,-18-49-5,1 0 0,-1 0 0,1-1 0,-1 1 0,1 0 0,0-1 0,0 1 0,0-1 0,0 1 0,1-1 0,-1 0 0,0 0-1,1 0 1,0-1 0,-1 1 0,1 0 0,0-1 0,0 0 0,0 0 0,0 0 0,0 0 0,0 0 0,0 0 0,0-1 0,1 0 0,-1 1 0,4-2 0,-1 1 6,0-1 0,0 0 0,0-1 0,0 0 0,-1 0 1,1 0-1,-1 0 0,1-1 0,-1 0 0,0 0 0,0 0 1,0-1-1,7-7 0,11-13 40,-2-1 0,-1-2 0,-1 0 0,24-45 0,-7 12 63,3 2 136,-39 58-248,1 0 0,-1 0 0,0 0 0,0 0 0,0 0 0,0 0 0,1 0 0,-1 0 1,0 0-1,0 0 0,0 0 0,1 0 0,-1 0 0,0 0 0,0 0 0,0 0 1,0 0-1,1 0 0,-1 0 0,0 0 0,0 0 0,0 0 0,0 0 0,1 0 0,-1 1 1,0-1-1,0 0 0,0 0 0,0 0 0,0 0 0,1 0 0,-1 0 0,0 1 0,0-1 1,0 0-1,0 0 0,0 0 0,0 0 0,0 1 0,0-1 0,0 0 0,0 0 1,0 0-1,0 1 0,0-1 0,0 0 0,0 0 0,0 0 0,0 0 0,0 1 0,0-1 1,0 0-1,4 13 22,-1 10 13,-1 0 0,-2 1 1,-2 31-1,-13 71 116,4-86-113,11-39-35,-1 1 0,0 0 0,0 0 0,0 0 0,0 0 0,0-1 0,0 1 0,0 0 0,-1-1 0,1 1 1,0-1-1,-1 0 0,1 1 0,-1-1 0,0 0 0,0 0 0,-1 1 0,1-1 6,0-1-1,0 0 1,0 0 0,1 0 0,-1 0-1,0 0 1,0 0 0,1-1 0,-1 1-1,0-1 1,0 1 0,1-1 0,-1 1-1,0-1 1,1 0 0,-1 0 0,1 0-1,-3-2 1,-25-24 203,22 20-131,3 3-81,-4-6 170,8 10-170,0 0 0,0-1 0,0 1 0,0 0 0,1 0 0,-1 0 0,0-1 0,0 1 0,1 0-1,-1 0 1,0 0 0,0 0 0,1 0 0,-1-1 0,0 1 0,1 0 0,-1 0 0,0 0 0,0 0 0,1 0 0,-1 0 0,0 0 0,1 0 0,-1 0 0,0 0 0,1 0 0,-1 0 0,0 0 0,0 0 0,1 0 0,-1 1 0,0-1 0,0 0 0,1 0 0,-1 0 0,0 0 0,0 0 0,1 1 0,54 11-40,-43-8 34,0-1 1,0 0 0,0-1-1,0 0 1,1-1 0,-1 0-1,0-1 1,1-1 0,-1 0 0,24-5-1,-11-2 4,-1-2 0,-1-1 0,0-1 0,40-27-1,8-5 26,-65 41-26,1-1 1,-1 1-1,1 1 0,0-1 0,0 1 1,0 0-1,0 1 0,0 0 0,0 0 1,1 1-1,-1-1 0,0 1 0,0 1 1,1 0-1,7 1 0,-13-1 8,0-1-1,0 1 0,0-1 1,0 0-1,0 0 0,0 0 1,0 0-1,0 0 0,0 0 0,3-1 1,-1-4 40,-15-3 6,6 6-42,0 0 1,0 1 0,-1-1 0,1 1 0,0 0 0,0 0 0,-1 1 0,1 0 0,-1 0 0,1 0 0,0 0 0,-1 1 0,-4 1 0,2 0-5,0 1 1,0 0-1,0 0 0,1 1 0,-1 0 0,1 1 1,-10 6-1,15-9-9,0 0 1,-1 0-1,1 1 1,0-1-1,0 0 0,1 1 1,-1-1-1,0 1 1,1 0-1,0-1 1,-1 1-1,1 0 0,0 0 1,0 0-1,1 0 1,-1 0-1,1 0 1,-1 0-1,1 0 0,0 0 1,0 0-1,1 3 1,-1 0-9,1 0 1,1-1-1,-1 1 0,1-1 1,0 1-1,0-1 1,0 0-1,1 1 1,0-1-1,5 6 1,-3-5 3,0-1 1,1 1-1,-1-2 1,1 1-1,0 0 1,1-1-1,-1-1 1,1 1-1,0-1 1,0 0-1,0 0 1,0-1-1,0 0 1,0 0-1,1-1 1,-1 0-1,1 0 1,-1 0-1,1-1 1,13-2 0,-4 1 4,-1-2 0,-1 0 0,1 0 1,0-2-1,-1 0 0,0 0 1,0-2-1,25-14 0,-5 0 1,65-43 47,-54 22 23,-40 35-48,-6 7-21,0 0 1,0 0-1,-1 0 1,1 0-1,0 0 1,0 0-1,0 0 0,0 0 1,0 0-1,-1 0 1,1 0-1,0 0 1,0 0-1,0 0 1,0 0-1,0-1 0,0 1 1,-1 0-1,1 0 1,0 0-1,0 0 1,0 0-1,0 0 1,0-1-1,0 1 1,0 0-1,0 0 0,0 0 1,0 0-1,0-1 1,0 1-1,0 0 1,0 0-1,0 0 1,0 0-1,0 0 0,0-1 1,0 1-1,0 0 1,0 0-1,0 0 1,0 0-1,0-1 1,0 1-1,0 0 1,0 0-1,0 0 0,0 0 1,0 0-1,1 0 1,-1-1-1,0 1 1,0 0-1,0 0 1,0 0-1,0 0 0,-13 4 28,9-1-23,0 1 0,0-1 0,1 1 0,0 0 0,-1 0 0,1 0 0,0 0 0,1 1 0,-1-1 0,1 1 0,0 0 0,0-1 0,1 1 0,-1 0 0,1 0 0,0 0 0,0 0 0,1 0 0,-1 0 0,1 1 0,0-1 0,2 9 0,-1-10-9,-1 0 0,2 0 0,-1 0-1,0 0 1,1 0 0,0 0 0,0 0-1,0 0 1,0-1 0,1 1 0,-1-1-1,1 0 1,0 1 0,0-1 0,0-1-1,0 1 1,1 0 0,-1-1 0,1 0-1,-1 1 1,1-1 0,0-1 0,0 1-1,0-1 1,0 1 0,0-1 0,6 1 0,-8-2 7,1 0 0,-1-1 1,1 1-1,-1 0 1,0-1-1,1 1 1,-1-1-1,1 0 1,-1 0-1,0 0 1,0 0-1,1 0 1,-1 0-1,0-1 1,0 1-1,0-1 1,0 1-1,-1-1 0,1 0 1,0 0-1,-1 0 1,1 0-1,1-3 1,0 0 11,0 0 0,0 0 1,0 0-1,-1 0 0,0 0 1,0 0-1,-1-1 0,1 1 1,0-8-1,-1 8-5,-1 0 0,0 0 0,-1 0 0,1 0-1,-1 0 1,0 0 0,0 1 0,-2-8 0,2 10-6,0 0 1,0 0-1,0 0 1,-1 0 0,1 0-1,0 0 1,-1 1-1,0-1 1,1 1-1,-1-1 1,0 1 0,1-1-1,-1 1 1,0 0-1,0 0 1,0 0 0,0 0-1,-1 0 1,1 0-1,-3 0 1,5 0-4,-33-4 38,32 5-38,0-1 0,0 1 1,0 0-1,0 0 0,0 0 0,0 0 0,0 0 0,0 0 0,0 0 0,0 1 0,0-1 1,0 0-1,0 0 0,0 1 0,0-1 0,0 0 0,1 1 0,-1-1 0,0 1 1,0 0-1,0-1 0,1 1 0,-1-1 0,0 1 0,1 0 0,-1 0 0,0-1 0,1 1 1,-1 0-1,0 1 0,1-1-3,0 0 1,0 0-1,1 0 1,-1 0-1,0-1 1,0 1-1,1 0 1,-1 0 0,0 0-1,1-1 1,-1 1-1,1 0 1,-1-1-1,1 1 1,-1 0-1,1-1 1,-1 1-1,1-1 1,0 1-1,-1-1 1,1 1-1,0-1 1,0 1-1,-1-1 1,1 1-1,1-1 1,26 11-8,-25-10 5,7 2-11,-1-1 1,0 0-1,0 0 0,1-1 1,-1 0-1,1-1 0,-1 0 1,1-1-1,15-2 1,-10 0 6,0-2 0,0 1-1,-1-1 1,0-1 0,20-11 0,-3-4 29,0 0 1,-1-2-1,-1-1 0,29-31 0,-56 52-17,1 1 1,0-1-1,0 1 1,0-1-1,0 1 1,0 0-1,6-3 1,-8 5-6,-1 0 1,1 0 0,-1 0-1,1 0 1,-1-1-1,1 1 1,-1 0-1,1 0 1,-1 0 0,1 0-1,-1 1 1,1-1-1,-1 0 1,1 0-1,-1 0 1,1 0 0,-1 0-1,1 1 1,-1-1-1,1 0 1,-1 0-1,1 1 1,0 0-1,0 0 0,0 0 0,-1 0 0,1 0 0,0 1 0,-1-1 0,1 0 0,-1 0 0,1 0 0,-1 1 0,0-1 0,0 0 0,1 2 0,2 23 4,-1-1-1,-1 1 1,-1 0 0,-2 0-1,0-1 1,-9 39-1,11-63 1,0 1-1,-1 0 1,1-1-1,0 1 1,-1-1-1,1 1 1,-1-1-1,0 0 1,1 1-1,-1-1 1,0 0-1,0 1 1,0-1-1,0 0 1,0 0-1,0 0 1,0 1-1,-1-1 1,1-1-1,0 1 1,0 0-1,-1 0 1,1 0-1,-1-1 1,1 1-1,-1-1 0,1 1 1,-1-1-1,1 1 1,-1-1-1,1 0 1,-1 0-1,1 0 1,-1 0-1,0 0 1,1 0-1,-1 0 1,1 0-1,-1-1 1,1 1-1,-1-1 1,-2 0-1,-7-4 31,1 0-1,0 0 0,0-1 1,-16-11-1,13 8 26,8 6-31,1 0 0,-1 0 0,1 0 0,0-1 0,0 1 0,0-1 0,-5-7 0,2 7 26,11 8-24,-1-1-30,20 11-29,0 0 0,30 11 1,-45-21 13,0-2 0,1 1 0,-1-1 0,1 0 0,0-1 0,0 0 0,0 0 1,0-1-1,0 0 0,15-2 0,-14 0 12,1-1 0,0 0 0,-1-1 0,0 0 0,0-1 0,0 0 0,15-10 0,-6 1 2,0 0 0,24-26 0,-39 36 4,9-7 75,-12 11-75,-1 1 0,1-1 0,-1 1 0,0-1 0,1 1 0,-1-1-1,0 1 1,1-1 0,-1 1 0,0-1 0,0 1 0,1-1 0,-1 1 0,0 0 0,0-1 0,0 1 0,0-1 0,0 1 0,0 0 0,0-1 0,0 1 0,0-1 0,0 1 0,0 0 0,-1 0-1,1 11 25,1-1 0,0 1 0,1 0 0,0-1 0,6 21 0,-7-29-22,0 0-1,0 0 1,1 0 0,-1 0-1,1 0 1,-1 0 0,1 0-1,0-1 1,0 1 0,0-1-1,0 1 1,1-1 0,-1 0-1,1 0 1,-1 0 0,1 0-1,0 0 1,0-1 0,-1 1-1,1-1 1,0 0 0,0 0-1,1 0 1,-1 0-1,6 1 1,-1-2 9,0 0 0,-1-1 0,1 0-1,0 0 1,-1 0 0,1-1 0,-1 0 0,1-1 0,-1 1-1,13-8 1,-9 3 3,0 0 0,-1 0 0,0-1 0,0-1 0,-1 0 0,8-10 0,2-5 41,-1 0 0,-2-2 0,0 0-1,20-49 1,-21 38 49,-2-1 1,-1-1-1,-2 1 0,7-56 0,-17 91-97,1 0 1,-1 0-1,1 0 1,-1 0-1,0 0 0,0 0 1,-1 0-1,1 1 0,-1-1 1,1 0-1,-1 0 0,-1-4 1,1 7-10,1 0-1,0 0 1,-1 0 0,1 0 0,0 0 0,-1 0-1,1 0 1,0 0 0,-1 0 0,1 0 0,0 0-1,-1 0 1,1 0 0,0 1 0,-1-1 0,1 0-1,0 0 1,-1 0 0,1 0 0,0 0 0,0 1 0,-1-1-1,1 0 1,0 0 0,0 1 0,-1-1 0,1 0-1,0 0 1,0 1 0,0-1 0,-1 0 0,1 1-1,0-1 1,-8 12 4,1 1-12,0 2 1,2-1-1,0 1 0,0 0 1,-3 27-1,3-19-7,-2 19-52,-2 69-1,6-72 15,3-24 17,0 0-1,1 0 1,4 27-1,-4-36 24,1 1-1,0-1 1,0 0-1,0 1 1,1-1-1,-1 0 0,1 0 1,1 0-1,-1-1 1,9 11-1,-10-15 12,0 0 0,0 0 0,0 0 0,0 0 0,0 0 0,0 0 0,0-1 0,0 1 0,0 0 0,1-1 0,-1 0 0,0 0 0,0 0 0,1 0 0,-1 0 0,0 0 0,0 0 0,0-1 0,1 1 0,-1-1 1,0 1-1,2-2 0,4-1 9,0 0 0,0 0 0,0-1 1,10-6-1,-4 0 30,0 0 0,-1-1-1,0 0 1,13-15 0,-25 25-32,-1 0 0,1 0 0,0 0 0,0 0 0,0 0 0,0 0 0,-1 1 0,1-1 0,0 0 0,0 1 0,0-1 0,1 1 0,-1-1 0,0 1 0,0-1 0,0 1 0,0 0 0,0 0 0,0-1 0,1 1 0,1 0 0,-2 0-1,-1 1 1,1-1 0,0 1 0,0-1 0,-1 1-1,1 0 1,0-1 0,-1 1 0,1-1 0,-1 1-1,1 0 1,-1 0 0,1-1 0,-1 1 0,0 0 0,1 0-1,-1 0 1,0-1 0,1 1 0,-1 0 0,0 0-1,0 0 1,0 0 0,0-1 0,0 1 0,0 0-1,0 0 1,0 1 0,-1 16 39,1 25 64,0-40-97,0-1 0,1 1 0,-1-1 0,1 1 0,-1-1 0,1 0 0,0 1 1,0-1-1,0 0 0,0 1 0,0-1 0,1 0 0,1 2 0,-2-3-7,1 0 1,-1-1-1,0 1 1,0-1-1,1 1 1,-1-1-1,0 0 1,1 1-1,-1-1 1,0 0-1,1 0 1,-1 0-1,0 0 1,1 0-1,-1 0 1,0-1-1,1 1 1,-1 0-1,0-1 1,3 0-1,27-12 76,-29 12-76,46-24 85,-29 14-36,0 1-1,26-9 1,-43 18-49,1 0 0,-1 0 1,0 1-1,0-1 1,1 1-1,-1 0 0,0 0 1,0 0-1,3 0 0,-4 0-2,-1 0-1,1 0 0,0 0 1,-1 1-1,1-1 0,-1 0 1,1 0-1,-1 1 0,1-1 1,-1 0-1,1 1 0,-1-1 1,1 0-1,-1 1 0,0-1 1,1 1-1,-1-1 0,0 1 1,1-1-1,-1 1 0,0-1 1,1 1-1,-1 0 0,1 2 3,-1 1 0,0-1-1,0 0 1,0 1 0,-1-1-1,1 0 1,-1 1-1,1-1 1,-1 0 0,0 0-1,-2 4 1,-18 49 18,-2-1 0,-38 65 0,-74 98 21,127-206-32,-42 59 22,44-64-20,-1 1 0,0-1 0,0 0 0,-1-1 0,0 1 0,-12 6 0,19-12-9,0 0 1,0-1-1,0 1 0,0 0 0,0-1 0,0 1 0,-1-1 0,1 1 0,0-1 0,-1 1 1,1-1-1,0 0 0,-1 0 0,1 0 0,0 0 0,-1 0 0,1 0 0,0 0 0,0 0 0,-1 0 1,1-1-1,0 1 0,-1-1 0,1 1 0,0-1 0,0 1 0,0-1 0,-1 1 0,1-1 0,0 0 1,0 0-1,0 0 0,0 0 0,0 0 0,0 0 0,0 0 0,1 0 0,-1 0 0,0 0 0,1 0 1,-1 0-1,0 0 0,1-1 0,0 1 0,-1 0 0,0-2 0,0-3 15,-1 0-1,1 0 1,0 0 0,1 0-1,0 0 1,-1 0-1,2 0 1,1-11-1,1 2-5,1 1 0,1 0 0,0 0 0,1 1-1,0-1 1,1 1 0,1 1 0,0-1 0,0 1-1,1 1 1,1 0 0,0 0 0,1 0 0,0 2-1,0-1 1,1 1 0,0 1 0,1 0 0,14-6-1,23-12-54,1 3 0,1 2 0,102-27 0,-141 45-62,8-3-134,-20 6 184,0 0 0,-1 0 1,1 0-1,0 0 0,0 0 0,-1 0 1,1 0-1,0 0 0,-1 0 0,1 0 0,0 0 1,-1 1-1,1-1 0,0 0 0,-1 0 0,1 1 1,0-1-1,-1 1 0,1-1 0,-1 0 1,1 1-1,-1-1 0,1 1 0,0 0 0,-2 2-1171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58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13672,'0'0'2169,"11"-4"-1842,23-7 15,2 2 0,43-6-1,86-3 1089,-106 17-576,-55 1-773,0 0 1,0 1-1,0-1 1,-1 1-1,1 0 0,0 0 1,-1 0-1,1 1 1,0-1-1,-1 1 1,0 0-1,6 4 0,-9-6-77,1 0-1,-1 1 0,0-1 0,1 0 1,-1 1-1,0-1 0,1 0 0,-1 1 1,0-1-1,0 0 0,0 1 0,1-1 1,-1 1-1,0-1 0,0 1 0,0-1 1,0 0-1,0 1 0,0-1 0,0 1 1,0-1-1,0 1 0,0-1 0,0 1 1,0-1-1,0 0 0,0 1 0,0-1 1,-1 1-1,1 0 0,-3 3-2545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58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12360,'0'0'2680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59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15760,'0'0'1127,"85"-47"-887,-5 27 16,9-2 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4:0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10 991 6224,'0'0'8977,"-3"-11"-8546,3 11-430,-2-5 61,1-1 0,0 0 0,0 0-1,0 1 1,1-1 0,-1 0 0,1 0 0,1 0-1,-1 0 1,1 0 0,0 1 0,1-1-1,3-11 1,5-7 213,2 0 1,0 0-1,1 2 0,1-1 0,2 2 1,18-22-1,19-16 385,-23 23 62,50-43 0,-80 78-699,1 1 0,-1-1 0,1 1 1,0-1-1,-1 0 0,1 1 0,0-1 1,0 1-1,-1 0 0,1-1 0,0 1 0,0 0 1,0-1-1,0 1 0,-1 0 0,1 0 1,0 0-1,0 0 0,0 0 0,0 0 0,0 0 1,1 0-1,-1 0-7,-1 1 0,1-1 0,-1 1 0,1-1-1,0 1 1,-1-1 0,1 1 0,-1 0 0,1-1 0,-1 1 0,1 0 0,-1-1 0,0 1-1,1 0 1,-1 0 0,0-1 0,1 1 0,-1 0 0,0 1 0,1 3 30,0 1 0,-1 0 0,0-1 1,0 1-1,-1 8 0,-5 23 126,-3-1-1,-18 50 1,8-27 81,18-54-206,-1 0-1,0 0 1,0 0 0,0-1-1,0 1 1,-5 7 0,63-59 427,-11 9-345,2 2 0,1 2-1,52-27 1,-57 33-11,-35 22-68,1 0 0,0 0 0,-1 1 0,1 0 0,1 1 0,12-4 0,-22 8-48,0-1 1,1 1-1,-1 0 1,0 0-1,0 0 1,1 0-1,-1 0 1,0 0-1,0 0 1,1 0-1,-1 0 1,0 0-1,0 1 1,1-1-1,-1 0 1,0 0-1,0 0 1,1 0-1,-1 0 0,0 0 1,0 0-1,1 1 1,-1-1-1,0 0 1,0 0-1,0 0 1,0 0-1,1 1 1,-1-1-1,0 0 1,0 0-1,0 1 1,0-1-1,0 0 1,0 0-1,0 1 1,1-1-1,-1 0 1,0 1-1,0 15 38,-8 15-20,2-12-9,-37 130 23,41-137-35,0-1 1,-1 21-1,3-29 6,0 0 0,0 0-1,0 0 1,1 0 0,-1 0-1,1 1 1,-1-1 0,1 0-1,0 0 1,0 0 0,1-1 0,-1 1-1,0 0 1,1 0 0,2 2-1,-3-4-1,0 0 0,1 0-1,-1 0 1,0 0 0,1-1 0,-1 1-1,1 0 1,-1-1 0,1 1 0,-1-1-1,1 1 1,0-1 0,-1 0-1,1 0 1,-1 0 0,1 0 0,0 0-1,-1 0 1,1 0 0,0-1-1,-1 1 1,1 0 0,-1-1 0,1 1-1,-1-1 1,2-1 0,5-1 10,0-1 1,0-1-1,10-7 0,-15 10-12,129-99 129,-92 67-97,-1-1 0,-1-3 0,-2-1 0,34-47 0,-45 58 12,-20 24-22,-1 0-1,1-1 0,-1 0 1,-1 1-1,1-2 0,-1 1 1,5-8-1,-7 10-9,1 1 0,0-1 0,-1 1 0,1-1 0,0 1 0,0 0 0,1 0 0,-1 0 0,5-3 1,-7 7-31,0-6-72,0 4 81,-19-9 0,14 8 8,-1 1 0,1 0 0,-1 0 0,1 0 0,-1 1 0,1 0 0,-1 0 0,1 1 0,0-1 0,-1 1 0,1 0 0,0 1 0,0-1 0,0 1 0,-8 6 0,1 0 0,0 1 0,0 0 0,1 1 0,-14 16 0,22-23-4,0-1 0,0 1 0,1-1 0,-1 1 0,1 0-1,0 0 1,0 0 0,1 0 0,-1 1 0,1-1 0,0 0 0,0 1-1,1-1 1,-1 0 0,1 1 0,0-1 0,0 1 0,0-1 0,0 1-1,1-1 1,0 1 0,0-1 0,0 0 0,1 0 0,-1 1 0,1-1-1,0 0 1,0 0 0,1-1 0,3 6 0,-1-3-3,-1 0 1,2-1-1,-1 0 1,0 0-1,1 0 0,0-1 1,0 0-1,1 0 1,-1 0-1,1-1 1,-1 0-1,1 0 0,0-1 1,0 0-1,1 0 1,-1-1-1,13 2 1,-2-4 13,-1 0 1,0 0-1,0-2 1,0 0 0,-1-1-1,1-1 1,-1-1-1,21-9 1,122-72 91,-134 72-69,-15 8-22,2-2 9,-9 11-9,-4 7-1,-11 33-6,7-27-1,0 1 0,2 0 0,-1 0 0,-1 24 0,5-37 0,0 0 0,0 0 0,1 0 0,-1 0 0,0 0 0,1 0 0,0 0 0,0 0 0,0-1 0,0 1 0,0 0 0,2 3 0,-1-5 0,-1 0 0,0 0 0,0 0 0,0 0 0,0 0 0,1 0 0,-1 0 0,0-1 0,1 1 0,-1 0 0,1-1 0,-1 1 0,1-1 0,-1 0 0,1 0 0,-1 1 0,1-1 0,-1 0 0,1 0 0,-1 0 0,1-1 0,-1 1 0,1 0 0,-1 0 0,1-1 0,1 0 0,13-4 14,0-1 0,-1 0-1,0-1 1,21-13 0,55-42 88,-65 43-87,44-30 65,-103 122-54,27-57-4,-1 0-1,2 1 1,-6 28-1,10-39-17,0 0-1,0 0 1,0 1-1,1-1 1,0 0 0,1 0-1,-1 0 1,1 0 0,0 0-1,1 0 1,-1 0-1,1-1 1,0 1 0,4 6-1,-5-10-3,-1-1 0,1 0 0,0 0 0,0 0 0,0 0 0,0 0 0,0 0 0,0 0-1,1 0 1,-1 0 0,0-1 0,0 1 0,1 0 0,-1-1 0,0 1 0,1-1 0,-1 0 0,0 1 0,3-1 0,0 0 2,-1 0 0,0 0 0,0 0 0,1-1 0,-1 1 0,0-1 0,0 0 1,5-2-1,1-1 7,1-1 1,-1 0-1,1-1 1,10-8 0,42-33 42,60-50 38,-88 66-73,-2-2 0,-1-1 0,-1-2-1,-2 0 1,-2-2 0,23-43 0,-28 43 13,-1-1 0,-3 0 1,-1-2-1,-2 0 1,-1 0-1,11-74 1,-24 114-29,1-1 0,-1 1 0,0 0 0,0 0 0,0-1 0,0 1 0,0 0 0,0-1 0,0 1 0,0 0 1,-1 0-1,1-1 0,0 1 0,-1 0 0,1 0 0,-1-1 0,1 1 0,-1 0 0,0 0 0,1 0 0,-1 0 0,0 0 0,0 0 0,0 0 0,0 0 0,0 0 0,0 0 1,-1 0-1,0 0-3,0 1 1,0 0 0,0-1 0,0 1-1,0 0 1,0 0 0,0 0 0,0 0-1,0 1 1,0-1 0,1 1 0,-1-1-1,0 1 1,0-1 0,0 1 0,1 0-1,-1 0 1,0 0 0,-1 1 0,-9 6-11,1 1 1,0 0 0,1 0 0,-1 1 0,2 1 0,0-1 0,0 2 0,1-1 0,-13 25 0,2 3-47,-28 81 0,36-88 23,2 0 1,2 0 0,-4 36-1,9-48 24,1-1 1,0 1-1,2-1 0,1 0 0,0 1 0,9 32 0,-6-34-4,0 0 0,2 0 0,0-1 0,1 0-1,13 21 1,-19-34 15,1 0-1,-1 0 1,1-1-1,0 1 1,0-1-1,1 0 1,-1 0-1,1 0 0,0 0 1,-1 0-1,1-1 1,0 0-1,0 0 1,1 0-1,-1 0 1,0-1-1,1 1 1,-1-1-1,1 0 1,-1 0-1,1-1 0,0 0 1,-1 1-1,1-1 1,-1-1-1,1 1 1,5-2-1,6-2 14,0-1-1,0-1 1,-1 0-1,0-1 1,0-1-1,0 0 1,23-19-1,-10 5 67,-1-2 0,40-44 0,-67 68-80,24-26 95,-13 16-16,-11 10-78,0 0 0,0 1 0,0-1 0,0 0 0,0 0 1,0 0-1,0 0 0,0 0 0,0 0 0,0 0 0,0 0 0,0 0 1,0 0-1,0 1 0,0-1 0,0 0 0,0 0 0,0 0 0,0 0 1,0 0-1,0 0 0,0 0 0,0 0 0,0 0 0,1 0 0,-1 1 1,0-1-1,0 0 0,0 0 0,0 0 0,0 0 0,0 0 0,0 0 1,0 0-1,0 0 0,0 0 0,0 0 0,0 0 0,1 0 0,-1 0 0,0 0 1,0 0-1,0 0 0,0 0 0,0 0 0,0 0 0,0 0 0,0 0 1,0 0-1,0 0 0,1 0 0,-1 0 0,0 0 0,0 0 0,0 0 1,0 0-1,0 0 0,0 0 0,0 0 0,0 0 0,0 0 0,1 0 1,-6 17 40,-10 53 36,14-63-75,0-1 1,1 0-1,0 1 0,0-1 0,1 0 0,-1 1 0,2-1 1,2 11-1,-3-15-5,0 1 1,0-1 0,1 0-1,-1-1 1,1 1-1,0 0 1,-1 0-1,1-1 1,0 1 0,0-1-1,0 1 1,0-1-1,0 0 1,0 0 0,0 0-1,0 0 1,1 0-1,-1 0 1,0-1-1,1 1 1,-1-1 0,0 0-1,1 1 1,2-1-1,7 0-7,0 0-1,0 0 0,16-4 0,30-7 73,0-2 0,102-39 1,-91 22 64,-106 61-88,-22 12-33,-93 87 0,150-128-7,-17 19 10,15-11-1,4-10-9,0 0 1,0 0-1,0 1 0,0-1 1,0 0-1,0 0 0,0 0 1,0 1-1,0-1 0,1 0 1,-1 0-1,0 0 0,0 1 0,0-1 1,0 0-1,1 0 0,-1 0 1,0 0-1,0 0 0,0 1 1,1-1-1,-1 0 0,0 0 1,0 0-1,0 0 0,1 0 0,-1 0 1,0 0-1,0 0 0,1 0 1,-1 0-1,0 0 0,0 0 1,1 0-1,-1 0 0,0 0 1,1 0-1,2-1 5,1 1 0,0-1-1,-1 0 1,1 0 0,-1 0 0,1-1 0,-1 1 0,0-1-1,6-4 1,31-23 42,-31 22-21,111-94 265,-75 67-85,-44 35-203,-1-1 0,1 1 0,-1 0 0,1-1 0,-1 1 0,1-1 0,-1 1-1,0 0 1,1-1 0,-1 1 0,0 0 0,0-1 0,1 1 0,-1 0-1,0-1 1,0 1 0,0 0 0,0 0 0,0-1 0,0 1 0,0 1 0,4 34 0,-1-11 1,0-11-8,0-1-1,0 1 0,9 19 1,-11-29 2,1 1 1,1-1 0,-1 0-1,0 0 1,1 1 0,0-2-1,0 1 1,0 0 0,0-1-1,1 1 1,0-1 0,-1 0-1,8 4 1,-8-6 2,0 0 0,0 0 0,0 0 0,0-1 1,0 1-1,0-1 0,0 0 0,1 0 0,-1 0 0,0 0 0,0-1 1,0 1-1,0-1 0,0 0 0,0 0 0,0 0 0,0 0 1,-1 0-1,6-3 0,3-3 7,0 0 0,-1 0 0,13-12-1,15-16 30,-2-1 0,-2-3-1,48-65 1,-43 45 15,-3-1 1,31-70-1,-22 23-4,-39 90-33,-1-1-1,0 0 1,-2 0-1,3-21 0,-6 38-11,0 0-1,0 0 1,1 1-1,-1-1 1,0 0-1,0 1 1,0-1-1,0 0 1,0 0-1,0 1 1,0-1-1,-1 0 1,1 0 0,0 1-1,0-1 1,0 0-1,-1 1 1,1-1-1,0 0 1,-1 1-1,0-2 1,-8 11 9,-11 29-26,19-36 15,-19 44-12,2 1-1,2 1 1,-15 75-1,25-86 6,1 0 0,2 0 1,1 0-1,2 0 0,7 56 0,-5-80-48,-1-1 0,-1 0 1,-2 17-1,-1-2-3795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2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1 775 9040,'0'0'7361,"10"4"-6764,36 13-4,-43-16-504,0-1 0,0 1 0,0-1 0,1 0 0,-1 0 0,0 0 0,0 0 0,0-1 0,0 1 0,1-1 0,-1 0 0,0 0 0,0 0 0,0 0 0,-1 0 0,1-1 0,0 1 0,0-1 0,-1 0 0,1 0 0,-1 0 0,1 0 0,-1 0 0,0-1 0,4-4 0,-1 0 129,0-1 0,0 0 0,0 0 0,-1-1 0,-1 1 0,6-19 0,-6 15-21,-1 0-1,0-1 0,-1 1 1,-1-1-1,0 1 0,-1-1 1,0 1-1,0-1 1,-2 1-1,-3-15 0,5 27-177,1-1 0,0 1 1,0-1-1,0 1 0,0 0 0,0-1 0,-1 1 0,1-1 0,0 1 0,0 0 0,-1-1 0,1 1 0,0-1 1,0 1-1,-1 0 0,1 0 0,-1-1 0,1 1 0,0 0 0,-1-1 0,1 1 0,0 0 0,-1 0 1,1 0-1,-1 0 0,1-1 0,-1 1 0,1 0 0,-1 0 0,1 0 0,0 0 0,-1 0 0,0 0 0,-16 10 321,-9 21-75,20-21-209,1 2 0,0-1 1,0 1-1,1-1 0,0 1 1,1 0-1,1 1 1,0-1-1,0 0 0,1 1 1,1 17-1,1-23-6,-1 1 0,1-1 1,0 0-1,1 1 0,-1-1 0,1 0 0,1 0 1,0 0-1,0 0 0,0 0 0,0-1 0,1 0 1,0 1-1,1-1 0,-1-1 0,1 1 0,1-1 1,-1 0-1,1 0 0,7 6 0,-8-9-14,-1 0 0,0-1 0,1 1 0,-1-1-1,1 0 1,-1 0 0,1 0 0,-1-1 0,1 1 0,0-1 0,-1 0 0,1-1-1,-1 1 1,1-1 0,0 0 0,-1 0 0,1 0 0,-1-1 0,7-3-1,4-1 58,-1-2-1,0 0 0,0 0 1,18-16-1,8-11 66,-2-1 1,-2-3 0,-1 0-1,-2-3 1,-2 0 0,34-64-1,-37 55 15,-3-1 0,-2-2 0,-2 0 0,26-112-1,-47 163-157,2-3 26,0-1 0,-1 1 0,0 0 0,0-1 1,0 1-1,-1 0 0,0-1 0,-1 1 0,1-1 0,-1 1 0,0 0 1,-3-9-1,4 15-33,-1-1 1,1 0 0,-1 1-1,1-1 1,-1 1 0,1-1-1,-1 0 1,0 1 0,1 0-1,-1-1 1,0 1-1,1-1 1,-1 1 0,0 0-1,1-1 1,-1 1 0,0 0-1,0 0 1,1 0 0,-1-1-1,0 1 1,0 0 0,0 0-1,1 0 1,-1 0 0,0 0-1,0 1 1,1-1-1,-1 0 1,0 0 0,0 0-1,1 1 1,-1-1 0,0 0-1,1 1 1,-1-1 0,0 1-1,1-1 1,-2 2 0,-27 22 129,20-14-117,1 0 0,1 1 1,-1 0-1,2 0 1,-11 24-1,-17 63 32,27-71-62,1 1 0,1-1 0,1 1 0,2 0 0,1 0 0,3 39 0,0-44-2,1 0 0,1 0 0,1-1 0,1 1 1,1-1-1,1 0 0,1-1 0,12 21 0,-17-34 11,1 0 0,1 0 1,0 0-1,0-1 1,0 0-1,1 0 0,0-1 1,0 0-1,1 0 0,0-1 1,12 7-1,-15-9 8,0-1-1,0 0 1,0-1-1,0 1 1,1-1-1,-1 0 1,0 0-1,1-1 1,-1 1-1,1-1 1,-1-1-1,0 1 1,1-1-1,-1 1 1,0-2-1,1 1 1,-1-1-1,0 1 1,0-1-1,0-1 1,5-2-1,3-4 59,0 0-1,-1-1 1,0-1 0,-1 0 0,0 0-1,-1-1 1,0-1 0,-1 1-1,0-1 1,-1-1 0,-1 0 0,0 0-1,8-24 1,-14 35-29,0-1 0,0 1 1,0-1-1,-1 1 0,1-1 0,-1 1 0,0-1 0,0 0 1,0 1-1,-2-6 0,2 8-25,0 1 0,0-1 0,0 0 0,-1 1 0,1-1 0,0 1 0,-1-1 0,1 0 0,0 1 0,-1-1 0,1 1 0,-1-1 0,1 1 0,-1-1 0,1 1 0,-1-1 0,1 1 0,-1 0 0,1-1 0,-1 1 0,0 0 0,0-1 0,0 1-2,0 0 0,-1 0 0,1 0 0,0 0 0,0 0 0,0 0 0,-1 1 0,1-1 0,0 0 0,0 1 0,0-1-1,0 1 1,-1-1 0,1 1 0,0 0 0,0-1 0,-1 2 0,-9 6-8,1 1 0,-1 0 0,1 1-1,1 0 1,0 0 0,0 1 0,1 1 0,0-1 0,1 1-1,1 0 1,0 1 0,-6 17 0,10-24-2,1-1 0,0 1 0,1-1 0,-1 1 0,1 0 0,0-1 0,0 1 0,1 0 0,0-1 0,0 1 0,0-1 0,0 1 0,1-1 0,0 0 0,0 1 0,1-1 0,3 6 0,-4-8 0,0 0 0,1 0 0,-1-1 0,0 1 0,1-1 0,0 0 0,0 1 0,-1-1 0,1 0 0,0-1 0,1 1 0,-1 0 0,0-1 0,0 0 0,1 0 0,-1 0 0,1 0 0,-1 0 0,1-1 0,-1 0 0,1 1 0,-1-1 0,1-1 0,-1 1 0,1 0 0,-1-1 0,1 0 0,4-1 0,3-2 0,0 0 0,0-1 0,0 0 0,-1 0 0,0-1 0,17-14 0,51-51 0,-13 10 0,-57 56 0,-1 0 0,0 1 0,1 0 0,11-5 0,4-1 0,-22 9 0,0 0 0,0 1 0,0-1 0,1 1 0,-1-1 0,0 1 0,0-1 0,1 1 0,-1 0 0,0-1 0,1 1 0,-1 0 0,0 0 0,1 0 0,-1 0 0,0 0 0,1 1 0,-1-1 0,0 0 0,1 0 0,-1 1 0,0-1 0,1 1 0,-1-1 0,0 1 0,0 0 0,0 0 0,0-1 0,0 1 0,0 0 0,0 0 0,0 0 0,0 0 0,0 0 0,0 0 0,0 0 0,0 2 0,3 4 0,-1 1 0,0-1 0,-1 1 0,1 0 0,0 10 0,4 9 0,-7-27 0,0 1 0,1-1 0,-1 1 0,0-1 0,1 1 0,-1-1 0,0 1 0,1-1 0,-1 0 0,1 1 0,-1-1 0,1 1 0,-1-1 0,1 0 0,-1 0 0,1 1 0,-1-1 0,1 0 0,-1 0 0,1 1 0,-1-1 0,1 0 0,-1 0 0,1 0 0,0 0 0,-1 0 0,1 0 0,-1 0 0,1 0 0,0 0 0,-1 0 0,1 0 0,-1-1 0,1 1 0,-1 0 0,1 0 0,-1-1 0,1 1 0,-1 0 0,1 0 0,-1-1 0,1 1 0,-1-1 0,1 1 0,0-1 0,27-23 0,-21 17 0,5-4 0,15-12 0,1 0 0,48-29 0,-75 51 0,0 1 0,-1-1 0,1 1 0,-1-1 0,1 1 0,0 0 0,-1-1 0,1 1 0,0 0 0,0 0 0,-1-1 0,1 1 0,0 0 0,0 0 0,-1 0 0,1 0 0,0 0 0,0 0 0,-1 0 0,1 0 0,0 1 0,0-1 0,-1 0 0,1 0 0,0 0 0,0 1 0,-1-1 0,2 1 0,-1 0 0,0 0 0,-1 1 0,1-1 0,-1 0 0,1 0 0,-1 0 0,0 1 0,1-1 0,-1 0 0,0 0 0,0 1 0,0-1 0,0 0 0,0 1 0,0 0 0,-1 7 0,0-1 0,0 0 0,-1 0 0,-3 10 0,4-18 0,1 1 0,-1 0 0,1 0 0,-1 0 0,1 0 0,0 0 0,0 0 0,0 0 0,-1 0 0,1 1 0,0-1 0,0 0 0,0 0 0,1 0 0,-1 1 0,0-2 0,0 0 0,1 1 0,-1-1 0,0 0 0,1 0 0,-1 0 0,0 1 0,0-1 0,1 0 0,-1 0 0,0 0 0,1 0 0,-1 0 0,0 0 0,1 0 0,-1 0 0,0 0 0,1 0 0,-1 0 0,0 0 0,1 0 0,-1 0 0,0 0 0,0 0 0,1 0 0,-1 0 0,0 0 0,1-1 0,-1 1 0,1 0 0,30-20 0,-25 15 0,20-18 0,-23 19 0,0 1 0,0-1 0,0 1 0,1 0 0,-1 0 0,1 1 0,0-1 0,0 1 0,0-1 0,0 1 0,1 0 0,-1 1 0,0-1 0,1 1 0,5-1 0,-9 2 0,0 0 0,1 0 0,-1 1 0,0-1 0,0 0 0,0 1 0,0-1 0,0 1 0,0-1 0,0 1 0,0 0 0,0-1 0,0 1 0,-1 0 0,1 0 0,0 0 0,0 0 0,-1 0 0,1-1 0,0 3 0,13 26 0,-6-12 0,-3-9 0,-3-4 0,0 0 0,1 0 0,-1-1 0,1 1 0,5 5 0,-6-8 0,-1 0 0,1 0 0,0 0 0,0 0 0,-1 0 0,1 0 0,0-1 0,0 1 0,0-1 0,0 1 0,0-1 0,0 0 0,0 0 0,0 0 0,0 0 0,2 0 0,4-1 0,-1 0 0,1 0 0,-1-1 0,1 0 0,-1 0 0,0-1 0,0 0 0,0 0 0,0-1 0,0 1 0,-1-2 0,0 1 0,0-1 0,7-6 0,-4 2 0,-1 0 0,0-1 0,-1 0 0,0 0 0,0 0 0,-1-1 0,0 0 0,4-13 0,-10 22 0,1 0 0,-1 0 0,1 1 0,-1-1 0,1 0 0,-1 0 0,0 0 0,0 0 0,0 0 0,0 0 0,-1 0 0,0-2 0,1 3 0,0 1 0,0 0 0,0-1 0,0 1 0,0-1 0,-1 1 0,1 0 0,0-1 0,0 1 0,0 0 0,-1 0 0,1-1 0,0 1 0,-1 0 0,1 0 0,0-1 0,0 1 0,-1 0 0,1 0 0,0 0 0,-1-1 0,1 1 0,-1 0 0,0 0 0,0 0 0,0 0 0,0 0 0,1 1 0,-1-1 0,0 0 0,0 0 0,1 1 0,-1-1 0,0 0 0,0 1 0,1-1 0,-1 0 0,0 1 0,1-1 0,-1 2 0,-5 3 0,0 1 0,1 0 0,0 0 0,0 0 0,1 1 0,0 0 0,0 0 0,0 0 0,-3 10 0,3-6 0,1 0 0,0 0 0,0 0 0,1 0 0,1 0 0,-1 13 0,2-22 0,0 1 0,0-1 0,0 1 0,0-1 0,0 1 0,1-1 0,-1 1 0,1-1 0,0 1 0,0-1 0,0 0 0,0 1 0,0-1 0,0 0 0,0 0 0,1 0 0,-1 0 0,1 0 0,0 0 0,-1 0 0,4 2 0,-3-3 0,0 0 0,1 0 0,-1 0 0,1-1 0,-1 1 0,1-1 0,-1 0 0,1 1 0,-1-1 0,1 0 0,-1 0 0,1 0 0,-1-1 0,1 1 0,-1-1 0,1 1 0,-1-1 0,0 0 0,1 0 0,-1 0 0,3-2 0,31-16 0,-2-2 0,34-26 0,13-9 0,-77 53 0,0 1 0,0-1 0,0 1 0,1 0 0,-1 1 0,6-3 0,-9 4 0,0 0 0,0 0 0,0 0 0,-1 0 0,1 0 0,0 0 0,0 0 0,0 0 0,-1 1 0,1-1 0,0 0 0,0 0 0,0 1 0,-1-1 0,1 0 0,0 1 0,-1-1 0,1 1 0,0-1 0,-1 1 0,1-1 0,-1 1 0,1 0 0,-1-1 0,1 1 0,-1 0 0,1-1 0,-1 1 0,1 0 0,-1 0 0,0-1 0,0 1 0,1 0 0,-1 0 0,0-1 0,0 1 0,0 0 0,0 0 0,0 0 0,0 0 0,0-1 0,0 1 0,0 1 0,-1 24 0,1-21 0,-1 0 0,1 0 0,1 0 0,-1 0 0,0 0 0,1 0 0,3 10 0,-4-15 0,0 1 0,1-1 0,-1 0 0,1 1 0,-1-1 0,1 1 0,-1-1 0,1 0 0,-1 1 0,1-1 0,-1 0 0,1 1 0,-1-1 0,1 0 0,-1 0 0,1 0 0,0 0 0,-1 0 0,1 1 0,-1-1 0,1 0 0,0 0 0,-1 0 0,1 0 0,0-1 0,-1 1 0,1 0 0,-1 0 0,1 0 0,-1 0 0,1-1 0,0 1 0,-1 0 0,1 0 0,-1-1 0,1 1 0,0-1 0,26-17 0,-20 13 0,22-18 0,-23 18 0,0-1 0,1 1 0,-1 0 0,1 0 0,0 1 0,0 0 0,1 0 0,8-2 0,-15 6 0,0 0 0,0 0 0,0 0 0,0 0 0,1 0 0,-1 0 0,0 1 0,0-1 0,0 0 0,0 1 0,0-1 0,0 1 0,0-1 0,1 1 0,-1-1 0,-1 1 0,1 0 0,0 0 0,0-1 0,0 1 0,0 0 0,0 0 0,-1 0 0,1 0 0,0 0 0,-1 0 0,1 0 0,0 1 0,14 37 0,-10-26 0,-3-7 0,-1-2 0,1 1 0,0-1 0,0 1 0,0-1 0,1 0 0,-1 0 0,5 4 0,-6-7 0,0 0 0,0 0 0,0 0 0,0-1 0,1 1 0,-1-1 0,0 1 0,0-1 0,1 1 0,-1-1 0,1 0 0,-1 1 0,0-1 0,1 0 0,-1 0 0,0 0 0,1 0 0,-1 0 0,0 0 0,1-1 0,-1 1 0,1 0 0,-1-1 0,0 1 0,0-1 0,1 1 0,-1-1 0,0 0 0,2-1 0,8-4 0,-1-1 0,0 0 0,0-1 0,0-1 0,-1 1 0,-1-1 0,1-1 0,-1 1 0,10-18 0,6-13 0,22-53 0,-27 53 0,21-48 0,20-38 0,-56 121 0,-2 7 0,-2 17 0,-7 26 0,-2 8 0,2 1 0,3 0 0,2 1 0,2-1 0,9 60 0,-7-101 0,0 1 0,1-1 0,1 0 0,0 0 0,1-1 0,12 25 0,-16-36 33,0 0 0,-1-1-1,1 1 1,-1 0 0,1 0 0,0 0 0,0 0-1,-1-1 1,1 1 0,0 0 0,0-1-1,0 1 1,0-1 0,0 1 0,0-1 0,0 1-1,0-1 1,0 0 0,0 1 0,0-1 0,0 0-1,0 0 1,0 0 0,0 0 0,0 0-1,0 0 1,0 0 0,0 0 0,2 0 0,0-1-580,0 0 1,-1 0-1,1-1 1,0 1-1,0-1 1,-1 1-1,1-1 1,3-3-1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4912,'0'0'14063,"3"14"-13960,-2-9-90,5 17 83,-2 1-1,2 40 0,3 113 527,-1-57-240,-1-12 108,-4-87-362,-2-19-97,0 1 0,-1 0 0,1 0 0,-1-1 0,0 1 0,1 0 0,-1 0 0,0-1 0,0 1 0,0 0 0,-1 0 0,1 0 0,0-1 0,-1 1 0,1 0 0,-1 0 0,1-1 0,-1 1 0,-1 2 0,1-3 71,-10-20-26,5-4-3171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7736,'0'0'6160,"11"-5"-5755,-2-1-300,-4 3-49,0 0 1,1 0-1,-1 1 1,1 0-1,-1 0 1,1 0-1,0 0 1,-1 1-1,1 0 1,0 0-1,9 0 1,10 1 206,208 7 2320,-217-5-2200,1-1-1,-1-1 1,29-3 0,-17 2-2593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5624,'0'0'5856,"-9"12"-5568,-26 31 213,3 3 0,-38 69 1,49-70-267,3 0 1,1 2 0,3 0 0,1 0-1,-7 63 1,12-45 25,3 1 0,3-1 0,7 82 0,0-103-61,2-1 0,1 1 0,3-2-1,1 1 1,33 72 0,53 58 675,-74-133-633,-9-12-71,-12-22-108,-1 0-1,1 0 0,1 0 1,-1-1-1,1 0 0,0 1 1,0-1-1,0 0 0,8 5 1,-12-10-58,1 1 1,-1-1 0,1 0-1,-1 0 1,1 0-1,-1 0 1,1 0-1,-1 0 1,1 0 0,-1 0-1,1 0 1,-1 0-1,1 0 1,-1 0 0,1 0-1,-1 0 1,0-1-1,1 1 1,-1 0 0,1 0-1,-1 0 1,1-1-1,-1 1 1,0 0 0,1-1-1,-1 1 1,0 0-1,1-1 1,-1 1 0,0 0-1,1-1 1,-1 1-1,0-1 1,0 1-1,1 0 1,-1-1 0,0 1-1,0-1 1,0 1-1,0-1 1,0 1 0,0-1-1,1 0 1,6-28-2,-6 24-5,4-21-2395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0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4216,'0'0'10832,"-3"13"-10470,-5 20 96,2 0-1,-3 60 0,10-23 217,0 42 375,-1-82-596,5 39 1,0 11 599,-3-54-322,0-19-142,2-19-84,15-133 346,-15 99-624,2-1 0,19-72 0,-12 69-82,8-26 47,-18 69-160,0 0 0,0 0 0,0 0 0,1 0 0,0 1 0,0 0 0,10-11 0,-14 17-24,1-1-1,-1 1 0,1-1 1,-1 1-1,1-1 1,-1 1-1,1 0 0,-1-1 1,1 1-1,-1 0 1,1 0-1,0-1 0,-1 1 1,1 0-1,-1 0 1,1 0-1,0 0 0,-1 0 1,1-1-1,0 1 1,-1 0-1,1 1 0,-1-1 1,1 0-1,0 0 1,-1 0-1,1 0 0,-1 0 1,1 1-1,1-1 1,-1 2 2,1-1 1,0 0-1,-1 1 1,1 0-1,-1-1 1,1 1-1,-1 0 1,0-1-1,2 4 1,2 4 22,-1 1 0,7 18 0,-2 13 203,-1 1 1,-2-1-1,-1 1 1,-3 67-1,-1-109-222,-1 0 0,0 0 0,0 1 0,0-1 0,0 0 0,1 0 0,-1 0 0,0 1 0,0-1-1,1 0 1,-1 0 0,0 0 0,0 0 0,1 1 0,-1-1 0,0 0 0,0 0 0,1 0 0,-1 0 0,0 0 0,1 0 0,-1 0-1,0 0 1,0 0 0,1 0 0,-1 0 0,0 0 0,1 0 0,-1 0 0,0 0 0,0 0 0,1 0 0,-1 0 0,0 0 0,1-1-1,-1 1 1,0 0 0,0 0 0,1 0 0,-1 0 0,0-1 0,0 1 0,0 0 0,1 0 0,-1-1 0,0 1 0,0 0 0,0 0-1,0-1 1,1 1 0,-1 0 0,8-13 90,-1 0 0,0-1-1,-1 0 1,7-23 0,0 3 25,-1 2-19,-5 12-20,0 1 0,1 1 0,1-1 0,1 2 0,0-1 0,19-22 0,-28 39-83,-1 0-1,1 0 1,0 0-1,0 0 1,-1 0 0,1 0-1,0 1 1,0-1-1,0 0 1,0 0-1,0 1 1,0-1-1,0 1 1,1-1 0,-1 1-1,0-1 1,0 1-1,0 0 1,0 0-1,1-1 1,-1 1 0,0 0-1,0 0 1,1 0-1,-1 0 1,0 0-1,0 1 1,0-1-1,1 0 1,-1 1 0,0-1-1,0 0 1,0 1-1,0-1 1,2 2-1,-1 0 1,0 0 0,1 1 1,-1-1-1,0 1 0,0-1 0,-1 1 0,1 0 0,0 0 0,-1-1 0,0 1 0,0 0 0,1 4 0,7 22 33,-2 1 1,-1-1-1,-2 2 0,0-1 0,-3 0 0,-1 37 0,-1 114 494,1-98 484,3-86-1146,0-1 0,0 1-1,0 1 1,0-1 0,1 0 0,-1 1-1,8-5 1,-4 2-3508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5824,'0'0'17954,"-5"13"-17773,0-2-132,1-3-15,1 0 1,0 0-1,1 0 1,-1 1-1,1-1 1,1 1-1,0 0 0,0 11 1,2 19 172,-2 52 456,0-82-535,0-1 0,-1 1 0,1-1 0,-2 0 0,1 1 0,-1-1 0,0 0 0,-5 8 1,6-14-94,1 0 0,0-1 0,0 1 1,-1 0-1,1-1 0,-1 1 1,1-1-1,-1 0 0,0 0 1,0 1-1,1-1 0,-1 0 1,0 0-1,0-1 0,0 1 1,0 0-1,0-1 0,-3 1 1,0 0 14,0-1 0,0 0 0,1 0 0,-1 0 1,0-1-1,0 1 0,-9-4 0,4 1 18,-1-1-1,1 0 0,0-1 1,0 0-1,1-1 0,-15-11 0,-37-34 352,60 51-417,1-1-1,-1 1 1,1 0-1,-1 0 1,1-1-1,-1 1 1,1-1 0,0 1-1,-1 0 1,1-1-1,0 1 1,-1-1-1,1 1 1,0-1-1,-1 1 1,1-1-1,0 1 1,0-1 0,0 1-1,-1-1 1,1 0-1,0 1 1,0-2-1,1 2-48,0-1-1,0 1 1,-1-1-1,1 1 1,0-1-1,0 1 1,0-1 0,0 1-1,0 0 1,0 0-1,0-1 1,0 1-1,0 0 1,0 0-1,0 0 1,0 0-1,1 0 1,14-1-3734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0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10848,'0'0'8201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0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6328,'0'0'8590,"10"-4"-8191,32-11-11,-40 15-367,-1 0-1,0 0 1,0 0 0,1 0 0,-1 1-1,0-1 1,0 1 0,0-1 0,1 1 0,-1-1-1,0 1 1,0 0 0,0-1 0,0 1-1,0 0 1,0 0 0,0 0 0,0 0 0,-1 0-1,1 0 1,0 0 0,0 0 0,-1 0-1,1 0 1,-1 0 0,1 1 0,-1-1-1,1 0 1,-1 0 0,0 1 0,0-1 0,1 2-1,0 1 55,10 33 514,-2 0 0,8 66 0,-3-11 532,-12-79-867,3 12 733,-1-1 0,1 31-1,1-116-60,-5 32-776,2 1 1,0-1 0,2 1 0,1 0 0,12-36-1,-4 26-24,1 1-1,2 0 0,26-40 0,-41 73-112,0 1 0,1-1 0,-1 1 0,1 0 0,-1 0 1,1 0-1,0 0 0,5-3 0,-6 5-3,0 0 0,0 0-1,1 0 1,-1 0 0,1 0 0,-1 0 0,1 1-1,-1-1 1,0 1 0,1 0 0,0 0 0,-1 0 0,1 0-1,2 1 1,-3-1 3,0 1-1,0 0 1,0 0-1,-1 0 1,1 0-1,0 0 0,-1 0 1,1 1-1,-1-1 1,1 1-1,-1-1 1,1 1-1,-1-1 1,0 1-1,1 2 1,18 29 135,-10-11-27,-1 0 0,-1 1 0,-1-1 0,7 46-1,5 99 1286,-18-152-1192,5 39 867,-6-43-341,-1-4-5074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0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6728,'0'0'10889,"-1"11"-10340,-1 7-243,1 0-1,1 0 1,0 1-1,4 26 1,11 26 745,10 67 1011,-24-132-1905,-1-1 0,0 1 0,0 0 0,0-1 0,-1 1 0,0-1 0,-1 8 0,1-12-117,1 1 1,0-1-1,-1 0 0,1 0 1,-1 0-1,1 0 1,-1 0-1,0 0 1,1 0-1,-1 0 1,0 0-1,0 0 0,1 0 1,-1-1-1,0 1 1,0 0-1,0 0 1,0-1-1,0 1 0,0-1 1,0 1-1,0-1 1,-1 1-1,1-1 1,0 0-1,0 1 0,0-1 1,0 0-1,-1 0 1,1 0-1,0 0 1,0 0-1,0 0 0,-1 0 1,1 0-1,0-1 1,-2 0-1,3 1-36,-14-3 185,0 0 1,1-2 0,0 0 0,-1 0-1,2-1 1,-1-1 0,-17-11-1,30 18-230,-1-1 0,1 1 0,-1-1 0,0 0 0,1 1 0,-1-1 0,1 1 0,-1-1 0,1 0 0,-1 1 0,1-1 0,0 0-1,-1 0 1,1 1 0,0-1 0,0 0 0,-1 0 0,1 1 0,0-1 0,0 0 0,0 0 0,0 0 0,0 1 0,0-2-1,3-6-3572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0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12664,'0'0'2720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0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 3208,'0'0'11546,"-12"-3"-11355,-38-7 6,46 10-161,1 0-1,-1 0 0,0 1 1,0-1-1,1 1 0,-1 0 1,0 0-1,1 0 1,-1 0-1,1 1 0,-1 0 1,1-1-1,0 1 0,0 0 1,0 1-1,0-1 1,-3 3-1,-2 1 74,2-1-30,0 1 0,1 0 1,-1 0-1,1 0 0,0 1 1,0-1-1,1 1 1,0 0-1,0 1 0,1-1 1,0 1-1,-3 11 1,-2 11 272,-7 58 1,9-6 129,9 163 0,1-163-290,24 262 532,-8-120-294,8 708 1529,-51-592-969,10-245-152,-36 140-1,31-173 343,19-62-1166,-1 0 0,0 1-1,0-1 1,0 0 0,0 0-1,0 1 1,0-1 0,0 0-1,1 0 1,-1 1 0,0-1-1,0 0 1,0 0 0,0 1-1,1-1 1,-1 0 0,0 0-1,0 0 1,1 0 0,-1 1-1,0-1 1,0 0 0,1 0-1,-1 0 1,0 0 0,1 0-1,-1 0 1,0 0 0,0 0-1,1 0 1,-1 1 0,0-1-1,1 0 1,-1-1 0,1 1-1,12 1 99,17-7 37,0 0 1,50-19-1,-56 16-82,0 2 0,0 0 1,1 1-1,49-4 0,-9 11 118,-40 0-70,-1-1 0,0 0 0,28-6 0,-48 5-103,1 0 0,-1 0-1,0-1 1,0 0-1,0 0 1,0 0-1,0 0 1,0 0 0,0-1-1,6-5 1,5-9-3731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2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16280,'0'0'2281,"16"-2"-1608,278-18 2907,-191 28-1601,0 0 1692,-93-6-3060,-11 3 530,-11 3-4750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1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395 540 6928,'0'0'6177,"-13"-1"-5750,7 1-397,-16-1 277,0 1 0,0 0 1,1 2-1,-1 1 0,1 0 1,-22 7-1,29-5-83,-8 3 290,0 1 0,-32 19 0,49-26-420,1 1 0,-1 0 0,1 0 0,0 1 0,0-1 0,0 1 0,0 0 0,1 0 0,-1 0 0,1 0 0,0 1 0,0-1 0,1 1 0,-1 0 0,1 0 0,0 0 0,-1 6 0,3-8-44,-1-1-1,1 1 0,0-1 1,0 1-1,1-1 0,-1 1 1,0-1-1,1 1 0,-1-1 0,1 1 1,0-1-1,0 1 0,0-1 1,0 0-1,0 0 0,1 1 0,-1-1 1,1 0-1,-1 0 0,1 0 1,0 0-1,0-1 0,0 1 1,0 0-1,0-1 0,0 0 0,0 1 1,0-1-1,1 0 0,-1 0 1,1 0-1,2 1 0,1 0 27,1 0-1,-1-1 1,0 1-1,1-1 0,-1 0 1,0-1-1,1 0 1,-1 0-1,1 0 1,-1-1-1,12-2 0,-8 0 20,-1-1-1,0-1 1,0 1-1,0-1 1,-1-1-1,1 0 0,-1 0 1,-1-1-1,1 1 1,-1-2-1,0 1 1,-1-1-1,0 0 1,9-14-1,-8 8 18,1 1 0,-2-1 0,0-1 0,0 1 0,-1-1 0,-1 0 0,-1-1 1,3-28-1,-5 12 10,-2 0 0,-2 0 1,0 0-1,-2 0 0,-2 0 1,-1 1-1,-1 0 1,-19-41-1,22 60-69,0-1 1,-1 1-1,-1 0 0,0 0 1,-1 1-1,0 0 0,-19-17 1,22 23-11,-1-1 0,0 1-1,0 0 1,-1 1 0,1-1 0,-1 1 0,0 1 0,0 0-1,-1 0 1,1 0 0,0 1 0,-1 1 0,-12-2 0,11 2-12,3 1-9,-1-1-1,1 1 1,-1 1-1,1-1 0,-10 3 1,17-3-32,-1 0 1,1 0 0,-1 0 0,1 1 0,0-1 0,-1 0 0,1 0 0,-1 0 0,1 0 0,0 1 0,-1-1 0,1 0 0,0 0 0,-1 1 0,1-1 0,0 0 0,-1 0 0,1 1 0,0-1 0,0 0 0,-1 1-1,1-1 1,0 1 0,0-1 0,0 0 0,-1 1 0,1-1 0,0 1 0,0-1 0,0 0 0,0 1 0,0-1 0,0 1 0,0-1 0,0 1 0,0-1 0,0 0 0,0 1 0,0-1 0,0 1 0,0-1-1,0 1 1,1-1 0,-1 0 0,0 1 0,0-1 0,0 0 0,1 2 0,4 3-3331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74 113 4008,'0'0'4705,"-10"9"-4282,-28 28 9,37-36-293,0 0-1,0 0 1,0 0 0,0 0 0,0 0 0,0 0-1,0 0 1,0-1 0,-1 1 0,1 0 0,0-1-1,0 1 1,-1 0 0,1-1 0,-1 0 0,1 1-1,-3-1 1,4 0-68,0-1-1,-1 1 0,1 0 1,0-1-1,0 1 1,0-1-1,0 1 0,0 0 1,0-1-1,0 1 1,0-1-1,0 1 0,0-1 1,0 1-1,0 0 1,0-1-1,0 1 0,1-1 1,-1 1-1,0 0 1,0-1-1,0 1 0,1-1 1,-1 1-1,0 0 1,0-1-1,1 1 0,-1 0 1,0 0-1,1-1 1,-1 1-1,0 0 0,1-1 1,0 1-1,10-10 191,0 0-1,2 1 1,-1 0-1,1 1 1,0 0 0,20-8-1,-20 10-37,-11 5-149,-1 0 0,1 0 0,0 0 0,0 1 0,0-1 0,0 0 0,0 1 0,0-1 1,3 1-1,-4 0-38,0 0 1,0 1-1,0-1 1,1 0 0,-1 1-1,0-1 1,0 1-1,0 0 1,0-1 0,0 1-1,0 0 1,0 0-1,0-1 1,0 1 0,-1 0-1,1 0 1,0 0-1,0 0 1,-1 0 0,1 2-1,4 5 93,-1 1 0,-1 0 0,0 0 0,0 1 0,-1-1 0,0 1 0,-1-1 1,0 1-1,0 0 0,-1 10 0,2 17 171,-2-34-276,1 12 164,0 0 0,1 0 0,1 0 0,0 0 0,1 0 0,1-1 0,0 0 0,11 21 0,-7-18 58,6 10 306,-14-26-523,0 0-1,0 0 1,1 0-1,-1 0 1,0 0 0,0 0-1,1 0 1,-1-1-1,1 1 1,-1 0-1,1-1 1,-1 1 0,1-1-1,-1 0 1,1 1-1,-1-1 1,1 0 0,1 0-1,23 2 370,-20-2-326,-1 1-1,1-1 0,-1 0 0,1 0 0,-1-1 0,9-1 0,-9 0-35,1 0 0,-1 0 0,0 0 0,1 0 0,-1-1 0,0 0 0,-1 0 0,1-1 0,-1 1 0,1-1 0,-1 0 0,0 0 0,0 0 0,-1-1 0,1 1 0,-1-1 0,0 0 0,0 0 0,-1 0 0,1 0 0,2-8 0,1-10 64,0 0 1,-1 0-1,3-46 1,-2 14 55,-5 29-74,-1 23-53,0-1-1,0 1 1,0-1 0,0 0-1,1 1 1,0-1-1,-1 1 1,1-1 0,0 1-1,3-6 1,-1 7-7,0 0 0,0 0 0,0 1 0,0 0 0,0-1 1,0 1-1,0 0 0,0 1 0,0-1 0,1 0 0,3 1 0,4-2 69,26-3 152,8-2 97,-43 6-318,1 0-1,-1 0 0,1 0 1,-1 0-1,1 0 0,-1-1 1,0 1-1,0-1 1,0 0-1,0 1 0,0-1 1,0 0-1,0 0 0,2-4 1,29-42 281,-33 48-284,1 0 1,-1 0-1,1 0 1,-1 0 0,1 0-1,-1 0 1,0 0 0,1 0-1,-1 1 1,1-1 0,-1 0-1,0 0 1,1 0 0,-1 0-1,0 1 1,1-1 0,-1 0-1,0 0 1,1 1-1,-1-1 1,0 0 0,1 0-1,-1 1 1,0-1 0,0 0-1,1 1 1,-1-1 0,0 1-1,0-1 1,0 0 0,1 1-1,-1-1 1,0 1 0,9 14-3493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1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6632,'0'0'15601,"-3"11"-15384,-1 1-150,2-8-40,0 1 0,0 0 0,1 0 0,0 0 0,0 0 0,0 0 0,1 0 0,0 0 0,0 1 0,0-1 0,1 6 0,4 20 248,2 3 63,-2 1 0,-1 0 1,-2 0-1,-4 63 0,2-97-334,0 1 53,0 1-1,-1-1 1,1 0 0,-1 1-1,1-1 1,-1 0 0,0 1-1,0-1 1,-1 3-1,1-4-27,0 0 0,0-1 0,0 1 0,0-1 0,-1 1-1,1-1 1,0 1 0,0-1 0,0 1 0,0-1 0,0 0 0,-1 0-1,1 0 1,0 0 0,0 0 0,0 0 0,-1 0 0,1 0-1,0 0 1,-2-1 0,-28-5 453,-13 0 23,41 6-484,0 0 0,0 1 0,0-1 0,0 1 0,0-1 0,0 1 0,0 0 0,0 0 0,1 0 0,-1 0 1,0 1-1,0-1 0,1 1 0,-4 2 0,6-4-42,0 1 0,0-1-1,0 0 1,0 0 0,0 0 0,-1 1 0,1-1 0,0 0-1,0 0 1,0 1 0,0-1 0,0 0 0,0 0 0,0 1-1,0-1 1,0 0 0,0 0 0,0 0 0,0 1 0,0-1-1,0 0 1,0 0 0,0 1 0,1-1 0,-1 0 0,0 0-1,0 1 1,0-1 0,0 0 0,0 0 0,1 0 0,-1 1-1,0-1 1,0 0 0,0 0 0,0 0 0,1 0 0,-1 0-1,0 1 1,0-1 0,0 0 0,1 0 0,-1 0 0,0 0-1,0 0 1,1 0 0,-1 0 0,0 0 0,15 3-2279,-13-3 462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12056,'0'0'4535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4720,'0'0'10790,"16"-8"-10394,-8 5-344,9-4 73,1 0 0,1 1 0,-1 0 0,1 2 1,27-4-1,386-10 1844,-198 13-1084,6-19 269,-200 19-878,61-3 1170,-100 8-1539,6 2 768,-6 1-3547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332 498 7936,'0'0'3361,"-11"-2"-2900,6 1-397,-1 0 14,-1 0 0,0 0 1,1 0-1,-1 1 0,0 0 0,1 1 0,-1-1 1,0 1-1,1 0 0,-9 4 0,-15 8 545,1 2 0,1 1-1,0 1 1,-43 37 0,62-48-438,5-3 3,0 1 0,0 0 0,0 0 0,0 0 0,0 0-1,1 1 1,-5 8 0,7-12-141,1 0 0,-1 0 0,1 0-1,-1 0 1,1 0 0,-1 0 0,1 0 0,0 0-1,0 0 1,-1 0 0,1 1 0,0-1-1,0 0 1,0 0 0,0 0 0,0 0-1,1 0 1,-1 1 0,0-1 0,0 0-1,1 0 1,-1 0 0,1 0 0,-1 0 0,1 0-1,-1 0 1,1 0 0,0 0 0,-1 0-1,1 0 1,0 0 0,0-1 0,0 1-1,-1 0 1,1 0 0,0-1 0,0 1 0,0 0-1,0-1 1,0 1 0,1-1 0,0 1-1,5 1 77,1 0-1,-1-1 1,1 1 0,-1-1-1,1-1 1,-1 0-1,1 0 1,-1 0-1,1-1 1,-1 0-1,1 0 1,-1-1-1,0 0 1,8-3-1,-2 0 38,0-1-1,1 0 0,-2-1 0,1 0 0,-1-1 0,16-13 0,-21 14-85,0 0-1,0 0 0,-1-1 0,-1 0 1,1 0-1,-1 0 0,0-1 0,-1 0 1,0 0-1,-1 0 0,1 0 0,-2 0 1,1-1-1,-1 1 0,-1-1 0,0 0 1,0 1-1,-1-11 0,-2-15 88,-1 0 0,-2 1 0,-15-58 0,12 60-31,-2 0-1,-18-42 1,21 60-48,0 0 0,-1 1 0,0-1 0,-1 2 0,0-1 0,-1 1 1,-16-14-1,4 15 213,14 11-309,13 9-435,5 0-2933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2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8336,'0'0'8799,"-1"16"-8244,1-4-439,-2 14 207,0 0 0,-9 35 0,4-34-16,-46 230 2836,52-245-2867,-1 1 0,2-1 0,0 1 0,2 24 1,-1-34-193,0 1 1,0-1 0,0 1 0,0-1 0,0 1 0,1-1 0,-1 0-1,1 1 1,0-1 0,0 0 0,0 0 0,0-1 0,1 1 0,-1 0 0,1-1-1,0 1 1,0-1 0,-1 0 0,1 0 0,1 0 0,4 2 0,0-1 21,0 0 0,0-1 0,0 0 0,0 0 0,0-1 0,1 0 0,-1 0 0,13-1 0,5-2 215,36-9 1,-39 7-60,0 0 0,30 0 0,-43 4-192,-6-1-83,-1 1-1,1 0 0,0 1 0,0-1 0,-1 1 1,8 1-1,-11-2-85,1 0 1,0 1 0,-1-1-1,1 0 1,0 0 0,-1 1-1,1-1 1,0 0 0,-1 1-1,1-1 1,0 1 0,-1-1-1,1 1 1,-1-1 0,1 1-1,-1-1 1,1 1 0,-1 0-1,0-1 1,1 1 0,-1 0-1,1-1 1,-1 1 0,0 0-1,1 0 1,0 3-2049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2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10848,'0'0'3433,"12"-7"-3034,7-5-118,0 2 1,1 0 0,0 1 0,1 1-1,26-6 1,115-7 2055,12-3 706,-163 22-3365,1 1 0,23 0 1,-32 1-719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1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5224,'0'0'10034,"13"-2"-9628,39-6 334,71-2 1,20 15 424,-91-1-402,1-2 0,0-2 0,74-11 0,-108 8-490,3 1-8,-9-3-2855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1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95 5224,'0'0'11493,"-10"6"-11187,-29 18-7,39-24-284,0 0-1,0 0 0,-1 0 1,1 0-1,0 1 1,0-1-1,0 0 1,-1 0-1,1 0 1,0 0-1,0 0 0,-1 0 1,1 0-1,0 0 1,0 0-1,-1 0 1,1 0-1,0 0 1,0 0-1,-1 0 0,1 0 1,0 0-1,0 0 1,-1 0-1,1 0 1,0 0-1,0 0 1,-1 0-1,1 0 0,0-1 1,0 1-1,-1 0 1,1 0-1,0 0 1,0 0-1,0-1 1,-1 1-1,1 0 0,0 0 1,0 0-1,0-1 1,0 1-1,0 0 1,-1 0-1,1 0 1,0-1-1,0 1 0,0 0 1,0 0-1,0-1 1,0 1-1,0 0 1,0-1-1,0 1 1,0-1-1,1-15 298,-1 15-212,1-3-37,0 0 0,1 0-1,-1 0 1,1 0-1,0 0 1,0 0-1,1 1 1,-1-1-1,6-5 1,-1 1 69,0 0-1,0 1 1,10-7-1,-13 11-63,-1 1 0,1 0-1,0 0 1,0 0-1,0 0 1,0 0-1,0 1 1,0 0 0,0 0-1,9-1 1,-11 2-46,-1 0 0,1 0 0,-1 0 0,1 0 1,-1 1-1,1-1 0,-1 0 0,1 1 0,-1-1 0,1 1 1,-1-1-1,1 1 0,-1 0 0,0 0 0,1 0 0,-1 0 0,0 0 1,0 0-1,0 0 0,0 0 0,0 0 0,0 0 0,0 1 1,0-1-1,0 0 0,0 1 0,-1-1 0,1 1 0,0-1 1,-1 0-1,1 1 0,-1 3 0,5 23 194,-1 0 0,0 57 0,-3-49-36,6 44-1,1-22 75,-4-21-30,2 1 1,18 59 0,-22-91-187,1 1 0,0-1 0,0 0 0,0 0 0,1 0 0,0 0 0,0-1 0,0 1 1,1-1-1,0 0 0,10 8 0,-13-11-28,0-1 1,1 0-1,-1 1 0,1-1 1,-1 0-1,1-1 0,-1 1 1,1 0-1,0-1 0,-1 1 1,1-1-1,0 0 0,-1 0 1,1 0-1,0 0 0,0 0 1,-1-1-1,1 1 0,0-1 1,-1 0-1,1 1 0,-1-1 1,1-1-1,-1 1 1,0 0-1,1 0 0,-1-1 1,0 0-1,0 1 0,0-1 1,0 0-1,4-4 0,2-4 19,1 0 0,-2-1 0,1 1-1,-1-2 1,-1 1 0,0-1 0,-1 0-1,0 0 1,-1-1 0,5-19 0,0-16 117,5-73 1,-9 69-66,-3 19-14,-2 21 5,1-1 1,4-18-1,-4 26-58,1 1 0,-1 0 0,1-1 1,0 1-1,0 0 0,0 0 0,1 0 0,-1 1 1,1-1-1,5-5 0,8-8 24,-13 13-33,0 1-1,0-1 1,1 1-1,0-1 0,0 1 1,0 0-1,0 0 1,0 1-1,0-1 0,1 1 1,-1 0-1,1 0 1,7-2-1,-1 3 22,1 0 1,0 1-1,-1 0 0,1 0 0,-1 1 1,1 1-1,-1 0 0,0 0 1,1 1-1,16 8 0,-26-11-22,-1 0 20,1 1-1,0-1 1,-1 1 0,1-1 0,-1 1 0,0-1 0,1 1 0,-1 0 0,1 0 0,-1 0 0,0 0 0,0 0 0,0 0 0,2 2 0,-3-3 23,5 0 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7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190 582 9144,'0'0'8109,"-12"5"-7665,5-3-369,0 0-10,1 1 0,0-1 0,1 1 0,-1 0 0,0 0 0,1 1 0,-1-1 0,1 1 0,0 0 0,0 1 0,1-1 0,-8 11 0,0 1 118,-36 59 1068,43-66-1029,1 1 0,-1 0 0,1 0 0,1 0 0,0 0 0,-2 14 0,5-24-215,-2 9 175,1-1 0,1 1 0,0 0 0,0-1-1,1 11 1,-1-17-143,1 0 0,-1 0 0,1 1 0,0-1 0,-1 0 0,1-1 0,0 1 0,0 0-1,0 0 1,1 0 0,-1 0 0,0-1 0,0 1 0,1-1 0,-1 1 0,1-1 0,0 1 0,-1-1 0,1 0-1,0 0 1,0 0 0,0 0 0,0 0 0,0 0 0,0-1 0,0 1 0,3 0 0,-1-1-8,-1 0 1,0 0 0,1 0-1,-1 0 1,1-1 0,-1 1 0,0-1-1,1 0 1,-1 0 0,0 0-1,0 0 1,0-1 0,0 1 0,0-1-1,0 0 1,0 0 0,0 0 0,-1 0-1,1-1 1,-1 1 0,4-5-1,1-1 28,-1-1-1,1 0 0,-2 1 0,1-2 0,7-17 0,73-217 760,-76 182-421,-10 61-388,0 1 1,0 0-1,0 0 0,0-1 1,1 1-1,-1 0 0,0 0 1,0-1-1,0 1 0,0 0 1,0-1-1,0 1 0,0 0 1,0-1-1,0 1 0,0 0 1,0-1-1,0 1 0,0 0 1,0 0-1,0-1 0,0 1 1,0 0-1,0-1 0,0 1 0,0 0 1,-1 0-1,1-1 0,0 1 1,0 0-1,0-1 0,-1 1 1,1 0-1,0 0 0,0 0 1,0-1-1,-1 1 0,1 0 1,0 0-1,0 0 0,-1-1 1,0 1-1,1 1 0,-1-1 0,1 0 1,0 0-1,-1 0 0,1 0 0,-1 1 0,1-1 1,-1 0-1,1 0 0,0 1 0,-1-1 0,1 0 0,0 1 1,-1-1-1,1 1 0,0-1 0,-1 0 0,1 1 1,0-1-1,0 1 0,0-1 0,-1 0 0,1 1 1,0-1-1,0 1 0,0 0 0,-10 37 178,1 0-1,2 0 0,-2 46 0,9-67-126,-8 71 367,-4-30-92,-52 222 95,64-278-430,-42 138-4,16-53 12,27-82 14,4-11-1,12-21 14,-10 17-25,62-75 109,18-24-14,-20 28-46,12-15 41,13-17-19,-76 88-42,-1-1 0,23-55 0,-23 47 16,22-37 0,-28 54-22,-1 0 0,11-32 0,-18 42-32,-1 7-1,0-1 0,0 1 1,0 0-1,0 0 0,0-1 0,0 1 0,0 0 0,0-1 0,0 1 1,0 0-1,0-1 0,0 1 0,0 0 0,0 0 0,0-1 0,0 1 1,0 0-1,0-1 0,1 1 0,-1 0 0,0 0 0,0-1 0,0 1 0,0 0 1,1 0-1,-1 0 0,0-1 0,0 1 0,1 0 0,-1 0 0,0 0 1,0 0-1,1-1 0,-1 1 0,0 0 0,0 0 0,1 0 0,-1 0 0,8 39 196,2 3-161,-7-24-17,1-1 0,1 1 0,0-1 0,2 0 0,8 17 0,-14-33-14,-1 1-1,1-1 1,0 0 0,-1 0-1,1 0 1,0 0 0,0 0-1,0 0 1,0 0-1,0 0 1,0 0 0,0-1-1,0 1 1,0 0 0,0-1-1,0 1 1,1-1 0,-1 1-1,0-1 1,2 1 0,-1-1-1,-1 0 0,0 0 0,0-1 0,0 1 0,0 0 0,0-1 0,0 1 1,0-1-1,0 1 0,0-1 0,0 0 0,0 1 0,0-1 0,0 0 0,0 1 1,-1-1-1,1 0 0,1-2 0,3-4 16,-1 0-1,1-1 1,-2 0 0,6-13-1,-8 17-8,13-28 38,-8 18 11,0 0 0,-1 0 1,6-25-1,-10 37-39,-1 0 0,0 0 0,1 0 0,-1-1 1,0 1-1,0 0 0,0 0 0,0 0 0,-1-3 0,-4 6 135,-2 12-114,5-7-46,1 0 0,0 0 0,0 0 0,1 0-1,0 1 1,0-1 0,0 0 0,1 0-1,2 9 1,-2-9 9,0 12 32,2 0-1,0 1 1,1-1 0,1 0-1,1-1 1,0 1-1,2-1 1,14 26-1,-16-33 29,9 10 153,-15-20-208,1 1 0,0 0 0,0-1 0,0 0 0,0 1 0,0-1 0,0 1 0,0-1 0,0 0 0,-1 0 0,1 1 0,0-1 0,0 0 0,0 0 0,0 0 0,0 0 0,0 0 0,0 0 0,0-1 0,0 1-1,0 0 1,0 0 0,2-1 0,2-2 11,-1 1-1,1-1 0,-1 0 1,0 0-1,1 0 1,-1 0-1,-1-1 0,1 1 1,0-1-1,-1 0 0,0 0 1,5-9-1,3-6 36,14-36 1,-19 40-23,0 1 0,0 0-1,1 0 0,0 1 1,1 0-1,1 0 0,0 1 0,1 0 1,13-12-1,-21 22-27,1 0 0,-1 0 0,1 0 1,-1 1-1,1-1 0,0 1 0,0 0 0,0 0 0,0 0 0,0 0 0,0 0 1,0 1-1,0 0 0,0-1 0,3 1 0,4 1 31,0 0 0,0 0 0,13 4 0,24 2 34,-44-9-45,-9-3 30,-7-4 25,11 9-80,-1-1 0,0 0 0,1 1 0,-1 0 0,1 0 0,-1 0 0,0 0 0,1 0 0,-1 0 0,0 0 0,1 1 0,-1 0 0,1-1 0,-1 1 0,1 0 0,-1 0 0,1 0 0,0 1 0,-4 1 0,0 1 0,0 0 0,0 1 0,1 0 0,0-1 0,-9 12 0,7-6 0,0 0 0,0 0 0,2 1 0,-1 0 0,1 0 0,1 1 0,0-1 0,-4 22 0,6-25 0,1-1 0,0 1 0,1-1 0,0 1 0,0-1 0,0 1 0,1-1 0,0 1 0,1-1 0,-1 0 0,2 1 0,-1-1 0,1 0 0,0 0 0,6 9 0,-9-15 0,1 0 0,-1 0 0,1 0 0,0 0 0,0 0 0,-1 0 0,1 0 0,0 0 0,0 0 0,0 0 0,0-1 0,0 1 0,0 0 0,0-1 0,0 1 0,0-1 0,0 1 0,1-1 0,-1 0 0,0 1 0,0-1 0,0 0 0,1 0 0,-1 0 0,0 0 0,0 0 0,1 0 0,-1 0 0,0 0 0,0-1 0,0 1 0,1 0 0,-1-1 0,0 1 0,0-1 0,0 1 0,0-1 0,0 1 0,0-1 0,0 0 0,0 0 0,1 0 0,2-3 0,-1 1 0,1-1 0,-1 0 0,0 0 0,0 0 0,0 0 0,0 0 0,3-10 0,11-35 0,17-82 0,-18 60 0,-9 46 0,-6 37 0,0-1 0,1 0 0,0 1 0,1-1 0,1 0 0,6 15 0,-1-6 0,0-1 0,21 31 0,-28-47 0,0 1 0,1-1 0,0 0 0,0 0 0,0 0 0,0 0 0,0 0 0,1-1 0,-1 1 0,1-1 0,0 0 0,0 0 0,-1 0 0,1-1 0,6 2 0,-7-2 0,0-1 0,1 0 0,-1 1 0,0-1 0,0-1 0,0 1 0,0 0 0,0-1 0,1 0 0,-1 1 0,0-1 0,0-1 0,0 1 0,-1 0 0,1-1 0,0 1 0,0-1 0,-1 0 0,1 0 0,3-4 0,12-12 0,-1-1 0,-1-1 0,0-1 0,-2 0 0,-1-1 0,0 0 0,-2-1 0,0-1 0,-2 1 0,-1-2 0,7-30 0,-4 1 0,-3 0 0,-2 0 0,-2-1 0,-4-65 0,-6 6 0,-3 273 0,9-132 0,8 180 0,0-113 0,-7-57 0,3 0 0,1 0 0,16 64 0,-21-100 0,1 1 0,-1 0 0,1 0 0,0-1 0,-1 1 0,1 0 0,0-1 0,0 1 0,0-1 0,0 1 0,0-1 0,0 0 0,0 1 0,0-1 0,1 0 0,-1 0 0,1 0 0,-1 0 0,1 0 0,-1 0 0,1 0 0,-1 0 0,4 1 0,-2-3 0,-1 1 0,0 0 0,1 0 0,-1-1 0,0 1 0,1-1 0,-1 0 0,0 0 0,0 0 0,0 0 0,0 0 0,0 0 0,0 0 0,0-1 0,0 1 0,0-1 0,2-2 0,13-14 0,-2-1 0,0 0 0,-1-1 0,22-42 0,-12 20 0,-11 15 0,-11 23 0,0-1 0,0 0 0,0 1 0,1-1 0,-1 1 0,1 0 0,0 0 0,0 0 0,1 0 0,5-5 0,-7 13 0,0-1 0,0 1 0,0 0 0,-1 0 0,0 0 0,1 6 0,7 47 0,-5-29 0,8 33 0,-9-53 0,-1 0 0,1 0 0,0-1 0,1 1 0,0-1 0,0 0 0,0 0 0,10 10 0,-13-15 0,0-1 0,0 0 0,1 0 0,-1 0 0,1 0 0,-1 0 0,1 0 0,0 0 0,-1-1 0,1 1 0,0 0 0,-1-1 0,1 1 0,0-1 0,0 0 0,-1 0 0,1 0 0,0 0 0,0 0 0,-1 0 0,1 0 0,0 0 0,0-1 0,0 1 0,-1-1 0,1 1 0,0-1 0,-1 0 0,1 1 0,-1-1 0,1 0 0,-1 0 0,1 0 0,1-2 0,7-5 0,-1 0 0,1-1 0,13-17 0,-16 18 0,1-1 0,-2-1 0,1 1 0,5-13 0,-8 14 0,0 1 0,1-1 0,-1 1 0,2 0 0,11-13 0,-6 3 0,-7 9 0,2 42 0,-1 2 0,18 67 0,-20-97 0,-1 0 0,1 0 0,0 0 0,1 0 0,6 8 0,-8-12 0,0 1 0,0-1 0,-1 0 0,2 0 0,-1 0 0,0 0 0,0 0 0,1-1 0,-1 1 0,1-1 0,-1 0 0,1 1 0,0-1 0,-1 0 0,4 0 0,-5-1 0,1 0 0,0 0 0,-1-1 0,1 1 0,-1-1 0,1 1 0,-1-1 0,1 0 0,-1 1 0,1-1 0,-1 0 0,0 0 0,1 0 0,-1 0 0,0 0 0,0 0 0,0-1 0,0 1 0,0 0 0,0-1 0,0 1 0,0 0 0,-1-1 0,1 1 0,1-3 0,13-39 0,-14 37 0,0 0 0,0 0 0,0 0 0,-1 1 0,0-1 0,0 0 0,0 0 0,-1 0 0,0 0 0,0 0 0,0 1 0,-3-9 0,2 10 0,0 1 0,0-1 0,0 0 0,0 1 0,0 0 0,-1-1 0,1 1 0,-1 0 0,0 1 0,0-1 0,0 0 0,-1 1 0,1 0 0,0-1 0,-1 1 0,0 1 0,1-1 0,-6-1 0,2 0 0,-1 1 0,0 0 0,1 0 0,-1 1 0,-14-1 0,20 0 0,5-1 0,6-2 0,33-10 0,-35 11 0,1 1 0,-1 0 0,1 0 0,0 1 0,0 0 0,11-1 0,20-2 0,-27 3 0,0 0 0,20 0 0,-29 2 0,0 0 0,1 0 0,-1 1 0,1 0 0,-1-1 0,0 1 0,0 0 0,0 1 0,1-1 0,-1 0 0,0 1 0,-1 0 0,7 4 0,-6-3 0,-1 0 0,1 0 0,-1 0 0,1 1 0,-1-1 0,0 1 0,0-1 0,0 1 0,-1 0 0,1 0 0,-1 0 0,1 4 0,7 56 0,-5-26 0,-2-27 0,-2-8 0,0-1 0,0 1 0,1-1 0,-1 1 0,1-1 0,0 0 0,0 1 0,0-1 0,2 4 0,-3-5 0,0-1 0,1 0 0,-1 0 0,0 0 0,1 1 0,-1-1 0,0 0 0,0 0 0,1 0 0,-1 0 0,0 0 0,1 0 0,-1 0 0,0 0 0,1 0 0,-1 0 0,1 0 0,-1 0 0,0 0 0,1 0 0,-1 0 0,0 0 0,1 0 0,-1 0 0,0 0 0,0 0 0,1 0 0,-1-1 0,17-13 0,28-29 0,-33 33 0,0-1 0,-1 0 0,14-17 0,-22 24 0,0-1 0,1 1 0,-1 0 0,1 1 0,0-1 0,0 1 0,1-1 0,-1 1 0,1 1 0,0-1 0,-1 1 0,9-3 0,-12 5 0,-1 0 0,1 0 0,0 0 0,-1 0 0,1 0 0,0 1 0,-1-1 0,1 0 0,0 1 0,-1-1 0,1 0 0,-1 1 0,1-1 0,0 1 0,-1-1 0,1 1 0,-1-1 0,1 1 0,-1 0 0,0-1 0,1 1 0,-1-1 0,0 1 0,1 0 0,-1-1 0,0 1 0,0 0 0,1 0 0,-1-1 0,0 1 0,0 0 0,8 31 0,-7-27 0,7 32 0,-4-13 0,12 35 0,-14-53 0,0 1 0,1-1 0,0 0 0,1 0 0,-1-1 0,1 1 0,0-1 0,0 1 0,1-1 0,6 5 0,3-6 984,-13-4-1133,-1 0 0,0 0 0,1 0-1,-1 1 1,1-1 0,-1 0 0,0 0 0,1 0 0,-1 0 0,1 0 0,-1-1 0,0 1 0,1 0 0,-1 0 0,0 0 0,1 0 0,-1 0 0,1 0 0,-1-1 0,0 1 0,1 0 0,-1 0 0,0-1 0,0 1 0,1 0 0,-1 0 0,0-1 0,1 1 0,-1 0 0,0-1 0,0 1 0,1-1-1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7024,'0'0'13981,"5"11"-13696,-3-7-252,4 11 70,0-1 0,-1 1 0,-1 0 0,3 16 0,43 246 1472,-48-264-1288,-1 0 1,0 23-1,-1-33-219,-22-16 620,-59-62 44,75 70-661,1 0 0,-1 0 0,-1 1 0,1 0 0,-1 0-1,-7-3 1,12 5-44,-1 1 0,0 0 0,0 0-1,0 1 1,0-1 0,0 1-1,1-1 1,-1 1 0,0 0 0,0 0-1,0 0 1,0 1 0,0-1 0,0 1-1,0-1 1,0 1 0,1 0-1,-5 2 1,5-2-35,1-1-1,1 0-1,-1 0 1,0 1-1,1-1 1,-1 0-1,1 0 1,-1 1-1,1-1 1,-1 0-1,1 1 1,-1-1 0,1 1-1,-1-1 1,1 1-1,-1-1 1,1 1-1,0-1 1,-1 1-1,1-1 1,0 1-1,0-1 1,-1 1-1,1-1 1,0 1 0,0 0-1,0-1 1,0 1-1,-1-1 1,1 2-1,8-2-2701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7136,'0'0'14711,"-2"-10"-14529,-6-29-13,2 22 410,-1 16 485,3 1-848,3 0-155,-13 0 86,14 0-146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2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4816,'0'0'14113,"11"4"-13824,4 1-164,1-1 0,0 0 0,0-2 1,0 1-1,21-1 0,78-7 513,-64 2-266,82 5 0,-3 6 592,-91-2-421,-37-6-502,-1 0 1,0-1-1,0 1 1,0 0-1,0 0 1,1-1-1,-1 1 0,0 0 1,0-1-1,0 1 1,0-1-1,0 0 1,2-1-1,9-3-3280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78 4720,'0'0'7206,"0"-10"-6691,-2-49 1021,-43 73 2352,42-13-3808,0 0 1,1 1 0,-1-1-1,0 1 1,1-1-1,0 1 1,-1 0 0,1 0-1,0 0 1,0 0-1,0 0 1,0 0 0,1 1-1,-3 3 1,3-5-42,0 0 0,1 0 0,-1 0 1,1 1-1,-1-1 0,1 0 0,-1 1 0,1-1 1,0 0-1,-1 1 0,1-1 0,0 1 0,0-1 1,0 0-1,0 1 0,1-1 0,-1 0 0,0 1 1,0-1-1,1 0 0,-1 1 0,1-1 0,-1 0 1,1 1-1,0-1 0,-1 0 0,1 0 0,0 0 1,0 0-1,0 0 0,0 0 0,1 2 0,1-1 20,0 0 0,0-1 0,0 1 0,1 0 0,-1-1 0,0 0 0,1 0 0,-1 0 0,1 0 0,-1 0 0,1-1 0,-1 1 0,1-1 0,-1 0 0,1 0-1,-1-1 1,1 1 0,-1-1 0,1 1 0,-1-1 0,1 0 0,-1 0 0,0-1 0,1 1 0,-1-1 0,0 0 0,0 1 0,0-1 0,0-1 0,0 1 0,-1 0 0,1-1 0,-1 1-1,1-1 1,-1 0 0,0 0 0,0 0 0,0 0 0,-1 0 0,1 0 0,-1 0 0,2-5 0,-3 6-13,1 0-1,-1 0 1,0 0-1,0 0 1,0-1-1,0 1 1,0 0 0,-1 0-1,1 0 1,-1 0-1,1 0 1,-1 0-1,0 0 1,0 0-1,1 1 1,-2-1 0,1 0-1,0 0 1,0 1-1,0-1 1,-1 0-1,-1-1 1,2 2-27,0 1 0,0-1 1,0 0-1,0 1 0,0-1 0,0 0 0,0 1 0,0-1 1,0 1-1,0 0 0,0-1 0,0 1 0,-1 0 0,1 0 1,0 0-1,0 0 0,0 0 0,0 0 0,-1 0 0,1 0 0,0 0 1,0 0-1,0 1 0,0-1 0,0 0 0,-1 1 0,1-1 1,0 1-1,0-1 0,0 1 0,0 0 0,0-1 0,1 1 1,-1 0-1,0 0 0,0 0 0,0 0 0,1 0 0,-2 1 1,0 0 10,-1 1 0,1 1 1,0-1-1,0 0 1,1 0-1,-1 1 1,1-1-1,-1 1 0,0 6 1,1-9-26,1 1 0,0-1-1,0 1 1,0-1 0,0 1 0,0-1 0,1 0-1,-1 1 1,0-1 0,1 1 0,-1-1 0,1 0 0,-1 1-1,1-1 1,0 0 0,0 0 0,-1 1 0,1-1-1,0 0 1,0 0 0,0 0 0,0 0 0,0 0 0,1 0-1,-1 0 1,0-1 0,0 1 0,2 0 0,30 17-140,-20-13-3196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2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5520,'0'0'11823,"13"18"-11456,-3-3-281,6 7 69,-2 0 0,0 1 0,16 39 1,15 58 711,10 21 200,-37-99-687,-11-21-85,2-1 1,0 0 0,2-1-1,0 0 1,17 22 0,-2-4 738,-26-36-910,6 5 1263,5-26-1062,97-248 365,-40 97-397,-63 161-275,11-33 113,3 1-1,1 1 0,32-47 1,-34 64-66,-10 14 1,0 0 0,9-16 0,-16 25-58,-1 0 0,1 1 1,-1-1-1,0 0 0,1 1 1,-1-1-1,0 0 0,1 1 1,-1-1-1,0 0 0,0 0 1,0 1-1,0-1 0,0 0 1,0 0-1,0 0 0,0 1 1,0-1-1,0 0 0,0 0 1,0 1-1,-1-2 0,0 1-4,0 1 0,0-1-1,0 0 1,0 1-1,0-1 1,-1 1-1,1-1 1,0 1 0,0-1-1,-1 1 1,1 0-1,0 0 1,0 0-1,-3-1 1,-19 0 2,0 1-1,-35 3 1,-7 1 5,-67-10 63,36 0 8,68 7-80,1 1 0,-1 1 1,-46 13-1,61-13-14,11-3-25,0 0-1,0 0 1,0 1-1,0-1 1,0 1-1,0 0 1,0-1-1,1 1 1,-1 0-1,0 0 1,0 0-1,1 1 1,-1-1-1,0 0 1,1 1-1,-1-1 1,1 1-1,0-1 1,-1 1-1,1-1 1,0 1-1,0 0 1,-1 3-1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2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7232,'0'0'9729,"10"6"-9243,32 18-6,-40-23-440,0-1-1,0 1 0,-1 0 0,1-1 0,0 1 1,0-1-1,0 1 0,0-1 0,0 0 0,0 0 1,0 0-1,-1 0 0,1 0 0,0 0 0,0 0 1,0-1-1,3 0 0,5-2 134,34-2 553,-1 2 0,81 3-1,-31 7-175,-52-5-73,0 1-1,-1 2 1,57 15-1,-62-7 203,-24-5-3602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2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6728,'0'0'7865,"5"10"-7426,-2-4-431,4 9 346,1-1 0,0 0 0,1 0 0,1-1-1,0 0 1,16 16 0,10 3-74,-2 1-1,-1 2 1,-1 2 0,-3 0-1,-1 2 1,-1 1 0,-3 1-1,-1 1 1,-2 2 0,-2 0 0,-2 0-1,-2 2 1,10 48 0,-11-30-113,-4 0 0,-2 1 0,0 74 0,-8-101-52,-2 1 0,-2 0 0,-1-1 0,-2 1 0,-2-2 0,-22 61 0,-6-2 157,-38 92 340,55-147-237,-1 0 0,-39 55 0,58-91-402,13-12 169,9-11-3258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5520,'0'0'14470,"12"-11"-14158,-3 3-226,2-3 100,0 1 1,1 1 0,0-1-1,0 2 1,27-14-1,-28 15 165,6-3 314,-16 10-652,-1 0-1,1 0 0,-1 0 1,1 0-1,-1 1 0,0-1 1,1 0-1,-1 0 0,1 0 1,-1 0-1,1 0 0,-1 1 1,0-1-1,1 0 0,-1 0 0,0 1 1,1-1-1,-1 0 0,0 1 1,1-1-1,-1 0 0,0 1 1,1-1-1,-1 0 0,0 1 1,0-1-1,0 1 0,1-1 1,-1 1-1,0-1 0,0 0 0,0 1 1,0-1-1,0 1 0,0-1 1,0 1-1,0-1 0,0 1 1,0-1-1,0 1 0,0 0 1,6 103 608,-3-47-280,16 92 1,-16-135-284,1-1 0,0 1 1,1-1-1,1 0 0,0 0 1,9 13-1,-10-18-18,0 0 0,1-1 0,0 0 0,0 0 0,0 0 0,1-1 0,0 0 0,1 0 0,-1-1 0,12 6 0,-17-10-27,1 0 0,-1 0 1,0-1-1,0 0 1,1 1-1,-1-1 0,0 0 1,1 0-1,-1 0 1,0 0-1,1-1 0,-1 1 1,0 0-1,0-1 1,0 0-1,1 0 0,-1 1 1,0-1-1,0-1 1,0 1-1,0 0 1,0 0-1,0-1 0,-1 1 1,1-1-1,0 1 1,-1-1-1,3-3 0,3-3 31,0-1-1,0 0 0,-1 0 1,7-15-1,-1-3 52,-2 1 1,0-2-1,9-46 0,8-88 329,-24 132-229,-2-47 0,0-3 154,-1 77-322,0 0 0,1 0 0,-1 0 0,1 0 0,-1 0 0,1 0 0,0 0 0,0 0 0,0 0 0,1 1 0,-1-1 0,3-4 0,-2 6-18,-1 0 1,1-1 0,-1 1-1,1 0 1,0 0 0,-1 0 0,1 1-1,0-1 1,0 0 0,0 1-1,-1-1 1,1 1 0,0-1 0,0 1-1,0 0 1,0 0 0,0 0-1,0 0 1,0 0 0,3 1-1,10 2 18,0 1 0,0 0 0,-1 1 0,1 1 0,-1 0 0,25 16 0,10 4 88,0 4 316,-49-30-424,0 0 0,0 0 0,0 0-1,0 0 1,-1 0 0,1 0 0,0 0 0,0 0 0,0 0-1,0 0 1,0 0 0,0 0 0,-1 0 0,1 0 0,0 0-1,0 0 1,0 0 0,0 0 0,0 1 0,0-1 0,0 0 0,0 0-1,0 0 1,0 0 0,-1 0 0,1 0 0,0 0 0,0 0-1,0 0 1,0 1 0,0-1 0,0 0 0,0 0 0,0 0-1,0 0 1,0 0 0,0 0 0,0 1 0,0-1 0,0 0-1,0 0 1,0 0 0,0 0 0,0 0 0,0 0 0,0 0-1,0 1 1,0-1 0,0 0 0,0 0 0,0 0 0,1 0-1,-1 0 1,0 0 0,0 0 0,0 1 0,0-1 0,-12 1-2348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3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5320,'0'0'14251,"-6"10"-13780,-18 33-7,23-41-425,0 0 0,1 0 0,-1 0 0,0 0 0,1 0 0,0 0 0,-1 0 0,1 0-1,0 0 1,0 0 0,0 0 0,0 0 0,0 0 0,1 0 0,-1 0 0,1 0 0,1 4 0,1 6 145,-1-2-52,29 188 2072,-30-192-2046,0-1 1,-1 1-1,0-1 0,0 1 0,0-1 0,0 0 1,-1 1-1,0-1 0,-1 1 0,1-1 0,-1 0 0,0 0 1,-3 6-1,4-10-113,0 0-1,-1 0 1,1 0 0,-1 0 0,1-1 0,-1 1 0,1 0-1,-1-1 1,1 0 0,-1 1 0,1-1 0,-1 0-1,0 1 1,1-1 0,-1 0 0,0 0 0,1-1-1,-2 1 1,-36-6 358,30 4-321,-40-8 252,31 6-195,0 0 0,0 2 0,-20-2 0,13 1 85,22 3-191,1-1 0,-1 1 0,1-1 0,-1 1 0,1 0 0,-1 0 1,1 0-1,-1 0 0,1 0 0,-1 1 0,1-1 0,0 1 0,-1 0 0,-2 1 0,-1-1-11,6-2-31,-1 1 0,1 0 0,0 0 0,0 0 0,0 0 0,-1 0 0,1 0 0,0 0 0,0 0 0,-1 0 0,1 0 0,0 0 0,0 0 0,-1 0 0,1 0 0,0 1 0,0-1 0,0 0 0,-1 0 0,1 0 0,0 0 0,0 0 0,0 0 0,-1 0 0,1 1 0,0-1 0,0 0 0,0 0 0,0 0 0,0 1 0,-1-1 0,1 0 0,0 0 0,0 0 0,0 1 0,0-1 0,0 0 0,0 0 0,0 0 0,0 1 0,0-1 0,0 0 0,0 1 0,12-1-1869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3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12456,'0'0'4407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0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15272,'0'0'3855,"34"-67"-3607,-24 55 16,-4 6-152,1 0 8,-5 2-96,2 4 16,-2 0-32,2-2 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3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6224,'0'0'14513,"14"-2"-14089,224-17 1414,-172 15-1442,8-1 273,129 7 0,-187-1-547,-11-1-39,1 0 1,0 0 0,-1 1-1,1 0 1,-1 0 0,0 0-1,1 1 1,-1-1-1,0 1 1,0 1 0,0-1-1,7 5 1,-11-6-60,-1 0 0,1-1 0,-1 1 0,0 0 1,1 0-1,-1 0 0,0 0 0,0 0 0,0 0 0,0-1 0,0 1 0,0 0 1,0 0-1,0 0 0,0 0 0,0 0 0,-1 1 0,0 4-3413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3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6424,'0'0'9454,"14"-1"-9012,5 0-286,-9 1-52,0 0-1,0-1 0,1 0 1,-1-1-1,0 0 0,12-5 0,-12 4 200,1 0 0,0 0 0,0 0 0,1 2 0,-1-1 0,0 2 0,21 0 0,-30 0-256,-1 1-1,1-1 0,0 1 1,-1 0-1,1-1 0,0 1 0,-1 0 1,1 0-1,-1 0 0,1 0 1,-1 0-1,0 0 0,1 1 0,-1-1 1,0 0-1,0 1 0,0-1 0,0 1 1,0-1-1,0 1 0,0 1 1,2 2 27,-1 0 0,0 1 0,-1-1 0,1 0 0,0 11 0,2 183 730,-5-115-592,1 13 8,10 467 699,31-53-187,45-6 66,-42-354-555,2 15 150,-31-99 249,2-1 1,35 86-1,-52-151-615,0 0-1,1 0 1,-1 0 0,0 0 0,1-1 0,-1 1 0,0 0-1,0 0 1,0 0 0,0 0 0,0 0 0,0 0-1,0 0 1,0 2 0,0-3-9,-1 0 1,1 1-1,0-1 0,0 1 1,-1-1-1,1 0 0,0 1 1,0-1-1,-1 0 0,1 0 1,0 1-1,-1-1 0,1 0 1,-1 0-1,1 1 0,0-1 0,-1 0 1,1 0-1,-1 0 0,1 0 1,-1 0-1,0 1 0,-3-1 77,0 0 0,0 0 0,-1-1 0,1 1 0,-6-3 0,-2 1-87,-87-19 426,-8 0 19,93 19-366,0 1-1,-1 0 1,1 2-1,-1-1 1,-22 5 0,28-3-73,0 0-1,1 0 1,-1 1 0,-15 7 0,21-8-63,-1 1-1,0-1 1,1 1 0,0 0 0,0 0 0,0 0 0,0 0 0,0 1 0,0-1 0,1 1 0,-4 7 0,-9 26-890,11-25-2489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3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4512,'0'0'18122,"13"2"-17931,-2 0-140,-5 0-21,1-1-1,-1 0 1,1 0-1,0-1 1,-1 1 0,1-2-1,0 1 1,-1-1 0,1 0-1,8-2 1,12-5 136,-1 1 0,2 1 0,-1 2 0,1 0 0,-1 2 0,1 1 0,46 5 0,-17 1 203,-43-5-195,0 1 1,-1 0-1,1 1 1,-1 1-1,0 0 1,17 6 0,-2 2 793,-26-10-651,1 2-678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8744,'0'0'13285,"10"3"-13028,54 5 237,1-2 0,-1-3 0,100-8 0,106-3 2407,-243 3-2774,-17 0-3751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3616,'0'0'11326,"-10"8"-10812,-2 4-336,8-8-99,-1 1 0,1-1 0,-1 0 0,-1 0 0,1 0 1,0-1-1,-1 0 0,0 0 0,-6 2 0,0 1 148,0 1 0,0 0 0,1 1 0,-1 0 0,-12 13 0,-49 53 1085,68-68-1192,-1 0 5,1 0 0,0 1-1,1 0 1,0 0-1,0 0 1,0 1-1,1-1 1,0 1 0,1 0-1,-1 0 1,1 0-1,1 0 1,0 0 0,0 0-1,0 10 1,1-13-74,1-1 0,-1 1 1,1 0-1,-1-1 0,1 1 0,1 0 1,-1-1-1,1 0 0,-1 1 1,1-1-1,1 0 0,-1 0 0,0 0 1,1 0-1,0 0 0,0 0 1,0-1-1,1 0 0,-1 1 0,1-1 1,-1 0-1,1-1 0,0 1 0,0-1 1,0 0-1,1 0 0,6 3 1,-6-4-15,0-1 1,0 1 0,0-1-1,0 1 1,-1-1 0,1-1 0,0 1-1,0-1 1,0 0 0,0 0-1,0 0 1,0-1 0,-1 0 0,1 0-1,-1 0 1,1 0 0,7-6-1,3-2 74,-1-1 0,1-1-1,18-20 1,51-72 377,-84 103-484,10-14 100,-1 0-1,-1-1 1,11-28 0,2-5 170,-20 48-253,-1 0-1,1 1 1,-1-1-1,0 0 1,1 0-1,-1 0 1,0 1-1,0-1 0,0 0 1,0 0-1,1 0 1,-1 0-1,0 0 1,0 1-1,-1-1 1,1 0-1,0 0 1,0 0-1,0 0 1,0 0-1,-1 1 1,1-1-1,-1 0 1,1 0-1,0 1 1,-1-1-1,1 0 0,-1 0 1,1 1-1,-1-1 1,0 1-1,1-1 1,-1 0-1,0 1 1,1-1-1,-1 1 1,0 0-1,0-1 1,1 1-1,-1-1 1,0 1-1,0 0 1,-1-1-1,0 1 39,2-1 29,-27-14 883,27 14-964,-1 1-1,1 0 1,0 0 0,-1 0-1,1 0 1,0 0 0,-1 0 0,1 0-1,0 0 1,-1 0 0,1 0 0,0 0-1,-1 1 1,1-1 0,0 0-1,-1 0 1,1 0 0,0 0 0,-1 0-1,1 1 1,0-1 0,0 0-1,-1 0 1,1 1 0,0-1 0,0 0-1,-1 0 1,1 1 0,0-1 0,0 0-1,0 1 1,-1-1 0,1 0-1,0 0 1,0 1 0,0-1 0,0 1-1,-8 16 55,-1 23 8,1 1 0,-3 59 0,7 84 101,10 184 191,2-165 126,-7-190-235,2-9-97,7-19-76,6-29-429,-13 28 46,1 0-3616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5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8336,'0'0'6774,"-1"10"-5996,-13 186 4119,13-178-4439,2 0 1,0 0-1,1 0 1,1 0 0,7 23-1,4 27 667,-10-43-690,-1-11-39,0 1 0,-1 17 0,-1-29-296,-1 1-1,-1 0 1,1-1-1,0 1 1,-1 0-1,0-1 1,0 1-1,0-1 1,0 1 0,-1-1-1,1 0 1,-1 1-1,-3 4 1,4-7-73,-1 0 0,1-1 0,0 1 0,0 0 0,0-1 0,0 1 0,0-1 0,-1 0 0,1 1 0,0-1 0,0 0 1,-1 0-1,1 0 0,0 0 0,0 0 0,-1 0 0,1 0 0,-2 0 0,-25-5 226,26 4-230,-24-6 219,-27-11 0,38 11-139,-1 1 0,1 1-1,-1 1 1,0 0 0,0 1 0,-21-1 0,36 4-137,26-12-2485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5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13264,'0'0'5047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5320,'0'0'19786,"-7"12"-19594,3-6-159,1-1-14,0-1 1,0 1-1,0-1 1,1 1-1,0 0 1,0 0-1,0 0 1,0 0-1,1 0 1,0 0 0,0 0-1,1 0 1,-1 1-1,1-1 1,1 10-1,41 219 1115,-38-201-913,-4-25-113,1-1-1,0 0 1,0 0 0,1 0-1,-1 0 1,5 9-1,-7-23 82,0 1-1,1 0 1,0 0-1,1-1 0,-1 1 1,2-7-1,0 2-56,2-42 32,3 1 0,2 0 0,29-94 0,-36 139-150,0 1-1,1-1 1,0 1 0,0 0 0,1 0 0,0 0 0,0 0 0,0 0 0,9-8-1,-5 6-2,-6 5-8,0 1 0,0 0 1,0-1-1,0 1 0,1 0 0,-1 0 1,1 0-1,-1 1 0,1-1 0,-1 1 1,1-1-1,0 1 0,0 0 0,0 0 0,0 0 1,0 0-1,0 1 0,5-1 0,1-1 38,1 3 45,-7 1-74,0 0-1,0-1 1,0 1-1,0 0 1,-1 0-1,1 1 1,0-1 0,-1 1-1,0-1 1,0 1-1,0 0 1,0-1-1,0 1 1,1 4 0,21 45 26,-24-51-38,8 25 7,-2 1 0,-1-1 0,-1 1 0,2 34 0,-4-33 1,-1-9 5,1 6 21,0-1-1,2 0 1,0 0-1,1 0 1,11 26-1,7 2 489,-23-52-491,7 9 155,-3-8-335,-2-7-307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5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4416,'0'0'10188,"-2"11"-9416,-7 40 1448,-21 65 1,27-103-1781,1-1 1,0 0-1,1 0 1,0 24-1,-2 12 507,1-2 299,6 77 0,0-20 321,-1-86-1116,-3-16-375,1 0-1,-1 0 1,1 0 0,-1 1-1,0-1 1,0 0-1,1 0 1,-1 0 0,0 1-1,0-1 1,0 0-1,0 0 1,-1 0 0,1 1-1,0-1 1,0 0-1,-1 0 1,1 0 0,-1 0-1,1 0 1,-1 1-1,0 0 1,0-2 204,-8-6 453,6 3-658,-1 1-1,0-1 0,1 0 0,-1 0 0,1-1 0,0 1 0,0 0 1,-3-7-1,3 6-13,0 0 1,-1 0-1,1 0 0,-1 0 1,1 1-1,-1-1 1,-9-5-1,-14-6 284,-28-14-611,55 29 218,0 0 0,0 0 0,-1-1 0,1 1 0,0 0 0,0 0 0,0 0 0,0-1 0,0 1 0,-1 0 0,1-1 0,0 1 0,0 0 0,0 0 0,0-1 0,0 1 0,0 0 0,0 0 0,0-1 0,0 1 0,0 0 0,0-1 0,0 1 0,0 0 0,0 0 0,0-1 0,0 1 0,0 0 0,0 0 0,1-1 0,-1 1 0,0 0 0,0 0 0,0-1 0,7-10-2160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5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14672,'0'0'4095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0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11552,'0'0'2989,"11"-1"-2233,551-17 3957,-496 17-3921,-18-1-3085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5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5520,'0'0'9137,"-9"13"-8640,-2 1-349,2-2 13,0 1-1,1 0 0,0 0 0,-9 22 1,4 1 302,0 0 1,3 1 0,1 0 0,-6 48-1,8-12 246,3 94-1,9-58 4,4-1 0,25 108 0,-26-181-380,2-1-1,1 0 0,28 58 0,60 89 1367,-95-173-1514,0-1 0,0-1 0,1 1 0,0 0 0,1-1 0,-1 0 1,1-1-1,0 1 0,1-1 0,-1 0 0,1 0 0,12 5 0,-18-10-260,0 0 0,0 0 0,0 0 0,-1 0 0,1 0 0,0 0 0,0-1 0,0 1 0,0 0 0,-1-1 0,1 1 0,0-1 0,0 1 0,-1 0 0,1-1 0,0 0 0,-1 1 0,2-2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3:5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97 6128,'0'0'3401,"-2"-10"-2957,-14-66 1615,16 75-1984,1 1 0,-1 0 0,0-1 0,0 1 0,0 0 0,0-1 0,0 1 0,0 0 0,0-1 0,0 1 0,0 0 0,0-1 0,-1 1 0,1 0 0,0 0 0,0-1 0,0 1 0,0 0 0,0-1 0,0 1 0,-1 0 0,1-1 0,0 1 0,0 0 0,-1 0 0,1 0 0,0-1 0,0 1 0,-1 0 1,1 0-1,0 0 0,0-1 0,-1 1 0,1 0 0,0 0 0,-1 0 0,1 0 0,0 0 0,-1 0 0,1 0 0,-1 0 0,-9 13 1645,-8 31-287,16-40-1198,-5 18 267,1 0-1,1 0 0,1 0 0,-3 39 0,6 94 1138,2-139-1468,-1 4 18,6 109 1293,-4-105-891,1 0-1,2-1 0,8 30 0,-12-50-442,0 0 0,1 0 0,-1-1 0,0 1 0,1 0 1,-1-1-1,1 1 0,3 3 0,-4-6-107,0 1 1,0 0-1,-1-1 1,1 1-1,0 0 1,0-1 0,0 1-1,0-1 1,0 0-1,0 1 1,0-1-1,0 0 1,0 1 0,0-1-1,0 0 1,0 0-1,0 0 1,0 0-1,0 0 1,0 0-1,0 0 1,0 0 0,0 0-1,0-1 1,0 1-1,1-1 1,68-29 638,-52 23-606,-1 2 1,2 0 0,-1 0-1,1 2 1,31-2 0,-36 5 16,0 0 1,1 1-1,24 4 1,-4 0 224,-33-5-294,-1 0-1,0 0 1,1 0 0,-1 1-1,0-1 1,0 0-1,1 0 1,-1 1-1,0-1 1,0 1-1,1-1 1,-1 1-1,0 0 1,0-1 0,0 1-1,0 0 1,0 0-1,1 1 1,-1-1 16,1-1-346,0-1 631,-6 0-1540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13264,'0'0'3993,"13"-5"-3596,0 0-274,-6 1-41,0 1 1,1 0-1,-1 1 1,1-1-1,0 2 1,0-1-1,0 1 1,14 0-1,177 1 5064,-197 0-4994,0 0 1,0-1 0,0 1 0,0 0 0,0-1 0,-1 1 0,1-1 0,0 0 0,0 0-1,-1 1 1,1-1 0,0 0 0,-1 0 0,3-2 0,0-6-4530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9848,'0'0'5201,"5"-10"-4661,-2 4-450,-2 2-37,0 0 1,1 0-1,0 1 1,0-1-1,0 0 1,1 1 0,-1-1-1,1 1 1,-1 0-1,1 0 1,0 0-1,1 0 1,-1 1-1,0-1 1,1 1-1,-1 0 1,8-3-1,12-2 323,0 1-1,1 2 1,-1 0-1,1 2 1,0 1-1,0 0 1,26 4-1,-39-2-118,9 1 530,0 0 1,-1 2-1,0 0 1,20 7 0,-37-10-674,-1-1-95,-1 0 0,1 0 0,-1 0 0,0 0 0,1 0 0,-1 0 0,1 1 0,-1-1 0,1 0 0,-1 0 0,0 0 0,1 1 0,-1-1 0,1 0-1,-1 1 1,0-1 0,1 0 0,-1 1 0,0-1 0,0 0 0,1 1 0,-1-1 0,0 0 0,0 1 0,1-1 0,-1 1 0,0-1 0,0 1 0,0-1-1,0 0 1,0 1 0,0-1 0,0 2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8136,'0'0'9185,"14"-8"-8604,-2-1-421,-6 4-89,-1 1-1,1 0 0,1 0 1,-1 1-1,0 0 0,1 0 1,0 0-1,0 1 0,-1 0 1,1 0-1,1 1 0,9-1 1,34 2 759,-1 2 0,62 12 1,0-1 1443,-108-12-2048,1-1 0,0 0 0,0 0-1,-1 0 1,1-1 0,0 1 0,-1-1 0,1 0 0,4-2 0,1 0-67,2-2-3796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4216,'0'0'16863,"-5"11"-16445,3-7-375,-2 6 51,0-1 1,1 1 0,0 0-1,0 0 1,1 0-1,0 0 1,0 16 0,0 244 3354,-3-234-2456,4-46-5234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9440,'0'0'4569,"16"-1"-3953,205 14 1925,-173-7-1843,-10-2 1434,69 18-1,-103-22-1981,-1 1-1,1 0 0,-1-1 1,1 0-1,0 0 0,5 0 1,1-2-2952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5016,'0'0'10206,"6"-13"-9592,6-11-35,1 1 1,19-27-1,-24 38-175,-1 2 186,0 1-1,0 0 1,18-16 0,-24 24-490,-1 0 0,1 0 0,0 0 1,0 0-1,0 1 0,0-1 0,0 0 0,0 1 0,0-1 1,0 0-1,0 1 0,0 0 0,0-1 0,0 1 1,0-1-1,3 1 0,-3 1-28,-1 0 0,1 0 0,0 1 0,-1-1 0,1 0 0,-1 1 0,1-1 0,-1 0 0,1 1 0,-1-1 0,0 1 1,0-1-1,0 0 0,0 1 0,0 1 0,5 62 563,-4-37-254,2 0-1,10 48 1,-4-35 60,-7-31-318,0 0 1,0 0-1,1 0 1,1 0-1,-1 0 1,2-1 0,6 13-1,-6-15 22,0 1 1,0-1-1,0 0 0,1 0 0,0 0 0,0-1 1,1 0-1,0 0 0,10 6 0,-14-11-101,-1 0 0,0 0 0,0-1 0,0 1 0,0-1 0,0 0 0,0 0 0,1 0 0,-1 0 0,0 0 0,0 0 1,0 0-1,1-1 0,-1 1 0,0-1 0,0 1 0,0-1 0,0 0 0,2-1 0,0 0 12,-1 0 1,0 0 0,0 0-1,1 0 1,-2-1-1,1 1 1,0-1 0,0 0-1,3-6 1,5-10 100,-1-1 1,-1 0-1,-1-1 0,-1 0 1,9-42-1,-5 17 5,-8 30-78,0 0 0,-1 0 0,0-20 0,3-30 207,-4 63-272,0 0 0,-1 0 0,1 0 0,0 0 0,0 0 0,1 1 0,-1-1 0,1 0 0,-1 1 0,1-1 0,0 0 0,0 1 0,0 0 0,0 0 0,1-1 0,3-1 0,-4 2-13,0 1 0,0 0 0,0 0 1,0 1-1,0-1 0,0 0 0,1 1 1,-1-1-1,0 1 0,1 0 1,-1 0-1,0 0 0,0 0 0,1 0 1,-1 0-1,0 0 0,1 1 0,-1-1 1,0 1-1,0 0 0,0 0 0,4 2 1,21 8 143,32 11 0,-18-7 204,-38-13-275,-3-2-66,0 0-1,1 1 1,-1-1 0,0 0-1,1 1 1,-1-1 0,0 0-1,1 1 1,-1-1 0,1 0 0,-1 0-1,0 0 1,1 1 0,-1-1-1,1 0 1,-1 0 0,1 0-1,-1 0 1,1 0 0,-1 0-1,1 0 1,-1 0 0,1 0-1,-1 0 1,1 0 0,-1 0-1,0 0 1,1 0 0,-1 0-1,1 0 1,-1 0 0,1-1 0,-1 1-1,1 0 1,-1 0 0,0-1-1,1 1 1,-1 0 0,0-1-1,1 1 1,-1-1-69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15104,'0'0'6735,"4"11"-6089,3 8-206,-1 0 0,-1 0 1,5 37-1,1 18 853,-6-41-257,3 57 0,-8-85-897,0 2 232,0 0 0,0-1 0,-1 1-1,-2 12 1,2-18-337,1 0-1,0 0 1,0 0-1,-1-1 1,1 1 0,0 0-1,-1 0 1,1-1 0,-1 1-1,1 0 1,-1-1-1,1 1 1,-1 0 0,0-1-1,1 1 1,-1-1 0,0 1-1,1-1 1,-1 1-1,0-1 1,1 1 0,-1-1-1,0 0 1,0 0 0,0 1-1,0-1 1,1 0-1,-1 0 1,0 0 0,0 0-1,0 0 1,0 0-1,1 0 1,-1 0 0,0 0-1,0 0 1,0 0 0,0-1-1,1 1 1,-1 0-1,0-1 1,0 1 0,0 0-1,1-1 1,-1 1 0,0-1-1,0 0 1,-14-8 83,-92-46 1307,93 49-1418,9 4-13,0 0 1,0 0 0,1 0-1,-1-1 1,1 0-1,-1 0 1,-4-4 0,25-13-1805,2 3-2675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15376,'0'0'4111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0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216 475 8432,'0'0'9114,"-10"1"-8779,-3 0-158,0 1 0,0 0 0,0 0 1,1 1-1,-1 1 0,1 0 0,0 1 0,-14 7 0,19-7-57,1 0 0,0 0 0,0 0 1,0 1-1,1 0 0,0 0 0,0 0 0,1 1 0,0 0 0,0-1 0,0 2 0,1-1 0,0 0 0,-4 15 0,6-18-62,0 0 1,0 0-1,1 0 0,0 0 1,0 0-1,0 1 0,0-1 1,0 0-1,1 0 1,0 0-1,0 0 0,0 0 1,0 0-1,1 0 0,-1 0 1,1 0-1,0 0 1,0-1-1,1 1 0,-1-1 1,1 0-1,-1 1 0,1-1 1,0-1-1,0 1 1,1 0-1,-1-1 0,7 5 1,-6-5-13,-1 0 1,0-1-1,1 1 1,0-1 0,-1 1-1,1-1 1,0 0-1,-1-1 1,1 1 0,0-1-1,0 1 1,0-1-1,0 0 1,0-1 0,-1 1-1,1-1 1,0 1-1,0-1 1,-1 0 0,1 0-1,0-1 1,-1 1-1,1-1 1,-1 0-1,0 0 1,1 0 0,-1 0-1,0-1 1,0 1-1,-1-1 1,1 0 0,3-3-1,0-2 45,-1 1 0,1-1-1,-1-1 1,0 1-1,-1-1 1,0 1 0,-1-1-1,1-1 1,-2 1 0,1 0-1,1-19 1,-3 20-12,0-1 0,-1 0 0,-1 1 0,1-1 0,-4-11 0,4 17-42,-1 1 0,1-1 1,-1 1-1,0-1 0,0 1 0,0 0 1,-1-1-1,1 1 0,0 0 0,-1 0 1,0 0-1,1 0 0,-1 0 0,0 1 1,0-1-1,0 0 0,0 1 0,0-1 1,0 1-1,0 0 0,-1 0 0,-2-1 1,-39-10 469,44 11-465,52-39 103,-30 20-90,-1-2-1,-1 0 1,-1-2-1,-1 0 1,-1-1-1,15-28 0,-12 14 148,-1 0 0,-2-1-1,17-60 1,-29 84 86,-5 24-24,-2 20-191,3 125 102,-6 277 64,-2-318-121,-38 201 1,43-301-93,-4 16 54,6-27-70,-1 1 0,1-1 1,0 0-1,-1 0 0,1 0 0,0 0 1,-1 0-1,1 0 0,-1 0 0,0 0 1,1 0-1,-1 0 0,0 0 0,0 0 1,1-1-1,-3 2 0,3-2-3,-1 0 0,0 0 1,1 0-1,-1 0 0,1 0 0,-1 0 0,1-1 0,-1 1 0,0 0 1,1 0-1,-1-1 0,1 1 0,-1 0 0,1-1 0,-1 1 0,1 0 1,0-1-1,-1 1 0,1-1 0,-1 1 0,1-1 0,0 1 1,-1-1-1,1 1 0,0-1 0,-9-16 91,6 9-65,1-1 0,0 1 0,0 0 0,1-1 1,0 1-1,0-1 0,1 1 0,0-1 0,1 0 0,0 1 0,0 0 0,5-15 0,-3 11 13,1 1-1,1-1 1,0 1-1,0 1 1,1-1-1,0 1 1,1 0 0,13-15-1,-11 15 0,0 0 0,1 0 0,0 1 0,0 0 0,1 1 0,0 0 0,1 1 0,0 0 0,0 1 0,0 0 0,1 1 0,0 1 0,0 0 0,0 0 0,17-2 0,-10 4-316,34-4 1200,-20 11-5286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0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5416,'0'0'16466,"11"-7"-16005,-4 2-383,0 0-1,0 1-1,0-1 0,1 1 0,0 1 0,0-1 1,0 1-1,0 1 0,0-1 0,10 0 0,63-9 880,1 4 0,91 4 0,-162 4-712,-1 2 0,1-1 0,0 1 0,-1 1 0,1 0 0,-1 0 0,18 9 0,9 10-3445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5416,'0'0'16969,"-11"8"-16711,-14 10-21,1 1 0,-41 43 0,9 7 691,-65 101 0,72-84 139,32-49-911,44-78-5359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9344,'0'0'4684,"8"10"-3968,29 33 752,39 62-1,8 36 2327,-79-133-3205,0-1 0,0 1 0,1-1 0,12 11 0,-17-17-614,1-1 0,0 0 0,-1 0 0,1 0 0,-1-1 0,1 1 0,-1 0 0,1-1-1,-1 1 1,1-1 0,-1 1 0,0-1 0,1 0 0,-1 1 0,3-3 0,-2 2-2130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1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48 7528,'0'0'12138,"-10"5"-11597,5-2-473,2-2-31,0 0 1,0 0-1,0 1 1,0-1-1,0 1 1,1 0-1,-1 0 1,0 0-1,1 0 1,0 0-1,-1 1 1,1-1-1,0 1 1,0-1-1,1 1 1,-1 0 0,0 0-1,1 0 1,0 0-1,0 0 1,0 0-1,0 0 1,0 0-1,0 4 1,0 15 266,0 1 0,2-1 1,5 35-1,19 66 781,-16-83-698,30 121 1952,-32-143-1444,-4-14-131,-1-10-30,-13-167 116,4 82-628,6 81-200,0-16 50,-1-1 1,-1 1-1,-2-1 0,-8-25 1,11 46-52,-1 1 1,0 0 0,0 0-1,-5-7 1,5 7 12,0 1 1,0-1-1,0 1 0,-3-10 1,5 13-26,1 0 1,0 0 0,0 0 0,0 0 0,1 0-1,-1 0 1,0 0 0,0 0 0,0 0-1,1 0 1,-1 0 0,1 0 0,-1 0-1,0 0 1,1 0 0,0 0 0,-1 0-1,1 1 1,-1-1 0,1 0 0,0 0-1,0 1 1,-1-1 0,1 0 0,0 1-1,0-1 1,0 1 0,1-1 0,33-16 4,-27 14 5,11-5-11,1 1 0,1 0 1,-1 2-1,1 0 0,0 2 1,0 0-1,0 1 0,37 2 0,-53 0-8,1 1 0,-1 0-1,1 0 1,-1 0-1,0 0 1,0 1-1,1 0 1,-1 0 0,0 1-1,0-1 1,-1 1-1,1 0 1,-1 0-1,1 0 1,-1 1 0,0 0-1,0 0 1,3 4-1,-4-4 6,-1 0 0,1 0 0,-1-1-1,0 2 1,0-1 0,-1 0 0,1 0-1,-1 0 1,0 1 0,0-1 0,0 1-1,-1-1 1,1 0 0,-1 1 0,0-1-1,-1 1 1,1-1 0,-1 1 0,0-1-1,0 1 1,0-1 0,-3 8 0,-4 2 16,0-1 0,0 0-1,-1 0 1,-1 0 0,0-1 0,-18 15 0,-17 23 142,35-44-101,6-4 47,15-1-60,8-1-55,0 2 0,0-1 0,-1 2 1,34 9-1,-43-9-3,1 0 0,0 1 0,-1 0 0,0 1 0,0 0 1,0 0-1,-1 1 0,0 0 0,0 1 0,10 10 0,-16-16 9,-1 1-1,0-1 0,1 0 0,-1 1 0,0-1 0,0 1 0,0 0 0,0-1 1,0 1-1,0 0 0,-1-1 0,1 1 0,0 0 0,-1 0 0,0 0 1,1 0-1,-1-1 0,0 1 0,0 0 0,0 0 0,0 0 0,0 0 0,-1 0 1,1 0-1,0-1 0,-1 1 0,1 0 0,-1 0 0,0 0 0,0-1 1,0 1-1,0-1 0,0 1 0,0 0 0,0-1 0,0 1 0,0-1 1,-1 0-1,1 0 0,-1 1 0,1-1 0,-1 0 0,1 0 0,-4 1 0,-2 2 16,0 0-1,-1 0 0,0-1 0,1 0 0,-1-1 0,0 0 1,0 0-1,0-1 0,-9 1 0,-9-2 21,0-1 0,0-1 0,0-1 0,1-2 0,-1-1 0,-44-15 0,69 20-67,0 1-1,0 0 0,0-1 1,0 1-1,1 0 1,-1-1-1,0 1 0,0-1 1,0 0-1,1 1 0,-1-1 1,0 0-1,1 1 0,-1-1 1,0 0-1,1 0 1,-1 1-1,1-1 0,-1 0 1,1 0-1,0 0 0,-1 0 1,1-1-1,2-8-4318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1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5824,'0'0'3392,"-10"6"-2888,-6 3-289,5-4 274,2 1 1,-17 12 0,-16 5 4560,41-22-4479,-2-1 1671,11 0-1502,30-1 198,51-10-1,-6 2-380,-53 6-336,185-16 1576,-87 12 1634,-121 11-3957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1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7632,'0'0'6881,"6"11"-6416,116 164 1321,-114-164-1684,40 51 470,-29-38-326,0 0-1,-2 1 0,-1 1 0,16 34 1,-19-27 56,-1 0 1,-2 1 0,-1 0 0,-2 0-1,-1 1 1,2 65 0,-8-71-63,-1 0 1,-1-1 0,-2 1 0,-1-1-1,-1 0 1,-2 0 0,0-1-1,-22 47 1,7-25 157,8-16 204,-35 58-1,34-65-165,-19 40-1,26-46-99,0-1 0,-2 0-1,-1 0 1,-23 29 0,25-35-206,-2 1-416,4-7-3181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36 161 6016,'0'0'11962,"-5"-9"-11569,1-2-265,2 7-65,1 0 0,-1 0-1,1 1 1,-1-1 0,0 1-1,-1-1 1,1 1 0,-1 0-1,-4-5 1,7 8-42,0 0 0,0 0 0,0 0 0,0-1 0,-1 1 0,1 0 0,0 0-1,0 0 1,0 0 0,0 0 0,0 0 0,0 0 0,0 0 0,0 0 0,0 0 0,0-1 0,-1 1 0,1 0 0,0 0 0,0 0-1,0 0 1,0 0 0,0 0 0,0 0 0,0-1 0,0 1 0,0 0 0,0 0 0,0 0 0,0 0 0,0 0 0,0 0-1,0 0 1,0-1 0,0 1 0,0 0 0,0 0 0,0 0 0,0 0 0,0 0 0,0 0 0,1 0 0,-1-1 0,0 1 0,0 0-1,0 0 1,0 0 0,0 0 0,0 0 0,0 0 0,0 0 0,0 0 0,0 0 0,1 0 0,-1-1 0,0 1 1,0 0 0,0 0 0,0 0 0,1 0 0,-1 0 0,0 0 0,0 0 0,0 0 0,0-1 0,0 1 0,0 0 0,1 0 1,-1 0-1,0 0 0,0 0 0,0-1 0,0 1 0,0 0 0,0 0 0,0 0 0,0-1 0,0 1 0,0 0 0,0 0 0,0 0 0,0 0 0,0-1 1,0 1-1,0 0 0,0 0 0,0 0 0,0 0 0,0-1 0,0 1 0,0 0 0,0 0 0,0 0 0,-1 0 0,1-1 0,0 1 0,0 0 0,0 0 1,0 0-1,0 0 0,-1 0 0,5-4 243,-1 0 0,0 0 1,1 1-1,-1-1 0,5-2 1,3-1-145,-1-1 1,1 2-1,0 0 1,1 0-1,0 1 1,0 1-1,0-1 0,0 2 1,0 0-1,24-3 1,10 2 224,74 3-1,-107 2-283,19 1 210,45 9 1,-48-6 305,53 2 0,-74-6-489,0 0 1,-1 1-1,1-1 0,-1 1 1,0 1-1,8 2 0,26 8-498,-17-9-3177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1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10752,'0'0'5385,"11"9"-4859,-4-3-418,0 0-5,0 0-1,0 0 1,-1 0-1,0 1 0,0 0 1,-1 0-1,0 1 1,0-1-1,5 11 0,125 317 5278,-130-322-4877,1 0 0,1 0 0,0 0 0,12 14 0,3 7 1026,-21-33-1487,-1 0 0,0-1-1,1 1 1,-1-1 0,1 1 0,-1 0 0,0-1-1,1 1 1,0-1 0,-1 1 0,1-1-1,-1 0 1,1 1 0,-1-1 0,1 1 0,0-1-1,-1 0 1,1 0 0,0 1 0,-1-1-1,1 0 1,0 0 0,-1 0 0,1 0-1,0 0 1,0 0 0,-1 0 0,1 0 0,0 0-1,-1 0 1,1 0 0,0 0 0,0-1-1,-1 1 1,1 0 0,0 0 0,-1-1 0,1 1-1,-1 0 1,1-1 0,0 1 0,-1-1-1,1 1 1,-1-1 0,1 1 0,-1-1-1,0 1 1,1-1 0,-1 0 0,1 0 0,4-5 47,0-1 0,0 0 1,5-11-1,-5 10-12,50-97 288,4-7-138,-56 108-218,11-21 31,1 1 0,1 1-1,2 1 1,0 0 0,22-20 0,-27 30-17,19-25-1,-24 27-43,-8 10 16,1 0-1,-1 0 1,0-1 0,0 1-1,0 0 1,1 0-1,-1 0 1,0-1-1,0 1 1,0 0-1,1 0 1,-1-1 0,0 1-1,0 0 1,0-1-1,0 1 1,0 0-1,0 0 1,0-1-1,0 1 1,0 0 0,0-1-1,0 1 1,0 0-1,0-1 1,0 1-1,0 0 1,0 0-1,0-1 1,0 1-1,0 0 1,0-1 0,0 1-1,0 0 1,-1 0-1,1-1 1,-13-2-63,-24 6 48,34-2 3,-3 0 11,-276 32-42,-4-24 116,251-19-217,54-2-540,14-1-408,-23 10-1883,-9 3 2580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7832,'0'0'8707,"15"-1"-8103,33-2-199,156-3 2098,32 28 1120,-167-20-1102,-67-1-2450,1 0 1,-1 0-1,0 0 0,0 0 1,0 0-1,0 1 0,0-1 0,0 1 1,1 1-1,8 7-3914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7024,'0'0'7257,"3"11"-6568,54 268 2910,-6 49 1313,-45-284-2522,-1-58-1504,-10-292 310,2 259-1069,-1-10 113,-3-1 0,-2 2 0,-3-1 0,-26-75 0,30 89-71,5 16-55,3 26-105,0-1 0,0 0 0,0 0 0,0 0 0,1 0 0,-1 0 0,1 0 0,-1 1-1,1-1 1,0 0 0,0 0 0,-1 1 0,1-1 0,1 0 0,-1 1 0,0-1 0,0 1 0,0 0 0,1-1 0,-1 1 0,3-2 0,0 0 0,0 0 0,0 0 0,0 0 0,0 1 0,1 0 0,-1 0 0,6-2 0,-1 2 4,-1 0-1,1 1 0,-1 0 0,1 1 1,0 0-1,-1 0 0,1 1 0,-1 0 1,1 1-1,-1 0 0,1 0 0,-1 1 0,0 0 1,0 0-1,7 5 0,-2-1 7,0 0 0,0 2 0,-1-1 0,-1 2 0,0-1 0,0 2 0,18 21 0,-27-29-7,0 0 0,1 0 0,-1 0 0,-1 0-1,1 1 1,0-1 0,-1 0 0,0 1 0,1-1-1,-1 1 1,-1-1 0,1 1 0,0 0 0,-1-1-1,0 1 1,0 0 0,0-1 0,0 1 0,-1 0-1,0-1 1,1 1 0,-1 0 0,0-1 0,-1 1-1,-1 4 1,-1-3 17,1 0-1,0 0 1,-1-1-1,0 1 1,0-1-1,0 0 1,0 0-1,-1 0 1,1-1-1,-1 0 1,0 0-1,0 0 1,-1 0-1,1-1 1,-9 3-1,-6 2 62,4-2-10,1 1 1,-1-2 0,-1 0 0,1-1 0,-22 1 0,29-5-69,1 2 0,-1-1 1,1 1-1,0 0 0,-1 1 1,1 0-1,0 0 0,-15 7 1,20-7-54,1-1 0,-1 1 0,0 0 0,1 0 0,0 0 0,-1 0 0,1 0 0,0 1 0,0-1 0,0 1 0,0-1 0,1 1 0,-1 0 0,1-1 0,0 1 0,-1 0 0,1 0 0,0 0 0,1 0 0,-1 0 0,1 0 0,-1 0 1,1 1-1,0-1 0,0 0 0,0 0 0,1 4 0,3 22-4142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0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33 793 8536,'0'0'4694,"-5"10"-4228,-13 34-33,8-28 784,11-23 4,2-9-969,0 0-1,2 0 0,0 0 0,1 1 0,0 0 0,1 0 0,1 1 0,0 0 0,15-19 0,13-12 521,53-52-1,-82 89-665,12-11 485,0-1 0,1 2 0,1 1 0,40-25 0,-60 42-528,-1-1 0,1 0 0,0 1 0,0-1 0,0 1 0,0 0 0,0-1 0,0 1 0,0 0 0,0-1-1,0 1 1,0 0 0,0 0 0,0 0 0,0 0 0,0 0 0,0 0 0,1 0 0,-1 1 0,1-1 0,-2 1-25,1-1 0,0 1 0,-1-1 0,1 1 0,0 0 0,-1-1 0,1 1 0,-1 0 1,0-1-1,1 1 0,-1 0 0,1-1 0,-1 1 0,0 0 0,0 0 0,1 0 0,-1-1 0,0 1 0,0 1 0,1 6 75,-1-1 0,-1 1 0,1-1 0,-3 11 0,2-13-65,-3 23 235,-1-1 1,-1-1 0,-2 1-1,0-1 1,-23 48-1,25-66 358,15-27-294,170-247 826,-166 247-1039,-11 16-81,1-1 0,0 1 0,0 0 0,0 0 0,0 0 0,6-4 0,-9 7-40,1-1 0,-1 1 0,1 0 0,-1 0 0,1-1-1,-1 1 1,1 0 0,-1 0 0,1 0 0,-1 0-1,1 0 1,0 0 0,-1 0 0,1-1 0,-1 2-1,1-1 1,0 0 0,-1 0 0,1 0 0,-1 0-1,1 0 1,0 1 0,0 0 5,0-1-1,0 1 0,-1 0 1,1 0-1,0 0 1,-1 0-1,1 0 0,0 0 1,-1 0-1,0 0 1,1 0-1,-1 0 1,0 0-1,1 0 0,-1 0 1,0 0-1,0 2 1,2 20 148,0 1 1,-2 0-1,-5 41 1,1-9 55,-5 47 295,9-103-517,0 0 0,0 0 0,0 0 0,0 1 0,0-1 0,0 0 0,0 0 0,0 0 0,0 0 0,0 0 0,0 0 0,0 0 0,0 0 0,0 1 0,0-1 0,0 0 0,0 0 0,0 0 0,1 0 0,-1 0 0,0 0 0,0 0 0,0 0 0,0 0 0,0 0 0,0 0 0,0 1 0,0-1 0,0 0 0,0 0 0,0 0 0,0 0 0,0 0 0,0 0 0,1 0 0,-1 0 0,0 0 0,0 0 0,0 0 0,0 0 0,0 0 0,0 0 0,0 0 0,0 0 0,0 0 0,1 0 0,-1 0 0,0 0 0,0 0 0,0 0 0,0 0 0,0 0 0,0 0 0,0 0 0,0 0 0,0 0 0,0 0 0,1 0 0,-1 0 0,0 0 0,0 0 0,0 0 0,8-8 0,11-16 0,-16 20 0,79-112 0,15-19 0,-95 132 0,0 1 0,0-1 0,1 1 0,-1 0 0,0 0 0,1 0 0,-1 0 0,1 0 0,0 0 0,3-1 0,-5 3 0,0 0 0,0 0 0,0-1 0,0 1 0,0 0 0,0 0 0,0 0 0,0 1 0,0-1 0,0 0 0,0 0 0,0 0 0,0 1 0,-1-1 0,1 1 0,0-1 0,0 0 0,0 1 0,0 0 0,0-1 0,-1 1 0,1-1 0,0 1 0,0 0 0,-1 0 0,1-1 0,0 1 0,-1 0 0,1 0 0,-1 0 0,1 0 0,-1 0 0,0 0 0,1 1 0,2 3 0,-1 1 0,0 0 0,0 1 0,0-1 0,-1 0 0,0 0 0,0 1 0,-1 9 0,-4 57 0,0-16 0,3-49 0,2 0 0,-1 0 0,1 0 0,1 0 0,2 10 0,-3-15 0,0 0 0,1 0 0,-1 0 0,1 1 0,0-1 0,0-1 0,0 1 0,0 0 0,0 0 0,1-1 0,-1 1 0,1-1 0,0 0 0,5 4 0,-6-6 0,0 1 0,0 0 0,0 0 0,0-1 0,0 1 0,0-1 0,1 0 0,-1 0 0,0 0 0,0 0 0,1 0 0,-1 0 0,0 0 0,0-1 0,0 1 0,3-2 0,36-15 0,-40 17 0,51-26 0,73-51 0,-106 64 0,-7 6 0,0-2 0,17-14 0,-38 67 0,4-27 0,0-2 0,0 0 0,-3 31 0,7-42 0,1 0 0,0 1 0,0-1 0,0 0 0,0 0 0,1 0 0,0 0 0,0 0 0,0 0 0,0 0 0,0 0 0,1 0 0,0 0 0,0-1 0,0 1 0,4 5 0,-4-7 0,0-1 0,0 1 0,-1-1 0,1 1 0,0-1 0,0 0 0,0 0 0,1 0 0,-1 0 0,0 0 0,0 0 0,1 0 0,-1-1 0,0 1 0,1-1 0,-1 0 0,0 0 0,1 1 0,-1-2 0,1 1 0,-1 0 0,0 0 0,1-1 0,-1 1 0,0-1 0,1 0 0,-1 0 0,0 0 0,0 0 0,0 0 0,0 0 0,0 0 0,0-1 0,3-2 0,-2 2 0,0-1 0,1 1 0,-1-1 0,0 0 0,-1 0 0,1 0 0,-1 0 0,1-1 0,-1 1 0,0-1 0,0 1 0,0-1 0,-1 0 0,1 0 0,-1 1 0,0-1 0,0 0 0,0 0 0,0-7 0,-1 6 0,-1-1 0,0 1 0,0-1 0,0 1 0,-1-1 0,0 1 0,0 0 0,0 0 0,-1 0 0,1 0 0,-1 0 0,-1 0 0,1 1 0,0-1 0,-1 1 0,0 0 0,0 0 0,-8-5 0,4 6 0,8 3 0,0 0 0,-1 1 0,1-1 0,0 0 0,0 0 0,0 0 0,-1 0 0,1 0 0,0 0 0,0-1 0,-1 1 0,1 0 0,0 0 0,0 0 0,0 0 0,-1 0 0,1 0 0,0 0 0,0 0 0,0 0 0,0-1 0,-1 1 0,1 0 0,0 0 0,0 0 0,0 0 0,0-1 0,-1 1 0,1 0 0,0 0 0,0 0 0,0 0 0,0-1 0,0 1 0,0 0 0,0 0 0,0-1 0,2 1 0,0-1 0,0 1 0,0-1 0,0 1 0,0 0 0,1 0 0,-1 0 0,0 0 0,0 0 0,0 1 0,0-1 0,4 2 0,20 0 0,-13-4 0,0-2 0,1 1 0,-2-1 0,1-1 0,0-1 0,-1 0 0,0 0 0,0-1 0,-1-1 0,0 0 0,0 0 0,-1-1 0,15-16 0,-1-2 0,-1-1 0,-1-1 0,34-63 0,-47 74 0,0-1 0,-2-1 0,0 1 0,6-28 0,8-83 0,-22 108 0,1 22 0,0 0 0,0 0 0,-1 0 0,1 1 0,0-1 0,0 0 0,0 0 0,0 0 0,0 0 0,-1 1 0,1-1 0,0 0 0,0 0 0,0 0 0,-1 0 0,1 0 0,0 0 0,0 0 0,0 1 0,-1-1 0,1 0 0,0 0 0,0 0 0,-1 0 0,1 0 0,0 0 0,0 0 0,0 0 0,-1 0 0,1 0 0,0 0 0,0 0 0,-1 0 0,1 0 0,0-1 0,0 1 0,0 0 0,-1 0 0,1 0 0,0 0 0,0 0 0,0 0 0,-1-1 0,1 1 0,0 0 0,0 0 0,0 0 0,0 0 0,0-1 0,-1 1 0,1 0 0,0 0 0,0 0 0,0-1 0,0 1 0,0 0 0,-11 23 0,1 1 0,1 1 0,2 0 0,-9 45 0,-1 107 0,17-156 0,1 0 0,1 0 0,0 0 0,2 0 0,1 0 0,0-1 0,1 0 0,2 0 0,16 33 0,-15-33 0,-7-14 0,0-1 0,1 0 0,-1 0 0,1 0 0,7 8 0,-9-11 0,1-1 0,0 0 0,-1 1 0,1-1 0,0 0 0,0 0 0,-1 0 0,1 0 0,0 0 0,0-1 0,0 1 0,0 0 0,1-1 0,-1 0 0,0 1 0,0-1 0,0 0 0,0 0 0,0 0 0,3-1 0,1 1 0,0-1 0,0-1 0,0 1 0,0-1 0,0 0 0,0 0 0,-1-1 0,1 1 0,6-5 0,1-3 0,0 0 0,13-13 0,9-8 0,-23 21 0,-1-1 0,12-15 0,4-4 0,-15 20 0,-13 19 0,-4 11 0,2-4 0,1 0 0,1 29 0,1-42 0,0 1 0,0 0 0,0 0 0,1 0 0,0 0 0,0 0 0,0-1 0,0 1 0,0 0 0,1-1 0,0 1 0,-1-1 0,1 0 0,1 1 0,-1-1 0,0 0 0,5 4 0,-4-5 0,0-1 0,-1 0 0,1 1 0,0-1 0,0-1 0,1 1 0,-1 0 0,0-1 0,0 1 0,0-1 0,0 0 0,0 0 0,1 0 0,-1-1 0,0 1 0,0-1 0,0 0 0,3-1 0,3 0 0,0-2 0,0 1 0,0-1 0,14-9 0,-7 2 0,-1-2 0,26-26 0,10-8 0,-51 47 0,0 0 0,0 0 0,0 0 0,0 0 0,0 0 0,1 0 0,-1 0 0,0 0 0,0 0 0,0 0 0,0 0 0,0 0 0,1 0 0,-1 0 0,0 0 0,0 0 0,0 0 0,0 0 0,0 0 0,1 0 0,-1 0 0,0 0 0,0 0 0,0 0 0,0 0 0,0 0 0,0 0 0,0 0 0,1 0 0,-1 0 0,0 0 0,0 1 0,0-1 0,0 0 0,0 0 0,0 0 0,0 0 0,0 0 0,0 0 0,1 0 0,-1 1 0,0-1 0,0 0 0,0 0 0,0 0 0,0 0 0,0 0 0,0 0 0,0 1 0,0-1 0,0 0 0,0 0 0,0 0 0,0 0 0,0 0 0,0 1 0,0-1 0,0 0 0,0 0 0,0 0 0,-1 0 0,1 0 0,0 0 0,0 1 0,0-1 0,0 0 0,-2 18 0,1-3 0,1-11 0,1 0 0,0 1 0,0-1 0,1 0 0,-1 0 0,1 0 0,0 0 0,0 0 0,0-1 0,1 1 0,-1-1 0,1 1 0,0-1 0,0 0 0,0 0 0,0 0 0,1 0 0,-1-1 0,1 1 0,5 2 0,-8-5 0,0 0 0,1 0 0,-1 0 0,1-1 0,-1 1 0,1 0 0,-1-1 0,1 1 0,-1 0 0,0-1 0,1 0 0,-1 1 0,0-1 0,1 0 0,-1 0 0,0 0 0,0 0 0,0 0 0,0 0 0,0 0 0,0 0 0,0 0 0,0 0 0,0 0 0,-1-1 0,1 1 0,0 0 0,-1-1 0,1 1 0,-1-1 0,1 1 0,-1 0 0,0-3 0,0-1 0,-2 0 0,1 0 0,0 1 0,-1-1 0,0 1 0,0 0 0,0-1 0,-1 1 0,1 0 0,-1 0 0,0 1 0,0-1 0,-1 0 0,1 1 0,-1 0 0,-5-4 0,-10-12 0,19 18 0,0 1 0,0-1 0,0 0 0,0 1 0,0-1 0,0 0 0,0 1 0,0-1 0,0 1 0,1-1 0,-1 0 0,0 1 0,0-1 0,1 1 0,-1-1 0,0 0 0,1 1 0,-1-1 0,1 1 0,-1-1 0,1 1 0,-1-1 0,1 1 0,-1 0 0,1-1 0,-1 1 0,1 0 0,1-1 0,19-13 0,2 1 0,1 1 0,34-12 0,-47 21 0,0 0 0,-1 0 0,1 1 0,0 1 0,0 0 0,0 0 0,0 1 0,19 2 0,-27-1 0,1 0 0,-1 0 0,1 0 0,-1 0 0,0 1 0,0 0 0,1 0 0,-1-1 0,0 2 0,0-1 0,-1 0 0,1 1 0,0-1 0,-1 1 0,0 0 0,1 0 0,-1 0 0,0 0 0,0 0 0,-1 0 0,1 1 0,-1-1 0,0 0 0,0 1 0,0-1 0,1 6 0,1 10 0,0 0 0,-1 0 0,-1 33 0,-1-40 0,0-12 0,0 0 0,0 1 0,0-1 0,0 0 0,0 1 0,0-1 0,0 1 0,0-1 0,0 0 0,0 1 0,0-1 0,0 0 0,1 1 0,-1-1 0,0 0 0,0 1 0,0-1 0,1 0 0,-1 1 0,0-1 0,0 0 0,1 0 0,-1 1 0,0-1 0,1 0 0,-1 0 0,0 0 0,1 1 0,-1-1 0,0 0 0,1 0 0,-1 0 0,0 0 0,1 0 0,-1 0 0,0 0 0,1 0 0,-1 0 0,1 0 0,-1 0 0,0 0 0,1 0 0,-1 0 0,0 0 0,1 0 0,-1 0 0,1 0 0,-1 0 0,0-1 0,1 1 0,-1 0 0,0 0 0,0 0 0,1-1 0,-1 1 0,0 0 0,1 0 0,-1-1 0,23-16 0,-21 15 0,28-24 0,-15 13 0,0 0 0,21-13 0,-35 25 0,1 0 0,-1 1 0,0-1 0,1 0 0,-1 1 0,1-1 0,-1 1 0,1-1 0,-1 1 0,1 0 0,-1 0 0,1 0 0,-1-1 0,1 2 0,-1-1 0,1 0 0,-1 0 0,1 0 0,-1 1 0,1-1 0,-1 1 0,1-1 0,-1 1 0,1-1 0,-1 1 0,0 0 0,1 0 0,-1 0 0,0 0 0,0 0 0,0 0 0,2 2 0,3 4 0,-1 1 0,0 0 0,0 0 0,6 14 0,5 7 0,-11-22 100,0 0 113,0 1 1,0-1-1,5 14 0,-9-20-366,0 0 0,-1 0 1,1 0-1,-1 0 0,0 1 0,1-1 1,-1 0-1,0 0 0,0 1 1,1-1-1,-1 0 0,0 0 0,-1 1 1,1-1-1,0 0 0,0 1 0,0-1 1,-1 0-1,1 0 0,0 0 1,-1 1-1,0-1 0,1 0 0,-1 0 1,1 0-1,-1 0 0,0 0 0,0 0 1,0 0-1,0 0 0,-1 1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2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8640,'0'0'11686,"-1"12"-10938,-1 0-521,0 1-1,2 0 1,-1-1-1,2 1 1,0 0-1,0-1 1,1 1-1,6 19 1,5 3 448,-5-14-70,0 0 1,-1 1-1,-1 0 0,-1 0 0,-1 0 0,1 27 0,-5-47-506,0 0 0,0 0-1,0 0 1,0-1 0,0 1-1,-1 0 1,1 0-1,-1 0 1,1 0 0,-1 0-1,1-1 1,-1 1-1,0 0 1,0 0 0,0-1-1,0 1 1,0-1-1,0 1 1,-1-1 0,-1 3-1,1-3-30,0-1 0,0 1 0,0 0 0,0-1 0,1 0 0,-1 1 0,0-1 0,0 0 0,0 0 0,0 0 0,0 0 0,0 0 0,0 0 0,0-1 0,0 1 0,0-1 0,0 1 0,0-1 0,1 0 0,-4-1 0,-21-11 134,1-1 0,1-2-1,0 0 1,1-2 0,-25-23 0,32 27-177,7 2-25,8 11 0,0-1 0,0 1 0,0 0 0,0-1 0,-1 1 0,1 0 0,0-1 0,-1 1 0,1 0 0,0 0 0,-1 0 0,-2-1 0,11-8 94,0 4-3623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4:2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95 14064,'0'0'5507,"3"-11"-5037,9-33 8,-12 43-385,1 0-1,-1 0 0,0 0 1,0 0-1,0 0 1,0 0-1,0 0 0,0 0 1,0 0-1,-1 0 0,1 0 1,0 0-1,-1 0 1,1 0-1,0 0 0,-1 0 1,1 0-1,-1 0 0,1 0 1,-1 1-1,0-1 0,1 0 1,-1 0-1,0 1 1,0-1-1,1 0 0,-2 0 1,-23-11 1547,21 11-1289,-24 12 1313,26-11-1610,0 0 1,1 0 0,-1 0 0,0 1-1,0-1 1,0 1 0,1-1-1,-1 1 1,0-1 0,1 1 0,-1 0-1,0 0 1,1 0 0,-1 0 0,1 0-1,-1 0 1,1 1 0,0-1 0,0 0-1,-1 1 1,1-1 0,0 1 0,0-1-1,0 1 1,0-1 0,1 1 0,-1 0-1,0-1 1,1 1 0,-1 0 0,1 0-1,-1 2 1,1-4-28,0 1 1,0-1-1,0 0 0,0 1 0,0-1 1,0 0-1,0 1 0,0-1 0,0 1 1,0-1-1,0 0 0,1 1 0,-1-1 1,0 0-1,0 1 0,0-1 0,0 0 1,1 1-1,-1-1 0,0 0 0,0 0 1,1 1-1,-1-1 0,0 0 0,0 0 1,1 1-1,-1-1 0,0 0 0,1 0 1,-1 0-1,0 1 0,1-1 0,-1 0 1,0 0-1,1 0 0,-1 0 0,0 0 1,1 0-1,-1 0 0,1 0 0,-1 0 1,0 0-1,1 0 0,-1 0 0,0 0 1,1 0-1,-1 0 0,1 0 0,-1 0 1,0-1-1,1 1 0,-1 0 0,0 0 1,1 0-1,-1 0 0,0-1 0,0 1 1,1 0-1,-1 0 0,0-1 0,0 1 1,1 0-1,-1-1 0,1 0 6,0 0 0,0 0 0,-1 0-1,1 0 1,0 0 0,-1 0 0,1 0 0,-1 0 0,1-1 0,-1 1-1,1 0 1,-1 0 0,0 0 0,0-1 0,0 1 0,0 0 0,0 0-1,0-1 1,0 1 0,0 0 0,0 0 0,0-1 0,-1 1 0,1 0-1,0 0 1,-1 0 0,0-2 0,0 2-8,0 0 0,0 0 0,0 0 0,0 0 0,0 1 0,0-1 0,-1 0 0,1 1 0,0-1 0,0 0 0,-1 1 0,1 0 0,0-1 0,-1 1 0,1 0 0,-1-1 0,1 1 0,0 0 0,-1 0 0,1 0 0,-1 0 0,1 1 0,0-1 0,-3 1 0,0 1 50,0 0 0,1 1 0,-1 0 0,1 0 0,-1 0 1,1 0-1,0 0 0,0 0 0,1 1 0,-1 0 0,-3 5 0,6-8-73,10-2 936,8-5-2709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0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484 175 5520,'0'0'10280,"-11"0"-9983,-91 0 2081,51 8-836,37-6-1408,-1 0 1,1 1-1,-1 1 1,1 0-1,1 1 1,-1 1-1,1 0 1,0 1-1,0 0 1,0 1-1,1 0 1,0 1-1,1 0 1,0 1-1,-15 18 1,23-25-125,-14 17 168,-28 41-1,41-53-143,-1 0-1,1 1 1,1-1 0,-1 1-1,2 0 1,-1 0-1,1 0 1,0 0-1,0 10 1,2-6 2,0 0 0,0-1 0,1 1 0,1 0 0,1-1 0,-1 1 0,2-1 0,0 0 0,10 23 0,-6-19 3,1-1 0,1-1 1,0 1-1,0-2 0,1 1 1,1-1-1,14 11 0,-13-13 7,1 1 0,0-2 0,1 0 0,1 0 0,-1-2-1,2 0 1,-1 0 0,1-2 0,0 0 0,0-1 0,0-1 0,1 0-1,0-2 1,-1 0 0,27 0 0,-23-3 28,0-2-1,0 0 1,0-1-1,35-11 1,-44 10-40,0 0 0,-1 0-1,0-1 1,0-1 0,0 0-1,-1 0 1,0-1 0,0 0 0,10-12-1,13-12 65,-24 25-51,-1 0 0,0-1 0,0 0 0,-1 0 0,0-1 0,7-11 0,-29 32 305,-10 17-319,21-23-25,0 0 0,1 1 0,0-1 0,0 0 0,1 1 0,0 0 0,0-1 0,0 1 0,-1 10 0,3-14-3,0 1 0,0-1 0,1 0 0,-1 1 1,1-1-1,-1 0 0,1 0 0,0 1 0,0-1 0,1 0 0,-1 0 0,1 0 0,-1 0 1,1-1-1,0 1 0,0 0 0,0-1 0,0 1 0,1-1 0,-1 0 0,1 1 0,2 1 1,-2-2 5,0-1 1,0 1 0,0 0-1,0-1 1,1 1 0,-1-1-1,0 0 1,1 0-1,-1-1 1,1 1 0,-1-1-1,1 1 1,-1-1 0,1 0-1,-1 0 1,1-1 0,-1 1-1,1-1 1,-1 1 0,0-1-1,1 0 1,-1-1 0,0 1-1,0 0 1,0-1 0,1 0-1,-2 0 1,7-4 0,-7 4 1,1 0-1,-1-1 1,0 1 0,1-1 0,-1 1 0,0-1 0,-1 0-1,1 1 1,0-1 0,-1 0 0,0 0 0,1-1 0,-1 1-1,0 0 1,-1 0 0,1 0 0,0-1 0,-1 1 0,0 0-1,0-1 1,0 1 0,0 0 0,-1-1 0,1 1 0,-1 0-1,1 0 1,-1-1 0,-1 1 0,1 0 0,-2-5 0,1 5-11,0-1 18,0 0-1,0 0 0,-1 1 1,1-1-1,-7-6 0,7 9-6,0-1 0,0 1-1,-1-1 1,1 1 0,-1 0 0,1 0 0,-1 0-1,1 1 1,-1-1 0,1 0 0,-5 1 0,-22-6 49,17 4-1,1-1 1,-23 0-1,34 3-60,0 0 0,0 0-1,0 0 1,0 0 0,0 0-1,1 0 1,-1 0 0,0 0-1,0 0 1,0 0 0,0 0-1,0 0 1,0 0 0,0 0 0,0 0-1,0 0 1,0 0 0,0 0-1,0 0 1,0 0 0,0 0-1,0 0 1,0 0 0,0-1-1,0 1 1,0 0 0,0 0-1,0 0 1,0 0 0,0 0 0,0 0-1,0 0 1,0 0 0,0 0-1,0 0 1,0 0 0,0 0-1,0 0 1,0 0 0,0 0-1,0-1 1,0 1 0,0 0 0,0 0-1,0 0 1,0 0 0,0 0-1,0 0 1,0 0 0,0 0-1,0 0 1,0 0 0,0 0-1,0 0 1,0 0 0,0 0-1,0 0 1,0 0 0,0 0 0,0 0-1,0 0 1,-1 0 0,11-7 30,11-4-2,15-4-7,72-34-36,-87 37 1,0 2 0,30-10 0,-45 17 21,0 1 0,0 1 0,1-1 0,-1 1 0,1 0 0,-1 1 0,1-1 0,0 1 0,-1 0 0,1 1 0,-1 0 0,1 0 0,7 3 1,-10-2 7,1 0 1,-1 1-1,-1-1 1,1 1-1,0 0 1,-1 0-1,1 0 1,-1 1-1,0-1 1,0 1 0,0 0-1,-1 0 1,1 0-1,-1 0 1,0 0-1,2 5 1,-1 0 32,1 0 0,-2 1 0,1-1 0,-1 0 1,-1 1-1,1 16 0,-2-26-45,0 1 0,0-1 0,1 1 1,-1-1-1,0 1 0,0-1 0,0 0 0,1 1 1,-1-1-1,0 0 0,1 1 0,-1-1 0,0 0 1,1 1-1,-1-1 0,0 0 0,1 0 1,-1 1-1,0-1 0,1 0 0,-1 0 0,1 0 1,-1 0-1,0 1 0,1-1 0,-1 0 0,1 0 1,-1 0-1,1 0 0,-1 0 0,1 0 0,-1 0 1,0 0-1,1 0 0,-1 0 0,1 0 0,-1-1 1,1 1-1,-1 0 0,0 0 0,1-1 0,18-5 61,-8-1-49,0 0 1,-1-1-1,0 0 0,-1-1 0,14-15 1,-5 4-2,-9 12-8,0-1-1,16-10 0,-23 17-6,1 0 1,-1 1-1,1-1 1,0 1-1,0 0 1,0 0-1,0 0 1,0 0-1,0 0 1,0 0 0,0 1-1,0 0 1,0-1-1,0 1 1,4 1-1,-5-1 5,-1 1 1,0 0-1,1-1 0,-1 1 0,0 0 0,1 0 0,-1 0 1,0 0-1,0 0 0,0 0 0,0 0 0,0 0 1,0 1-1,0-1 0,0 0 0,0 0 0,-1 1 1,1-1-1,0 1 0,-1-1 0,1 1 0,-1 1 1,10 40 117,-8-31-78,0 1 34,1 0 0,0 0 0,1 0 0,11 23 0,-13-33-68,-1 0 0,1-1 0,0 1 0,0 0 0,0-1 0,0 1 0,0-1 0,1 0-1,-1 1 1,1-1 0,-1-1 0,1 1 0,0 0 0,0 0 0,0-1 0,0 0 0,0 0 0,0 1-1,0-2 1,0 1 0,0 0 0,1-1 0,-1 1 0,0-1 0,6 0 0,-1-1 0,0-1 0,-1 0 0,1 0 0,-1 0 0,1-1 0,-1 0 0,0-1 0,0 0 0,-1 0 0,1 0 0,-1 0 0,0-1 0,0 0 0,0-1 0,-1 1 0,9-12 0,1-3 15,-1-1-1,0 0 1,19-43-1,-16 24 33,-1 0 0,-2 0-1,-3-2 1,0 0 0,5-55 0,-11 61-20,0 6-8,-2 0 0,-1-1 0,-1 1 0,-4-46 0,-5 47-94,8 29 63,0-1-1,0 1 1,0 0-1,0 0 1,-1 0-1,1 0 1,0 0-1,0-1 1,0 1-1,0 0 1,0 0-1,0 0 1,0 0-1,-1 0 1,1 0-1,0 0 1,0 0-1,0 0 1,0-1-1,0 1 1,0 0-1,-1 0 1,1 0-1,0 0 1,0 0-1,0 0 1,0 0-1,-1 0 1,1 0-1,0 0 1,0 0-1,0 0 1,0 0-1,0 0 1,-1 0-1,1 0 1,0 0-1,0 1 1,0-1-1,0 0 1,0 0-1,-1 0 1,1 0-1,0 0 1,0 0-1,0 0 1,-8 17-61,3 1 29,-3 5-5,1 1-1,1 0 1,1 0 0,-3 45 0,4 31 9,2-49 6,5 74 0,0-98 40,1-1 0,1 0 1,2 0-1,0-1 0,2 1 0,17 35 0,-23-56-5,0 0 0,0 0 0,0-1 0,1 1 0,-1-1 1,1 1-1,6 3 0,-9-6-5,1-1 0,0 0 0,0 1-1,0-1 1,0 0 0,0-1 0,0 1 0,0 0 0,1 0 0,-1-1 0,0 1 0,0-1 0,0 0 0,1 0 0,-1 0 0,0 0 0,0 0 0,1 0 0,-1-1 0,0 1-1,4-2 1,1-1 10,-1 0 0,1 0-1,-1-1 1,0 0-1,0 0 1,0-1-1,0 1 1,-1-1 0,10-12-1,-6 7 29,-1-1 0,0-1 0,-1 0 0,9-18 0,-14 25-11,-1 1 0,0 0 1,1 0-1,-1-1 0,-1 1 0,1-1 0,0-8 0,-1 13-6,0-5 20,0 10-13,0-3-30,0 1 0,1-1 0,-1 0 0,1 0 0,-1 0 0,1 0 0,0 0 0,0 0 0,0 0 0,2 3 0,6 15 37,-2 1 59,0 0-1,19 36 1,-26-56-83,1 1 0,0 0 1,0 0-1,0-1 1,0 1-1,0 0 0,1-1 1,-1 1-1,0-1 0,1 1 1,-1-1-1,1 0 0,-1 0 1,1 0-1,0 0 0,-1 0 1,1 0-1,0 0 1,0 0-1,0-1 0,-1 1 1,1-1-1,0 1 0,0-1 1,0 0-1,0 1 0,0-1 1,0 0-1,0-1 1,0 1-1,0 0 0,0 0 1,0-1-1,4-1 0,0-1 11,-1 2 0,0-1 0,0 0 0,-1-1 0,1 1 0,-1-1 0,1 0 0,-1 0 0,0 0 0,0-1 0,0 1 0,-1-1 0,4-5 0,17-20 148,31-32 0,-43 51-153,-9 8-17,0-1 0,0 1 0,0-1 0,-1 0 0,1 0-1,-1 0 1,3-4 0,-1 2-7,-1 1 0,1 0 0,0 1 0,0-1 0,1 1 0,-1-1 0,5-1 0,-6 3 0,-1 3 0,0 0 0,0 0 0,0 0 0,0 0 0,-1 0 0,1 1 0,0-1 0,-1 1 0,1-1 0,0 1 0,1 2 0,-2-3 0,2 3 0,0 0 0,0 0 0,0 0 0,-1 0 0,0 0 0,0 1 0,0-1 0,0 1 0,-1-1 0,2 6 0,7 52 0,-8-39 0,2-10 0,1-11 0,11-19 0,7-15 0,-14 19 0,0 1 0,0 0 0,16-15 0,-24 26 0,1-1 0,0 0 0,-1 1 0,1-1 0,0 1 0,0-1 0,0 1 0,0 0 0,0 0 0,0 0 0,0 0 0,0 0 0,1 1 0,-1-1 0,0 1 0,0-1 0,1 1 0,-1 0 0,0 0 0,1 0 0,-1 0 0,0 0 0,1 0 0,-1 1 0,0-1 0,1 1 0,-1 0 0,0-1 0,0 1 0,0 0 0,0 0 0,0 1 0,0-1 0,0 0 0,0 1 0,0-1 0,2 4 0,2 1 0,-1 1 0,0 0 0,-1 0 0,0 0 0,0 0 0,0 1 0,-1 0 0,0-1 0,2 10 0,-3-11 0,15 47 0,-15-50 0,-1 0 0,1 1 0,0-1 0,0-1 0,0 1 0,0 0 0,1 0 0,-1-1 0,1 1 0,-1-1 0,1 0 0,0 0 0,4 3 0,-5-4 0,1-1 0,-1 1 0,0 0 0,1-1 0,-1 0 0,1 1 0,0-1 0,-1 0 0,1 0 0,-1 0 0,1-1 0,-1 1 0,1-1 0,-1 1 0,1-1 0,-1 0 0,0 0 0,1 0 0,-1 0 0,4-3 0,-1 1 0,1-1 0,-1 0 0,1 0 0,-1-1 0,-1 0 0,8-8 0,30-51 0,-30 48 0,-2 0 0,0-1 0,13-30 0,-18 32 0,-4 12 0,0 0 0,0 0 0,0 0 0,1 0 0,-1 0 0,1 0 0,2-2 0,-2 2 0,-1 0 0,0 1 0,0-1 0,1 0 0,-2 0 0,1 0 0,1-4 0,3-11 0,-5 18 0,0 0 0,0 0 0,0 0 0,0 0 0,0 0 0,0 0 0,0 0 0,0 0 0,0 0 0,0 0 0,0 0 0,0 0 0,0 0 0,0 1 0,0-1 0,0 0 0,0 0 0,0 0 0,1 0 0,-1 0 0,0 0 0,0 0 0,0 0 0,0 0 0,0 0 0,0 0 0,0 0 0,0 0 0,0 0 0,0 0 0,0 0 0,0 0 0,0 0 0,0 0 0,0 0 0,1 0 0,-1 0 0,0 0 0,0 0 0,0 0 0,0 0 0,0 0 0,0 0 0,0 0 0,0 0 0,0 0 0,0 0 0,0 0 0,0 0 0,0 0 0,1 0 0,-1 0 0,0 0 0,0 0 0,0 0 0,0 0 0,0 0 0,0 0 0,0 0 0,2 12 0,-1 16 0,0-9 0,1 0 0,0 0 0,2 0 0,0-1 0,13 33 0,-17-51 0,1 1 0,-1 0 0,0 0 0,1-1 0,-1 1 0,0 0 0,1 0 0,-1-1 0,1 1 0,-1-1 0,1 1 0,-1 0 0,1-1 0,0 1 0,-1-1 0,1 1 0,0-1 0,-1 0 0,1 1 0,0-1 0,0 0 0,-1 1 0,1-1 0,0 0 0,0 0 0,0 0 0,-1 1 0,1-1 0,0 0 0,0 0 0,0 0 0,-1 0 0,1-1 0,0 1 0,0 0 0,0 0 0,-1 0 0,1-1 0,0 1 0,0 0 0,-1-1 0,1 1 0,0-1 0,-1 1 0,1-1 0,0 1 0,-1-1 0,1 0 0,4-3 0,0 1 0,-1-2 0,1 1 0,-1 0 0,5-8 0,7-14 0,-1 0 0,-2-2 0,20-53 0,-27 61 0,6 57 0,-7-18 0,1 0 0,1-1 0,0 0 0,14 23 0,-21-40 0,1 0 0,0 0 0,0 0 0,0 0 0,0 0 0,0-1 0,0 1 0,0 0 0,0 0 0,0-1 0,0 1 0,1 0 0,-1-1 0,0 1 0,0-1 0,1 0 0,-1 1 0,0-1 0,1 0 0,-1 0 0,0 0 0,1 0 0,-1 0 0,0 0 0,1 0 0,-1 0 0,0 0 0,0-1 0,1 1 0,-1-1 0,0 1 0,0-1 0,1 1 0,-1-1 0,1 0 0,7-4 0,0 0 0,0-1 0,11-9 0,-13 9 0,2 0 0,-1-1 0,0 0 0,0-1 0,-1 0 0,0 0 0,-1-1 0,1 1 0,-1-1 0,6-15 0,-4 6 0,-6 17 0,0 5 0,1 9 0,-3-11 0,9 33 0,-6-19 0,11 31 0,-13-43 0,1 0 0,0 0 0,0 0 0,0 0 0,1-1 0,-1 1 0,1-1 0,0 1 0,0-1 0,0 0 0,7 5 0,-8-7 0,-1 0 0,1-1 0,-1 1 0,1-1 0,0 0 0,-1 1 0,1-1 0,-1 0 0,1 0 0,0 0 0,-1 0 0,1-1 0,0 1 0,-1 0 0,1-1 0,-1 1 0,1-1 0,-1 1 0,1-1 0,-1 0 0,1 1 0,-1-1 0,0 0 0,2-1 0,4-3 0,0 0 0,-1 0 0,8-9 0,3-5 0,-2-1 0,0 0 0,-1-1 0,-1-1 0,-2 0 0,0 0 0,10-29 0,-4 0 0,-3-1 0,12-70 0,-19 70 0,0-90 0,-15 168 0,1 40 0,3 0 0,6 106 0,-1-162 0,2 26 0,2 0 0,13 55 0,-12-73 0,15 29 0,-20-45 0,1 0 0,-1 1 0,0-1 0,1 0 0,-1 0 0,1 0 0,0 0 0,0 0 0,0-1 0,0 1 0,0 0 0,0-1 0,0 0 0,0 1 0,1-1 0,-1 0 0,0 0 0,1 0 0,-1 0 0,1-1 0,-1 1 0,1-1 0,0 1 0,-1-1 0,1 0 0,-1 0 0,1 0 0,0-1 0,-1 1 0,1 0 0,-1-1 0,1 0 0,-1 1 0,1-1 0,-1 0 0,3-2 0,17-7 0,-18 9 0,0 0 0,0-1 0,0 1 0,0-1 0,-1 0 0,1 0 0,0-1 0,-1 1 0,0-1 0,1 1 0,-1-1 0,0 0 0,-1-1 0,1 1 0,0 0 0,-1-1 0,4-7 0,40-74 0,-22 36 0,-24 45 0,-8 45 0,1-10 0,5-19 0,0 1 0,1 18 0,1-27 0,0 0 0,1 0 0,-1 0 0,1 0 0,0 0 0,0-1 0,0 1 0,0 0 0,0 0 0,1 0 0,4 6 0,-6-9 0,1-1 0,-1 1 0,1-1 0,0 1 0,0 0 0,-1-1 0,1 1 0,0-1 0,0 0 0,-1 1 0,1-1 0,0 0 0,0 1 0,0-1 0,0 0 0,0 0 0,-1 0 0,1 1 0,0-1 0,0 0 0,0 0 0,1-1 0,1 1 0,0-1 0,-1 0 0,0 0 0,1 0 0,-1 0 0,0 0 0,5-3 0,0-1 0,0-1 0,0 0 0,8-10 0,-2-1 0,13-16 0,-25 32 0,-1 0 0,1 0 0,0 0 0,0 0 0,0 0 0,1 0 0,-1 1 0,0-1 0,0 0 0,0 1 0,0-1 0,1 1 0,-1-1 0,0 1 0,1-1 0,-1 1 0,0 0 0,1 0 0,-1 0 0,0 0 0,1 0 0,-1 0 0,2 0 0,-1 2 0,-1-1 0,1 0 0,-1 1 0,0-1 0,0 1 0,0-1 0,0 1 0,0 0 0,0-1 0,0 1 0,-1 0 0,1 0 0,0-1 0,-1 1 0,0 0 0,1 0 0,-1 0 0,0 0 0,0 0 0,0 2 0,0 0 0,2 37 0,-2-1 0,-1 1 0,-3 0 0,-1 0 0,-2-1 0,-2 0 0,-19 54 0,20-71 0,-1 0 0,-21 38 0,25-52 0,-1-1 0,0 1 0,0-1 0,-1 0 0,0-1 0,0 1 0,-1-2 0,0 1 0,-10 6 0,15-11 0,0 0 0,-1-1 0,1 1 0,-1-1 0,1 0 0,-1 1 0,0-2 0,1 1 0,-1 0 0,0-1 0,0 0 0,0 0 0,1 0 0,-1 0 0,0 0 0,0-1 0,1 0 0,-1 0 0,0 0 0,1 0 0,-1 0 0,1-1 0,-1 0 0,1 0 0,0 0 0,0 0 0,0 0 0,0 0 0,0-1 0,0 1 0,1-1 0,-1 0 0,1 0 0,-1 0 0,1 0 0,0-1 0,1 1 0,-1 0 0,0-1 0,1 1 0,0-1 0,0 0 0,0 1 0,0-1 0,0-7 0,1 6 0,1 0 0,-1-1 0,1 1 0,0 0 0,1 0 0,-1 0 0,1 0 0,0 0 0,0 0 0,1 0 0,5-8 0,-1 3 0,2 0 0,-1 0 0,17-13 0,-16 16 0,0 2 0,0-1 0,0 1 0,1 1 0,0 0 0,14-4 0,4-2 0,105-36 0,-124 43 0,0-1 0,0 1 0,0-1 0,9-6 0,-17 9 50,1 1-269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0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8640,'0'0'3268,"-12"6"-2879,-5 1-235,2 0 167,1 0 0,-15 9 0,29-16-297,0 0 0,0 0 0,0 0 0,-1 0 0,1 0 0,0 0 0,0 0-1,0 0 1,-1 0 0,1 0 0,0 0 0,0 0 0,0 0 0,-1 1 0,1-1 0,0 0 0,0 0-1,0 0 1,0 0 0,-1 0 0,1 0 0,0 1 0,0-1 0,0 0 0,0 0 0,0 0 0,0 0-1,-1 1 1,1-1 0,0 0 0,0 0 0,0 0 0,0 1 0,0-1 0,0 0 0,0 0 0,0 0-1,0 1 1,0-1 0,0 0 0,0 0 0,0 0 0,0 1 0,0-1 0,0 0 0,0 0-1,0 0 1,0 1 0,1-1 0,-1 0 0,0 0 0,0 0 0,0 0 0,0 1 0,0-1 0,0 0-1,0 0 1,1 0 0,-1 0 0,0 0 0,0 1 0,0-1 0,0 0 0,1 0 0,-1 0 0,0 0-1,0 0 1,0 0 0,1 0 0,17 3 865,37-6 462,75-13 0,-18 2 241,-97 13-1143,-1 1 1,24 3-1,6 0 872,-43-3-1271,0-1 0,0 2 0,0-1 0,0 0 0,0 0-1,0 0 1,-1 0 0,1 1 0,0-1 0,0 0 0,0 1 0,0-1 0,0 0-1,0 1 1,-1-1 0,1 1 0,0 0 0,0-1 0,-1 1 0,2 1-1,-2-2-142,0 1-1,1-1 0,-1 1 0,0-1 1,0 1-1,0-1 0,0 1 0,0 0 0,1-1 1,-1 1-1,0-1 0,0 1 0,0-1 1,-1 1-1,1 0 0,0-1 0,0 1 0,0-1 1,0 1-1,0-1 0,-1 1 0,1-1 1,0 1-1,-1-1 0,1 1 0,0-1 0,-1 1 1,1-1-1,0 1 0,-2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0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13672,'0'0'2767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09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11152,'0'0'2256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0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1 255 10656,'0'0'1632,"56"-18"-936,15 0 0,21-9 0,23 1-136,2-6 8,-2 8-96,0 0-1,-10-1-167,-9 1 0,-11 8-128,-4 4 8,-21 6-168,-11 4 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1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93 8136,'0'0'7841,"-13"-10"-7345,-45-33-23,50 38-326,0 0-1,-1 1 1,0-1 0,0 2-1,0-1 1,0 1-1,-1 1 1,-13-3 0,3 3 468,-1 1 0,-28 2-1,40 0-373,4-1-80,-1 1 0,1 0 0,0 0 0,0 0 0,0 1 0,0 0 0,0 0 0,0 0 0,0 1 0,1-1 0,-1 1 0,1 0 0,0 1 0,0-1 0,0 1 0,0 0-1,-4 6 1,6-8-73,0 1 0,0 0 0,0 0 0,0-1 0,1 1 0,0 0 0,-1 1 0,1-1 0,0 0 0,1 0-1,-1 0 1,1 1 0,-1-1 0,1 0 0,0 1 0,0-1 0,0 0 0,0 0 0,1 1 0,0-1 0,-1 0-1,1 0 1,0 1 0,1-1 0,-1 0 0,0 0 0,1 0 0,3 5 0,-1-3 22,0 1 0,1-1 0,-1 0 0,1 0 0,0-1 1,1 1-1,-1-1 0,1 0 0,0 0 0,-1-1 0,12 5 0,-13-7 1,-1 1-1,1 0 1,0-1 0,0 0-1,0 0 1,0 0 0,0-1-1,7 1 1,-31 21 534,-53 46-338,-22 21-36,81-73-197,0 0-1,0 1 1,-21 37-1,28-41-23,0 0-1,1 1 1,1-1-1,0 1 0,1 0 1,-5 24-1,9-35-35,0 1-1,0-1 0,0 1 1,0 0-1,0-1 1,1 1-1,-1-1 1,1 1-1,0-1 0,0 0 1,1 1-1,-1-1 1,0 0-1,3 4 0,-1-4-1,-1-1 0,1 1 0,-1-1 0,1 1 0,0-1 0,0 0 0,0 0 0,0 0 0,0-1 0,1 1 0,-1-1 0,0 1 0,1-1 0,-1 0 0,1-1 0,6 2 0,11 0 33,0-1 0,0-1 0,0-1 0,0-1 0,-1 0 0,1-2 0,-1 0 0,33-12-1,15-10 123,72-38 0,-126 57-152,52-29 180,-2-3 0,78-61-1,-137 95 1,-17 16-127,-29 32-46,24-25-18,0 0 0,-24 36-1,38-50-2,-6 9 0,0 1-1,1 0 1,1 0 0,0 1 0,1 0 0,-4 17 0,10-31-1,-1 0 0,1 1 0,0-1 0,-1 0 0,1 1 0,0-1 0,0 0 0,0 1 0,0-1 0,0 0 0,0 0 0,1 1 0,-1-1 0,0 0 0,1 1 0,-1-1 0,1 0 0,-1 0 0,1 0 0,-1 1 0,1-1 1,0 0-1,0 0 0,0 0 0,-1 0 0,1 0 0,0 0 0,0 0 0,0-1 0,0 1 0,1 0 0,-1-1 0,0 1 0,0 0 0,0-1 0,1 1 0,-1-1 0,0 0 0,0 1 0,1-1 0,-1 0 0,0 0 0,1 0 0,-1 0 0,0 0 0,3 0 0,2-1-1,1 0 1,-1 0-1,0 0 1,0-1-1,0 1 1,0-2-1,0 1 1,10-6-1,-5 1-6,0-1-1,-1-1 1,0 1 0,0-2-1,-1 1 1,0-1 0,10-15-1,45-84-39,-47 78 38,-17 30 11,3-2 1,-1-1 0,0 0 0,0 0 1,-1 0-1,1 0 0,-1 0 0,0 0 1,1-9-1,-19 55 109,-87 247 229,90-249-264,-20 42-1,0 1 31,-14 64 4,47-147-111,1 1 0,0-1 0,0 1 0,-1-1 0,1 1 0,0-1 0,0 1 0,0 0 0,0-1 0,0 1 0,0-1 0,0 1 0,0-1 0,0 1 0,0-1 0,0 1 0,0 0 0,0-1 0,0 1 0,1-1 0,-1 1 0,0-1 0,0 1 0,0-1 0,1 1 0,0-1 0,-1 1 0,1-1 0,0 0 0,-1 0 0,1 0 0,-1 0 0,1 0 0,0 0 0,-1 0 0,1 0 0,0-1 0,-1 1 0,1 0 0,-1 0 0,1 0 0,-1-1 0,1 1 0,1-1 0,33-24 0,-30 21 0,31-26 0,-1-2 0,55-65 0,51-85 0,5-7 0,-120 158 0,-8 9 0,1 0 0,1 1 0,34-28 0,-53 48 0,1 0 0,-1 0 0,0 0 0,1 0 0,-1 0 0,1 0 0,0 0 0,-1 1 0,1-1 0,0 1 0,-1-1 0,1 1 0,0 0 0,-1 0 0,1-1 0,3 2 0,-4-1 0,0 0 0,0 1 0,0-1 0,0 1 0,0-1 0,0 1 0,0 0 0,0-1 0,0 1 0,0 0 0,0 0 0,0-1 0,0 1 0,-1 0 0,1 0 0,0 0 0,-1 0 0,2 2 0,1 6 0,0 0 0,-1 0 0,0 0 0,0 0 0,0 12 0,3 8 0,-5-29 0,0 1 0,1 0 0,-1 0 0,0-1 0,0 1 0,1 0 0,-1 0 0,0-1 0,1 1 0,-1 0 0,1-1 0,-1 1 0,1-1 0,-1 1 0,1 0 0,0-1 0,-1 1 0,1-1 0,0 0 0,-1 1 0,1-1 0,0 1 0,-1-1 0,1 0 0,1 1 0,-1-1 0,1 0 0,0 0 0,-1 0 0,1 0 0,0-1 0,-1 1 0,1 0 0,0-1 0,-1 1 0,1-1 0,2-1 0,6-3 0,-1-1 0,1 0 0,9-9 0,-9 7 0,12-8 0,1 0 0,43-24 0,-65 39 0,0 0 0,1 1 0,-1-1 0,0 1 0,1-1 0,-1 1 0,1 0 0,-1-1 0,1 1 0,-1 0 0,1 0 0,-1 0 0,1 0 0,-1 1 0,1-1 0,-1 0 0,0 1 0,1-1 0,-1 1 0,1-1 0,-1 1 0,0-1 0,1 1 0,-1 0 0,0 0 0,0 0 0,0 0 0,0 0 0,2 1 0,2 5 0,0-1 0,0 1 0,0 0 0,4 11 0,7 8 0,-8-14 0,0-1 0,0 0 0,1-1 0,21 19 0,-28-26 0,1-1 0,0 0 0,0 0 0,1 0 0,-1 0 0,0-1 0,1 1 0,-1-1 0,1 0 0,-1 0 0,1 0 0,0 0 0,-1-1 0,1 0 0,0 1 0,-1-1 0,1-1 0,0 1 0,-1 0 0,5-2 0,-4 1 164,1 0 1,-1 0-1,0-1 0,0 0 1,6-3-1,-9 4-388,1 1 0,-1-1 0,0 0 0,0 0 0,0 0-1,-1 0 1,1 0 0,0 0 0,0 0 0,0 0 0,-1 0 0,1 0 0,0 0 0,-1-1 0,1 1 0,-1 0 0,0 0-1,1-1 1,-1 1 0,0 0 0,0-3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1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499 679 4416,'0'0'11968,"-13"-3"-11577,-43-12-29,49 14-262,0 0 1,0 0 0,1 0-1,-1 1 1,0 0-1,0 1 1,-11 1-1,-15 1 416,19-2-354,0 0 1,0 0-1,0 2 1,0-1 0,1 2-1,-1 0 1,1 0-1,0 2 1,0-1 0,0 2-1,1-1 1,0 2-1,0 0 1,-14 13-1,20-15-78,0 0-1,1 1 1,0 0-1,0 0 0,1 0 1,0 1-1,0-1 1,1 1-1,0 0 0,0 0 1,1 0-1,0 0 1,0 0-1,1 1 0,0-1 1,1 1-1,-1-1 0,2 0 1,-1 1-1,1-1 1,0 1-1,1-1 0,4 12 1,-3-10-23,0-1 0,1 0 0,1 0 0,-1 0 0,1 0 1,1-1-1,0 0 0,0 0 0,1 0 0,-1-1 0,2 0 0,-1 0 0,1-1 1,0 0-1,0 0 0,1-1 0,-1 0 0,1 0 0,12 4 0,-13-6-3,0-1-1,1 0 1,0 0-1,-1 0 1,1-1-1,0 0 1,0-1 0,-1 0-1,1-1 1,17-2-1,-19 1-17,0 0 0,0-1 1,0 0-1,-1 0 0,1 0 0,-1-1 0,0 0 0,0 0 0,0-1 0,-1 1 1,1-1-1,-1-1 0,7-8 0,0-3 47,-1 0 1,-1 0-1,0-1 0,-2 0 1,0-1-1,-1 0 0,0 0 1,-2-1-1,0 1 0,-2-1 0,0 0 1,-1 0-1,-1 0 0,-2-25 1,-1 10 23,-2 0 0,-1 0 0,-2 1-1,-1-1 1,-2 2 0,-1-1 0,-21-41 0,8 28 32,-3 1 0,-1 0 0,-3 3 0,-40-46 0,53 68-77,-1 2 0,-1 0 0,0 1 1,-1 2-1,-32-20 0,49 33-52,0 1 0,0 0 0,0 1-1,0-1 1,-1 1 0,1-1 0,-1 1 0,1 0 0,-1 1-1,-7-1 1,10 1-16,0 1 0,0-1 0,0 0 0,1 1 0,-1-1 0,0 1 0,0 0 0,1 0 0,-1 0 0,0 0 0,1 0 0,-1 0 0,1 0 0,-1 0-1,1 0 1,0 1 0,0-1 0,-1 1 0,1-1 0,0 1 0,0-1 0,0 1 0,0-1 0,1 1 0,-1 0 0,0 0 0,1-1 0,-1 1 0,1 2 0,-2 5-50,0 0 1,1 1 0,0-1-1,1 0 1,0 1-1,1-1 1,0 0 0,0 1-1,1-1 1,0 0-1,0 0 1,5 10-1,-2-6-655,1 0 0,1 0-1,0-1 1,0 0 0,1-1-1,18 20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1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6728,'0'0'7312,"5"11"-6768,-5-11-538,5 11 139,0 0 0,-1 1 1,-1-1-1,1 1 0,-2-1 0,2 16 0,0 44 788,-3-29 327,9 53-1,-9-83-824,-1 6 84,0-18-495,0 0 0,0 1 0,0-1-1,0 0 1,0 1 0,0-1 0,0 0-1,0 1 1,0-1 0,0 0 0,0 1-1,1-1 1,-1 0 0,0 1 0,0-1-1,0 0 1,0 0 0,1 1 0,-1-1-1,0 0 1,0 0 0,1 1 0,-1-1-1,0 0 1,0 0 0,1 1 0,-1-1-1,0 0 1,1 0 0,-1 0 0,1 0 196,11-31 666,-5-5-596,10-38 30,-7 40-203,2 0 1,1 1 0,33-58-1,-39 79-69,1 1 0,0-1 0,0 2 0,1-1 0,1 1 0,0 0 0,14-11 0,-24 21-44,6-4 70,0 0 0,0 0 1,1 0-1,-1 1 0,10-4 0,-15 6-50,1 1 0,0-1 1,0 1-1,-1 0 0,1 0 0,0 0 0,-1 0 0,1 0 0,0 0 1,0 0-1,-1 0 0,1 1 0,0-1 0,-1 0 0,1 1 1,0 0-1,-1-1 0,1 1 0,-1 0 0,1 0 0,-1 0 1,1 0-1,-1 0 0,0 0 0,1 0 0,-1 1 0,0-1 0,2 3 1,3 6 62,0 0 1,0 0-1,-1 1 1,0 0 0,-1 0-1,0 1 1,-1-1 0,0 1-1,-1 0 1,1 13-1,0 20 280,-4 62 0,0-44-39,1 127 1137,0-189-1430,6 3-597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0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17687,'0'0'3272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1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6928,'0'0'15873,"-1"13"-15457,-1-1-304,1-1-3,0 0 0,1 0 0,0 0-1,1-1 1,3 18 0,12 93 958,-5-34-174,-9-61-304,-2-25-549,0 0 0,0 0 0,0 1 0,0-1 0,0 0 0,-1 0 0,1 0 0,0 0 0,0 0-1,-1 0 1,1 1 0,-1-1 0,1 0 0,-1 0 0,0 0 0,1-1 0,-3 3 0,-21-21 688,-90-75 528,111 85-846,1 3-1281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17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87 14776,'0'0'2071,"-51"-58"-1543,45 48-192,2 4 0,4 4-80,0-2-8,-2 2-40,-2-2 0,8 4-168,-2 6 16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1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6520,'0'0'12975,"10"9"-12604,1 1-262,-7-5-66,0-1 1,0 0-1,1 0 1,0 0-1,-1 0 1,2-1-1,-1 0 1,0 0-1,1 0 1,-1-1 0,1 0-1,8 2 1,14 2 159,-1-1 0,1-2 0,49 0 0,88-11 199,-104 3-263,189-13 347,465-16 889,-563 38-1052,146-3 309,-255-2-533,-24 1 30,1-1 0,0 0 0,-1-1 0,1-1 0,-1-2 0,38-11 1,-41 6 80,-14 8-174,1 0 0,-1 1 0,0-1 1,1 1-1,-1 0 0,1 0 0,3-1 1,-3-1-1498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1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418 500 7432,'0'0'6976,"-11"-8"-6512,-34-26 2,42 32-385,-1 0 1,1 0-1,0 1 0,0-1 0,-1 1 0,1 0 0,-1 0 1,1 0-1,-1 0 0,0 0 0,1 1 0,-1 0 0,0 0 1,1 0-1,-1 0 0,0 0 0,1 1 0,-1 0 0,0-1 1,1 1-1,-1 1 0,1-1 0,-1 0 0,-4 4 0,-13 3 259,0-1-36,1 1-1,0 1 1,0 0-1,1 2 1,-18 13-1,26-17-153,2 0-1,-1 1 1,1 1 0,0 0-1,0 0 1,1 0-1,1 1 1,-1 0 0,2 1-1,-8 13 1,12-20-82,1 1 0,-1 0 0,1-1 0,0 1 0,0 0 0,0 0 0,0 0 0,1 0 0,0 0 0,0 0 0,0 0 0,1 0 0,0 0 0,2 7 0,-2-10-31,0 1-1,0 0 0,0 0 1,1-1-1,-1 1 1,1-1-1,0 0 1,0 1-1,0-1 1,0 0-1,0 0 1,0 0-1,0 0 0,1 0 1,-1-1-1,1 1 1,0-1-1,-1 1 1,1-1-1,0 0 1,0 0-1,-1 0 1,1-1-1,0 1 1,5 0-1,2-1 23,0 0 0,0 0 1,-1-1-1,1 0 0,0-1 0,0 0 0,-1 0 0,1-1 1,-1-1-1,0 1 0,0-2 0,0 1 0,0-1 1,-1 0-1,0-1 0,0 0 0,0 0 0,-1-1 1,0 0-1,0 0 0,0-1 0,5-9 0,-1 3 7,-1-1 0,-1 0 0,0 0 0,-1-1 0,-1-1 0,0 1-1,-1-1 1,-1 0 0,0 0 0,-2-1 0,3-31 0,-4 26-6,-2 1-1,0-1 1,-2 0 0,0 0 0,-2 1 0,0-1-1,-2 1 1,0 0 0,-2 0 0,0 1-1,-1 0 1,-1 1 0,-1 0 0,-1 0 0,-1 1-1,-1 1 1,-15-18 0,24 32-28,0-1 1,0 1-1,-1 0 0,1 0 1,-1 1-1,0 0 1,0 0-1,0 0 0,-8-2 1,10 3-16,0 1 1,0 0-1,1 1 1,-1-1-1,0 1 1,0-1-1,0 1 1,0 0-1,0 1 1,1-1-1,-1 1 1,0-1-1,0 1 1,0 1-1,1-1 1,-7 3-1,8-3-22,1 0 1,0 0-1,0 0 0,0 0 0,0 0 1,0 0-1,0 0 0,0 0 1,1 0-1,-1 0 0,0 1 0,1-1 1,-1 0-1,0 1 0,1-1 0,0 0 1,-1 1-1,1-1 0,0 0 0,0 1 1,0-1-1,0 1 0,0-1 0,0 1 1,0-1-1,0 0 0,0 1 1,1-1-1,-1 1 0,1-1 0,0 2 1,2 4-62,0 0 0,0-1 0,0 1 0,9 11 0,29 30-693,-25-33-2382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18695,'0'0'-45,"-3"12"-70,-27 123 1859,-22 251 0,50-366-1595,0-4 145,1 0 0,1 1 1,2 17-1,-1-29-187,0 1 0,0-1 0,0 0 0,1 0 0,0 0 0,0 0 0,1 0 0,-1 0 0,1 0 0,0-1 0,0 0 0,0 1 0,6 4 0,-6-7-63,0 1 0,0-1 0,0 0 0,1-1 0,-1 1 0,0-1 0,1 1 0,-1-1 0,1 0 0,0 0 0,-1-1 0,1 1 0,5-1 0,52 0 339,-56-1-346,78-5 345,131-5 416,-216 6-2167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10952,'0'0'2652,"15"1"-2063,24 1-41,-1-2 0,1-1 0,43-8 0,-25-4 766,-1-2 1,103-42 0,-93 31-33,0-1-3554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4616,'0'0'18434,"12"3"-18094,-2-1-260,4 2 33,-1-1 1,1-1 0,-1 0-1,21 0 1,38-5 273,0-2 0,-1-4 0,0-3 0,0-3 0,74-26 1,-126 35-270,5-2 307,40-9 1,-39 7 18,-23 9-363,1-1 0,0 1 0,-1 0 1,1 0-1,0 0 0,0 0 0,5 0 0,-8 1-265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2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8136,'0'0'6770,"4"12"-6095,2 5-408,-2 0-1,0 0 1,-1 1-1,2 28 1,-5 82 1165,6 115 1389,-5-214-2306,-2-23-334,1 0 0,0-1 0,0 1 0,1 0 0,-1 0 0,1 0 1,1 0-1,-1-1 0,1 1 0,0-1 0,4 9 0,6-8 335,-8-6-3408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5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4816,'0'0'7694,"2"-10"-7138,1-2-361,-1 7-61,-1 0 1,1 0-1,-1 0 1,-1 0-1,1 0 1,2-8 4551,-2 12-4634,-1 1 0,1 0 0,0 0 0,0 0 0,-1 0 0,1 0 0,0 0 0,0 0 0,-1 0 0,1 0 0,0 1 0,0-1 0,-1 0 0,1 0 0,0 1 0,1 0 0,9 13 255,0 0-1,0 0 1,10 21 0,-4-6-62,11 16 380,34 78 1,-44-87-59,42 62-1,7 14 895,-16-3 375,-49-100-1702,0 0 0,-1 0 0,0 0 0,-1 1 0,0-1 0,0 0 0,-2 12 0,16-68-110,3 1 0,30-61-1,7-15 27,-3 0 52,15-41 86,-14 19 156,-45 126-251,-6 16-68,0-1 1,0 0-1,0 0 0,0 0 0,0 0 0,-1 0 0,1-7 0,2 3 144,-4 4 74,-9 2-232,-13 0-14,0 2 0,1 0-1,-1 1 1,-29 8 0,-11 1-10,-23 1-9,-80 9-62,140-20 79,0-2-1,0-1 1,1-1-1,0-1 1,-37-11-1,59 15-28,0-1 1,1 0-1,-1 0 1,0-1-1,1 1 0,-1 0 1,0-1-1,1 0 0,-5-3 1,7 5 22,0-1 0,0 1 0,-1 0 0,1-1 0,0 1 0,0-1 0,-1 1 0,1 0 0,0-1 0,0 1 0,0-1 0,0 1 0,0 0 1,0-1-1,0 1 0,0-1 0,0 1 0,0-1 0,0 1 0,0-1 0,0 1 0,0 0 0,0-1 0,0 1 0,1-1 0,-1 0-7,1 0-1,0-1 0,0 1 1,0 0-1,0 0 1,0 1-1,0-1 0,0 0 1,0 0-1,0 0 1,0 1-1,3-2 0,8-3-3788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6424,'0'0'14481,"12"0"-14099,53 2 59,291 11 2394,-188-8 77,-163-2-4642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0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13968,'0'0'1144,"112"-6"-496,-29 4 0,20-2 127,0 8 9,-5 4-144,-7-2 8,-18 0-160,-9-2 16,-18 3-136,-9-3 8,-13-2-96,-12-2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7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83 5120,'0'0'24092,"9"-10"-23985,30-29-6,-30 25 79,-18 18 102,6-2-244,-4 0-4,0 0 0,1 1-1,-1 0 1,1 0-1,0 1 1,0 0-1,0 0 1,0 0 0,1 0-1,-1 1 1,1 0-1,0 0 1,1 1-1,-1 0 1,1-1 0,-4 8-1,8-12-31,0-1 0,0 0 0,-1 0 0,1 0 0,0 0 0,0 1 0,0-1 0,0 0 0,0 0 0,-1 0 0,1 1 0,0-1 0,0 0 0,0 0 0,0 1 0,0-1 0,0 0 0,0 0-1,0 1 1,0-1 0,0 0 0,0 0 0,0 1 0,0-1 0,0 0 0,0 0 0,0 1 0,0-1 0,0 0 0,0 0 0,0 0 0,0 1 0,1-1 0,-1 0 0,0 0 0,0 1 0,0-1 0,1 0 0,8-5 66,9-14-2,-14 14-35,-1-1 0,-1 1 1,1-1-1,-1 1 1,3-13-1,-4 16-14,0 0-1,-1 0 1,0 0-1,1 0 1,-1 0 0,0 0-1,0 0 1,0 0 0,0 0-1,0 0 1,-1 0-1,1 0 1,-1 0 0,1 0-1,-1 0 1,0 0 0,0 1-1,0-1 1,0 0-1,-2-3 1,2 5-9,1 0-1,-1 0 1,1 0 0,-1 0-1,0 1 1,1-1 0,-1 0 0,0 0-1,1 0 1,-1 0 0,1 1-1,-1-1 1,0 0 0,1 1-1,-1-1 1,1 0 0,-1 1-1,1-1 1,-1 1 0,1-1-1,0 1 1,-1-1 0,1 1-1,-1-1 1,1 1 0,0-1-1,0 1 1,-1 0 0,1-1-1,0 1 1,0 0 0,-14 23 64,14-22-55,-1-1-24,0 0 0,0 1 1,1-1-1,-1 1 1,1-1-1,-1 1 0,1-1 1,-1 1-1,1-1 1,0 1-1,0-1 0,0 1 1,0-1-1,0 1 1,1 3-1,-1-5 28,0 1 1,1 0-1,-1 0 1,1-1-1,-1 1 1,1 0-1,-1-1 1,1 1-1,-1 0 1,1-1-1,0 1 1,-1-1-1,1 1 0,0-1 1,0 1-1,-1-1 1,1 0-1,0 1 1,0-1-1,1 0 1,2 1-545,0 0 0,0-1 0,0 0 0,0 0-1,0 0 1,0 0 0,0 0 0,6-2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3408,'0'0'11317,"-9"13"-10714,-117 200 1627,106-170-1750,2 0 1,1 1-1,3 1 0,1 1 0,3 0 1,-7 74-1,14-89-242,2-1 1,2 1-1,0 0 1,2-1-1,2 1 1,0-1-1,2 0 1,2 0-1,0-1 1,2 0-1,16 29 1,-18-42-117,1 0 0,0-1 0,1 0 0,1-1 0,0-1 0,1 0 0,1 0 0,0-1 0,0-1 0,1-1 0,1 0 0,0 0 0,0-2 0,31 12 1,-38-17-54,-1-2 1,1 1 0,-1-1-1,1 0 1,0-1 0,-1 0-1,1 0 1,0-1 0,-1 0-1,1-1 1,11-3 0,-14 4-81,-1-1 1,0 0-1,0 0 0,0-1 1,-1 1-1,1-1 1,0 0-1,-1-1 0,0 1 1,0-1-1,0 1 0,0-1 1,0 0-1,-1-1 1,0 1-1,0-1 0,0 1 1,4-10-1,0-7-3481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29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10264,'0'0'8386,"12"-11"-7945,-1 0-334,10-11 460,2 1-1,25-18 1,-40 33-309,-5 3-101,0 1 1,0-1-1,0 1 1,1 0-1,-1 0 0,1 0 1,-1 0-1,1 1 0,0 0 1,0-1-1,0 1 1,7 0-1,-10 1-117,0 0-1,0 1 1,0-1 0,0 1 0,0 0-1,-1-1 1,1 1 0,0 0 0,0-1-1,0 1 1,-1 0 0,1 0 0,0 0-1,-1 0 1,1 0 0,-1 0 0,1 0-1,-1-1 1,0 2 0,1 0 0,7 25 337,-7-22-294,6 33 578,4 74 0,-9-79-286,1 0 0,2 0-1,11 44 1,-15-71-291,1-1 1,0 0-1,0 0 1,0 0 0,1-1-1,0 1 1,0 0-1,4 4 1,-6-8-62,0 0 1,0 0 0,0 0-1,0-1 1,0 1 0,0 0-1,1-1 1,-1 1-1,0 0 1,1-1 0,-1 0-1,0 1 1,1-1 0,-1 0-1,0 1 1,1-1 0,-1 0-1,1 0 1,-1 0-1,0 0 1,1-1 0,-1 1-1,1 0 1,-1-1 0,0 1-1,1-1 1,-1 1-1,0-1 1,0 1 0,1-1-1,-1 0 1,0 0 0,0 1-1,2-3 1,8-6 48,0-1 1,-1 0-1,-1-1 1,0 0-1,10-14 1,6-9 36,-15 20-53,-2 0 1,1-1 0,-2 0-1,0-1 1,-1 0-1,8-31 1,8-22 139,-16 54-140,1-1-1,0 1 1,2 1 0,-1-1 0,12-13-1,-16 24-37,-1 0-1,1 0 1,-1 0-1,1 1 1,0-1-1,1 1 1,-1 0-1,1 0 1,-1 1-1,1-1 1,0 1-1,0 0 1,0 0-1,0 1 1,0-1-1,0 1 1,0 0-1,1 1 1,-1-1-1,0 1 1,1 0-1,-1 1 1,0-1-1,0 1 1,10 2-1,-3-1 78,13 2 99,-24-4-185,0 0 0,-1 0 0,1 0 0,0 0 0,-1 0 0,1 1 0,-1-1 0,1 0 0,0 0 0,-1 1 0,1-1 0,-1 0 0,1 1 0,-1-1 0,1 1 0,-1-1 0,1 0 0,-1 1 0,1-1 0,-1 1 0,0-1 0,1 1 0,-1-1 0,0 1 0,1 0 0,4 2-940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0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6728,'0'0'15810,"12"-7"-15406,8-4-128,0 1 0,1 1 0,0 0 0,43-9 0,10 7 358,1 4 1,1 3-1,129 11 0,-124-7 810,-81 0-1444,0 0-1,0 0 0,1 1 1,-1-1-1,0 0 1,0 0-1,1 0 1,-1 0-1,0 0 0,0 0 1,1 0-1,-1 0 1,0 1-1,0-1 1,0 0-1,1 0 1,-1 0-1,0 0 0,0 1 1,0-1-1,1 0 1,-1 0-1,0 0 1,0 1-1,0-1 0,0 0 1,0 0-1,0 1 1,0-1-1,0 0 1,1 0-1,-1 1 1,0-1-1,0 0 0,0 0 1,0 1-1,0-1 1,0 0-1,0 1 1,-1-1-1,1 0 0,0 0 1,0 1-1,0-1 1,0 0-1,0 0 1,0 0-1,-1 1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6328,'0'0'13025,"5"15"-12368,58 243 2356,-58-228-2278,2 45-1,-6-63-446,-2 1-1,1-1 1,-2 0 0,1 1 0,-2-1-1,-5 17 1,8-28-256,-1 0 0,1 0 0,0-1 0,-1 1 0,1 0 0,-1-1 0,1 1 0,-1 0 0,1-1-1,-1 1 1,1-1 0,-1 1 0,0-1 0,1 1 0,-1-1 0,0 1 0,1-1 0,-1 1 0,0-1 0,0 0 0,1 0 0,-1 1 0,-1-1 0,-1 0 25,1 0-1,0 0 1,-1 0 0,1 0 0,0 0-1,-1 0 1,1-1 0,-3 0 0,-5-3 110,0 0 1,-17-9 0,25 11-144,-32-17 397,1-2 1,-52-43-1,78 57-374,-5-1-110,11 8 48,1 0 1,0-1-1,-1 1 1,1 0-1,-1 0 0,1 0 1,0-1-1,-1 1 1,1 0-1,0 0 0,-1-1 1,1 1-1,0 0 0,-1-1 1,1 1-1,0 0 1,0-1-1,-1 1 0,1 0 1,0-1-1,0 1 0,0-1 1,0 1-1,0 0 1,-1-1-1,1 0 0,1-7-4562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1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14568,'0'0'3511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3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4720,'0'0'10373,"1"15"-9768,10 233 2635,-5-133-635,-8-93-1066,1-16-96,5-19-1053,26-117 170,-16 66-301,26-74 1,-36 125-222,2-6 71,1 1 0,1-1 0,1 1 1,0 1-1,16-23 0,-25 40-94,1-1 0,-1 1-1,1-1 1,0 1 0,-1-1 0,1 1-1,-1 0 1,1-1 0,0 1-1,0 0 1,-1-1 0,1 1 0,0 0-1,-1 0 1,1-1 0,0 1 0,0 0-1,-1 0 1,1 0 0,0 0 0,0 0-1,0 0 1,-1 0 0,1 1-1,0-1 1,0 0 0,-1 0 0,1 1-1,0-1 1,-1 0 0,1 1 0,0-1-1,-1 0 1,1 1 0,0-1-1,-1 1 1,1-1 0,-1 1 0,1-1-1,-1 1 1,1 0 0,-1-1 0,0 1-1,1 1 1,23 35 372,-19-30-316,28 55 953,52 129 0,-76-169-774,1 1 20,-7-18-168,0 1-1,-1 0 1,1-1-1,-1 1 1,-1 0-1,2 8 1,0-3 63,-2-11-160,-1 1 0,0 0 0,0-1 0,1 1 0,-1 0 0,0-1 0,0 1 0,0 0 0,0-1 0,0 1 0,0 0 0,0-1 0,0 1 0,0 0 0,0-1 0,0 1 0,0 0 0,0-1 0,-1 1 0,1 0 0,0-1 0,0 1 0,-1-1 0,1 1 0,0 0 0,-1-1 0,1 1 0,-1-1 0,1 1 0,-1 0 0,-3 8-236,4-5-2599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9144,'0'0'13525,"2"10"-12929,18 78 1630,14 179 1,-33-260-2085,-1 24 564,1-30-663,-1 0 0,0 0 0,0 0 0,0 0 0,-1 0 0,1 0 1,0 0-1,0 0 0,0 0 0,-1 0 0,1 0 0,-1 0 0,1 0 1,0 0-1,-1 0 0,0 0 0,1-1 0,-1 1 0,1 0 0,-1 0 0,0-1 1,-1 2-1,1-2 11,-1 0 1,0-1-1,1 1 1,-1 0-1,1-1 1,-1 1-1,1-1 1,-1 1 0,1-1-1,-1 0 1,1 0-1,0 1 1,-1-1-1,0-1 1,-23-17 254,21 16-236,-6-7 97,1 1 0,-15-19 0,18 20-113,0 0 1,0 1-1,-1 0 1,0 0 0,0 1-1,-1-1 1,-10-5-1,18 12-111,0 0-1,1 0 1,-1 0-1,0 0 1,0 0-1,0-1 1,1 1-1,-1 0 0,0 0 1,0 0-1,1 0 1,-1 0-1,0 0 1,0 0-1,0-1 1,0 1-1,1 0 1,-1 0-1,0 0 0,0-1 1,0 1-1,0 0 1,0 0-1,0 0 1,0-1-1,1 1 1,-1 0-1,0 0 1,0 0-1,0-1 0,0 1 1,0 0-1,0 0 1,0-1-1,0 1 1,0 0-1,0 0 1,0 0-1,0-1 1,0 1-1,0 0 0,-1 0 1,1-1-1,0 1 1,0 0-1,0 0 1,0 0-1,0-1 1,0 1-1,0 0 1,-1 0-1,1 0 0,0 0 1,0-1-1,0 1 1,0 0-1,-1 0 1,1 0-1,0 0 1,0 0-1,-1 0 1,1 0-1,0-1 0,0 1 1,0 0-1,-1 0 1,1 0-1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75 13264,'0'0'4993,"-3"-11"-4392,-2-1-225,-2-11-236,6-6 5171,1 32-5106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8336,'0'0'5656,"8"11"-5196,33 44 57,84 122 1109,-99-136-1048,-1 1 0,28 70 0,26 119 1728,-70-196-1755,-2 1-1,-1-1 0,-2 2 1,0 62-1,-6-51 342,-12 69-1,10-99-686,0 0-1,-1 0 1,-1-1-1,-1 0 1,0 0-1,-1 0 0,-11 15 1,4-8-326,-45 62 1167,51-74-1794,0-2-1,-1 1 0,0-1 1,0-1-1,-15 10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0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163 522 7832,'0'0'4488,"-10"7"-4344,-86 51 932,51-25 886,34-22 736,23-27-424,35-48-1286,-24 35-454,26-47 0,83-192 1857,-109 211-1825,-17 38-184,1 0 0,12-20 0,-11 19 44,-8 18-338,1 0 1,-1 0-1,1 0 1,0-1-1,0 1 1,0 0-1,0 0 0,0 0 1,3-2-1,-4 4 139,0 21 381,-11 68-183,-29 120 0,-39 88-14,46-182-243,13-39 41,-3-2-1,-4 0 1,-44 85 0,61-145 33,9-14-235,1 0 1,0 0 0,0-1-1,0 1 1,-1 0-1,1 0 1,0 0 0,0 0-1,0-1 1,-1 1 0,1 0-1,0 0 1,0-1 0,0 1-1,0 0 1,0 0 0,-1-1-1,1 1 1,0 0 0,0 0-1,0-1 1,0 1 0,0 0-1,0 0 1,0-1 0,0 1-1,0 0 1,0 0 0,0-1-1,0 1 1,0 0 0,0-1-1,5-34 199,12-19-77,3 1 0,3 1 0,1 0 0,35-51 0,-42 75-85,2 0 0,1 2 1,1 0-1,30-27 0,-1 8 31,57-41 1,-94 76-76,0 1 0,1 1 0,-1 0 0,20-7 0,-29 13 0,2 1 0,-3 10 0,-4-6 0,1 0 0,-1 0 0,0 0 0,0 0 0,0 0 0,-1 0 0,1 0 0,-1-1 0,0 1 0,1 0 0,-1-1 0,-2 3 0,-13 21 0,14-16 0,0-1 0,1 1 0,0-1 0,1 1 0,0 0 0,0 14 0,1-20 0,1 0 0,-1 0 0,1-1 0,0 1 0,0 0 0,0-1 0,0 1 0,4 6 0,-4-8 0,0 0 0,0-1 0,0 1 0,1-1 0,-1 0 0,0 1 0,1-1 0,-1 0 0,1 0 0,0 0 0,-1 0 0,1 0 0,0 0 0,-1 0 0,1 0 0,0-1 0,0 1 0,3 0 0,-3-1 0,0 0 0,0 0 0,0 0 0,0-1 0,0 1 0,0 0 0,0-1 0,0 0 0,0 1 0,0-1 0,0 0 0,0 0 0,0 0 0,0 0 0,-1 0 0,1-1 0,0 1 0,-1 0 0,1-1 0,-1 1 0,1-1 0,-1 0 0,0 1 0,0-1 0,0 0 0,0 0 0,0 0 0,0 0 0,0 0 0,-1 0 0,2-3 0,-1 1 0,1-1 0,-1 0 0,0 0 0,0 0 0,-1 0 0,1 0 0,-1 0 0,0 0 0,0 0 0,-1 0 0,0 0 0,-1-7 0,-7-5 0,7 13 0,0 1 0,0-1 0,0 1 0,0-1 0,1 1 0,-2-8 0,3 10 0,1 0 0,0 0 0,-1 0 0,1 0 0,0 0 0,-1 0 0,1 1 0,0-1 0,0 0 0,0 1 0,0-1 0,0 1 0,0-1 0,0 1 0,0-1 0,0 1 0,1-1 0,21-7 0,-13 5 0,0 1 0,-1 0 0,1 1 0,0 0 0,0 0 0,1 1 0,-1 0 0,0 1 0,0 0 0,0 1 0,11 3 0,-8-1 0,1 1 0,-1 0 0,0 1 0,0 1 0,0 0 0,-1 0 0,15 13 0,-11-9 0,28 14 0,-41-23 0,2 0 84,1 0 1,-1 0-1,0-1 1,0 0-1,1 0 1,-1 0-1,1 0 1,-1-1-1,1 0 0,5-1 1,56-8-2246,-49 5-542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6632,'0'0'16090,"17"3"-15618,-7-1-391,8 3 80,0-2 0,0 0 0,0-2 0,31 0 1,257-2 2903,-273 0-2301,-27 0-518,0 1 0,0 0-1,0 0 1,1 0 0,-1 0 0,0 1-1,0 0 1,10 3 0,-7-3 777,-7-1-1683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12664,'0'0'6767,"5"-10"-6279,16-28 2,-20 36-417,1 1 0,-1-1 0,0 1 0,1-1 0,-1 1 0,1-1 0,-1 1 0,1 0 0,0-1 0,0 1 0,0 0 0,-1 0 0,1 1 0,0-1 0,0 0 0,0 1 0,0-1 0,0 1 0,0-1 0,1 1 0,-1 0 0,2 0 0,6-1 126,70-15 935,0 4-1,89-2 0,-123 11-547,-30 1-238,-1 1 0,1 1 0,-1 0-1,22 4 1,-5-2 1040,-20-2-1357,-10 0-1131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5:3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243 223 13768,'0'0'3961,"-11"5"-3553,5-2-349,1 0-13,-1 0 0,1 0 0,0 0 0,0 0 0,0 1-1,0 0 1,1 0 0,0 0 0,-1 1 0,2-1 0,-1 1-1,0 0 1,-3 7 0,1 1 71,1 1-1,0 0 1,1 0 0,1 0-1,0 0 1,1 0 0,0 1-1,1-1 1,1 1 0,0 0-1,3 15 1,-2-22-27,0 0 0,1 0 0,0 0-1,1 0 1,0 0 0,0-1 0,0 1 0,1-1 0,0 0 0,1 0 0,0-1 0,0 1-1,0-1 1,1 0 0,0 0 0,0-1 0,0 1 0,1-2 0,-1 1 0,1-1-1,9 5 1,-6-5 43,-1 0 0,1 0-1,0-1 1,0-1 0,1 1-1,-1-2 1,0 1 0,1-1 0,-1-1-1,1 0 1,-1-1 0,1 0-1,-1 0 1,0-1 0,0 0-1,12-5 1,-11 3 37,0-1-1,0-1 1,-1 1-1,1-2 1,-1 0-1,0 0 1,-1 0-1,0-1 1,0-1-1,-1 0 1,0 0-1,-1 0 1,12-20 0,-11 16-7,-2 0 0,0-1 0,-1 0 0,0-1 0,-1 1 0,0-1 0,-2 0 0,1 0 0,-2 0 0,0 0 0,-1 0 0,0 0 0,-1 0 1,-4-16-1,2 14-30,-1 0 1,0-1 0,-2 1-1,0 1 1,-1-1 0,-1 1 0,0 1-1,-1-1 1,-1 1 0,0 1-1,-21-23 1,24 30-80,0 1 0,0 0 0,0 0 0,-1 0 0,0 1 0,0 1 0,-1-1 0,1 1-1,-1 1 1,0-1 0,0 2 0,0-1 0,0 1 0,-1 1 0,1-1 0,-1 1 0,1 1 0,-1 0 0,1 1 0,0-1 0,-1 2 0,1-1-1,-14 5 1,9-1-63,-1 0 0,2 1 1,-1 0-1,1 1 0,0 1 0,0 0 0,1 0 0,0 2 0,1-1 0,0 1 0,0 1 0,1 0 0,1 1 0,-12 16 0,10-8-57,1 0 0,0 1 1,1 0-1,-6 25 0,-13 78-4995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30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0 289 4816,'0'0'9409,"7"9"-8936,22 30-18,-27-38-415,-1 1 0,0-1 1,1 0-1,-1-1 0,1 1 1,0 0-1,-1 0 0,1-1 1,0 1-1,-1-1 0,1 1 1,0-1-1,0 0 0,-1 1 0,1-1 1,0 0-1,0 0 0,0-1 1,-1 1-1,1 0 0,0 0 1,0-1-1,-1 1 0,1-1 1,2-1-1,5 0 196,-2 0-67,0 0 0,1-1 0,-1 0 0,0 0 0,-1-1 0,1 1 0,12-10 0,-5 2 65,-1 0-1,16-17 1,-18 13-58,0 0 0,-1-1-1,-1 0 1,0-1 0,-1 0 0,0 0 0,4-19-1,11-24 575,-21 56-531,0 0 0,0-1 0,-1 0 0,0 1 1,0-1-1,0 0 0,-1 0 0,1-6 0,-2 20-119,0 1-1,-1-1 1,0 1 0,-1-1 0,1 0-1,-7 12 1,-7 26 31,-1 42 42,-7 99 0,-5 29-47,16-162-58,-22 59-1,35-114-67,-2 7 10,-1 0 1,1-1-1,-2 1 1,-3 7-1,6-13-3,0 0-1,1 0 0,-1 0 1,0 0-1,0 0 1,0 0-1,0 0 1,0 0-1,0 0 1,0-1-1,0 1 0,0 0 1,0-1-1,0 1 1,-1 0-1,1-1 1,0 0-1,0 1 1,-1-1-1,1 0 0,0 0 1,-1 1-1,1-1 1,0 0-1,0 0 1,-1 0-1,1-1 1,0 1-1,-1 0 0,0-1 1,-5-1 52,0 0 1,1-1-1,-1 0 1,1 0-1,-12-8 1,16 10-51,1 0 0,-1-1 0,1 1 0,0 0 0,-1-1 0,1 1 0,0-1 1,0 0-1,0 1 0,0-1 0,1 0 0,-1 0 0,0 1 0,1-1 0,-1 0 1,1 0-1,0 0 0,-1 0 0,1 0 0,0 0 0,0 0 0,0 0 0,1 1 0,-1-1 1,0 0-1,1 0 0,0-2 0,3-10-13,1 0 1,0 0-1,1 1 0,1 0 0,0 0 1,1 1-1,0-1 0,1 2 1,17-19-1,-19 23-10,0 0 1,0 1-1,1 1 1,-1-1-1,2 1 1,-1 0-1,0 1 1,1 0-1,0 0 1,0 1-1,0 0 1,0 1-1,0 0 1,1 0-1,-1 1 1,11 0-1,-1 0-48,19 0-18,-37 1 71,0 1 0,1-1 0,-1 0 0,1 0-1,-1 1 1,0-1 0,1 1 0,-1-1 0,0 1 0,1 0 0,-1 0 0,0-1 0,0 1 0,0 0-1,0 0 1,0 0 0,0 0 0,0 0 0,0 1 0,1 1 0,1-1-163,0 2-3469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31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71 6016,'0'0'9784,"5"-11"-9431,16-31-7,-10 26 815,-9 20 657,-14 10-945,5 9-288,6-20 1,-1-11-207,1 0-359,1 6-5,0 1 1,-1 0 0,1-1 0,0 1 0,-1 0 0,1-1-1,-1 1 1,1 0 0,-1-1 0,0 1 0,1 0-1,-1 0 1,0 0 0,0 0 0,0-1 0,0 1-1,0 1 1,0-1 0,0 0 0,0 0 0,0 0 0,-1 0-1,1 1 1,-2-2 0,1 2 0,0 0-1,0 0 1,-1-1 0,1 1 0,0 1-1,-1-1 1,1 0 0,0 0-1,0 1 1,0 0 0,-1-1-1,1 1 1,0 0 0,0 0 0,-2 1-1,1 0-7,0-1 0,0 1 1,0 0-1,0 0 0,0 0 0,0 0 0,0 1 0,1-1 0,0 1 0,-1-1 0,1 1 0,-3 5 0,4-6-10,0 0-1,1 0 1,-1 0 0,1 0-1,-1 0 1,1 0-1,0 0 1,0 0-1,0 0 1,0 1 0,0-1-1,0 0 1,1 0-1,-1 0 1,1 0 0,-1 0-1,1 0 1,0 0-1,0 0 1,0 0-1,0 0 1,2 3 0,9 12-41,1 1 1,1-2-1,16 16 1,0-5-2935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32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0 4416,'0'0'5520,"-11"5"-5102,-35 12 44,41-15-112,0-1 0,0 0 0,0 0 0,0 0 0,0-1 0,0 0 0,0 0 0,0 0 0,-6-1 1,2 0 4082,45-2-4231,1 1 1,0 1-1,71 9 1,-47-2-33,46 6 429,-91-11-470,-14-1-99,0 0 0,-1 0 0,1 0 0,0 0 0,-1 0-1,1 1 1,0-1 0,0 0 0,-1 1 0,1-1-1,-1 1 1,3 1 0,-4-2-25,0 0 0,0 0-1,-1 0 1,1 0 0,0 0 0,0 0 0,0 0-1,0 0 1,-1 0 0,1 0 0,0 0 0,0 0-1,0 0 1,0 0 0,0 0 0,-1 0 0,1 0-1,0 1 1,0-1 0,0 0 0,0 0 0,0 0-1,0 0 1,-1 0 0,1 0 0,0 0 0,0 1-1,0-1 1,0 0 0,0 0 0,0 0 0,0 0 0,0 0-1,0 1 1,0-1 0,0 0 0,0 0 0,0 0-1,0 0 1,0 1 0,0-1 0,0 0 0,0 0-1,0 0 1,0 0 0,0 1 0,0-1 0,0 0-1,0 0 1,0 0 0,0 0 0,0 0 0,0 1-1,0-1 1,0 0 0,0 0 0,1 0 0,-1 0-1,0 0 1,0 0 0,0 1 0,0-1 0,0 0-1,0 0 1,1 0 0,-1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33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9536,'0'0'4598,"12"-1"-4236,361-26 3257,-275 29-2239,7 0 386,-100-2-1705,-1 0 1,1-1 0,-1 0 0,0 0-1,1 0 1,4-2 0,4-5-2833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35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 4912,'0'0'12095,"-12"2"-11936,-39 9-3,49-9-138,-1-1-1,0 0 1,1 1-1,-1 0 1,0-1-1,1 1 1,0 0-1,0 1 1,-1-1-1,1 0 1,1 0-1,-1 1 1,0-1-1,0 1 1,-2 5 0,-1 2 42,-10 11 155,1 2-1,2-1 1,0 2-1,-14 39 0,24-55-115,0 0 0,0 1-1,1-1 1,0 1-1,0 12 1,1-19-71,0 0 0,0 0-1,0 1 1,1-1 0,0 0 0,-1 0-1,1 0 1,0 0 0,0 0 0,0 0-1,0 0 1,0 0 0,0 0 0,1 0-1,-1 0 1,1-1 0,-1 1 0,1-1-1,0 1 1,-1-1 0,1 0 0,0 1-1,0-1 1,0 0 0,4 1 0,17 7 125,-1-2 0,2-1 0,-1 0 0,38 2 0,-8-1 566,-52-7-629,-1 4 77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36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94 124 7736,'0'0'11333,"-4"-10"-11185,-11-34 1,14 42-131,1 1 0,-1 0 0,1 0-1,-1 0 1,1 0 0,-1 0 0,1 0 0,-1 0-1,0 0 1,0 0 0,0 0 0,1 0 0,-1 0 0,0 1-1,0-1 1,0 0 0,0 1 0,0-1 0,-1 0 0,1 1-1,0 0 1,0-1 0,0 1 0,0 0 0,0-1-1,-1 1 1,1 0 0,0 0 0,0 0 0,-1 0 0,-1 0-1,-6-1 142,8 1-141,0 0-1,0 0 1,0 0-1,0 0 1,0 0 0,-1 0-1,1 0 1,0 1-1,0-1 1,0 0-1,0 1 1,0-1-1,0 0 1,0 1-1,0-1 1,0 1-1,1 0 1,-1-1-1,0 1 1,0 0-1,0-1 1,1 1 0,-1 0-1,0 0 1,1 0-1,-1 0 1,0 0-1,1-1 1,-1 1-1,1 0 1,0 0-1,-1 2 1,0-1 18,0 0 0,0 1 1,0-1-1,1 0 0,-1 1 1,1-1-1,-1 1 0,1-1 1,0 1-1,0-1 0,0 1 1,1 4-1,-1-6-7,1 0 0,-1 0 0,0 1 1,1-1-1,-1 0 0,1 1 0,0-1 0,-1 0 0,1 0 1,0 0-1,0 0 0,0 0 0,0 0 0,0 0 0,0 0 1,0 0-1,0 0 0,0 0 0,2 0 0,-2-1-11,0 0 0,0 0-1,0 0 1,0 0 0,0-1 0,0 1-1,0 0 1,0-1 0,0 1 0,0-1-1,0 1 1,-1-1 0,1 1 0,0-1-1,0 0 1,0 1 0,-1-1 0,1 0-1,0 0 1,-1 0 0,1 1 0,-1-1-1,1 0 1,-1 0 0,1 0 0,-1 0-1,1-1 1,2-5 46,0 0-1,0 0 1,-1 0 0,1 0 0,0-9-1,-2 13-38,-1 1 0,1-1 0,-1 1 0,0-1 0,0 1 0,0-1 0,0 0 0,0 1 0,0-1 1,-1 1-1,0-1 0,1 1 0,-1 0 0,0-1 0,0 1 0,0 0 0,0-1 0,-1 1 0,-1-2 0,3 3-19,0 1 1,-1-1 0,1 1 0,-1 0 0,1-1-1,0 1 1,-1-1 0,1 1 0,-1 0 0,1 0-1,-1-1 1,0 1 0,1 0 0,-1 0-1,1 0 1,-1-1 0,1 1 0,-1 0 0,0 0-1,1 0 1,-1 0 0,1 0 0,-1 0 0,1 0-1,-1 0 1,0 0 0,1 1 0,-1-1 0,1 0-1,-1 0 1,1 0 0,-1 1 0,1-1-1,-1 0 1,1 1 0,-1-1 0,1 0 0,-1 1-1,1-1 1,-1 1 0,1-1 0,0 1 0,-1-1-1,1 0 1,0 1 0,-1-1 0,1 1-1,0 0 1,-1 0 0,0 2-1,-1 1 0,1-1 0,0 1 0,0-1 0,0 1 0,-1 5 0,2-5-353,0 1 0,0-1 0,1 0 0,0 1 0,0-1 0,0 1 0,3 7 1,-4-12 62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38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280 102 4816,'0'0'7845,"-12"-8"-7474,-39-24-5,48 31-322,1 0-1,-1-1 0,0 1 1,1 0-1,-1 1 0,0-1 1,0 0-1,0 1 0,1 0 1,-1 0-1,0-1 0,0 2 1,0-1-1,0 0 0,0 1 1,0-1-1,1 1 0,-1 0 1,0 0-1,-4 2 0,-4 1 138,0-1-6,-1 1 1,1 1 0,0 0-1,0 0 1,1 1-1,0 0 1,0 1-1,-14 13 1,21-18-136,0 1 0,0-1 0,1 1 0,-1 0 0,1 0 0,0 0 0,0 0 0,0 0 1,0 1-1,1-1 0,-1 1 0,1-1 0,0 1 0,0-1 0,0 1 0,0 0 0,1 0 0,0-1 0,-1 1 0,1 0 1,1 0-1,-1-1 0,0 1 0,1 0 0,0-1 0,0 1 0,0 0 0,0-1 0,1 1 0,-1-1 0,3 4 0,0 0 30,1 0-1,0 0 0,0 0 0,0-1 0,1 0 1,0 0-1,0 0 0,1-1 0,0 0 0,0 0 0,0-1 1,0 1-1,1-2 0,-1 1 0,1-1 0,0 0 1,0-1-1,0 0 0,0 0 0,1 0 0,-1-1 1,0-1-1,1 0 0,-1 0 0,1 0 0,8-2 0,-13 1-5,0 0 1,-1 1-1,1-2 0,0 1 0,-1 0 0,1-1 0,-1 1 0,0-1 0,1 0 0,-1 0 0,0-1 0,0 1 0,2-3 0,-3 3-19,-1 0 0,1 0 0,-1 1 0,0-1 0,1 0 0,-1 0 1,0 0-1,0 0 0,-1-1 0,1 1 0,0 0 0,-1 0 0,1 0 0,-1-1 0,0 1 0,0 0 0,0 0 0,0-1 0,0 1 0,0 0 1,-1 0-1,0-4 0,-1-1 23,-1 1 1,1-1 0,-1 1-1,0 0 1,-1 0-1,0 0 1,0 0 0,0 1-1,0 0 1,-1-1-1,-10-7 1,7 7 25,-1-1-1,0 2 1,0 0-1,-1 0 1,1 0-1,-1 1 1,-11-3 0,10 4-31,0-1 246,27-1-204,-10 4-109,16-3-30,0-1 0,42-16-1,106-56 42,-160 73-7,-7 2 4,0 1-1,0-1 0,1 1 0,-1 0 0,1 0 0,-1 0 0,4 0 0,-6 1 1,0 0 0,0 0 0,-1 1-1,1-1 1,0 0 0,0 0-1,0 1 1,0-1 0,-1 0-1,1 1 1,0-1 0,0 1-1,-1-1 1,1 1 0,0-1 0,-1 1-1,1 0 1,-1-1 0,1 1-1,0 0 1,-1-1 0,0 1-1,1 0 1,-1 0 0,1-1-1,-1 1 1,0 0 0,0 0-1,1 0 1,-1-1 0,0 1 0,0 0-1,0 0 1,0 1 0,1 9 41,-1-1 1,0 0-1,-2 17 1,0 11 68,2-11-23,-1 1 43,2-1 0,4 29 0,-4-48-89,1 0 0,0 1 0,0-1 0,1 0 0,0 0 0,1-1 0,-1 1 0,2-1 0,-1 1 0,1-1 0,5 6 0,-5-9-27,-1 0 0,1 0 0,0 0 0,0-1 0,1 0-1,-1 0 1,1 0 0,-1 0 0,1-1 0,0 0 0,0 0 0,0-1 0,0 0 0,0 0 0,0 0 0,0-1 0,1 0-1,-1 0 1,8-1 0,1-1-26,0 0 0,-1-1 0,1-1 0,-1 0 1,0-1-1,26-12 0,-27 9-100,-1 0 1,0 0 0,12-12-1,-6 3-2816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4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21 160 10152,'0'0'3821,"-4"-10"-3386,-12-32-57,16 41-370,0 0-1,0 1 1,0-1-1,0 1 1,0-1 0,0 0-1,0 1 1,0-1-1,0 1 1,0-1-1,0 0 1,0 1-1,0-1 1,0 1 0,1-1-1,-1 0 1,0 1-1,0-1 1,1 1-1,-1-1 1,0 1-1,1-1 1,-1 1 0,1-1-1,-1 1 1,1 0-1,-1-1 1,1 1-1,-1-1 1,1 1-1,-1 0 1,1 0 0,-1-1-1,1 1 1,-1 0-1,1 0 1,0-1-1,0 1 1,21-7 140,-1 1 0,1 2 0,40-5 0,73 2 171,-107 6-247,571-42 962,-534 34-3128,-52 7-8622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4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57 9144,'0'0'7622,"-10"-6"-7355,2 1-238,-1-1 97,-1 0 0,1 1 0,-1 0 0,0 1 0,0 0-1,0 0 1,0 1 0,-1 0 0,-19-2 0,27 5-53,-1 0 0,0 0 0,0 0 0,0 1 0,0 0 0,0-1 0,1 2 0,-1-1 0,0 0 0,1 1 0,-1-1 1,1 1-1,-1 0 0,1 0 0,0 0 0,0 1 0,0-1 0,0 1 0,0 0 0,1 0 0,-1 0 0,1 0 0,0 0 0,0 0 0,0 1 0,0-1 1,0 0-1,1 1 0,-2 4 0,-2 10 63,2 0 0,-1 0 0,2 1-1,1-1 1,0 0 0,2 24 0,0-6 7,30 379 1102,-14-256-815,37 300 849,-21-200-302,-12-4 276,-19-221-869,-3 36-1,0-41 70,1 0 1,4 31-1,2 13 548,-6-71-975,1-1-1,-1 0 1,1 0-1,0 0 0,-1 0 1,1 0-1,0 0 1,-1-1-1,1 1 1,0 0-1,0 0 1,0 0-1,0-1 1,0 1-1,0 0 1,0-1-1,0 1 1,0-1-1,0 0 1,0 1-1,0-1 1,1 0-1,-1 1 1,0-1-1,0 0 0,0 0 1,0 0-1,1 0 1,-1 0-1,0 0 1,2-1-1,45-7 187,-38 6-144,117-35 366,-91 25-83,0 1 0,67-11 1,-90 20-306,0 0 0,0-1-1,17-6 1,-24 7-37,0-1-1,0 0 0,0 0 0,0 0 0,-1 0 0,1-1 1,-1 0-1,9-8 0,-12 8 55,1 0 1,-1 0-1,0 0 1,0-1-1,0 1 0,0-1 1,-1 1-1,0-1 1,0 0-1,0 1 1,-1-1-1,1 0 0,-1 0 1,-1-6-1,0-12-1133,-7-34 0,5 38-1788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39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88 5224,'0'0'9801,"11"5"-9360,39 17-21,-46-21-330,0 0 1,-1 0-1,1-1 0,0 1 0,-1-1 0,1 0 0,0 0 0,0 0 1,0 0-1,-1 0 0,1-1 0,0 0 0,-1 0 0,1 0 1,-1 0-1,1-1 0,-1 1 0,1-1 0,-1 0 0,0 0 1,0 0-1,0 0 0,0-1 0,0 1 0,3-5 0,-5 6-42,0 0 1,0-1-1,0 1 1,0 0 0,0-1-1,-1 1 1,1-1 0,-1 1-1,1-1 1,-1 0 0,0 1-1,1-1 1,-1 1-1,0-1 1,0 0 0,0 1-1,0-1 1,0 1 0,-1-1-1,1 1 1,0-1 0,-1 0-1,1 1 1,-1-1 0,1 1-1,-3-3 1,2 1 9,0 0 1,-1 0-1,1 0 1,-1 0-1,0 0 1,0 1-1,0-1 1,0 1-1,0-1 1,-1 1-1,1 0 1,-4-2-1,1 2-13,1 0 1,-1 1-1,0-1 0,0 1 0,1 0 0,-1 1 0,0-1 0,0 1 0,0 0 0,0 0 0,0 1 1,0-1-1,-6 3 0,3-2-6,0 2 1,1-1-1,-1 1 1,1 0 0,0 1-1,0 0 1,-9 6-1,6-3 2,0 1-1,0 0 0,0 1 1,1 0-1,1 1 0,0 0 1,0 0-1,1 1 1,-11 20-1,15-25-20,1 1 0,0-1 0,0 1 1,0 0-1,1-1 0,0 1 0,0 0 0,0 0 0,1 0 0,0 0 1,1 0-1,0 0 0,0 0 0,0 0 0,1-1 0,0 1 1,0 0-1,0-1 0,6 10 0,-3-8 20,0-1-1,0 1 1,1-1-1,0 0 1,0-1 0,1 0-1,0 0 1,0 0-1,0-1 1,1 0 0,0 0-1,0-1 1,0 0-1,0 0 1,1-1 0,-1 0-1,1 0 1,12 1 0,-5-1 39,0-1 0,0-1 0,0 0 0,0-1 0,0 0 0,0-2 0,0 0 0,0 0 0,26-9 0,-36 8-80,1 0 0,-1 0 1,0-1-1,0 0 1,0 0-1,-1 0 1,0-1-1,1 1 1,5-8-1,8-12-3224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48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0 5520,'0'0'11615,"-5"11"-11484,0-1-100,0 2 8,-1-1-1,0 0 1,-1 0 0,-8 11-1,-20 25 190,-37 64 0,58-85-162,2 0 0,0 1 0,1 1 0,-10 43-1,14-38 25,1 0 0,-2 47 0,7-60-44,2-1 1,0 1-1,1-1 1,1 0-1,9 31 0,0-8 75,3-1 1,1-1-1,2 0 0,27 42 0,81 130 1083,-112-185-658,-11-22-2866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50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83 7432,'0'0'4645,"-12"6"-4265,-37 20-12,44-23-292,1 0-1,0 0 1,0 0-1,0 0 1,1 1 0,-1-1-1,1 1 1,0 0-1,-1 0 1,2 0 0,-1 0-1,1 1 1,-1-1-1,-2 8 1,1-1 106,0-3-86,1-1 0,1 1 1,0 0-1,0 0 0,0 1 0,1-1 1,0 0-1,1 1 0,0-1 0,0 0 1,1 1-1,0-1 0,0 0 0,1 0 0,0 0 1,1 0-1,0 0 0,0 0 0,0-1 1,1 1-1,6 8 0,-7-12-54,0-1-1,0 1 1,0-1-1,1 0 0,0 0 1,-1 0-1,1 0 1,0-1-1,1 0 1,-1 0-1,0 0 1,1 0-1,-1 0 0,1-1 1,-1 0-1,1 0 1,-1 0-1,10 0 1,-11-1-14,1 0 1,-1 0 0,1 0 0,-1 0-1,1-1 1,-1 1 0,1-1 0,-1 0-1,1 0 1,-1 0 0,0 0 0,1-1-1,-1 0 1,0 1 0,0-1-1,0 0 1,0 0 0,-1-1 0,1 1-1,-1-1 1,1 1 0,-1-1 0,0 0-1,0 0 1,2-3 0,1-4 59,-1-1 1,0 0-1,0 1 1,-1-1 0,2-14-1,-5 20-43,1 0 0,-1 1-1,0-1 1,0 1 0,0-1-1,-1 0 1,0 1 0,0-1-1,0 1 1,0-1 0,-1 1 0,1 0-1,-1 0 1,0-1 0,-5-5-1,5 8-5,0 0 0,0 0 0,-1 0 0,1 1 0,-1-1 0,1 1 0,-1-1 0,1 1 0,-1 0 0,0 0-1,0 0 1,1 1 0,-1-1 0,0 1 0,0-1 0,0 1 0,0 0 0,0 0 0,0 0 0,-3 1 0,1-1 38,5 0-33,10-5 123,24-14-55,45-33 0,17-11-10,-81 54-74,5-2 9,0 1 1,26-11 0,-40 19-17,-1 1 0,1-1 0,0 1 0,-1 0 0,1 0 0,0 0 0,0 1 0,0 0 0,0 0 0,0 1 0,-1-1 0,1 1 0,10 3 0,-14-3-7,-1 0 0,1 0 0,0 1 1,0-1-1,0 1 0,-1-1 0,1 1 0,-1-1 0,1 1 0,-1 0 1,0-1-1,0 1 0,0 0 0,0 0 0,0 0 0,0 0 0,0 0 1,0 0-1,-1 0 0,1 1 0,-1-1 0,0 0 0,0 0 0,0 4 1,1 4 30,-1 0 1,-1 1-1,-3 18 1,0-6 74,-2 0-1,0 0 1,-19 41 0,21-48-33,3-14-63,1 0 0,0 0-1,-1 1 1,0-1 0,1 0 0,-1 0 0,0 0 0,0 0 0,0 0-1,-1 0 1,1 0 0,-3 3 0,4-5-21,0 0 0,0 0 0,0 0 0,0 0-1,-1 0 1,1 0 0,0 0 0,0 0 0,0 0 0,0 0 0,0 0 0,0 0 0,0 0-1,0 0 1,-1 0 0,1 0 0,0 0 0,0 0 0,0 0 0,0 0 0,0 0 0,0 0-1,0-1 1,0 1 0,0 0 0,0 0 0,0 0 0,0 0 0,-1 0 0,1 0 0,0 0-1,0 0 1,0 0 0,0-1 0,0 1 0,0 0 0,0 0 0,0 0 0,0 0 0,0 0-1,0 0 1,0 0 0,0 0 0,0-1 0,0 1 0,0 0 0,0 0 0,0 0 0,0 0-1,1 0 1,-1 0 0,0 0 0,0 0 0,0 0 0,0-1 0,0 1 0,0 0 0,0 0-1,0 0 1,0 0 0,0 0 0,0 0 0,0 0 0,1 0 0,-1 0 0,0 0 0,0 0-1,0 0 1,6-9 46,30-31 67,-9 8 7,2 1-1,2 1 1,0 1 0,36-24-1,-65 52-108,-1 0 0,1 0 0,-1 0-1,1 0 1,-1 1 0,1-1 0,0 0 0,-1 1-1,1-1 1,0 1 0,0 0 0,-1-1 0,1 1-1,3 0 1,-4 0-8,0 1 0,0-1 0,0 0 0,0 1 0,0-1 0,0 1 0,0-1 0,0 1 0,0-1 1,-1 1-1,1 0 0,0-1 0,0 1 0,0 0 0,-1 0 0,1-1 0,0 1 0,0 1 0,2 4 3,-1 0 0,1 1 1,-1-1-1,-1 0 0,1 1 0,0 8 1,2 4-6,4 14 9,-5-19-5,0 1 1,1 0-1,1-1 1,0 0 0,1 0-1,1-1 1,12 21-1,-9-17 51,-9-14-37,1 0-1,0 0 0,-1 0 0,1 0 0,0-1 0,0 1 0,0 0 0,4 2 1,-2-2 78,1 0 0,-1 0 0,1-1 0,0 1 0,-1-1 0,7 2 1,-9-4-97,0 0 0,1 1 0,-1-1 0,0 0 0,0 0 1,0-1-1,1 1 0,-1 0 0,0-1 0,0 1 0,0-1 1,0 1-1,0-1 0,0 0 0,0 0 0,0 0 0,3-2 1,6-5 11,0 0 1,-1 0-1,0-1 1,0 0-1,-1-1 1,13-16 0,-20 22-10,1 0 0,0 0 1,-1 0-1,0 0 1,0-1-1,0 1 0,-1 0 1,1-1-1,-1 1 1,0-1-1,0 0 0,-1 1 1,1-1-1,-1 0 0,0 1 1,-1-1-1,1 0 1,-1 1-1,0-1 0,0 0 1,-3-8-1,3 12-1,1-1 1,-1 0-1,0 0 0,-1 1 0,1-1 0,0 1 0,0-1 0,-1 1 1,1-1-1,-1 1 0,1 0 0,-1 0 0,0 0 0,1 0 1,-1 0-1,0 0 0,0 0 0,1 0 0,-1 1 0,0-1 1,0 1-1,0-1 0,0 1 0,0 0 0,0 0 0,0 0 0,0 0 1,0 0-1,0 0 0,0 0 0,0 1 0,0-1 0,0 1 1,-3 1-1,-6 2 7,1 0 0,0 1-1,0 0 1,-16 10 0,23-13-20,1 0 0,-1 0 1,1 0-1,-1 1 0,1-1 0,0 1 0,0-1 0,0 1 0,0 0 1,0 0-1,0-1 0,1 1 0,0 1 0,-1-1 0,1 0 0,0 0 1,1 0-1,-1 1 0,0-1 0,1 0 0,0 1 0,0-1 0,0 0 1,0 1-1,1 5 0,1-4-2,-1 1 0,0-1 1,1 0-1,0 1 0,0-1 0,1 0 1,0 0-1,0 0 0,0-1 1,0 1-1,0-1 0,1 1 0,0-1 1,6 5-1,2 0 27,0-1-1,1-1 1,-1 0 0,2 0 0,-1-2-1,0 1 1,1-2 0,0 0-1,0 0 1,1-2 0,-1 1 0,25-1-1,-16-2-499,0-1-1,0-1 1,0-1-1,0-2 1,-1 0 0,0-1-1,23-9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52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1053 6328,'0'0'4489,"9"-13"-3917,57-91 471,-34 52-398,-12 19-184,-1-1 0,-1 0 0,13-39 0,-4-28 374,-8 24-112,-8 29-37,-8 33-237,0 2-1,0-1 1,7-13-1,-10 26-436,0 1-1,0 0 0,0 0 0,0-1 0,0 1 0,0 0 0,0 0 0,0 0 0,0-1 0,1 1 1,-1 0-1,0 0 0,0 0 0,0 0 0,0-1 0,0 1 0,1 0 0,-1 0 0,0 0 0,0 0 1,0 0-1,1-1 0,-1 1 0,0 0 0,0 0 0,1 0 0,-1 0 0,0 0 0,0 0 0,1 0 1,-1 0-1,0 0 0,0 0 0,0 0 0,1 0 0,-1 0 0,0 0 0,0 0 0,1 0 0,-1 0 0,0 0 1,0 0-1,0 1 0,1-1 0,-1 0 0,0 0 0,0 0 0,0 0 0,1 0 0,-1 1 0,0-1 1,0 0-1,0 0 0,0 0 0,1 1 0,-1-1 0,0 0 0,0 0 0,0 1 0,11 17 240,-7-11-182,7 16 39,0 0 1,-1 0-1,-1 1 1,-2 1-1,0 0 1,-2 0-1,-1 0 1,0 0-1,-2 1 0,-1-1 1,-1 1-1,-2-1 1,-8 51-1,10-75-93,0 0-1,0 0 0,0 0 1,-1 0-1,1 0 1,0 0-1,0 0 0,-1 0 1,1 0-1,-1 0 0,1 0 1,-1 0-1,0 0 1,1 0-1,-1 0 0,0-1 1,1 1-1,-1 0 0,0 0 1,0-1-1,0 1 0,0-1 1,0 1-1,0-1 1,0 1-1,0-1 0,0 1 1,0-1-1,0 0 0,0 1 1,0-1-1,-2 0 1,-2-1 32,1 1 1,-1-1 0,1 0 0,-1-1 0,1 1 0,0-1 0,-5-2 0,-15-6 103,0-1 116,-25-13 0,127 39-71,-61-13-208,1-1 0,1-1 0,-1 0 0,-1-2 0,25-4 0,22-1-79,-46 6 73,-1-1-1,1-1 1,0 0 0,-1-2-1,0 0 1,0 0-1,0-2 1,19-9 0,-31 13 36,0 0 0,0-1 0,0 1 0,0-1 1,0 0-1,-1 0 0,1-1 0,-1 1 0,0-1 1,-1 0-1,1 0 0,-1 0 0,0 0 0,0-1 1,0 1-1,-1-1 0,0 0 0,0 0 0,-1 0 1,0 0-1,0 0 0,0 0 0,0 0 0,-1 0 1,0 0-1,0 0 0,-2-8 0,2 13 1,0-1 0,-1 1 0,1-1-1,0 0 1,-1 1 0,1-1 0,-1 1-1,1-1 1,-1 1 0,0-1 0,0 1 0,0-1-1,0 1 1,-2-3 0,3 4-12,-1 0-1,1 0 1,-1 0-1,0 0 1,1 0 0,-1 0-1,0 0 1,1 0 0,-1 0-1,0 0 1,1 0 0,-1 0-1,0 0 1,1 0 0,-1 1-1,0-1 1,1 0 0,-1 0-1,1 1 1,-1-1 0,1 1-1,-1-1 1,1 0 0,-1 1-1,1-1 1,-1 1 0,1-1-1,-1 1 1,1-1 0,0 1-1,-1 0 1,1-1 0,0 1-1,-1-1 1,1 1 0,0 0-1,-3 4-2,0 0-1,1 0 1,0 1 0,0-1-1,0 0 1,1 1-1,0-1 1,0 1 0,0-1-1,1 1 1,-1 0-1,1-1 1,1 1 0,0 6-1,0-5 0,0 0-1,1 0 0,0 0 1,0 0-1,1 0 0,0 0 1,0-1-1,0 0 1,1 1-1,8 10 0,-10-14-2,1-1 0,-1 1 0,1-1 0,0 0 0,0 0 1,-1 0-1,1 0 0,0 0 0,1-1 0,-1 1 0,0-1 0,0 0 0,1 0 0,-1 0 0,6 1 0,-3-2 0,-1 0 0,1 0 1,0 0-1,-1-1 0,1 0 1,-1 0-1,1 0 0,-1-1 0,6-2 1,2-1 1,-1-2-1,0 1 1,0-2 0,-1 1 0,0-2 0,0 1 0,12-14 0,2-4 18,-2-1 1,0-1-1,-2-2 0,-1 0 0,-2-1 1,-1 0-1,-1-2 0,20-61 1,-25 59 7,34-128 191,-40 139-123,0-1 0,-2 0 0,-1-1-1,-2-39 1,0 64-83,0 0-1,0 0 0,0 0 0,0 0 1,0 0-1,-1 1 0,1-1 1,0 0-1,0 0 0,-1 0 1,1 0-1,0 0 0,-1 0 1,1 1-1,-1-1 0,1 0 1,-1 0-1,0 1 0,1-1 0,-1 0 1,0 1-1,1-1 0,-2 0 1,1 1-8,1 0 1,-1 0 0,0 0-1,1 0 1,-1 0 0,0 0-1,1 0 1,-1 1-1,0-1 1,1 0 0,-1 0-1,1 1 1,-1-1 0,0 0-1,1 1 1,-1-1 0,1 0-1,-1 1 1,1-1 0,-1 1-1,1-1 1,0 1-1,-1-1 1,1 1 0,-1-1-1,1 1 1,0-1 0,0 1-1,-1 0 1,1-1 0,0 2-1,-4 6 10,1 0-1,0 1 0,0 0 0,1 0 1,0 0-1,-1 15 0,3 58 0,0-57-18,26 265-136,0-28 69,-26-250 53,2-1-25,-2 0 1,0 0-1,0 0 0,-1 0 0,0 0 0,-1-1 1,-4 13-1,6-22 8,0-1-1,0 0 1,0 0-1,-1 0 1,1 1 0,0-1-1,0 0 1,0 0-1,0 0 1,-1 0 0,1 1-1,0-1 1,0 0-1,-1 0 1,1 0 0,0 0-1,0 0 1,-1 0-1,1 0 1,0 0 0,0 1-1,-1-1 1,1 0-1,0 0 1,0 0 0,-1 0-1,1 0 1,0-1-1,0 1 1,-1 0 0,1 0-1,0 0 1,0 0 0,-1 0-1,1 0 1,0 0-1,0 0 1,-1-1 0,1 1-1,0 0 1,0 0-1,0 0 1,-1 0 0,1-1-1,0 1 1,0 0-1,0 0 1,0 0 0,-1-1-1,1 1 1,0 0-1,0 0 1,0-1 0,0 1-1,0 0 1,0 0-1,0-1 1,0 1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52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84 11856,'0'0'928,"16"-5"-582,200-50 1133,-150 45-845,1 2 1,-1 4-1,1 3 0,101 10 1,-149-7-684,45 7 921,-27 0-3099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6:53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219 558 6928,'0'0'4648,"-10"2"-4134,-3 0-247,0 0 0,0 1 0,1 1-1,-1 0 1,1 1 0,0 0 0,0 1 0,0 0-1,-19 14 1,26-15-137,-1-1-1,1 1 1,0 0 0,0 0-1,0 0 1,1 1-1,0-1 1,0 1 0,1 0-1,-1 0 1,1 1-1,0-1 1,1 1 0,-3 7-1,5-12-78,-1 1-1,1-1 1,-1 1-1,1-1 1,0 1-1,-1-1 1,1 1-1,1-1 0,-1 1 1,0-1-1,0 1 1,1-1-1,0 1 1,-1-1-1,1 0 1,0 1-1,0-1 1,0 0-1,1 0 1,-1 0-1,0 1 1,1-1-1,0-1 1,-1 1-1,1 0 1,0 0-1,0-1 1,2 3-1,-2-2 1,0-1-1,1 1 1,-1 0 0,1 0 0,-1-1-1,1 1 1,0-1 0,0 0-1,-1 0 1,1 0 0,0 0-1,0-1 1,0 1 0,0-1-1,0 1 1,0-1 0,0 0-1,3-1 1,-1 0 19,0 0 1,0 0-1,0 0 0,-1-1 1,1 0-1,0 0 0,-1 0 1,0-1-1,0 1 0,7-6 0,-6 4 14,1-1 0,-1 1 0,0-2 0,-1 1 0,1 0 0,-1-1 0,0 0 0,0 0-1,-1 0 1,1 0 0,-2-1 0,1 1 0,-1-1 0,1 0 0,-2 1 0,2-9 0,-2 6 26,-1 0 1,0 0-1,-1 0 0,0 0 1,0 1-1,-1-1 1,0 0-1,-1 0 1,0 1-1,0-1 1,-6-9-1,1 11 106,7 5-155,8 2-40,0 0-16,4 0 6,0-1 0,-1 0 1,1 0-1,-1-1 0,1-1 0,-1 0 1,0 0-1,0-1 0,0 0 1,0-1-1,-1 0 0,1-1 1,10-8-1,-8 4 21,0-1 0,-1 0 0,-1 0 0,0-1 0,0 0 0,-2-1 0,1 0 0,10-25 0,8-24 347,-4-2 0,30-126 1,-50 152 201,-9 47-237,-17 170-97,8-48-194,-98 463 27,103-559-61,-3-1-1,0 0 1,-20 34 0,33-66-13,-1-1 0,0 1 1,1-1-1,-1 0 0,0 1 0,0-1 1,0 0-1,0 0 0,0 1 1,0-1-1,0 0 0,-1 0 1,1 0-1,0 0 0,-1-1 1,1 1-1,0 0 0,-1 0 1,1-1-1,-1 1 0,1-1 1,-1 1-1,1-1 0,-1 0 1,1 0-1,-1 0 0,0 0 1,1 0-1,-1 0 0,1 0 1,-1 0-1,0 0 0,-2-2 1,2 2 4,0-2 1,0 1-1,1 0 1,-1 0-1,0 0 1,1-1 0,-1 1-1,1-1 1,-1 0-1,1 1 1,0-1-1,0 0 1,0 0-1,0 1 1,0-1 0,0 0-1,0 0 1,0 0-1,1 0 1,-1 0-1,1-1 1,0 1-1,-1 0 1,1-4 0,1-4 5,0-1 0,1 1 0,0-1 1,1 1-1,0 0 0,0 0 0,1 1 1,0-1-1,1 1 0,0-1 0,1 2 1,-1-1-1,2 0 0,7-7 0,10-10 17,1 1 0,50-38 0,-50 46-8,0 2 1,1 0 0,1 2-1,0 1 1,47-14 0,-73 26-31,0-1-1,0 1 1,-1 0 0,1 0 0,0 0 0,0 0 0,0 0 0,0 0 0,0 0 0,0 0 0,0 1 0,0-1 0,-1 0 0,1 0 0,0 1 0,0-1 0,0 0 0,0 1 0,-1-1 0,1 1 0,0-1 0,0 1 0,-1 0 0,1-1 0,-1 1 0,1 0 0,0-1 0,-1 1 0,1 0 0,-1 0 0,1-1 0,-1 2 0,5 10-3515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04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1 227 5520,'0'0'6382,"14"1"-6120,-1 0-233,15 1 268,47-2 0,-66-1-196,0 0-1,0 0 1,0-1 0,0 0 0,0-1 0,0 0-1,-1 0 1,1-1 0,-1 0 0,12-7 0,-14 6-29,3-1 79,1-2 0,-1 1 0,9-11 0,-16 16-114,0-1-1,0 1 1,0-1 0,-1 1 0,1-1-1,-1 0 1,1 1 0,-1-1-1,0 0 1,0 0 0,0 0 0,-1 0-1,1 0 1,-1 0 0,1 0-1,-1-1 1,0-2 0,-1-1 48,0-1 0,0 1-1,-1 0 1,0 0 0,0 0 0,-1 0 0,0 0 0,-6-11 0,8 17-59,0-1 0,0 0-1,0 1 1,-1-1 0,1 1 0,0-1 0,-1 1 0,1 0 0,-1 0 0,0 0 0,1 0-1,-1 0 1,0 0 0,0 0 0,0 0 0,1 1 0,-1-1 0,0 1 0,0-1 0,0 1 0,0 0-1,0 0 1,0 0 0,0 0 0,0 0 0,0 0 0,0 0 0,0 1 0,0-1 0,0 1 0,0-1-1,0 1 1,0 0 0,1 0 0,-1 0 0,0 0 0,-1 1 0,-4 3 24,0 0 0,0 0 0,1 1 0,-1 0-1,2 0 1,-1 0 0,1 1 0,-1 0 0,2 0 0,-1 0 0,1 1 0,0-1 0,1 1 0,0 0 0,0 0 0,-3 15 0,3-7 3,0-1 0,1 1 1,1 0-1,0-1 1,1 1-1,1 0 0,1 0 1,4 19-1,-1-14 33,1-1 0,1 0-1,1 0 1,1 0 0,1-1 0,0-1 0,1 0-1,27 32 1,-36-47-64,1-1 1,0 0-1,0 1 0,0-1 1,0 0-1,0-1 0,0 1 1,1-1-1,-1 1 0,0-1 1,1 0-1,0 0 1,-1 0-1,1-1 0,-1 1 1,1-1-1,0 0 0,-1 0 1,1 0-1,-1-1 0,1 1 1,7-3-1,-2 1 25,1-1-1,-1 0 1,0 0 0,0-1 0,0-1 0,0 1-1,9-8 1,4-6 119,-1-2 0,-1 1-1,-1-2 1,31-42 0,-29 34 12,-13 18-91,-1 0 1,0-1 0,7-18-1,-9 18 9,1 0 0,0 0-1,15-19 1,-17 25-62,0 0 0,0 1 0,1 0 1,0-1-1,0 1 0,1 1 0,0-1 0,-1 1 0,1 0 1,0 1-1,1-1 0,10-3 0,6-2 21,-20 8-52,0-1 1,0 1 0,0 0-1,1 0 1,-1 0 0,1 0 0,-1 1-1,7-1 1,34 7-221,-42-5 159,2 2 199,-11-5-23,5 1-108,-3-1 7,-1-1 0,0 1 1,0 0-1,0 1 1,0-1-1,0 1 1,0 1-1,0-1 0,0 1 1,0 0-1,-11 1 1,6 1-13,0 0-1,0 1 1,1 0 0,-1 1 0,1 0 0,-1 1 0,1 0 0,1 1 0,-1 0 0,1 0 0,0 1 0,0 0 0,1 0-1,0 1 1,0 0 0,1 1 0,0 0 0,-10 18 0,12-20-15,1 1 1,0 0-1,0 0 0,1 1 1,0-1-1,0 1 0,1-1 1,0 1-1,1 0 1,-1 10-1,2-14 5,0 0 0,0 0 0,1 1 0,0-1 0,0 0 1,1-1-1,-1 1 0,1 0 0,0 0 0,0-1 0,0 1 0,1-1 0,0 1 0,0-1 0,0 0 1,0 0-1,0 0 0,1-1 0,4 4 0,-6-5 7,0-1 1,-1 0-1,1 1 1,0-1-1,0 0 1,0 0-1,1 0 1,-1 0-1,0-1 1,0 1-1,0-1 1,1 1-1,-1-1 0,0 0 1,0 0-1,1 0 1,-1 0-1,0 0 1,4-1-1,-2 0 15,1 0 0,-1-1 0,0 0 0,0 0 0,0 0 0,0 0 0,-1 0 0,1-1 0,5-5 0,-1 1 28,-1-1 1,0 0-1,-1 0 0,1 0 1,-2-1-1,1 0 0,-1 0 0,4-11 1,-5 7 34,0 0 1,-1 0 0,0 0 0,-1-1-1,-1 1 1,0-20 0,-1 33-72,5-11 33,21-1 188,-24 10-220,0 0-1,1 0 0,-1 0 0,0 0 1,-1-1-1,1 1 0,0-1 0,-1 1 1,1-1-1,-1 1 0,0-1 0,0 0 1,0 0-1,1-3 0,7-14 28,-6 3 579,-3 11-1448,-3 12-2181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09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4816,'0'0'15734,"10"13"-15558,-6-8-156,2 2 4,-1 0 0,0 0-1,0 1 1,-1-1 0,0 1 0,0 0 0,-1 0-1,0 1 1,0-1 0,-1 1 0,0-1 0,1 12-1,0 111 557,-15 152 0,3-225-390,6-36 12,-3 38 0,3-30 102,1-18 136,1-11-83,1-4 118,-6-60 151,4 47-1770,1 1-1,0-27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13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52 807 5624,'0'0'8928,"-8"13"-8299,-24 42-12,30-49-471,0 1 1,0-1-1,0 0 0,1 0 0,0 1 0,0-1 0,1 1 1,0-1-1,0 1 0,0-1 0,1 1 0,2 8 0,-2-1 134,0-8-190,0 2 171,0 0 0,0 0 0,1 0 0,5 13 1,-7-19-212,1-1 0,-1 0 0,1 1 1,0-1-1,-1 0 0,1 0 0,0 0 1,0 1-1,0-1 0,0 0 0,0 0 1,0 0-1,0 0 0,0-1 0,1 1 1,-1 0-1,0 0 0,0-1 0,1 1 1,-1-1-1,1 1 0,-1-1 0,0 1 1,1-1-1,-1 0 0,1 0 0,-1 0 1,1 1-1,-1-2 0,0 1 0,1 0 1,-1 0-1,4-1 0,0-2 23,1 0 0,-1 0 0,0-1 0,0 0 0,0 0 0,0 0 0,0-1 0,-1 1 0,0-1 0,0 0 0,4-6 0,10-15 47,-1 0 0,-2-1 0,0 0 0,-2-1 0,0-1 0,11-41 0,-10-24 305,-12 74-310,-1-26 372,-1 46-477,1 0 0,-1 0 1,0 0-1,0 0 0,1 0 1,-1 1-1,0-1 0,1 0 1,-1 0-1,0 0 0,0 0 0,1 0 1,-1 1-1,0-1 0,0 0 1,0 0-1,1 1 0,-1-1 1,0 0-1,0 0 0,0 1 1,0-1-1,1 0 0,-1 0 1,0 1-1,0-1 0,0 0 1,0 1-1,0-1 0,0 0 1,0 0-1,0 1 0,0-1 1,0 1-1,1 18 74,1 1 0,5 22 0,1 4-9,-5-19 50,1 1 1,2-1 0,14 43-1,-19-67-95,1 0 0,0 0-1,0-1 1,0 1 0,1-1-1,-1 1 1,1-1 0,4 4-1,5 4 128,-11-9-149,0 0 0,0-1 0,0 0 0,-1 1 0,1-1 0,0 1 0,0-1-1,0 0 1,0 0 0,0 1 0,0-1 0,0 0 0,0 0 0,0 0 0,0 0 0,1 0 0,-1 0-1,0-1 1,0 1 0,0 0 0,-1-1 0,1 1 0,0 0 0,0-1 0,0 1 0,0-1 0,0 1 0,1-2-1,30-22 80,-21 14-71,7-4 62,30-31-1,-38 34-56,0 1 0,0 0 0,1 1-1,0 0 1,1 1 0,0 0 0,21-10 0,-28 16-20,0 0 1,0 0 0,1 1-1,-1-1 1,0 1 0,0 1-1,1-1 1,-1 1 0,1 0 0,-1 0-1,0 0 1,1 1 0,-1 0-1,0 0 1,1 0 0,-1 1 0,0 0-1,0 0 1,0 0 0,0 0-1,-1 1 1,1 0 0,-1 0 0,7 5-1,9 5 22,4 1 19,-23-13-40,0-1-1,0 1 1,0-1 0,0 1 0,-1 0-1,1 0 1,0-1 0,-1 1-1,1 0 1,0 0 0,-1 0 0,1-1-1,-1 1 1,0 0 0,1 0-1,-1 0 1,0 0 0,1 2 0,-1-3-1,0 0 1,0 0 0,0 0 0,0 0 0,0 0 0,-1 0 0,1 0 0,0 0 0,0 1 0,0-1 0,0 0 0,0 0-1,0 0 1,0 0 0,0 0 0,-1 0 0,1 0 0,0 0 0,0 0 0,0 0 0,0 0 0,0 0 0,0 0 0,-1 0-1,1 0 1,0 0 0,0 0 0,0 0 0,0 0 0,0 0 0,0 0 0,-1 0 0,1 0 0,0 0 0,0 0-1,0 0 1,0 0 0,0 0 0,0 0 0,0-1 0,-1 1 0,1 0 0,0 0 0,0 0 0,0 0 0,0 0 0,0 0-1,0 0 1,0 0 0,0-1 0,0 1 0,0 0 0,0 0 0,0 0 0,-9-8 48,7 6-21,-5-3 6,-1 1 1,0 0 0,0 0 0,0 0 0,0 1 0,0 0 0,-1 1 0,1 0 0,-1 0 0,0 1-1,1 0 1,-1 1 0,-15 0 0,19 1-8,-1 0-1,1 0 1,0 0 0,0 0-1,0 1 1,0 0 0,1 0-1,-1 0 1,0 1-1,1 0 1,-1 0 0,1 0-1,0 0 1,0 1 0,0-1-1,1 1 1,-1 0-1,1 0 1,-5 8 0,4-6 8,1 1 0,-1-1 0,1 0 0,1 1 0,-1-1 1,1 1-1,1 0 0,-1 0 0,1 0 0,0 0 0,1 0 0,-1 0 1,1 0-1,2 9 0,-1-8 9,1 1 1,0 0-1,1-1 0,-1 0 1,2 1-1,-1-1 1,7 9-1,-9-15-30,0 0-1,0 0 1,1 0-1,-1 0 1,1-1-1,-1 1 1,1 0-1,0-1 1,0 1-1,-1-1 1,1 0-1,0 0 1,0 1-1,1-1 1,-1-1-1,0 1 1,0 0 0,0 0-1,1-1 1,-1 1-1,0-1 1,0 0-1,1 0 1,-1 0-1,0 0 1,1 0-1,-1 0 1,0 0-1,1-1 1,-1 1-1,0-1 1,4-1-1,-1-1 10,-1 1 0,0-1 0,1 0 0,-1 0 0,0 0 0,0-1 0,-1 1 0,1-1 0,-1 0 0,0 0 0,0 0 0,4-8 0,3-6 51,12-34 1,-20 47-57,7-22 111,-1 1 0,8-52 0,-16 78-128,0-1 0,0 1-1,0 0 1,0 0-1,0 0 1,0 0-1,0 0 1,0 0-1,0 0 1,0 0 0,0 0-1,0-1 1,0 1-1,0 0 1,0 0-1,0 0 1,0 0-1,0 0 1,0 0 0,0 0-1,0 0 1,0-1-1,0 1 1,0 0-1,0 0 1,0 0-1,0 0 1,0 0 0,0 0-1,0 0 1,0 0-1,1 0 1,-1 0-1,0-1 1,0 1-1,0 0 1,0 0 0,0 0-1,0 0 1,0 0-1,0 0 1,0 0-1,0 0 1,1 0-1,-1 0 1,0 0-1,0 0 1,0 0 0,0 0-1,0 0 1,0 0-1,0 0 1,0 0-1,1 0 1,-1 0-1,0 0 1,0 0 0,0 0-1,0 0 1,0 0-1,0 0 1,0 0-1,0 0 1,0 0-1,0 0 1,1 1 0,4 9 52,7 28-29,-7-23-25,1 4 7,1 0 0,0-1 0,2-1 0,0 1 0,1-1-1,1-1 1,16 21 0,-22-33-9,0 0 1,0 0-1,0-1 0,1 0 0,-1 1 0,1-2 1,0 1-1,-1-1 0,1 0 0,1 0 1,-1 0-1,0-1 0,0 0 0,0 0 1,1-1-1,-1 0 0,0 0 0,1 0 1,-1-1-1,0 0 0,1 0 0,-1-1 0,0 1 1,0-1-1,0-1 0,0 1 0,-1-1 1,1 0-1,-1 0 0,1-1 0,-1 1 1,0-1-1,6-7 0,5-4 7,-1 0 1,-1-1-1,-1-1 0,0 0 0,-1-1 0,-1-1 1,0 1-1,-2-2 0,0 1 0,-1-1 1,7-31-1,1-16 10,9-103-1,-11-73-94,-13 215 49,-1-1-1,-2 0 0,0 0 1,-2 0-1,-12-44 1,13 65 20,1 2-10,0 0 0,0-1 0,1 1 0,0 0 1,-1-11-1,2 17 17,0 0 1,0 0 0,0-1-1,0 1 1,0 0 0,0 0-1,0-1 1,0 1 0,0 0-1,0 0 1,0-1 0,0 1-1,0 0 1,0 0 0,0 0-1,-1-1 1,1 1 0,0 0-1,0 0 1,0 0 0,0-1-1,-1 1 1,1 0 0,0 0-1,0 0 1,0 0 0,-1 0-1,1-1 1,0 1 0,0 0-1,0 0 1,-1 0 0,1 0-1,0 0 1,0 0 0,-1 0-1,1 0 1,0 0 0,0 0-1,-1 0 1,1 0 0,0 0-1,0 0 1,-1 0 0,1 0-1,0 0 1,0 0 0,-1 0-1,1 0 1,0 1 0,0-1-1,0 0 1,-1 0 0,1 0-1,0 1 1,-13 10-133,1 16 30,1 0 0,1 1 0,-9 44 0,6-19 45,-57 292-85,58-272 125,-12 82 45,22-125 11,-2-4 59,2 2 0,1-1 0,1 0 0,1 0-1,1 0 1,8 30 0,-8-47-24,-2-8-55,0 0 1,1 0 0,-1 0 0,0-1 0,1 1-1,0 0 1,-1-1 0,1 1 0,0 0 0,0-1-1,-1 1 1,1-1 0,1 1 0,-1-1 0,0 1-1,0-1 1,0 0 0,1 0 0,-1 0 0,1 1-1,-1-1 1,1-1 0,-1 1 0,1 0 0,-1 0-1,4 1 1,6 2 60,-9-4-64,-1 1 1,0 0-1,1-1 0,-1 1 1,1-1-1,-1 0 0,1 0 1,0 1-1,-1-1 1,1 0-1,-1 0 0,1 0 1,-1 0-1,1-1 0,-1 1 1,1 0-1,-1-1 1,1 1-1,-1-1 0,1 1 1,0-2-1,12-4 21,0-1 1,-1-1-1,-1 0 1,1 0-1,-1-1 0,-1-1 1,1 0-1,-2-1 0,13-15 1,-2-1 28,-2 0 1,-2 0 0,18-37-1,-26 45 13,0 1-1,-2-1 1,6-21 0,-11 36-43,1 0 12,-6 4 5,0 28 19,0 1-33,2 36-1,-1 5 4,1-55-5,0-1 0,1 1 0,1-1 1,0 1-1,1-1 0,0 0 0,1 1 0,1-1 1,0-1-1,8 18 0,-11-29-21,0-1-1,0 1 1,0 0-1,1-1 1,-1 1 0,0 0-1,1-1 1,-1 0 0,1 1-1,-1-1 1,1 0-1,-1 0 1,1 0 0,0 0-1,0 0 1,0 0-1,0 0 1,-1 0 0,1-1-1,0 1 1,0-1 0,0 0-1,0 1 1,0-1-1,0 0 1,1 0 0,-1 0-1,0-1 1,0 1-1,0 0 1,0-1 0,0 1-1,-1-1 1,1 0-1,0 0 1,0 1 0,0-1-1,2-2 1,7-4 37,0 0 1,-1-1-1,1 0 1,14-15-1,-24 22-46,16-19 43,0 0 0,-1-2 0,-1 1 1,0-2-1,-2 0 0,11-28 1,-15 33-42,-4 7-5,-8 15 0,-9 20 0,9-15 0,0 0 0,0 0 0,1 1 0,-1 11 0,2-16 0,2 0 0,-1 0 0,0 0 0,1 0 0,0 0 0,0 0 0,0 0 0,1-1 0,0 1 0,2 4 0,-3-6 0,0-1 0,0 1 0,0-1 0,1 1 0,-1-1 0,1 0 0,0 1 0,-1-1 0,1 0 0,0 0 0,0 0 0,1-1 0,-1 1 0,0 0 0,0-1 0,1 1 0,-1-1 0,1 0 0,0 0 0,-1 0 0,1 0 0,0 0 0,-1-1 0,1 1 0,0-1 0,0 0 0,-1 0 0,1 0 0,5 0 0,-5-1 0,1 1 0,-1 0 0,0-1 0,1 0 0,-1 0 0,0 0 0,0 0 0,1-1 0,-1 1 0,0-1 0,0 1 0,-1-1 0,1 0 0,0 0 0,0-1 0,-1 1 0,0 0 0,1-1 0,-1 0 0,0 1 0,0-1 0,2-5 0,0 1 0,-1-1 0,-1 1 0,0-1 0,0 1 0,0-1 0,-1 0 0,0 0 0,0-15 0,-1 17 0,0-1 0,-1 0 0,0 0 0,0 1 0,-1-1 0,0 1 0,0-1 0,0 1 0,-1 0 0,-6-11 0,7 13 0,-1 1 0,0-1 0,1 1 0,-1 0 0,0 0 0,-1 0 0,1 0 0,0 0 0,-1 1 0,1 0 0,-1-1 0,0 1 0,0 0 0,0 1 0,0-1 0,0 1 0,-6-1 0,-8-3 0,-17 0 0,35 6 0,7 1 0,12 2 0,37 0 0,-36-3 0,0 1 0,37 8 0,-50-8 0,0 1 0,1 0 0,-1 0 0,-1 0 0,1 1 0,0 0 0,-1 0 0,0 1 0,0-1 0,0 1 0,7 8 0,-8-8 0,-1 1 0,1-1 0,-1 1 0,0 0 0,-1 0 0,1 0 0,-1 1 0,0-1 0,-1 1 0,0 0 0,0-1 0,0 1 0,-1 0 0,0 0 0,0 0 0,0 1 0,-1-1 0,-1 11 0,0-4 0,0-9 0,1 1 0,0-1 0,-1 1 0,0-1 0,-1 1 0,1-1 0,-4 10 0,29-91 0,-20 66 0,17-42 0,-19 48 0,0 0 0,1 0 0,-1 1 0,1 0 0,-1-1 0,1 1 0,0 0 0,0 0 0,1 0 0,-1 1 0,4-3 0,-5 5 0,-1-1 0,1 1 0,-1 0 0,0 0 0,1 0 0,-1 0 0,1 0 0,-1 0 0,1 0 0,-1 0 0,1 0 0,-1 1 0,1-1 0,-1 1 0,0-1 0,1 1 0,-1 0 0,0-1 0,1 1 0,-1 0 0,0 0 0,0 0 0,0 0 0,0 0 0,2 2 0,28 32 0,-26-29 0,70 102 0,-74-107 0,0 1 0,0-1 0,0 0 0,0 0 0,0 1 0,0-1 0,0 0 0,1 0 0,-1 0 0,0 0 0,1-1 0,-1 1 0,1 0 0,-1 0 0,1-1 0,-1 1 0,1-1 0,-1 0 0,1 1 0,0-1 0,-1 0 0,1 0 0,0 0 0,-1 0 0,1 0 0,-1 0 0,1 0 0,0-1 0,-1 1 0,1-1 0,-1 1 0,1-1 0,-1 1 0,1-1 0,-1 0 0,1 0 0,-1 0 0,0 0 0,0 0 0,1 0 0,-1 0 0,0 0 0,1-2 0,5-5 0,0 0 0,0 0 0,-1 0 0,0-1 0,6-12 0,11-29 0,19-56 0,-19 44 0,-21 60 0,-1-1 0,0 0 0,1 0 0,-1 0 0,1 1 0,0-1 0,0 1 0,2-3 0,-4 4 0,1 1 0,-1-1 0,1 1 0,0 0 0,-1-1 0,1 1 0,0 0 0,-1-1 0,1 1 0,0 0 0,-1 0 0,1 0 0,0-1 0,0 1 0,-1 0 0,1 0 0,0 0 0,-1 0 0,1 0 0,0 1 0,0-1 0,-1 0 0,1 0 0,0 0 0,-1 0 0,1 1 0,0-1 0,-1 0 0,1 1 0,0-1 0,-1 1 0,1-1 0,-1 1 0,1-1 0,-1 1 0,1-1 0,-1 1 0,1-1 0,-1 1 0,1 1 0,9 13 0,0 1 0,-1 0 0,-1 1 0,11 33 0,-12-32 0,-3-7 0,0 0 0,-1 1 0,-1-1 0,0 1 0,0 0 0,-1-1 0,-1 1 0,0 0 0,0 0 0,-3 12 0,3-22 0,0 0 0,-1 1 0,1-1 0,-1 0 0,0 1 0,0-1 0,0 0 0,0 0 0,0 0 0,0 0 0,-1 0 0,1 0 0,-1 0 0,1 0 0,-1 0 0,0-1 0,1 1 0,-1-1 0,0 1 0,0-1 0,0 0 0,0 1 0,-1-1 0,1 0 0,0-1 0,0 1 0,-1 0 0,1-1 0,0 1 0,-1-1 0,1 0 0,0 1 0,-1-1 0,1 0 0,-1-1 0,1 1 0,0 0 0,-1-1 0,1 1 0,0-1 0,-1 0 0,1 0 0,0 0 0,0 0 0,0 0 0,0 0 0,0-1 0,0 1 0,0-1 0,0 1 0,-3-4 0,1 1 0,0 0 0,0 0 0,1-1 0,-1 1 0,1-1 0,-4-9 0,6 13 0,0-1 0,1 1 0,-1-1 0,1 1 0,0-1 0,0 1 0,-1-1 0,1 0 0,0 1 0,0-1 0,1 1 0,-1-1 0,0 0 0,0 1 0,1-1 0,-1 1 0,1-1 0,-1 1 0,1-1 0,0 1 0,0-1 0,-1 1 0,1 0 0,0-1 0,0 1 0,0 0 0,2-2 0,0 1 0,0 1 0,-1-1 0,1 0 0,0 1 0,0 0 0,1-1 0,-1 1 0,0 1 0,0-1 0,0 0 0,1 1 0,-1 0 0,0-1 0,7 2 0,48 5 0,3 7 0,12 3 0,-37-10 0,-36-6 0,0 0 0,-1 0 0,1 0 0,0 0 0,0 1 0,0-1 0,-1 0 0,1 0 0,0 0 0,0 0 0,0 1 0,0-1 0,-1 0 0,1 0 0,0 0 0,0 1 0,0-1 0,0 0 0,0 0 0,0 0 0,0 1 0,0-1 0,0 0 0,0 0 0,0 1 0,0-1 0,0 0 0,0 0 0,0 1 0,0-1 0,0 0 0,0 0 0,0 1 0,0-1 0,0 0 0,0 0 0,0 0 0,0 1 0,0-1 0,0 0 0,1 0 0,-1 0 0,0 1 0,0-1 0,0 0 0,0 0 0,1 0 0,-1 0 0,0 1 0,0-1 0,0 0 0,1 0 0,-1 0 0,0 0 0,1 0 0,-39 10-584,18-8-5057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13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13672,'0'0'1360,"57"-33"-1352,-39 33-160,-2 8 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4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314 378 17583,'0'0'1796,"-9"-4"-1440,-2-1-235,-35-14 433,42 18-429,1 1 1,-1-1-1,0 1 0,1 0 1,-1 0-1,0 0 0,-6 2 1,-11 0 362,17-2-413,0 0 0,0 1 1,0-1-1,0 1 0,1 0 1,-1 0-1,0 0 0,0 0 0,1 1 1,-1-1-1,0 1 0,1 0 1,0 0-1,-5 4 0,1 0 35,0 2 0,0-1 0,1 1 0,-7 9 0,-11 15 204,18-25-202,0 1 1,0 0-1,1 0 1,0 1-1,0 0 0,1-1 1,1 2-1,-1-1 0,1 0 1,1 1-1,-2 10 1,3-14-53,0 1 0,1-1 0,0 0-1,0 1 1,1-1 0,-1 0 0,1 1 0,1-1 0,-1 0 0,1 0 0,0 0 0,1 0 0,-1 0 0,1-1 0,0 1 0,1-1 0,-1 1 0,7 5 0,-7-8-29,0 0-1,0-1 1,1 1 0,-1-1-1,1 0 1,-1 0 0,1 0 0,0-1-1,0 1 1,0-1 0,0 0 0,0 0-1,0 0 1,0-1 0,0 0-1,0 1 1,0-1 0,0-1 0,0 1-1,0 0 1,0-1 0,5-1-1,5-2 54,0 0-1,0-1 0,-1 0 0,26-14 1,-19 8 24,0-2 1,-1 1 0,-1-2 0,19-18 0,-26 21-51,-1 0 1,0-1 0,-1 0-1,0 0 1,-1-1-1,-1 0 1,8-19 0,-8 16 19,-1-1 0,0 0 0,-2 0 0,0 0 0,-1-1 0,2-22 0,-5 29-24,0 0 1,-1-1-1,0 1 0,-1 0 1,0-1-1,-1 1 0,0 0 1,-1 0-1,0 1 0,-11-21 1,5 14 17,0 1 0,-2 0 0,0 1 1,0 0-1,-2 1 0,0 0 0,0 1 1,-1 1-1,-1 0 0,-24-13 0,33 22-44,0-1 0,0 2 0,0-1 0,0 1 0,-1 0-1,1 1 1,-1 0 0,1 0 0,-1 0 0,0 1 0,1 0-1,-1 1 1,0-1 0,1 2 0,-1-1 0,-11 4-1,7 0-55,0-1 0,0 1 0,1 1 0,-1 0-1,1 1 1,0 0 0,1 1 0,0 0-1,-10 9 1,34-23-4650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14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8936,'0'0'2264,"123"30"-1704,-18-18-8,15-6 88,9 4-8,-4-2 0,-12 4 8,-10-1-152,-14-5 16,-13-4-144,-9 8 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16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1027 5224,'0'0'6184,"12"-9"-5711,-6 3-399,12-8 213,-1-2 0,29-33 0,-15 12 87,2-1 154,-2-2 0,35-57 0,-21 17 481,-4-2-1,54-149 0,-71 163-508,-14 41-151,0-1 1,-2 0-1,9-54 1,-14 50-4,2-31 836,-5 64-1104,-1-1 0,0 1 0,0 0 0,1-1 0,-1 1 0,0 0 0,1 0 0,-1 0 0,1-1 0,-1 1 0,1 0 0,-1 0 0,1 0 0,0 0 0,-1 1 0,-100 279 842,85-232-827,-91 276 442,-20-9-61,-73 95 408,198-407-856,0 0 0,-1-1 1,0 1-1,1-1 1,-1 0-1,0 0 1,-6 5-1,-5 4 196,14-11-192,-1 0 0,1-1 0,-1 1 0,1-1 0,-1 1-1,1-1 1,-1 1 0,0-1 0,1 0 0,-1 1 0,1-1 0,-1 0 0,0 1 0,0-1 0,1 0 0,-1 0 0,-1 1 0,2-2-16,0 1 0,-1-1 0,1 1 1,-1-1-1,1 1 0,0-1 0,0 1 1,-1-1-1,1 1 0,0-1 0,0 0 1,-1 1-1,1-1 0,0 1 0,0-1 1,0 0-1,0 1 0,0-1 0,0 1 1,0-1-1,0 0 0,0 1 0,0-1 1,1 1-1,-1-2 0,3-17 33,1 0 0,0 0 1,2 0-1,0 0 0,1 1 0,1 0 0,1 0 0,19-29 0,-13 25-34,0 0-1,2 1 1,0 1-1,35-31 1,89-58 47,-24 19-39,-14 18-68,-74 53 24,0-1 1,43-40 0,-38 36 119,-33 23-15,-8 14 150,-3 3-156,0 1 0,2-1 0,0 2 0,-9 25-1,14-34-28,1 0 0,0 0 0,0 0 0,1 0 0,0 0 0,0 0 0,1 0 0,0 0 0,1 1 0,0-1 0,3 12 0,-3-17-11,1-1 1,-1 1-1,1-1 1,-1 0-1,1 0 0,0 1 1,0-1-1,1 0 0,-1-1 1,0 1-1,1 0 0,0-1 1,0 1-1,0-1 0,0 0 1,0 0-1,0 0 0,6 2 1,-6-3-16,-1 0-1,0-1 1,0 1 0,1-1 0,-1 0 0,0 0-1,1 0 1,-1 0 0,0 0 0,1 0 0,-1-1 0,0 1-1,1-1 1,-1 1 0,0-1 0,0 0 0,0 0-1,0 0 1,0 0 0,0 0 0,0-1 0,0 1 0,0-1-1,0 1 1,-1-1 0,1 0 0,-1 1 0,1-1-1,-1 0 1,2-2 0,2-4 23,0-1-1,-1 0 0,1 0 1,-2 0-1,1 0 1,-2-1-1,1 1 0,-1-1 1,0 0-1,-1 0 1,0 0-1,-1 1 1,0-1-1,-2-14 0,-1 5 80,0 1-1,-2 0 0,0 0 0,-1 0 0,0 1 1,-18-31-1,17 39-15,7 9-89,-1-1-1,1 1 1,-1-1 0,0 1-1,1-1 1,-1 0-1,1 1 1,0-1 0,-1 0-1,1 1 1,0-1-1,-1 0 1,1 0-1,0 1 1,0-1 0,-1 0-1,1-1 1,16 0 52,4 1-63,1 2-1,27 4 1,-20-2-4,-13 0 0,1 0 0,0 0 0,-1 2 0,0 0 0,28 13 0,-18-5 7,-1 1 0,34 26 0,-46-31 20,-2 0 0,1 0 1,-1 1-1,12 15 0,-18-18 33,1 0 1,-1 0-1,0 0 1,0 1-1,-1-1 0,0 1 1,-1 0-1,4 14 0,-5-13-14,3 18-3,-4-26-45,1 0-1,-1 0 0,0 0 1,0-1-1,1 1 1,-1 0-1,0 0 1,1 0-1,-1 0 0,1 0 1,0 0-1,-1-1 1,1 1-1,-1 0 0,1 0 1,0-1-1,0 1 1,0 0-1,2-1 0,0 0 0,0-1 0,-1 0 0,1 0 0,0 0 0,-1 0 0,1 0 0,-1 0 0,0-1 0,1 1 0,-1-1 0,0 0 0,2-2 0,35-32 874,-22 18-5795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18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0 394 7936,'0'0'5744,"14"-9"-5150,-11 7-556,12-7 152,-1 0-1,0-1 1,-1-1 0,0 0-1,0-1 1,12-14 0,0-11 743,-1-1 1,27-62 0,-19 38 386,-29 57-1017,-1-1 1,1 1 0,-1-1-1,0 0 1,0 0 0,-1 0-1,2-11 1,-3 17 77,-3 17 558,-7 25-560,-16 83 373,23-106-574,1 1 0,1 0-1,1 0 1,3 30 0,-3-48-146,0 0 1,0 0-1,0 0 1,1 0-1,-1 0 1,1 0-1,-1 0 1,1 0-1,0 0 1,-1-1-1,1 1 1,0 0-1,0 0 0,1 0 1,-1-1-1,0 1 1,0-1-1,1 1 1,-1-1-1,1 1 1,-1-1-1,1 0 1,0 0-1,-1 0 1,1 0-1,0 0 1,0 0-1,0 0 1,0-1-1,0 1 0,0-1 1,0 1-1,0-1 1,0 0-1,0 0 1,0 0-1,0 0 1,0 0-1,0 0 1,0 0-1,3-1 1,3-1 31,-1-1 1,1 0-1,0 0 0,-1 0 1,1-1-1,-1 0 1,0-1-1,12-9 1,17-19 221,-1-1-1,50-63 1,-74 85 103,-16 26-134,-3 3-208,-7 18 36,-6 15 41,20-46-100,-1 1 0,1-1 0,1 0 1,-1 0-1,1 1 0,-1-1 0,1 0 1,0 1-1,2 6 0,-2-9-13,0-1-1,1 1 1,-1-1 0,0 0-1,1 0 1,0 1-1,-1-1 1,1 0 0,0 0-1,-1 1 1,1-1-1,0 0 1,0 0 0,0 0-1,0 0 1,0 0-1,0 0 1,0 0 0,1-1-1,-1 1 1,2 1-1,0-2 3,-1 1 0,1 0 0,-1-1 0,1 0-1,-1 1 1,1-1 0,-1 0 0,1-1 0,-1 1-1,1 0 1,2-1 0,3-1 9,-1 0-1,0-1 1,0 0 0,0 0-1,0 0 1,-1-1-1,8-5 1,-9 5-8,0-1-1,0 1 1,0-1 0,-1-1-1,1 1 1,-1 0-1,-1-1 1,1 0 0,-1 0-1,0 0 1,0 0 0,-1-1-1,1 1 1,-2-1 0,1 1-1,1-12 1,-3 14 3,0-1 0,0 0 0,0 0 0,0 0 0,-1 0 0,0 0 0,0 0 0,0 1 0,0-1 0,-1 0 0,0 1 0,0-1 0,0 1 0,-1 0 0,1 0 0,-1-1 0,0 2 0,0-1 0,-1 0 0,1 1 0,-1-1 0,0 1 0,-5-4 0,7 6 0,0 0-1,0-1 1,0 1-1,0 0 1,0 0-1,-1 0 1,1 0 0,0 0-1,-1 1 1,1-1-1,0 1 1,-1 0-1,-4-1 1,7 1-13,0 1 0,0-1 0,0 0 0,-1 0 0,1 0 0,0 0-1,0 0 1,0 0 0,0 0 0,0 0 0,-1 0 0,1 0 0,0 0 0,0 0 0,0 0 0,0 0 0,0 0-1,-1 0 1,1 0 0,0 0 0,0 0 0,0 0 0,0 0 0,-1 0 0,1 0 0,0 0 0,0 0 0,0 0 0,0 0-1,0 0 1,-1 0 0,1 0 0,0 0 0,0-1 0,0 1 0,0 0 0,0 0 0,0 0 0,0 0 0,-1 0-1,1 0 1,0-1 0,0 1 0,0 0 0,0 0 0,0 0 0,0 0 0,0 0 0,0-1 0,0 1 0,9-5 41,17-4-43,-3 4 20,1 1 0,29 0 0,21-3 66,-66 6-81,-1 1-1,0 0 1,1 0-1,-1 1 1,0 0-1,1 1 1,-1-1-1,0 1 1,13 6-1,4 2 69,33 21 0,-54-29-52,1 1-1,-1-1 1,0 1-1,0-1 1,0 1-1,-1 0 1,1 0 0,-1 1-1,1-1 1,-1 0-1,0 1 1,0-1-1,0 1 1,-1 0 0,1 0-1,-1-1 1,0 1-1,0 0 1,-1 0-1,1 0 1,-1 0 0,0 0-1,0 0 1,0 0-1,0 0 1,-1 0-1,-1 5 1,0 2 45,-1 0-1,0-1 1,0 1-1,-2-1 1,1 0-1,-1-1 1,0 1-1,-14 16 1,13-15-68,6-10 0,-1 0 0,1 1 0,-1-1 0,0 0 0,1 0 0,-1 0 0,0 1 0,0-1 0,0 0 0,0 0 0,0 0 0,0-1 0,0 1 0,0 0 0,0 0 0,-2 0 0,3-1 0,0-1 0,-1 1 0,1-1 0,0 1 0,-1-1 0,1 1 0,0-1 0,0 0 0,0 1 0,0-1 0,0 1 0,-1-1 0,1 0 0,0 1 0,0-1 0,0 1 0,1-1 0,-1 0 0,0 1 0,0-1 0,0 1 0,0-1 0,1-1 0,3-13 0,0 1 0,2-1 0,-1 1 0,2-1 0,0 2 0,0-1 0,2 1 0,-1 0 0,2 1 0,0 0 0,19-19 0,-28 30 0,0 0 0,1 0 0,-1 0 0,0 0 0,1 0 0,-1 0 0,1 0 0,-1 0 0,1 1 0,-1-1 0,1 0 0,0 1 0,-1-1 0,1 1 0,0 0 0,-1 0 0,1-1 0,0 1 0,0 0 0,-1 0 0,1 1 0,0-1 0,-1 0 0,1 1 0,0-1 0,-1 1 0,1-1 0,-1 1 0,1 0 0,0-1 0,-1 1 0,0 0 0,1 0 0,-1 0 0,1 0 0,-1 0 0,2 3 0,4 4 0,-1 0 0,-1 1 0,1 0 0,-2 0 0,6 11 0,-3-6 0,3 10 0,-8-19 0,-1 1 0,2-1 0,-1 0 0,0 0 0,1 0 0,0 0 0,0-1 0,1 1 0,-1-1 0,1 0 0,0 0 0,8 7 0,-10-11 0,0 1 0,-1-1 0,1 1 0,0-1 0,-1 1 0,1-1 0,0 0 0,0 0 0,-1 0 0,1 0 0,0 0 0,0-1 0,-1 1 0,1 0 0,0-1 0,-1 1 0,4-2 0,27-15 0,-29 15 0,16-12 0,-1 0 0,0-1 0,-2-1 0,0-1 0,0 0 0,18-28 0,-16 21 0,1 1 0,41-38 0,-50 50 0,-8 9 0,0 0 0,1 0 0,-1 0 0,0 0 0,0 0 0,1 0 0,2-1 0,-4 3 0,0 0 0,-1-1 0,1 1 0,0 0 0,0 0 0,-1 0 0,1 0 0,0 0 0,-1 0 0,1 0 0,0 0 0,0 1 0,-1-1 0,1 0 0,0 0 0,-1 1 0,1-1 0,0 0 0,-1 1 0,1-1 0,0 0 0,-1 1 0,1-1 0,-1 1 0,1-1 0,-1 1 0,1 0 0,-1-1 0,0 1 0,1-1 0,-1 1 0,1 0 0,-1 1 0,3 3 0,0 1 0,-1-1 0,0 1 0,0 0 0,0 0 0,-1 0 0,0 0 0,0 1 0,0 9 0,-6 61 0,3-56 0,2-10 0,-10 69 0,8-70 0,-1 0 0,1-1 0,-2 1 0,1-1 0,-1 1 0,-6 9 0,8-17 0,1 0 0,-1 0 0,0 0 0,1 0 0,-1 0 0,0 0 0,0 0 0,-1-1 0,1 1 0,0-1 0,0 0 0,-1 1 0,1-1 0,-1 0 0,1-1 0,-1 1 0,1 0 0,-1-1 0,0 1 0,1-1 0,-1 0 0,-3 0 0,2 0 0,0 0 0,0-1 0,0 1 0,0-1 0,0 0 0,1 0 0,-1-1 0,0 1 0,1-1 0,-1 0 0,1 0 0,-1 0 0,1 0 0,-4-3 0,5 2 0,-1 0 0,0 0 0,1 0 0,0 0 0,0 0 0,0-1 0,0 1 0,0-1 0,1 0 0,-2-5 0,2 8 0,1 0 0,0 0 0,-1 0 0,1 0 0,0 0 0,0 0 0,0-1 0,0 1 0,0 0 0,0 0 0,0 0 0,1 0 0,-1 0 0,0 0 0,1 0 0,-1 0 0,0 0 0,1 0 0,0 0 0,-1 0 0,1 0 0,-1 0 0,1 0 0,0 0 0,0 0 0,-1 0 0,1 1 0,0-1 0,0 0 0,0 1 0,0-1 0,0 1 0,0-1 0,0 1 0,0-1 0,0 1 0,0-1 0,0 1 0,0 0 0,1 0 0,1 0 0,9-1 0,0 1 0,0 0 0,0 1 0,0 0 0,0 1 0,0 1 0,0 0 0,0 0 0,-1 1 0,1 1 0,-1 0 0,0 0 0,-1 1 0,1 1 0,-1 0 0,12 10 0,-20-15-3,1 0-1,-1 0 1,0 0 0,0 1 0,0-1-1,0 0 1,-1 1 0,1 0 0,-1-1-1,1 1 1,-1 0 0,0 0 0,0 0-1,0-1 1,0 1 0,-1 0 0,1 0-1,-1 0 1,0 1 0,0 3 0,-1-2-30,0-1 0,0 0 0,0 0 1,-1 1-1,0-1 0,0 0 1,0-1-1,0 1 0,-1 0 0,1-1 1,-1 1-1,0-1 0,-6 5 0,-21 20-4707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18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 14272,'0'0'752,"60"-54"-1000,-35 68 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21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222 219 5120,'0'0'5058,"-10"1"-4578,-10 2-167,1 1 0,-1 1-1,1 0 1,0 2 0,-27 12-1,41-16-163,-1 0-1,1 0 0,0 0 0,0 1 0,0 0 1,1 0-1,-1 0 0,1 1 0,0 0 0,-6 8 1,9-10-39,-1 0 0,1 1 0,-1-1 1,1 0-1,0 1 0,1-1 0,-1 1 0,0 0 1,1-1-1,0 1 0,0-1 0,0 1 0,0 0 1,1-1-1,-1 1 0,1-1 0,0 1 0,0-1 1,3 7-1,-2-7-40,0 0-1,0 0 1,0 0 0,0 0-1,1 0 1,-1-1 0,1 1 0,0-1-1,0 0 1,0 0 0,0 0-1,0 0 1,0 0 0,0-1 0,1 1-1,-1-1 1,1 0 0,-1 0-1,1 0 1,-1-1 0,1 1 0,-1-1-1,6 0 1,4 1 115,1-1 0,-1-1 0,1 0 0,25-5 0,-25 2-28,0-1 0,-1 1-1,1-2 1,-1 0 0,0-1 0,-1 0-1,1-1 1,-1 0 0,-1-1-1,17-16 1,-23 19-59,0 0-1,0 0 1,0 0 0,-1-1-1,0 1 1,0-1 0,0 0-1,-1-1 1,3-8 0,-5 10-24,0 1 0,0-1 1,0 0-1,-1 1 1,1-1-1,-2 0 0,1 1 1,0-1-1,-1 0 0,0 1 1,-1-1-1,1 1 0,-5-11 1,4 11-22,0 1 1,-1-1-1,1 1 1,-1-1-1,0 1 1,0 0 0,-1 0-1,1 0 1,-1 1-1,0-1 1,0 1-1,0 0 1,-5-3 0,1 2 31,-1 0 0,1 1 0,-1 0 1,1 0-1,-1 1 0,-14-2 0,-27-2 787,56 6-844,0 0-1,1-1 1,-1 1-1,0-1 0,0 0 1,1-1-1,-1 0 1,0 0-1,6-3 1,18-4 49,39-9 96,-25 6-34,0 2 1,1 1 0,80-4 0,-111 13-119,-8 0 13,0 0 0,0 0 0,0 0 0,0 1 0,7 2-1,-10-2-19,-1-1 0,0 1-1,0 0 1,0 1 0,0-1-1,0 0 1,0 1-1,-1-1 1,1 1 0,0-1-1,-1 1 1,1 0-1,-1 0 1,1-1 0,-1 1-1,0 0 1,1 3 0,1 2 10,-1-1 0,0 0 1,0 1-1,0-1 1,-1 1-1,0-1 1,0 1-1,-1 0 0,0-1 1,0 1-1,-3 12 1,-1 6 107,-16 44 0,12-43-11,2-8 172,-1-1 0,-10 18 0,15-31-147,29-41 459,-11 15-514,0 1-32,0 0 0,1 0-1,1 2 1,1 0 0,1 2-1,1 0 1,0 1 0,1 0-1,44-21 1,-64 35-53,0 1 1,1 1-1,-1-1 1,1 0-1,-1 0 0,1 1 1,-1 0-1,1-1 1,-1 1-1,1 0 0,-1 0 1,1 1-1,-1-1 0,1 0 1,-1 1-1,1-1 1,-1 1-1,4 1 0,-3 0 8,0 0 0,0 0 0,0 0 0,-1 0 0,1 1 0,0-1-1,-1 1 1,0 0 0,0 0 0,1 0 0,1 4 0,3 8 92,-1 0 0,0 0 0,-1 0 0,5 25 1,-9-36-73,7 38 311,-6-27-139,1-1 0,0 0 0,0 0 0,2 0 0,-1-1 0,2 1 0,0-1 0,12 20 0,-15-31-198,-1 0-1,0 0 1,0-1 0,1 1 0,-1-1-1,1 1 1,-1-1 0,1 0 0,-1 0-1,1 0 1,0 0 0,0 0 0,-1-1-1,1 1 1,0-1 0,0 0 0,0 0-1,0 0 1,0 0 0,-1 0 0,1-1-1,5-1 1,5-1 8,1 0-1,-1-1 1,17-8-1,-21 8-15,0 0 0,0-1 0,-1 0 0,0 0 0,0-1 0,0 0 0,-1-1 0,10-9 0,-13 11 0,0 0 0,0 0 0,-1 0 0,0-1 0,0 1 0,0-1 0,-1 0 0,0 0 0,0 0 0,0 0 0,-1 0 0,0 0 0,0-1 0,0-9 0,-1 7 0,-1 0 0,0 0 0,-1 0 0,1 0 0,-2 0 0,1 1 0,-7-14 0,9 20 0,-1 0 0,0 0 0,0 0 0,0 0 0,0 0 0,0 0 0,-1 1 0,1-1 0,0 0 0,-1 1 0,0-1 0,1 1 0,-1-1 0,0 1 0,0 0 0,1-1 0,-1 1 0,0 0 0,0 1 0,0-1 0,0 0 0,-1 0 0,1 1 0,0-1 0,0 1 0,0 0 0,-1 0 0,1 0 0,0 0 0,0 0 0,0 0 0,-1 0 0,1 1 0,0-1 0,0 1 0,-3 1 0,2-1 0,0 1 0,0 0 0,0 0 0,0 0 0,1 0 0,-1 0 0,1 1 0,-1-1 0,1 1 0,0-1 0,0 1 0,0 0 0,0 0 0,1 0 0,-1 0 0,1 0 0,0 0 0,0 0 0,0 1 0,0-1 0,0 0 0,1 0 0,0 1 0,-1 6 0,1-2 0,0 0 0,1 1 0,0-1 0,0 0 0,1 0 0,0 0 0,0 0 0,1 0 0,4 9 0,-3-9 0,0-1 0,0 0 0,1 0 0,-1 0 0,2 0 0,-1-1 0,1 0 0,0 0 0,0 0 0,0-1 0,1 0 0,0 0 0,0-1 0,0 0 0,1 0 0,0 0 0,-1-1 0,1 0 0,0-1 0,0 0 0,1 0 0,-1-1 0,0 0 0,1 0 0,12-1 0,9-1 0,40-7 0,-57 6 0,0-1 0,-1-1 0,0 0 0,0 0 0,21-11 0,-30 13-68,0 1 0,-1-1 0,0 0 0,1 0 0,-1 0 0,0 0-1,0 0 1,0 0 0,0 0 0,2-5 0,-1 2-3218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22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0 8648,'0'0'4520,"12"15"-3762,1 0-524,-2-3-19,0 0 0,-2 0 1,1 1-1,-1 1 0,11 23 1,-16-27 13,0 0 1,0 1 0,-1-1 0,0 1 0,-1-1-1,0 1 1,-1 0 0,0 0 0,-1 0 0,-1 11-1,0-15-93,1-1-1,-2 0 1,1 0-1,-1 0 1,0 0-1,0 0 1,-1-1-1,1 1 1,-1-1-1,-1 1 1,1-1-1,-1 0 0,0 0 1,0 0-1,0-1 1,-1 1-1,1-1 1,-1 0-1,-8 4 1,-10 4 168,0-1 0,-1-2 1,0 0-1,-47 9 0,34-8-88,-96 22 164,89-24-2887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24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39 770 6632,'0'0'5000,"10"-2"-4382,4-1-437,-1-1 0,1-1-1,-1-1 1,1 0 0,-2 0-1,1-2 1,20-14 0,-18 9-6,0-2 0,-1 1 0,0-2 1,-1 0-1,10-18 0,49-93 674,-46 79-517,-20 37-249,14-24 310,-2 0 1,-1 0-1,-2-2 1,17-58-1,-26 68-31,9-43 495,-15 65-657,1 0 0,-1 0 1,0-1-1,0 1 0,0 0 0,-1 0 1,0 0-1,0 0 0,0 0 0,-4-9 0,4 12-100,-8-10 763,8 12-836,0 0 0,0 0 0,0 0 0,1 0 0,-1 0 0,0 0 1,0 0-1,0 0 0,0 1 0,0-1 0,0 0 0,1 0 0,-1 1 0,0-1 0,0 1 0,1-1 0,-1 1 1,-1 0-1,-4 4 38,-1 1 0,1 0 0,0 0 0,1 0 0,0 0 0,0 1 0,0 0 0,1 0 0,-5 11 0,-18 39 90,2 1 0,3 1 0,-15 66 1,-12 32 66,24-85-137,-84 250 349,98-284-298,-2-1 1,-2 0 0,-32 57-1,44-88-95,-11 15 268,9-18 48,5-13 207,3-5-467,1 0 0,1 1 0,0-1 0,1 1 1,1 0-1,15-23 0,-8 14-32,2 1 0,0 0 0,1 2 0,36-34 0,-15 22 35,73-47 0,223-127-5,-216 147-171,-100 43 34,-5 4-22,-9 12 56,-6 7 16,-7 9 23,-109 149 281,117-163-299,0 0 1,0 0-1,0 0 1,-1 0-1,2 0 0,-1 0 1,0 0-1,0 0 0,1 0 1,-1 0-1,1 0 0,0 1 1,-1-1-1,1 0 0,0 0 1,1 0-1,-1 1 0,0-1 1,0 0-1,1 0 0,1 4 1,-1-5-5,-1 1 1,1-1 0,0 1 0,0-1 0,1 0 0,-1 0-1,0 0 1,0 0 0,0 0 0,1 0 0,-1 0-1,1 0 1,-1 0 0,0-1 0,1 1 0,0 0 0,-1-1-1,1 1 1,-1-1 0,1 0 0,-1 1 0,1-1-1,0 0 1,-1 0 0,1 0 0,0 0 0,-1-1-1,1 1 1,1-1 0,3 0 5,-1 0 0,0-1-1,0 0 1,1 0 0,-1-1 0,-1 1 0,1-1-1,0 0 1,-1 0 0,1-1 0,-1 1 0,0-1-1,4-5 1,1-1 13,-1 0 1,-1-1-1,0 1 0,9-20 0,-14 25-18,0-1 0,-1 1 0,1 0 1,-1 0-1,0-1 0,0 1 0,-1-1 0,0 1 0,0-1 0,0 1 1,0-1-1,-1 1 0,0 0 0,0-1 0,-3-5 0,-2-6 46,-1 0 0,0 0 0,-11-17-1,17 33-47,0 1-1,1-1 0,-1 0 0,0 0 0,1 1 0,-1-1 0,1 0 0,-1 0 0,1 0 1,0 0-1,-1 0 0,1 0 0,0 0 0,0 0 0,0 0 0,-1 0 0,1 0 0,0 0 1,0 0-1,1 0 0,-1 1 0,0-1 0,0 0 0,0 0 0,1 0 0,-1 0 0,0 0 1,1 0-1,-1 0 0,1 0 0,-1 0 0,1 1 0,-1-1 0,1 0 0,-1 0 0,1 1 1,0-1-1,0 0 0,-1 1 0,1-1 0,0 1 0,0-1 0,0 1 0,1-2 0,10-5 4,1 1 0,-1 0-1,1 0 1,0 1-1,0 1 1,1 0 0,-1 1-1,1 0 1,27-1-1,-15 3 1,0 1 0,0 1-1,1 1 1,36 9-1,-50-9 4,-1 2 0,1-1 0,-1 2 0,0-1 0,0 2 0,0 0 0,20 13 0,-26-14 18,0 1 0,0-1 0,0 1 0,-1 0 0,0 0 0,0 1 0,-1-1 0,0 1 0,0 0 0,0 0 0,-1 0 0,0 1 0,-1-1 0,3 10 0,-2 3 126,0 1-1,-1 1 1,-1-1 0,-3 36 0,2-37 13,-1-15-118,1 1 86,0 1 0,0-1 1,0 0-1,2 9 0,-2-14-122,1 0-1,-1 0 0,0 0 1,1 0-1,-1 0 0,1 0 1,-1 0-1,1 0 1,-1 0-1,1 0 0,0 0 1,-1 0-1,1 0 0,0 0 1,0-1-1,0 1 0,0 0 1,0 0-1,0-1 0,0 1 1,0-1-1,0 1 0,0-1 1,0 1-1,0-1 1,0 0-1,0 1 0,0-1 1,2 0-1,9 0 96,-1-1 0,1 0 0,-1-1 0,1 0 0,-1-1 0,0 0 0,0-1 0,11-5 0,72-38-4669,-91 46 4070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29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39 909 5416,'0'0'5757,"-3"-10"-5244,-8-29-55,1 16 967,8 15 2472,18 4-2020,-15 4-1915,78-7 1363,7-1-123,-76 7-1031,0-2 0,0 1 0,-1-1 0,1 0 0,-1-1 0,14-8 0,-20 10-106,0-1 0,0 1 1,0-1-1,0 0 0,0 0 1,-1-1-1,1 1 0,-1-1 1,0 1-1,0-1 0,0 1 1,0-1-1,-1 0 0,0 0 1,0 0-1,0 0 0,0 0 1,0 0-1,-1 0 0,0-1 0,0 1 1,0 0-1,0 0 0,0 0 1,-1 0-1,0 0 0,-2-6 1,3 7-28,-1-1-1,0 1 1,-1-1 0,1 1 0,-1-1-1,1 1 1,-1 0 0,0 0 0,0 0-1,0 0 1,-1 0 0,1 0 0,-1 0-1,0 1 1,1-1 0,-1 1 0,0 0-1,0 0 1,-1 0 0,1 0 0,0 1-1,-1-1 1,1 1 0,-1 0 0,1 0-1,-1 0 1,1 1 0,-1-1 0,0 1-1,1 0 1,-6 0 0,-3 1 52,1 2 1,1-1-1,-1 2 1,0-1-1,1 1 1,0 1-1,0 0 1,0 0-1,0 1 1,1 1-1,0-1 1,0 1-1,1 1 1,0 0-1,0 0 1,1 0-1,0 1 1,-11 18-1,13-20-22,1 1 1,0 0-1,0 0 1,1 0-1,0 0 0,1 1 1,0-1-1,0 1 0,0-1 1,1 1-1,1 0 0,-1-1 1,2 1-1,-1 0 0,1 0 1,0-1-1,1 1 0,0-1 1,0 1-1,1-1 0,0 0 1,0 0-1,1 0 0,9 13 1,-7-12-5,0-1 1,0 0-1,1-1 1,0 1 0,1-2-1,0 1 1,0-1-1,0 0 1,1 0-1,-1-1 1,1 0 0,1-1-1,13 5 1,-11-6-4,1 0 1,0-1-1,-1 0 1,1-1 0,0-1-1,0 0 1,0 0-1,0-1 1,0-1-1,16-4 1,-9 1 4,0 0-1,0-2 1,-1 0 0,0-1-1,0-1 1,-1-1-1,0-1 1,24-18 0,-33 22-46,103-89 227,-95 79-200,-1-1 0,0 0 0,-1 0 0,15-28 0,-13 15 0,-1-1 0,-2-1 0,-2 0-1,11-42 1,21-141 64,-38 186-96,4-22 3,-3 19-45,-2 1 0,3-48-1,-9 69-41,0 0-1,0 0 0,-1 0 0,-1 1 1,-7-21-1,8 25-6,-1 9 49,-1 0 1,1 0-1,0 0 1,-1 0-1,1 1 1,-3 4-1,-6 8 21,1 0 0,0 1 0,2 1 0,-16 37 0,-20 84 41,43-133-30,-3 19 31,1 0 0,1 0 0,0 49 0,0 1 73,1-36 10,3 0-1,1 0 1,2 0 0,2-1-1,13 50 1,-14-73-119,0 0 0,0-1 0,2 0 0,0 0 0,0 0 0,14 17 0,-18-26 0,1 0 0,0 0 0,0 0 0,0-1 0,1 0 0,-1 0 0,1 0 0,0 0 0,0-1 0,1 0 0,-1 0 0,1-1 0,7 4 0,-4-4 0,1 1 0,0-1 0,-1-1 0,1 0 0,0 0 0,0-1 0,17-2 0,-6-1 0,-1 0 0,1-2 0,-1-1 0,0-1 0,0 0 0,-1-1 0,24-14 0,-33 14 0,0 1 0,0-1 0,-1-1 0,0 0 0,-1 0 0,0-1 0,0 0 0,-1-1 0,0 1 0,-1-1 0,7-15 0,-10 17 0,1-1 0,-1 1 0,-1-1 0,0 0 0,0 0 0,-1 0 0,0 0 0,-1 0 0,0 0 0,-1-1 0,0 1 0,0 0 0,-1 0 0,-1 1 0,0-1 0,0 0 0,0 1 0,-7-11 0,9 17 0,-1 0 0,0 0 0,0 1 0,0-1 0,0 1 0,0-1 0,-1 1 0,1 0 0,-1 0 0,0 0 0,1 0 0,-1 1 0,0-1 0,0 1 0,0-1 0,0 1 0,0 0 0,0 0 0,0 0 0,-1 1 0,1-1 0,0 1 0,0 0 0,-1 0 0,1 0 0,0 0 0,-1 0 0,1 1 0,0 0 0,0-1 0,0 1 0,-4 2 0,-1 0 0,0 1 0,0-1 0,1 2 0,0-1 0,0 1 0,0 0 0,0 0 0,1 1 0,-1 0 0,2 0 0,-8 10 0,5-5 0,1 1 0,0 1 0,1-1 0,1 1 0,0 0 0,1 0 0,-4 17 0,6-20 0,0-1 0,1 1 0,0 0 0,1 0 0,0 0 0,0 0 0,1 0 0,0-1 0,1 1 0,0 0 0,4 9 0,-2-9 0,0-1 0,1 0 0,0-1 0,1 1 0,0-1 0,0 0 0,1-1 0,0 0 0,0 0 0,1 0 0,0-1 0,0 0 0,0 0 0,1-1 0,0 0 0,0-1 0,0 1 0,0-2 0,1 0 0,0 0 0,-1 0 0,12 0 0,-6-3 0,0 0 0,-1-2 0,1 0 0,0 0 0,23-8 0,-5 2 0,-20 5 0,0-1 0,-1 0 0,0-1 0,0-1 0,20-11 0,50-42 0,-61 43 0,7-5 0,2 0 0,50-25 0,-70 42 0,1 0 0,-1 1 0,1 1 0,13-2 0,-17 3 0,0 0 0,-1 2 0,1-1 0,0 1 0,0 0 0,-1 0 0,1 1 0,0 0 0,-1 0 0,0 0 0,1 1 0,10 6 0,-45-30 0,4 2 0,-49-31 0,70 49 0,0 0 0,1 1 0,-1-1 0,0 0 0,1 1 0,-1-1 0,0 1 0,0 0 0,1 0 0,-1 0 0,0 0 0,1 1 0,-1-1 0,0 1 0,0-1 0,1 1 0,-1 0 0,1 0 0,-1 0 0,1 1 0,-1-1 0,1 0 0,0 1 0,0 0 0,-1-1 0,-1 3 0,-4 4 0,0 0 0,0 1 0,0 0 0,-10 15 0,16-19 0,-1 0 0,1 0 0,0-1 0,1 1 0,-1 1 0,1-1 0,0 0 0,0 0 0,0 0 0,1 1 0,0-1 0,0 0 0,0 0 0,1 1 0,0-1 0,2 9 0,-1-7 0,0 1 0,1-1 0,0 0 0,0 1 0,0-1 0,1-1 0,0 1 0,1-1 0,-1 1 0,10 8 0,-9-10 0,0-1 0,0 0 0,1 0 0,0-1 0,-1 1 0,1-1 0,0 0 0,1-1 0,-1 1 0,0-1 0,1-1 0,-1 1 0,1-1 0,11 0 0,3-1 0,-1-1 0,0-1 0,29-6 0,-17 2 0,-12 2 0,0-1 0,0-1 0,0-1 0,-1-1 0,0 0 0,-1-1 0,29-20 0,-20 10 0,-1-1 0,-1-2 0,-1 0 0,24-29 0,-39 39 0,1-1 0,-2 0 0,0-1 0,0 1 0,9-25 0,20-77 0,-23 66 0,5-12 0,-3-1 0,17-125 0,-33 169 0,0 1 0,-4-36 0,3 47 0,0-1 0,0 0 0,-1 1 0,0-1 0,-1 1 0,1-1 0,-1 1 0,0 0 0,-1 0 0,-5-7 0,9 12 0,-1 0 0,0 0 0,1 0 0,-1 0 0,0 0 0,0 0 0,0 0 0,0 0 0,0 0 0,0 1 0,0-1 0,0 0 0,0 1 0,0-1 0,0 1 0,0-1 0,0 1 0,-1-1 0,1 1 0,0 0 0,0 0 0,0 0 0,-1 0 0,1-1 0,0 2 0,0-1 0,-1 0 0,1 0 0,0 0 0,0 0 0,0 1 0,-1-1 0,1 1 0,0-1 0,0 1 0,0-1 0,0 1 0,0 0 0,0-1 0,0 1 0,-1 1 0,-3 3 0,1 0 0,0 0 0,1 1 0,-1 0 0,1-1 0,-4 11 0,-6 18 0,1 0 0,2 1 0,1 0 0,-8 71 0,4 149 0,13-239 0,-1 15 0,8 60 0,-5-78 0,0 0 0,2 0 0,-1 1 0,2-2 0,0 1 0,12 22 0,-16-32 0,1 0 0,0-1 0,-1 1 0,1-1 0,0 0 0,0 0 0,1 1 0,-1-1 0,0-1 0,1 1 0,-1 0 0,1 0 0,0-1 0,-1 0 0,1 1 0,0-1 0,0 0 0,0-1 0,0 1 0,0 0 0,0-1 0,0 1 0,0-1 0,0 0 0,0 0 0,0 0 0,0-1 0,0 1 0,0-1 0,0 0 0,0 1 0,3-3 0,5-1 0,-1-1 0,1 0 0,-1-1 0,-1 0 0,1 0 0,-1-1 0,9-9 0,-3 4 0,-1-1 0,-1-1 0,0 0 0,-1-1 0,-1 0 0,0-1 0,-1-1 0,0 1 0,8-22 0,-18 37 0,0 1 0,1-1 0,-1 0 0,1 0 0,-1 0 0,0 1 0,0-1 0,1 0 0,-1 0 0,0 0 0,0 0 0,0 0 0,0 1 0,0-1 0,0 0 0,0 0 0,0 0 0,0 0 0,-1 0 0,1 0 0,0 1 0,-1-1 0,1 0 0,0 0 0,-1 0 0,1 1 0,-1-1 0,0-1 0,-3-3 0,4 5 0,0-1 0,-1 1 0,1-1 0,0 1 0,-1-1 0,1 1 0,0-1 0,-1 1 0,1-1 0,0 1 0,0-1 0,0 0 0,0 1 0,-1-1 0,1 1 0,0-1 0,0 0 0,0 1 0,0-1 0,1 0 0,7-2 0,-6 4 0,1-1 0,-1 1 0,0-1 0,1 1 0,-1 0 0,0 0 0,0 0 0,3 2 0,0 1 0,0 1 0,-1-1 0,0 1 0,0 0 0,0 0 0,0 0 0,-1 0 0,0 0 0,0 1 0,0 0 0,-1 0 0,4 11 0,-3 0 0,0 0 0,-1 1 0,-1 20 0,0-20 0,0 1 0,7 33 0,-8-49 0,1-1 0,0 0 0,-1 0 0,1 0 0,0 1 0,0-1 0,0 0 0,1 0 0,-1 0 0,0-1 0,1 1 0,-1 0 0,1 0 0,0-1 0,-1 1 0,1-1 0,0 1 0,0-1 0,0 0 0,2 1 0,0 0 0,0-1 0,-1 0 0,1-1 0,0 1 0,0-1 0,0 1 0,-1-1 0,1 0 0,0-1 0,0 1 0,5-2 0,2 0 0,-1-1 0,1-1 0,0 0 0,-1 0 0,0-1 0,0-1 0,13-8 0,-4-3 0,-1 0 0,-1 0 0,-1-2 0,0 0 0,-2-1 0,0 0 0,21-42 0,-33 57 0,-7 11 0,-8 14 0,11-15 0,-1 0 0,1 0 0,0 0 0,0 1 0,1-1 0,0 1 0,0-1 0,0 1 0,1 0 0,-1-1 0,2 9 0,-1-10 0,1-1 0,0 0 0,0 1 0,0-1 0,0 1 0,1-1 0,-1 0 0,1 0 0,0 0 0,0 0 0,0 0 0,0 0 0,1-1 0,-1 1 0,1-1 0,-1 1 0,1-1 0,0 0 0,4 3 0,-3-4 0,-1 1 0,0 0 0,1-1 0,-1 0 0,1 1 0,-1-1 0,1-1 0,-1 1 0,1 0 0,0-1 0,0 0 0,-1 0 0,1 0 0,0 0 0,-1-1 0,1 1 0,0-1 0,-1 0 0,1 0 0,-1-1 0,1 1 0,4-3 0,-4 2 0,0-1 0,-1 0 0,1 1 0,-1-1 0,1-1 0,-1 1 0,0 0 0,0-1 0,0 1 0,-1-1 0,1 0 0,-1 0 0,0 0 0,0 0 0,0-1 0,-1 1 0,3-9 0,-3 6 0,0 0 0,0 1 0,0-1 0,-1 0 0,0 0 0,0 0 0,-1 1 0,0-1 0,0 0 0,0 1 0,-1-1 0,0 1 0,-1-1 0,1 1 0,-1 0 0,0 0 0,-1 0 0,1 0 0,-1 1 0,0-1 0,-1 1 0,1 0 0,-7-5 0,7 6 0,1 0 0,-2 1 0,1-1 0,0 1 0,-1 0 0,1 0 0,-8-3 0,9 5 0,-1 0 0,1 0 0,0 0 0,-1 1 0,1-1 0,-1 1 0,1 0 0,-1 0 0,1 0 0,-1 1 0,1-1 0,-6 3 0,-5-3 0,27-1 0,0-1 0,-1 0 0,0-1 0,1 0 0,-1-1 0,18-9 0,-16 7 0,0 1 0,0 0 0,0 1 0,0 0 0,24-2 0,-32 6 0,1-1 0,-1 1 0,0 1 0,1-1 0,-1 1 0,0 0 0,0 1 0,1-1 0,-1 1 0,0 0 0,-1 1 0,1 0 0,0 0 0,-1 0 0,1 0 0,-1 1 0,0 0 0,0 0 0,0 0 0,-1 1 0,0-1 0,0 1 0,0 0 0,0 1 0,-1-1 0,0 0 0,0 1 0,4 10 0,-5-10 0,0 0 0,0 0 0,-1 1 0,0-1 0,0 1 0,0-1 0,-1 0 0,0 1 0,-1 10 0,-2-2 0,0 1 0,-9 26 0,12-35 0,6-12 0,7-11 0,23-35 0,-26 34 0,0 2 0,1-1 0,1 1 0,1 1 0,0 0 0,1 1 0,16-13 0,-29 26 0,-1-1 0,1 1 0,0 0 0,-1 0 0,1 0 0,0-1 0,-1 1 0,1 0 0,0 0 0,-1 0 0,1 0 0,0 0 0,-1 0 0,1 0 0,0 0 0,-1 1 0,1-1 0,-1 0 0,1 0 0,0 0 0,-1 1 0,1-1 0,-1 0 0,1 1 0,0-1 0,-1 0 0,1 1 0,-1-1 0,1 1 0,-1-1 0,0 1 0,1-1 0,-1 1 0,1-1 0,-1 1 0,0 0 0,1 0 0,12 26 0,-12-25 0,41 112 0,-41-110 0,0 0 0,1-1 0,0 0 0,0 1 0,0-1 0,0 0 0,0 0 0,0 0 0,1 0 0,-1 0 0,1-1 0,0 1 0,0-1 0,0 0 0,0 0 0,0 0 0,1 0 0,-1 0 0,1-1 0,-1 1 0,1-1 0,-1 0 0,1 0 0,5 0 0,-4 0 0,1-1 0,0 0 0,0 0 0,-1 0 0,1-1 0,0 0 0,0 0 0,-1 0 0,1-1 0,-1 0 0,1 0 0,-1 0 0,0-1 0,0 1 0,6-6 0,2-2 0,0-1 0,-1-1 0,-1 0 0,0-1 0,0 0 0,-2 0 0,11-19 0,-4 3 0,-2 0 0,19-55 0,-33 84 0,0 0 0,0 0 0,0 0 0,0 1 0,0-1 0,0 0 0,0 0 0,0 0 0,0 0 0,1 0 0,-1 0 0,0 0 0,0 0 0,0 0 0,0 0 0,0 1 0,0-1 0,0 0 0,0 0 0,0 0 0,0 0 0,0 0 0,0 0 0,0 0 0,0 0 0,0 0 0,1 0 0,-1 0 0,0 0 0,0 0 0,0 0 0,0 0 0,0 0 0,0 0 0,0 0 0,0 0 0,0 0 0,1 0 0,-1 0 0,0 0 0,0 0 0,0 0 0,0 0 0,0 0 0,0 0 0,0 0 0,0 0 0,0 0 0,0 0 0,1 0 0,-1 0 0,0 0 0,0 0 0,0 0 0,0 0 0,0 0 0,0 0 0,0-1 0,0 1 0,0 0 0,0 0 0,0 0 0,0 0 0,0 0 0,0 0 0,0 0 0,6 14 0,2 19 0,-3 0 0,-2 0 0,-1 1 0,-2-1 0,-1 0 0,-1 1 0,-2-1 0,-11 44 0,15-76 0,0 0 0,-1 0 0,1 0 0,0 0 0,0 1 0,-1-1 0,1 0 0,-1 0 0,1 0 0,-1 0 0,1 0 0,-1 0 0,0 0 0,1 0 0,-1-1 0,0 1 0,0 0 0,0 0 0,1 0 0,-1-1 0,0 1 0,0-1 0,0 1 0,-2 0 0,2-1 0,-1 0 0,1 0 0,-1 0 0,1 0 0,-1 0 0,1 0 0,-1-1 0,1 1 0,-1 0 0,1-1 0,-1 1 0,1-1 0,-1 0 0,1 0 0,-3-1 0,-5-5 0,-1-1 0,1 0 0,-14-16 0,18 19 0,-11-14 0,11 13 0,0 0 0,-1 0 0,1 0 0,-1 1 0,0-1 0,-1 2 0,-7-6 0,14 10 0,0 0 0,0 0 0,0 0 0,0-1 0,-1 1 0,1 0 0,0 0 0,0 0 0,0 0 0,-1 0 0,1 0 0,0-1 0,0 1 0,0 0 0,-1 0 0,1 0 0,0 0 0,0 0 0,-1 0 0,1 0 0,0 0 0,0 0 0,-1 0 0,1 0 0,0 0 0,0 0 0,-1 0 0,1 0 0,0 0 0,0 0 0,0 1 0,-1-1 0,1 0 0,0 0 0,0 0 0,-1 0 0,5 9 0,11 12 0,0-3 0,2-1 0,0-1 0,1 0 0,0-1 0,24 14 0,-27-20 0,-1-1 0,2-1 0,-1 0 0,1-1 0,0-1 0,0 0 0,1-1 0,18 1 0,-5-6 0,-29 0 0,1 1 0,-1 0 0,0 0 0,0-1 0,1 1 0,-1-1 0,0 1 0,0-1 0,1 1 0,-1-1 0,0 0 0,0 0 0,0 0 0,0 1 0,0-1 0,0 0 0,0 0 0,0 0 0,-1 0 0,2-2 0,-2 2 633,0 0-1017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7:30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41 6328,'0'0'6118,"-10"-6"-5668,-29-20 4,38 25-307,0 0 0,-1 0-1,1 0 1,0 0-1,-1 1 1,1-1 0,0 1-1,-1-1 1,1 1-1,-1-1 1,1 1 0,-1 0-1,1-1 1,-1 1 0,1 0-1,-1 0 1,1 0-1,-1 1 1,1-1 0,-4 1-1,5-1-43,-1 1-1,1-1 0,-1 1 0,1-1 1,0 1-1,-1 0 0,1-1 1,0 1-1,-1-1 0,1 1 1,0 0-1,0-1 0,-1 1 0,1 0 1,0 0-1,0-1 0,0 1 1,0 0-1,0-1 0,0 1 1,0 0-1,0-1 0,0 1 0,0 0 1,1 0-1,-1-1 0,0 1 1,0 0-1,1-1 0,-1 1 1,0-1-1,1 1 0,0 0 0,5 11 291,2-1-1,0 0 0,16 19 0,0-2 5,77 85 883,-57-65-442,47 62 0,-69-78-468,-2 1 1,-1 0-1,-1 1 1,-2 1-1,13 41 1,-23-58-179,-1 0 0,-1 1 0,-1 0 1,0-1-1,-2 1 0,0 0 1,-1 0-1,-1 0 0,-1 0 0,0 0 1,-1-1-1,-8 26 0,3-23-32,-2 0 0,1 0 1,-2-1-1,-1 0 0,-1-1 0,0 0 0,-1-1 1,-1-1-1,-1 0 0,-21 18 0,-14 6 322,-2-2 0,-74 40 0,87-53 386,20-10-5753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36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464 121 5016,'0'0'12146,"0"-10"-11861,-3-34 2,2 41-243,0 1-1,1-1 0,-1 1 1,0-1-1,0 1 1,-1 0-1,1-1 0,0 1 1,-1 0-1,1 0 1,-1 0-1,0 0 0,0 0 1,1 1-1,-1-1 1,-1 0-1,1 1 0,0-1 1,-3 0-1,-3-2 155,0 1 1,-1-1-1,-16-2 1,12 2 26,7 3-128,-1 0 1,1 0 0,-1 1 0,0 0-1,1 0 1,-1 0 0,0 1-1,1 0 1,-1 1 0,1-1 0,-1 1-1,1 0 1,0 1 0,0 0-1,0 0 1,0 0 0,0 0-1,1 1 1,0 0 0,-9 8 0,2-1 71,1-1 0,1 2 1,0-1-1,1 2 0,0-1 1,1 1-1,0 0 0,-7 17 1,10-19-61,1 1 1,0-1 0,0 1-1,1 0 1,1 0 0,0 1-1,1-1 1,0 0 0,0 0-1,2 1 1,0-1 0,0 0-1,1 1 1,0-1 0,8 21-1,-9-30-78,0-1 0,0 1-1,1-1 1,-1 0 0,1 1-1,-1-1 1,1 0 0,0 0 0,0 0-1,0 0 1,0-1 0,0 1-1,1 0 1,-1-1 0,0 0-1,1 1 1,-1-1 0,1 0 0,-1 0-1,1-1 1,0 1 0,-1 0-1,1-1 1,0 0 0,-1 1-1,1-1 1,0 0 0,0 0 0,-1-1-1,1 1 1,0 0 0,-1-1-1,1 0 1,0 0 0,-1 0-1,1 0 1,3-2 0,-6 3-23,1 0 1,-1 0-1,0 0 0,0-1 1,1 1-1,-1 0 0,0 0 1,0 0-1,0 0 1,1-1-1,-1 1 0,0 0 1,0 0-1,0 0 0,0-1 1,1 1-1,-1 0 1,0 0-1,0 0 0,0-1 1,0 1-1,0 0 0,0 0 1,0-1-1,0 1 1,0 0-1,0 0 0,0-1 1,0 1-1,0 0 0,0-1 1,0 1-1,0 0 0,0 0 1,0-1-1,0 1 1,0 0-1,0 0 0,0-1 1,0 1-1,-1 0 0,1 0 1,-13-10 258,9 8-219,0 0-1,0 1 1,-1-1 0,1 1-1,-7-1 1,4 3-24,0 1-1,0 0 0,0 0 1,1 1-1,-1-1 1,1 2-1,-1-1 0,1 1 1,0 0-1,-5 5 0,1-3 9,4-2-7,0 0 0,0 0-1,0 0 1,1 1 0,0 0-1,-1 0 1,2 1 0,-1-1-1,1 1 1,0 0 0,0 0-1,0 1 1,1-1 0,0 1-1,0-1 1,1 1 0,0 0-1,0 0 1,1 0 0,-1 0-1,1 15 1,1-21-22,0 14 59,0 0 1,1 0-1,3 16 1,-3-26-36,1 1 0,0-1 0,0 1 0,0-1 0,1 0-1,0 1 1,0-1 0,0-1 0,0 1 0,1 0 0,5 5 0,-5-6-6,1 0 0,-1-1-1,0 1 1,1-1 0,-1 0 0,1-1-1,0 1 1,0-1 0,0 0-1,1 0 1,-1 0 0,10 1 0,-6-2 4,-1-1 0,0 1 1,0-2-1,0 1 0,1-1 1,-1 0-1,15-5 0,-1-2 23,0-1 0,0-1 0,-1-1 0,-1 0 0,21-16 0,17-12 50,131-99 237,-162 117-247,-20 16-26,0 1 0,-1-1 0,0 0 0,0 0 0,-1-1 0,0 0 0,1 0 0,6-11 0,-10 14 170,-7 10-171,-101 111-41,99-109-28,0 0-1,0 1 1,1 0-1,0 0 1,1 1 0,0-1-1,1 1 1,0 0-1,-4 18 1,6-20 15,1-5-5,-1-1 0,2 1 0,-1 0 1,0 0-1,1-1 0,0 8 0,0-11-3,0 1 1,0-1 0,0 0-1,0 1 1,0-1 0,1 1-1,-1-1 1,0 0 0,0 1-1,0-1 1,0 0 0,1 1 0,-1-1-1,0 0 1,1 0 0,-1 1-1,0-1 1,0 0 0,1 0-1,-1 1 1,0-1 0,1 0-1,-1 0 1,0 0 0,1 1-1,-1-1 1,1 0 0,0 0-2,1 0 0,-1 0-1,1 0 1,-1 0 0,1-1 0,-1 1 0,1 0-1,-1-1 1,0 1 0,1-1 0,1-1 0,5-2 0,-1 0 0,0-1 0,0 0 0,-1 0 0,1 0 0,-1-1 0,0 0 0,0-1 0,7-11 0,4-8-7,18-36 0,-26 44 8,9-40 1,-15 51 9,-5 6 10,-4 14 17,-91 398 89,91-382-113,-44 190 144,48-213-138,1 0 0,0 0 0,0 0 0,0 1 0,1-1 0,-1 0 0,2 7 0,-1-12-16,0-1-1,1 0 0,-1 0 0,0 1 1,0-1-1,0 0 0,1 0 0,-1 1 1,0-1-1,0 0 0,1 0 1,-1 0-1,0 0 0,0 0 0,1 1 1,-1-1-1,0 0 0,1 0 0,-1 0 1,0 0-1,1 0 0,-1 0 0,0 0 1,1 0-1,-1 0 0,0 0 0,0 0 1,1 0-1,-1 0 0,0 0 1,1 0-1,-1-1 0,0 1 0,0 0 1,1 0-1,-1 0 0,0 0 0,1 0 1,-1-1-1,0 1 0,0 0 0,0 0 1,1-1-1,-1 1 0,0 0 0,12-10 43,10-15-6,-2-1 0,0-1 0,-2 0 0,20-42 0,-14 25-22,95-196 120,-52 73 22,-60 149-154,-1 4 4,0 1 1,12-20 0,-16 30-15,0 0 1,0 0 0,1 0 0,-1 1 0,1-1-1,-1 0 1,1 1 0,0 0 0,0 0 0,0 0-1,0 0 1,0 0 0,0 1 0,1-1 0,5-1-1,-8 3 2,1-1-1,0 1 1,0 0-1,0 0 1,-1 0 0,1 0-1,0 0 1,0 0-1,-1 1 1,1-1-1,0 1 1,0-1-1,-1 1 1,1-1-1,0 1 1,-1 0-1,1 0 1,2 2-1,-1-1 0,-1 1-1,1-1 0,-1 1 0,0 0 1,1 0-1,-1 0 0,-1 0 1,1 0-1,1 4 0,1 1 4,-1 0-1,-1 1 1,0 0 0,0 0-1,0-1 1,0 17 0,-4 41 446,14-86-147,-2-2-203,2 0-1,20-29 1,-26 43-60,1-1 1,0 1 0,0 1 0,1-1-1,0 1 1,0 0 0,1 1 0,11-7-1,-18 12-32,0 1 0,0-1 0,0 0-1,0 1 1,1-1 0,-1 1 0,0-1-1,0 1 1,0 0 0,0 0 0,0 0-1,0 0 1,1 1 0,-1-1 0,0 0-1,0 1 1,0 0 0,0-1 0,0 1-1,0 0 1,0 0 0,0 0 0,0 0-1,-1 0 1,1 1 0,0-1 0,2 3-1,4 4 6,0 0 0,-1 1 0,13 19 1,-12-16-7,-5-8-1,7 12 0,1-1 0,1-1 0,0 0 0,16 14 0,-24-25 0,0 1 0,1-1 0,-1 0 0,1-1 0,-1 1 0,1-1 0,0 0 0,0 0 0,0 0 0,0-1 0,0 0 0,1 0 0,-1 0 0,0-1 0,1 0 0,-1 1 0,0-2 0,0 1 0,6-2 0,-3 1 0,0-1 0,0 0 0,-1 0 0,1-1 0,-1 0 0,0 0 0,1-1 0,-2 0 0,1 0 0,0-1 0,11-10 0,-18 14 30,1 1 1,-1-1-1,0 1 1,1-1-1,-1 0 0,0 1 1,0-1-1,0 0 1,1 1-1,-1-1 1,0 0-1,0 1 0,0-1 1,0 0-1,0 1 1,0-1-1,0 0 0,0 1 1,-1-1-1,1 1 1,0-1-1,0 0 1,-1 1-1,1-1 0,0 1 1,0-1-1,-1 0 1,1 1-1,-1-1 0,1 1 1,-1-1-1,-15-13-3337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4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7936,'0'0'8565,"2"-11"-8248,1-1-181,-1 7 35,-1-1 0,1 1 0,-1-1 0,-1 1-1,1-1 1,-1-6 0,0 11-126,0 1 0,0 0 0,0-1 0,0 1 0,0 0 0,0 0 0,0-1 0,0 1 0,1 0 0,-1-1 1,0 1-1,0 0 0,0 0 0,0-1 0,1 1 0,-1 0 0,0 0 0,0 0 0,0-1 0,1 1 0,-1 0 0,0 0 0,0 0 0,1 0 0,-1-1 0,0 1 0,0 0 0,1 0 0,-1 0 0,0 0 0,1 0 0,-1 0 0,0 0 0,1 0 0,-1 0 0,0 0 1,0 0-1,1 0 0,-1 0 0,0 0 0,1 0 0,-1 0 0,0 0 0,0 0 0,1 0 0,-1 0 0,0 1 0,1-1 0,-1 0 0,0 0 0,0 0 0,1 0 0,-1 1 0,0-1 0,0 0 0,0 0 0,1 1 0,-1-1 0,0 0 0,0 0 0,0 1 0,0-1 0,0 0 1,0 0-1,1 1 0,-1-1 0,0 1 0,-2 11 155,-11 148 1406,13-142-1407,1 0 1,0 0 0,1-1-1,1 1 1,1-1-1,1 0 1,7 19-1,-10-32-134,0 0 0,0 0 0,1 0 0,0 0 0,-1-1 0,1 1 0,0-1 0,1 0-1,-1 0 1,1 0 0,-1 0 0,1-1 0,5 4 0,-6-5-9,0 0-1,-1 1 1,1-1 0,0 0-1,0 0 1,0-1 0,0 1-1,0-1 1,0 1 0,0-1-1,0 0 1,0 0 0,0 0-1,0 0 1,0-1 0,0 1-1,0-1 1,0 0 0,0 0-1,0 0 1,3-2-1,2-2 37,1-1-1,-1 0 0,0-1 1,0 0-1,-1 0 0,0-1 1,0 1-1,-1-2 0,10-15 1,1-7 217,20-51 0,-16 32 65,24-46 848,-45 96-1217,0 0-1,0 0 1,0 0-1,0 0 0,0 0 1,0-1-1,0 1 1,0 0-1,0 0 0,0 0 1,0 0-1,1 0 1,-1 0-1,0 0 0,0 0 1,0-1-1,0 1 1,0 0-1,0 0 1,0 0-1,0 0 0,1 0 1,-1 0-1,0 0 1,0 0-1,0 0 0,0 0 1,0 0-1,0 0 1,1 0-1,-1 0 0,0 0 1,0 0-1,0 0 1,0 0-1,0 0 0,0 0 1,0 0-1,1 0 1,-1 0-1,0 0 0,0 0 1,0 0-1,0 0 1,0 0-1,0 0 0,0 0 1,1 0-1,-1 1 1,0-1-1,0 0 0,0 0 1,0 0-1,0 0 1,0 0-1,0 0 0,0 0 1,0 0-1,0 1 1,0-1-1,1 0 0,-1 0 1,0 0-1,0 0 1,0 0-1,0 0 1,0 0-1,0 1 0,3 10 56,5 39 79,-5-22-16,2-1 0,15 48 0,-9-43 48,-6-16-32,0 0 1,2 0-1,0-1 0,0 0 1,11 15-1,-9-15 42,-8-13-128,1 1 1,-1-1-1,1 1 0,-1-1 1,1 1-1,0-1 0,0 0 1,0 0-1,0 0 1,0 0-1,1 0 0,2 2 1,11-9 143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38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61 718 4720,'0'0'8672,"8"-10"-8080,24-32 8,-31 42-517,-1-1 0,1 1 0,-1 0 0,0-1 0,1 1 0,-1-1 0,1 1 0,-1-1 1,0 1-1,1-1 0,-1 1 0,0-1 0,0 1 0,1-1 0,-1 1 0,0-1 0,0 0 0,0 1 1,0-1-1,1 1 0,-1-1 0,0 0 0,0 1 0,0-1 0,-1 1 0,1-1 0,0 0 1,0 1-1,0-1 0,0 1 0,0-1 0,-1 1 0,1-1 0,0 0 0,-1 1 0,1-1 1,0 1-1,-1-1 0,1 1 0,0 0 0,-1-1 0,1 1 0,-1-1 0,1 1 0,-1 0 0,1-1 1,-1 1-1,0-1 0,-19-2 1987,17 3-1945,-1 1-1,1-1 1,0 1 0,-1 0 0,1 0-1,0 0 1,0 1 0,0-1 0,0 1-1,0 0 1,0-1 0,0 1-1,0 1 1,1-1 0,-1 0 0,1 1-1,-1-1 1,1 1 0,0 0-1,0 0 1,0-1 0,-2 6 0,2-4-13,1 0 1,-1-1-1,0 1 0,1 0 1,0 0-1,0 0 1,0 0-1,0 0 1,1 0-1,0 0 1,-1 0-1,1 0 0,1 0 1,-1 0-1,1 0 1,-1 0-1,1 0 1,3 7-1,-3-8-41,1 0 0,0 0 0,0 0 0,-1 0 0,2 0 0,-1 0-1,0-1 1,0 1 0,1-1 0,0 0 0,-1 1 0,1-1 0,0 0 0,0-1 0,0 1 0,0-1-1,0 1 1,1-1 0,-1 0 0,5 1 0,-3-1-13,-1-1 1,0 0-1,1 0 1,-1-1-1,0 1 1,0-1-1,1 0 1,-1 0-1,0-1 1,0 1-1,0-1 1,0 0-1,-1 0 0,1 0 1,0 0-1,4-4 1,-5 3-8,1 0 0,-1-1 0,0 0 0,0 1 0,0-1 0,-1 0 0,1 0 0,-1 0 0,0-1 0,0 1 0,-1 0 0,1-1 0,-1 1 0,0-1-1,0 0 1,0 1 0,-1-1 0,0-9 0,1 10-10,-2 0-1,1-1 0,0 1 1,-1 0-1,0 0 0,0 0 1,0 0-1,0 0 0,-1 0 1,1 0-1,-1 1 0,0-1 1,-1 0-1,1 1 0,0-1 1,-1 1-1,0 0 0,0 0 1,0 0-1,0 0 0,-5-3 1,-6-4 206,13 9-214,0 0 0,-1 0 0,1-1 0,-1 1 0,1 0-1,-1 1 1,1-1 0,-1 0 0,1 0 0,-1 1 0,0-1 0,-3 0-1,-12 2 133,17-1-161,0 0 1,0 0 0,0 0-1,-1 1 1,1-1-1,0 0 1,0 0 0,0 0-1,0 0 1,0 1-1,0-1 1,-1 0 0,1 0-1,0 0 1,0 1-1,0-1 1,0 0-1,0 0 1,0 1 0,0-1-1,0 0 1,0 0-1,0 0 1,0 1 0,0-1-1,0 0 1,0 0-1,0 1 1,0-1 0,0 0-1,0 0 1,0 0-1,1 1 1,-1-1-1,0 0 1,0 0 0,1 2 5,0-1-1,0 1 1,0-1 0,1 0 0,-1 0 0,0 0 0,1 0 0,-1 0-1,1 0 1,-1 0 0,1 0 0,-1 0 0,1-1 0,0 1 0,1 0-1,3 0-5,-1 0 0,0-1-1,1 0 1,-1 0 0,1 0-1,-1-1 1,1 0 0,-1 0-1,0 0 1,1-1 0,-1 1-1,0-1 1,0 0 0,0-1-1,0 0 1,0 1 0,-1-1-1,1-1 1,7-6 0,-1 0 9,-1-1-1,0 0 1,0 0 0,-1-1 0,-1 0-1,10-17 1,-8 7 32,0 0 1,-2 0-1,11-40 0,7-74 219,-21 101-189,3-21 345,0-81 0,25 590-420,-32-340 0,-4-1 0,-19 119 0,-24 38 0,45-266 0,-14 51 0,14-50 0,0 0 0,-1 0 0,0 0 0,0 0 0,0-1 0,-1 1 0,1-1 0,-1 0 0,1 1 0,-7 4 0,8-8 0,1 1 0,-1-1 0,1 0 0,-1 1 0,1-1 0,-1 0 0,1 0 0,-1 1 0,0-1 0,1 0 0,-1 0 0,1 0 0,-1 0 0,0 0 0,1 0 0,-1 0 0,0 0 0,1 0 0,-1 0 0,1 0 0,-1 0 0,0 0 0,1-1 0,-1 1 0,1 0 0,-1 0 0,0-1 0,-14-16 0,-4-23 0,19 40 0,-4-12 0,0 0 0,0-1 0,2 1 0,0-1 0,0 1 0,1-1 0,0 0 0,1 1 0,3-22 0,-2 26 0,1 1 0,0-1 0,0 1 0,1-1 0,0 1 0,0 0 0,1 0 0,-1 0 0,2 0 0,-1 1 0,1-1 0,0 1 0,0 1 0,1-1 0,-1 1 0,13-9 0,-4 4 0,1 2 0,0-1 0,1 2 0,-1 0 0,2 1 0,26-7 0,-11 7 0,1 0 0,50 0 0,-78 6 58,-1 0-1,1 1 1,-1-1-1,1 1 1,-1 0-1,1 1 1,-1-1 0,0 1-1,1-1 1,-1 1-1,0 1 1,0-1-1,0 0 1,-1 1 0,1 0-1,5 5 1,1 3-906,-1 0 0,1 0 1,9 18-1,-13-21-716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41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1312 6632,'0'0'8192,"13"8"-7426,39 22 24,-50-29-702,1 0 0,-1 0 0,1 0 1,0 0-1,0-1 0,-1 1 0,1-1 1,0 1-1,0-1 0,0 0 1,-1-1-1,1 1 0,0 0 0,0-1 1,-1 1-1,1-1 0,0 0 0,0 0 1,2-2-1,2-1 188,0 0 1,0 0-1,-1-1 0,10-10 1,-9 9-19,8-9 206,0-1 0,-1-1 0,-1 0 0,0-1 1,-1-1-1,-1 0 0,-1 0 0,-1-1 0,12-38 1,-1-9 1670,18-119-1,-38 180-2029,3-9 649,1 14-349,2 9-147,7 22-47,-1 0 1,-1 1 0,-2 0 0,9 52-1,4 132 529,-21-207-689,-1 0 0,-1 0 0,1 0 1,-1 0-1,-1 0 0,0 0 0,-2 8 0,3-15-44,1 1 1,0-1-1,-1 1 0,1-1 1,-1 0-1,0 1 1,0-1-1,1 0 1,-1 1-1,0-1 0,0 0 1,0 0-1,0 0 1,0 0-1,-1 0 1,1 0-1,0 0 0,0 0 1,-1-1-1,1 1 1,0 0-1,-1-1 1,1 1-1,0-1 0,-1 1 1,1-1-1,-1 0 1,1 0-1,-1 1 1,1-1-1,-1 0 0,1 0 1,-1-1-1,1 1 1,-1 0-1,1 0 1,-1-1-1,1 1 0,-1-1 1,1 1-1,0-1 1,-1 0-1,1 1 1,-2-3-1,-22-11-7,1-1 0,0-1 0,1-2 0,1 0 0,-30-32 0,39 37 0,10 11 0,1-1 0,-1 1 0,1 0 0,-1-1 0,1 1 0,0-1 0,0 0 0,0 0 0,0 0 0,1 0 0,-1 0 0,-1-5 0,48 19 0,-16-4 0,38 9 0,104 11 0,-161-27 0,0-1 0,0 0 0,1 0 0,-2 0 0,1-2 0,0 1 0,0-1 0,-1 0 0,1-1 0,-1 0 0,0-1 0,0 0 0,-1 0 0,1-1 0,-1 0 0,-1 0 0,1-1 0,7-9 0,-1 1 0,-1-1 0,-1 0 0,0-1 0,-1 0 0,-1-1 0,0 0 0,-2 0 0,7-21 0,2-21 0,-4-1 0,10-107 0,-15 100 0,-1-26 0,-5 1 0,-13-131 0,7 170 0,3 38 0,-1 0 0,-1 1 0,-1-1 0,0 1 0,-9-21 0,13 35 0,0 1 0,0 0 0,0 0 0,0 0 0,0 0 0,0 0 0,0 0 0,0-1 0,0 1 0,0 0 0,0 0 0,0 0 0,0 0 0,0 0 0,0 0 0,0 0 0,0 0 0,0-1 0,0 1 0,-1 0 0,1 0 0,0 0 0,0 0 0,0 0 0,0 0 0,0 0 0,0 0 0,0 0 0,0 0 0,-1 0 0,1 0 0,0 0 0,0 0 0,0 0 0,0 0 0,0 0 0,0 0 0,0 0 0,-1 0 0,1 0 0,0 0 0,0 0 0,0 0 0,0 0 0,0 0 0,0 0 0,-1 0 0,1 0 0,0 0 0,0 0 0,0 0 0,0 0 0,0 0 0,0 0 0,0 0 0,0 0 0,0 1 0,0-1 0,-1 0 0,1 0 0,0 0 0,0 0 0,0 0 0,0 0 0,0 0 0,0 0 0,0 1 0,0-1 0,0 0 0,-6 16 0,-2 24 0,-13 276 0,16-185 0,4 59 0,3-86 0,-2-77 0,1 0 0,1-1 0,2 1 0,0-1 0,2 0 0,1 0 0,1-1 0,20 43 0,-25-62 0,1-1 0,0 0 0,1 1 0,7 6 0,10 12 0,-17-18 0,0 0 0,0 0 0,0-1 0,1 0 0,-1 0 0,1 0 0,1-1 0,-1 0 0,0 0 0,1-1 0,0 1 0,0-2 0,0 1 0,0-1 0,12 3 0,-17-5 0,0 0 0,1 0 0,-1-1 0,0 1 0,1 0 0,-1-1 0,0 0 0,0 1 0,1-1 0,-1 0 0,0 0 0,0 0 0,0 0 0,0-1 0,0 1 0,0 0 0,-1-1 0,1 0 0,0 1 0,-1-1 0,1 0 0,-1 0 0,1 0 0,-1 0 0,0 0 0,1-2 0,6-9 0,-2-1 0,9-25 0,-13 36 0,11-44 0,12-67 0,-22 100 0,-1 1 0,1 0 0,6-20 0,-7 28 0,1 0 0,-1 0 0,1 0 0,0 1 0,0-1 0,1 1 0,-1-1 0,1 1 0,5-4 0,-7 7 0,-1 0 0,1 0 0,0 0 0,-1 0 0,1 0 0,0 0 0,0 1 0,0-1 0,0 1 0,0-1 0,0 1 0,-1 0 0,1 0 0,0 0 0,0 0 0,0 0 0,0 0 0,0 0 0,0 1 0,3 0 0,39 16 0,-33-12 0,8 5 0,0 1 0,-1 0 0,32 26 0,-33-24 0,-5 2 0,-6-5 0,-14-19 0,0 0 0,0 1 0,-1 0 0,0 1 0,-1-1 0,1 2 0,-1 0 0,-1 0 0,-19-8 0,21 10 0,-1 1 0,1 0 0,-1 0 0,1 1 0,-1 0 0,0 1 0,0 0 0,0 1 0,0 0 0,1 0 0,-1 1 0,0 0 0,-11 3 0,16-2 0,1 0 0,0 0 0,0 0 0,-1 0 0,2 1 0,-1 0 0,0 0 0,0 0 0,1 0 0,0 0 0,-1 1 0,1 0 0,1-1 0,-1 1 0,0 0 0,1 0 0,0 1 0,0-1 0,-2 9 0,0-2 0,1 0 0,0 1 0,1-1 0,1 1 0,0 0 0,1 21 0,1-17 0,1 1 0,1-1 0,0 1 0,11 27 0,-11-35 0,0-1 0,1 0 0,0 0 0,0 0 0,1-1 0,0 1 0,0-1 0,1 0 0,0-1 0,11 10 0,-15-14 0,-1-1 0,1 0 0,-1-1 0,1 1 0,0 0 0,-1 0 0,1-1 0,0 1 0,0-1 0,0 1 0,-1-1 0,1 0 0,0 0 0,0 0 0,0 0 0,0 0 0,0 0 0,-1 0 0,1-1 0,0 1 0,0-1 0,0 1 0,-1-1 0,1 0 0,0 0 0,-1 1 0,1-1 0,-1 0 0,1-1 0,-1 1 0,1 0 0,1-2 0,2-3 0,1 0 0,-1 0 0,0 0 0,0-1 0,-1 0 0,4-7 0,5-13 0,-2-1 0,-1 0 0,-1-1 0,-1 0 0,-1-1 0,2-30 0,-7 35 0,-2 28 0,0 1 0,1 0 0,-1-1 0,1 1 0,0-1 0,-1 1 0,2-1 0,-1 1 0,2 4 0,20 42 0,-20-45 0,1 4 0,5 12 0,1-1 0,1 0 0,25 33 0,-33-49 0,1 0 0,-1 0 0,1 0 0,0 0 0,1 0 0,-1-1 0,1 0 0,-1 0 0,1 0 0,0 0 0,0-1 0,0 0 0,0 0 0,1 0 0,-1-1 0,0 0 0,1 0 0,-1 0 0,1 0 0,-1-1 0,8-1 0,-8 1 0,0-1 0,-1-1 0,1 1 0,-1-1 0,1 0 0,-1 0 0,0 0 0,0 0 0,1-1 0,6-5 0,33-35 0,-31 27 0,-1 0 0,0-1 0,-1 0 0,-1 0 0,-1-1 0,0-1 0,8-25 0,1-16 0,11-64 0,-22 89 0,6-38 0,-3-1 0,1-79 0,-17-148 0,5 289 0,-5-59 0,5 64 0,0 1 0,-1-1 0,0 0 0,0 1 0,0-1 0,-1 1 0,-5-10 0,8 16 0,0 0 0,0-1 0,0 1 0,0 0 0,-1 0 0,1-1 0,0 1 0,0 0 0,0 0 0,0 0 0,0-1 0,0 1 0,-1 0 0,1 0 0,0 0 0,0 0 0,0 0 0,-1-1 0,1 1 0,0 0 0,0 0 0,0 0 0,-1 0 0,1 0 0,0 0 0,0 0 0,-1 0 0,1 0 0,0 0 0,0 0 0,-1 0 0,1 0 0,0 0 0,0 0 0,0 0 0,-1 0 0,1 0 0,0 0 0,0 0 0,-1 0 0,1 0 0,0 0 0,0 0 0,0 0 0,-1 1 0,1-1 0,0 0 0,0 0 0,0 0 0,-1 0 0,1 1 0,0-1 0,0 0 0,0 0 0,0 0 0,0 1 0,0-1 0,-1 0 0,1 0 0,0 0 0,0 1 0,-6 19 0,4-14 0,-9 44 0,-11 90 0,10 56 0,10-149 0,2 21 0,3 0 0,14 80 0,-1-17 0,-13-116 0,0 1 0,1-1 0,1 1 0,0-1 0,14 26 0,-6-11 0,-11-26 0,0 0 0,-1 0 0,2-1 0,-1 1 0,0-1 0,1 0 0,0 1 0,0-1 0,0 0 0,0 0 0,0-1 0,0 1 0,1-1 0,-1 0 0,7 3 0,1 0 0,1-2 0,-1 1 0,1-2 0,13 3 0,12-5 0,-30 0 0,0 0 0,1-1 0,-1 1 0,1-1 0,-1-1 0,12-3 0,10-1 0,-24 5 0,1 0 0,-1-1 0,0 1 0,1-1 0,-1 0 0,0 0 0,0-1 0,0 1 0,-1-1 0,1 0 0,0 0 0,-1-1 0,0 1 0,0-1 0,0 0 0,-1 0 0,1-1 0,-1 1 0,0-1 0,0 1 0,4-9 0,-4 5 0,-1 0 0,1 0 0,-2 0 0,1-1 0,-1 1 0,0 0 0,-1 0 0,1-1 0,-2 1 0,1-1 0,-1 1 0,-1 0 0,-3-13 0,2 11 0,0 0 0,-1 1 0,0-1 0,0 1 0,-1 0 0,0 0 0,-1 0 0,-10-11 0,14 17 0,0 1 0,0 0 0,-1 0 0,1 0 0,-1 0 0,1 0 0,-1 0 0,0 1 0,0-1 0,0 1 0,0 0 0,0 0 0,0 0 0,0 0 0,0 0 0,0 1 0,0-1 0,0 1 0,-1 0 0,1 0 0,0 0 0,0 1 0,0-1 0,-1 1 0,1-1 0,0 1 0,0 0 0,0 0 0,0 1 0,0-1 0,-4 3 0,3-1 0,0-1 0,1 1 0,-1 0 0,1 0 0,0 0 0,0 0 0,0 0 0,0 0 0,1 1 0,-1 0 0,1-1 0,0 1 0,0 0 0,0 0 0,1 0 0,0 0 0,-1 1 0,1-1 0,1 0 0,-2 7 0,2-3 0,0 0 0,0-1 0,1 1 0,-1 0 0,2-1 0,-1 1 0,1-1 0,0 1 0,1-1 0,0 0 0,4 8 0,0-4 0,0-1 0,1 1 0,0-1 0,0 0 0,1-1 0,1 0 0,0 0 0,0-1 0,0-1 0,1 1 0,0-2 0,19 9 0,-7-5 0,-1-1 0,2-2 0,-1 0 0,1-1 0,44 4 0,-59-9 0,0 0 0,0-1 0,16-2 0,-23 2 0,1-1 0,-1 1 0,1-1 0,0 0 0,-1 1 0,0-1 0,1 0 0,-1-1 0,1 1 0,-1 0 0,0-1 0,0 1 0,0-1 0,0 0 0,0 1 0,3-5 0,-5 6 0,1-1 0,-1 1 0,0-1 0,1 1 0,-1-1 0,0 0 0,0 1 0,1-1 0,-1 1 0,0-1 0,0 0 0,0 1 0,0-1 0,0 0 0,0 1 0,0-1 0,0 0 0,0 1 0,0-1 0,0 1 0,0-1 0,-1 0 0,1 1 0,0-1 0,0 1 0,-1-1 0,1 0 0,0 1 0,-1-1 0,1 1 0,0-1 0,-1 1 0,1-1 0,-1 1 0,1 0 0,-1-1 0,0 0 0,-27-13 0,22 12 0,-32-14-4063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42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 11152,'0'0'4697,"21"-11"-4061,-15 9-580,15-9 170,1 2 0,0 1-1,0 0 1,1 2 0,44-8-1,21 8 719,-44 4-97,1-2 1,58-14 0,-82 14 158,41-4 0,-51 7-542,1-2 621,-11 1-1230,-6 2-2728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42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 9040,'0'0'2577,"14"-4"-1640,184-29 1420,-77 16-1042,39-1 647,15-3 108,-154 16-1752,1 1 0,0 2 0,-1 0 1,33 1-1,-30 3-2746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45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77 5720,'0'0'11429,"4"12"-10896,0 1-378,0 1 0,-1 1 0,0-1 0,-1 0 0,-1 1 0,0 18 0,-28 301 2491,16-163-1185,3-32 98,11-112-949,0-10 637,3-30-520,-4-43-341,-8-90 0,1 77-224,-32-202 419,17 160-327,15 62-118,5 39-75,-1-1 1,0 1 0,-1 0 0,0-1-1,0 1 1,-1 0 0,0 0 0,-1 1-1,-9-19 1,5 4 351,8 24-402,-1-1-1,1 1 1,0-1-1,0 1 1,0-1-1,-1 1 1,1-1-1,0 1 1,0-1-1,0 1 1,0-1-1,0 0 0,0 1 1,0-1-1,0 1 1,0-1-1,1 1 1,-1-1-1,0 1 1,0-1-1,0 1 1,1-1-1,-1 1 1,0-1-1,1 1 1,-1-1-1,0 1 1,1-1-1,-1 1 1,0-1-1,1 1 1,-1 0-1,1-1 1,-1 1-1,1 0 1,-1-1-1,1 1 0,-1 0 1,1 0-1,-1 0 1,1-1-1,21 0 169,36-6-1,13-2-47,-34 10-81,0 2 0,0 2-1,0 1 1,62 19-1,-90-23-38,1 2 0,-1-1 0,0 1-1,-1 0 1,1 1 0,9 6-1,-15-8-5,1-1-1,0 1 0,-1 0 1,0 1-1,0-1 0,0 1 1,0-1-1,0 1 0,-1 0 0,1 0 1,-1 0-1,0 0 0,0 0 1,-1 1-1,2 5 0,-3-7 1,0 1 0,0 0-1,0-1 1,0 1-1,0-1 1,-1 1 0,0 0-1,0-1 1,0 1-1,0-1 1,-1 0 0,1 1-1,-1-1 1,0 0 0,0 0-1,0 0 1,-4 5-1,0-1 3,0 0-1,-1 0 1,0-1-1,0 0 0,-14 8 1,8-6 5,-1-1 0,0-1-1,-1 0 1,0-1 0,0-1 0,0 0 0,0-1 0,-1-1 0,-21 1 0,8-2 37,0-2 1,0-1-1,1-1 1,-38-9-1,51 11-261,21 9-233,28 13-369,-30-19 772,28 17-4148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46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0 6224,'0'0'17837,"5"15"-17428,49 167 1080,-33-123-1025,-15-45-302,0 0 0,-2 1 0,0 0 0,3 16 0,1 7 319,-6-33-374,0 1 0,-1 0 0,0 0 0,0-1 0,0 1 0,-1 0 0,0 0 0,0 0 0,-1 10 0,1-15-80,-1 0 0,1 0 0,-1 0 0,1 0 0,-1-1-1,1 1 1,-1 0 0,1 0 0,-1-1 0,0 1-1,1 0 1,-1-1 0,0 1 0,0 0 0,1-1 0,-1 1-1,0-1 1,0 0 0,0 1 0,0-1 0,0 0-1,0 1 1,0-1 0,1 0 0,-1 0 0,0 0 0,0 0-1,0 0 1,0 0 0,0 0 0,0 0 0,0 0-1,-1-1 1,-38-10 162,28 6-88,-12-2 45,1-2-1,0 0 1,0-2 0,-34-21 0,47 25-86,8 5-40,0 0 0,0 1 1,0-1-1,0 1 0,0-1 1,-1 1-1,1 0 0,0 0 1,-1 0-1,1 0 0,-1 0 0,0 1 1,-2-1-1,5 1-25,1 0-1,-1-1 1,0 1-1,0 0 1,0 0 0,1 0-1,-1 0 1,0-1-1,0 1 1,0 0 0,0 0-1,1-1 1,-1 1-1,0 0 1,0 0 0,0-1-1,0 1 1,0 0-1,0 0 1,0-1 0,0 1-1,0 0 1,0 0-1,0-1 1,0 1 0,0 0-1,0-1 1,0 1-1,0 0 1,0 0 0,0-1-1,0 1 1,0 0-1,0 0 1,-1-1 0,1 1-1,0 0 1,0 0-1,0-1 1,0 1 0,-1 0-1,1 0 1,0 0-1,0 0 1,0-1 0,-1 1-1,1 0 1,0 0-1,0 0 1,-1 0 0,1 0-1,0 0 1,0-1-1,-1 1 1,1 0 0,0 0-1,0 0 1,-1 0-1,1 0 1,0 0 0,0 0-1,-1 0 1,1 0-1,0 0 1,-1 0 0,1 0-1,0 1 1,-1-1-1,22-20-1245,-14 15 992,12-13-3900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47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12 151 6728,'0'0'24470,"-4"-11"-24341,3 8-122,0 0 1,-1-1-1,1 1 1,1-1-1,-1 1 1,0-1-1,1 1 0,0-1 1,0 0-1,1-6 1,0 5-13,0 0 0,1 0 0,0 0 0,0 0 1,0 1-1,1-1 0,-1 1 0,1-1 0,5-4 0,23-34-3973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49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5416,'0'0'19754,"12"-9"-19505,11-6-18,0 1 0,42-19-1,-39 24-60,0 1-1,0 1 1,1 1-1,0 2 1,0 0 0,0 2-1,1 1 1,-1 1-1,0 2 1,45 7-1,-61-6-35,0 0-1,-1 0 1,18 9-1,-20-9-19,5 10 173,-12-12-252,0 0 1,0 0-1,-1 0 1,1 0-1,0 0 0,0 0 1,0 0-1,0-1 1,0 1-1,0 0 1,0 0-1,0-1 0,1 1 1,-1-1-1,2 1 1,-3-1 206,-2 7-4599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50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6728,'0'0'16098,"11"-1"-15691,168-10 1375,-153 11-1540,210 10 1708,-170-1-1214,-62-8-653,1-1-1,-1-1 1,1 1 0,-1-1-1,1 1 1,-1-1 0,1 0-1,5-3 1,-15-5-340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52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644 134 5824,'0'0'9365,"-5"-10"-8810,2 3-465,-4-8 305,0 0 0,-1 1 0,-19-26 0,24 37-283,-1 0 0,1 0 0,-1 0 1,0 0-1,0 1 0,0 0 0,0 0 0,-1 0 0,1 0 0,-1 1 0,1 0 0,-1 0 1,1 0-1,-7 0 0,-6-1 297,0 1-1,-26 3 1,32-1-275,0 1 0,0 0 0,0 1 0,1 1 0,-1-1 0,1 1 0,0 1 0,0 0 0,0 1 0,0 0 0,1 0 0,0 1 0,-12 11 0,-7 11 188,1 1-1,-33 46 1,43-53-166,-2 4 58,2 1-1,1 0 1,1 1-1,2 1 1,-15 48 0,24-68-149,-30 108 728,31-103-664,0 1-1,1-1 1,1 1 0,1 0-1,2 27 1,0-24-21,1 1 0,1-1 1,1 0-1,0 0 0,2 0 0,0-1 0,1 0 0,0 0 0,2-1 0,0 0 0,17 21 0,-15-23 7,0-1-1,1-1 0,29 22 1,-35-30-81,1 0 0,1 0 1,-1-1-1,1 0 0,0 0 0,0-1 1,0 0-1,0 0 0,13 1 0,-2-3 35,0 0-1,0-1 0,1 0 0,-1-2 0,0-1 1,0 0-1,-1-1 0,1-2 0,-1 0 0,0 0 0,0-2 1,-1 0-1,0-2 0,31-20 0,-21 12 96,-19 13-70,0-1-1,0 0 1,-1 0-1,10-9 1,-8 5-382,-6 6 500,0 1 0,-1-1 0,0 0 0,1 0 0,3-7 0,-6 10-380,-1 0 1,0 0-1,1 0 0,-1 0 0,1 0 0,-1 0 1,0 0-1,0 0 0,0-1 0,0 1 1,0 0-1,0 0 0,0 0 0,0 0 0,0 0 1,0-1-1,-1 1 0,1 0 0,0 0 1,-1 0-1,1 0 0,-1 0 0,1 0 1,-1 0-1,0 0 0,1 0 0,-1 0 0,0 0 1,-1-1-1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10448,'0'0'11433,"15"-4"-11020,-13 4-398,13-5 107,0 2 1,0 0-1,0 0 0,0 2 0,1 0 0,-1 0 0,0 2 0,19 2 1,10 6 263,111 20 1206,-141-27-1263,0-1-1,0 0 1,0 0-1,0-2 1,0 0 0,23-4-1,-30 1 196,0 1-3729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52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10152,'0'0'8878,"5"12"-8277,11 26-233,57 161 1986,-67-169-1656,4 42 1,-7-51-240,-3-17-323,0-1 1,0 0 0,0 1-1,0-1 1,0 1 0,-1-1 0,0 0-1,1 1 1,-1-1 0,-3 6-1,3-7-84,1-1-1,-1 0 1,0 0-1,1 0 1,-1 0-1,0 1 0,0-1 1,0 0-1,0 0 1,0-1-1,0 1 1,0 0-1,-1 0 0,1 0 1,0-1-1,0 1 1,-1-1-1,1 1 1,0-1-1,-1 1 1,1-1-1,0 0 0,-1 0 1,1 1-1,-1-1 1,1 0-1,-3-1 1,-12-2 175,0 0 1,0-2 0,1 0 0,-1-1-1,-26-14 1,-1 1 219,19 6-170,18 10-158,0 0 0,0 0 0,0 1-1,0-1 1,0 1 0,0 0 0,-1 1 0,-10-2-1,15 3-73,0 0 0,-1-1 0,1 1 0,0-1-1,0 1 1,0-1 0,0 0 0,-3-1-1,-11-4-295,28-7-1243,19-23-201,-23 25-1518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53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14464,'0'0'2607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8:58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1220 3712,'0'0'7756,"5"-13"-7160,9-25 320,15-70 1,7-38 1113,-4 24-723,-11 48-237,3 0 0,54-111 0,-43 104-32,-15 33-227,32-69 806,-40 94-1263,20-37 296,-29 54-594,1 1-1,0 0 1,0 0 0,1 1-1,-1-1 1,1 1 0,0 0 0,9-6-1,16-7 102,52-28 207,-73 42-314,-1-1 0,2 1 0,-1 0 0,0 1 0,1 0 0,-1 1 0,15-1 1,-16 2 1,0 0 0,1 1 0,-1 0 0,0 1 0,0-1 0,0 2 0,14 5 0,-18-7-22,0 1 0,0 0 0,0 1 0,-1-1 0,1 1 0,-1 0 0,0 0 1,0 0-1,0 0 0,0 0 0,0 1 0,-1-1 0,1 1 0,-1-1 0,0 1 0,3 7 0,1 5 23,-4-11-22,0 0-1,0 0 1,0 0-1,-1 0 0,0 0 1,0 1-1,0-1 0,0 0 1,-1 1-1,0-1 0,-1 6 1,-2 4 16,-1-1 1,0 0-1,-1 0 1,-13 25-1,12-32-27,0 1 0,0-1 0,-1-1 0,0 1-1,-1-1 1,-15 10 0,-4 4 9,7-3 8,-1-1-1,-1-1 1,-1-1-1,0-1 1,0-1 0,-1-1-1,-1-1 1,0-2-1,0 0 1,-1-1-1,0-2 1,0-1 0,-31 2-1,46-6 47,0 1 0,0-2 0,0 0 1,1 0-1,-18-4 0,27 4-84,1 1 0,-1 0 1,1-1-1,-1 1 1,0-1-1,1 1 0,-1 0 1,1-1-1,0 1 0,-1-1 1,1 0-1,-1 1 0,1-1 1,0 1-1,-1-1 0,1 0 1,0 1-1,0-1 0,-1 1 1,1-1-1,0 0 0,0 1 1,0-1-1,0 0 0,0 0 1,0 1-1,0-1 0,0-1 1,3-18-2346,-2 18 622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9:03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236 118 3912,'0'0'12089,"-6"-10"-12030,-18-29 18,23 37-6,0-1 0,0 1 0,0 0 1,0-1-1,0 1 0,0-1 0,1 1 0,-1-1 1,1 1-1,-1-1 0,1 1 0,0-1 1,0 1-1,1-1 0,-1 1 0,1-4 0,0-5 679,-1-1 1291,1 21-208,3 16-1186,17 98 650,8 33 589,-24-141-1592,-4-11-158,1 0-1,-1 0 0,0 0 1,0 0-1,0 1 0,-1-1 1,1 0-1,-1 0 0,0 0 1,0 1-1,-2 6 0,2-10-104,0 0-1,0 0 1,-1-1-1,1 1 1,-1 0 0,1-1-1,0 1 1,-1-1-1,1 1 1,-1-1-1,1 1 1,-1 0-1,0-1 1,1 0 0,-1 1-1,1-1 1,-1 1-1,0-1 1,1 0-1,-1 1 1,0-1 0,0 0-1,1 0 1,-2 0-1,-21 0 190,6-1-147,-26 5 179,-49 10 0,88-13-228,0 1 0,0-1-1,0 1 1,1 0 0,-1 0-1,0 1 1,1-1 0,-6 6-1,-20 11 18,20-17-559,11-8-2179,0 4 1004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9:05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130 218 5824,'0'0'5812,"-10"-1"-5054,-3 1-481,8 0-99,-1 0 1,1-1-1,0 1 0,-1-1 1,1 0-1,-7-2 1,7 1 871,0 0 1,0-1 0,0 1-1,-8-7 1,11 8-810,0 0 0,0 0 1,1 0-1,-1-1 0,1 1 0,-1-1 1,1 1-1,0-1 0,0 1 0,-1-1 1,1 0-1,0 1 0,0-1 0,1 0 0,-1 0 1,-1-3-1,2 4 30,0-31 2311,0 32-2560,0 0-1,-1 0 1,1 0-1,0 0 1,0 0-1,0 0 0,-1 0 1,1 0-1,0 0 1,0 0-1,0 0 1,-1 0-1,1 0 1,0 0-1,0 0 1,0 0-1,-1 0 1,1 0-1,0 0 1,0 0-1,0 0 0,0 1 1,-1-1-1,1 0 1,0 0-1,0 0 1,0 0-1,0 0 1,0 1-1,-1-1 1,1 0-1,0 0 1,0 0-1,0 0 1,0 1-1,0-1 0,0 0 1,0 0-1,0 0 1,0 1-1,0-1 1,0 0-1,0 0 1,0 0-1,0 1 1,0-1-1,0 0 1,0 0-1,0 0 1,0 1-1,0-1 0,0 0 1,0 0-1,0 1 1,0 1 255,0-13 65,0 10-314,0 1-1,0-1 1,-1 1 0,1-1-1,0 1 1,0-1 0,0 1-1,0-1 1,0 1 0,0-1-1,0 1 1,0-1 0,1 1-1,-1-1 1,0 1 0,0-1-1,0 1 1,1-1 0,-1 1-1,0-1 1,0 1 0,1-1-1,-1 1 1,0-1 0,1 1-1,-1 0 1,0-1 0,1 1-1,-1 0 1,1-1 0,-1 1-1,1 0 1,-1 0 0,1-1-1,-1 1 1,1 0 0,0 0-1,14-8 26,-14 7-49,0 0 1,-1 0-1,1 0 0,0 0 0,0 0 0,0 0 1,-1 0-1,1-1 0,0 1 0,-1 0 1,1 0-1,-1-1 0,1-1 0,7-14 34,-8 17-43,1-1-1,-1 1 0,0-1 1,1 0-1,-1 1 0,0-1 1,0 1-1,0-1 0,1 0 1,-1 1-1,0-1 0,0 0 1,0 1-1,0-1 0,0 0 0,0 1 1,-1-2-1,2-12-188,8-14-156,-4 13-3290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9:07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5824,'0'0'14250,"6"11"-13867,35 77 694,40 76 988,-48-103-1457,-18-31-201,-1 1-1,16 51 1,-25-65-210,-1 2 0,-1-1 0,0 0 0,-1 1 0,-1-1 0,-2 25 0,1-40-129,0 1 1,-1 0-1,1 0 0,-1-1 1,0 1-1,0 0 1,0-1-1,-4 7 1,5-9-45,-1 0 1,0 0 0,0 0-1,0 0 1,0 0 0,0-1 0,0 1-1,0 0 1,0 0 0,-1-1 0,1 1-1,0-1 1,0 1 0,-1-1-1,1 1 1,0-1 0,0 0 0,-1 0-1,1 0 1,0 1 0,-1-1-1,1 0 1,0-1 0,-1 1 0,1 0-1,0 0 1,-3-1 0,-8-1 74,0-1-1,1 0 1,-21-8 0,28 9-69,0-1 0,0 1 1,1 0-1,-1-1 1,1 0-1,-1 0 0,1 0 1,0 0-1,0-1 0,0 1 1,1-1-1,-1 0 0,-3-6 1,2 1 3,0 1 0,1-1 1,0 0-1,0 0 0,1 0 0,0 0 0,1-1 1,0 1-1,0 0 0,1-1 0,0 1 1,1-1-1,0 1 0,0 0 0,1 0 1,0 0-1,1 0 0,0 0 0,1 0 1,-1 0-1,10-14 0,9-10 27,1 1 1,1 1-1,2 2 0,37-34 0,-12 19 86,91-62 0,-81 73 10,-46 25-69,-10 4 148,-3 2-1138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9:10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0 4816,'0'0'13655,"3"11"-13212,2 8-295,17 81 1212,-19-85-957,-1-1-1,0 1 0,-1 0 1,-1-1-1,-2 18 1,2-30-353,0 0 1,-1-1 0,1 1-1,-1 0 1,1-1 0,-1 1-1,1-1 1,-1 1 0,0-1-1,0 1 1,0-1 0,0 1-1,0-1 1,0 0 0,0 0-1,-1 1 1,1-1 0,0 0-1,-1 0 1,1 0 0,0 0-1,-1 0 1,1-1 0,-1 1-1,0 0 1,1-1 0,-1 1-1,0-1 1,1 0 0,-1 1-1,0-1 1,1 0 0,-1 0-1,0 0 1,-2 0 0,-1-1 16,0 0 1,0 0-1,0 0 0,0 0 1,1-1-1,-1 0 0,0 0 1,1 0-1,-1 0 1,-6-6-1,-5-1 130,14 8-180,0 0-1,0 1 0,0-1 1,1 0-1,-1 0 0,0-1 1,0 1-1,1 0 0,-1 0 1,1-1-1,-1 1 0,1-1 1,-1 0-1,1 1 0,0-1 1,0 0-1,0 0 0,0 1 1,0-1-1,0 0 1,1 0-1,-2-4 0,2 5-127,0 1 1,1 0-1,-1-1 0,0 1 0,0-1 0,0 1 1,1 0-1,-1-1 0,0 1 0,1-1 0,-1 1 0,0 0 1,0-1-1,1 1 0,-1 0 0,1 0 0,-1-1 1,0 1-1,1 0 0,-1 0 0,1 0 0,-1-1 1,0 1-1,1 0 0,0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29:11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6520,'0'0'17377,"9"-6"-17097,30-18-23,-29 18 419,-6 24 199,-2-16-1157,4 5 1803,-6-7-1470,-1 0 1,1 1-1,0-1 1,0 0-1,0 0 1,0 0-1,0 1 1,0-1-1,-1 0 1,1 0-1,0 0 1,0 0-1,0 0 1,0 1-1,-1-1 1,1 0-1,0 0 1,0 0-1,0 0 1,-1 0-1,1 0 1,0 0-1,0 0 1,0 0-1,-1 0 1,1 1-1,0-1 1,0 0-1,-1 0 1,1 0-1,0-1 1,0 1-1,0 0 1,-1 0-1,1 0 1,0 0-1,0 0 1,-1 0-1,3-17-976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3616,'0'0'16514,"0"10"-16059,-7 415 2397,-15-9 390,21-339-1135,1-76-1871,-5-8 348,13-7-1251,1 0 1,0 0 0,16-17 0,-17 22-1757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150 129 10448,'0'0'5606,"-11"-2"-4869,-36-4 11,46 6-692,-1 0 0,1 1 0,-1-1-1,1 0 1,-1 0 0,1 1-1,-1-1 1,1 1 0,0 0 0,-1-1-1,1 1 1,0 0 0,0 0-1,-1 0 1,1-1 0,0 1-1,0 1 1,0-1 0,0 0 0,-1 2-1,-12 25 802,11-20-598,-6 12 307,1 0 0,1 1 0,1-1 0,1 2 0,-5 38 0,9-51-393,1 0 1,0 0-1,1 0 1,0-1-1,0 1 1,1 0-1,0-1 1,0 1 0,1-1-1,1 0 1,-1 0-1,1 0 1,0 0-1,1 0 1,0-1-1,0 0 1,10 10 0,-10-12-104,1 0 0,-1 0 0,2-1 0,-1 1 0,0-1 0,1-1 0,0 1 1,-1-1-1,1 0 0,1-1 0,-1 0 0,0 0 0,1 0 0,-1-1 0,0 0 1,1-1-1,0 1 0,-1-2 0,1 1 0,-1-1 0,1 0 0,13-4 0,-2 0 67,-1-1-1,0-1 0,0-1 0,-1-1 0,0 0 1,0-1-1,29-23 0,-32 21-26,0-1-1,-1 0 1,-1-1-1,0 0 1,-1 0-1,-1-2 1,0 1 0,-1-1-1,0-1 1,-2 1-1,9-25 1,-14 31-43,0-1-1,-1 1 1,0-1 0,0 1 0,-1-1 0,0 1 0,-4-19 0,3 20-24,-1 1 0,0 0 1,0 0-1,-1 0 1,0 1-1,0-1 0,-1 1 1,0-1-1,0 1 0,-7-9 1,6 11-12,-1 0 0,1 1 1,-1 0-1,0 0 0,0 0 1,0 0-1,-1 1 0,1 0 1,-1 1-1,1-1 1,-1 1-1,-8-1 0,0 0 18,1 1 0,-1 0 0,0 1-1,-25 2 1,22 1 2,0 1 1,0 0-1,0 1 0,0 1 0,1 0 1,-1 2-1,1 0 0,-21 13 1,35-19-54,0 1 0,0 0 0,1 0 0,-1 1 0,1-1 0,-1 0 0,1 1 0,0-1 0,0 1 0,0 0 0,0 0 0,1 0 0,-1 0 0,1 0 0,-1 0 0,1 0 0,-1 5 0,2-5-44,0-1-1,0 1 1,0 0-1,1 0 1,-1 0 0,1-1-1,-1 1 1,1 0 0,0-1-1,0 1 1,0-1-1,1 1 1,-1-1 0,0 1-1,1-1 1,0 0 0,-1 0-1,1 0 1,0 0-1,0 0 1,3 3 0,19 14-4280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8536,'0'0'15482,"15"-2"-15121,15-3-210,206-26 1536,-59 16-732,94-2 121,-186 15-791,79 3 393,-69-2-221,-70-1-205,0 1 0,46 5-1,12 4 437,-56-7 98,-26-1-813,-1 0-1,0 0 0,1 0 0,-1 0 1,0 0-1,1 0 0,-1 0 0,1 0 1,-1 0-1,0 0 0,1-1 0,-1 1 1,0 0-1,0 0 0,1 0 0,-1 0 1,0-1-1,1 1 0,-1 0 1,0 0-1,0-1 0,1 1 0,-1 0 1,0 0-1,0-1 0,0 1 0,1 0 1,-1-1-1,0 1 0,-5-9-3478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39 8032,'0'0'5521,"-12"-6"-4938,-38-21 2,48 26-520,0 0 0,-1 0 0,1 1 1,-1-1-1,0 1 0,1-1 0,-1 1 0,1 0 0,-1 0 1,0 0-1,1 0 0,-1 0 0,1 1 0,-1-1 0,1 1 1,-1 0-1,1 0 0,-1 0 0,1 0 0,-1 0 0,1 0 1,-3 3-1,-4 1 200,-7 2 121,1 1 1,1 1-1,0 1 0,0 0 1,0 0-1,1 2 0,1-1 1,-15 19-1,20-21-137,1 0 0,0 0 0,0 1 0,1 0 0,0 0 0,0 1 0,1-1 0,1 1 0,0 0 0,0 0 0,1 0 1,1 0-1,-1 18 0,1-20-28,2 0 1,-1-1-1,1 1 1,0 0-1,1 0 1,0-1-1,7 17 1,-7-21-161,0 0 0,0 0 0,0-1 0,1 1 0,0-1 0,0 0 1,0 0-1,0 0 0,0 0 0,0 0 0,1-1 0,0 1 0,-1-1 0,1 0 0,0 0 1,0 0-1,0-1 0,7 2 0,-1 0 15,-1-2 1,2 1-1,-1-1 0,0-1 1,0 0-1,0 0 0,0-1 1,0 0-1,0-1 0,0 0 1,0 0-1,0-1 0,-1-1 1,0 0-1,17-9 1,3-4 176,-2-1 0,0-1 0,36-35 0,-57 48-173,0 1 0,0-1 0,-1-1 0,0 1 0,0-1 0,0 1 0,-1-1 0,0-1 0,4-9 0,-7 14-36,0 0-1,-1 0 1,1 0-1,0 0 1,-1-1-1,0 1 1,1 0-1,-2 0 1,1 0-1,0 0 1,0-1-1,-1 1 1,0 0 0,1 0-1,-1 0 1,-1 0-1,1 0 1,0 0-1,-1 0 1,1 1-1,-1-1 1,0 0-1,0 1 1,0-1-1,0 1 1,-4-4-1,-2 0 24,0 0 1,-1 1-1,1-1 0,-1 2 1,0-1-1,0 1 0,0 1 1,-1 0-1,1 0 0,-1 1 1,0 0-1,0 0 0,0 1 1,1 1-1,-1-1 0,0 2 1,-16 1-1,6 1-1,1 1-1,1 1 0,-1 0 1,1 1-1,0 1 1,0 1-1,0 0 1,-19 14-1,36-21-86,-1-1-1,1 1 0,0 0 0,0 0 0,0 0 1,0 0-1,0 0 0,0 0 0,0 0 1,0 0-1,0 0 0,1 0 0,-1 0 1,0 2-1,1-2 27,0-1 0,-1 1 0,1-1 0,0 1 0,0-1 0,0 1 0,0-1 0,1 1 0,-1-1 0,0 1 0,0 0 0,0-1 0,0 1 0,0-1 0,1 0 0,-1 1 0,0-1 0,0 1 0,1-1 0,-1 1 0,0-1 0,1 1 0,0 0 0,1 0-413,0 0 0,0 1-1,0-1 1,0 0-1,0 0 1,1 0 0,-1 0-1,0-1 1,1 1 0,-1-1-1,3 1 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3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0 783 5320,'0'0'10193,"14"6"-9641,-5-2-435,-2 0-24,1 0 1,0-1 0,0 0-1,1-1 1,-1 1 0,0-2-1,1 1 1,0-1 0,12 0-1,-8-1 215,0-1 0,0-1 0,-1 0 0,1 0-1,22-8 1,-31 8-230,-1 0 1,1 1-1,-1-1 0,0 0 1,0 0-1,0-1 0,0 1 0,0-1 1,-1 1-1,1-1 0,-1 0 0,1 0 1,-1 0-1,0-1 0,0 1 1,-1 0-1,1-1 0,-1 1 0,1-1 1,-1 1-1,0-1 0,-1 0 0,1 1 1,0-6-1,-1 4-26,0 0 1,-1 1-1,1-1 1,-1 0-1,0 1 1,0-1-1,-1 1 1,1-1-1,-1 1 0,0 0 1,0 0-1,0 0 1,-1 0-1,0 0 1,1 0-1,-1 1 0,0-1 1,-1 1-1,1 0 1,-1 0-1,1 0 1,-1 0-1,-6-3 1,7 4-5,-1-1 1,0 1 0,-1 0 0,1 0 0,0 1 0,0-1-1,-1 1 1,1 0 0,-1 0 0,1 1 0,-1-1 0,1 1-1,-1 0 1,0 0 0,1 0 0,-1 1 0,1-1 0,-1 1-1,1 0 1,-1 1 0,1-1 0,0 1 0,-8 4 0,5-1 33,-1 0 1,1 0 0,1 1 0,-1 0 0,1 0 0,0 1 0,-8 11-1,11-14-43,1 0-1,0 0 1,0 0-1,1 1 1,-1-1-1,1 0 1,0 1-1,0-1 1,0 1-1,1-1 1,0 1-1,-1-1 1,2 1-1,-1-1 1,0 1-1,3 8 1,-1-2 34,1-1 1,1 1-1,-1 0 0,2-1 1,-1 1-1,1-1 0,1-1 1,0 1-1,0-1 0,1 0 1,0 0-1,1-1 0,0 0 1,0 0-1,1-1 0,0 0 1,0 0-1,0-1 0,16 7 1,-13-8 3,1 0 0,-1-1 1,1 0-1,0-1 1,-1-1-1,1 0 1,0 0-1,1-1 1,17-2-1,-11-1-11,-1 0 0,1-2 0,-1 0 0,0-2 0,30-12 0,-19 4 23,0-1 1,44-31-1,-33 18 55,-1-2 0,66-64 0,-100 88-111,28-33 112,-32 36-111,0 0-1,-1 0 0,1-1 0,0 1 0,-1 0 0,0-1 0,1 1 1,-2-1-1,1 0 0,0 1 0,0-7 0,-1 9-27,0 1 0,0 0 0,0-1-1,0 1 1,0 0 0,0-1 0,0 1 0,0 0 0,0-1 0,0 1-1,0 0 1,0-1 0,0 1 0,-1 0 0,1-1 0,0 1-1,0 0 1,0-1 0,0 1 0,-1 0 0,1 0 0,0-1-1,0 1 1,-1 0 0,1 0 0,0-1 0,0 1 0,-1 0-1,1 0 1,0 0 0,-1 0 0,1-1 0,0 1 0,0 0-1,-1 0 1,1 0 0,-1 0 0,-15 6 83,-16 18-22,31-24-61,-29 26 54,2 1 0,0 2 0,-34 46 0,45-53-44,-30 46 22,42-60-35,1 1 1,-1-1-1,1 1 1,1 0 0,0 0-1,-3 12 1,5-18-3,1 1 0,-1 0 0,1 0 0,0 0 0,0-1 0,0 1 0,0 0 0,1 0 0,-1 0 0,1-1 1,0 1-1,0 0 0,0-1 0,1 1 0,-1-1 0,1 1 0,0-1 0,0 0 0,0 0 0,1 0 0,-1 0 0,4 4 0,-3-5 3,0 0-1,1 0 1,-1-1-1,0 1 0,1-1 1,-1 1-1,1-1 1,-1 0-1,1 0 0,-1-1 1,1 1-1,0-1 1,-1 1-1,1-1 0,0-1 1,0 1-1,-1 0 0,1-1 1,0 0-1,-1 0 1,1 0-1,6-3 0,0-1 2,0 0-1,0-1 1,0 0-1,0-1 1,-1 0 0,-1 0-1,1-1 1,9-11-1,-4 3 19,0-2 0,-1 0 0,15-27-1,-21 31 3,-1 0-1,0-1 0,-1 1 0,0-1 0,3-22 0,-6 26-3,-1 1 1,0-1-1,-1 1 0,0-1 0,0 1 1,-1-1-1,-1 1 0,-5-21 0,7 30-13,0 0-1,0 0 0,-1 0 0,1 0 0,0 0 0,-1 0 0,1 0 1,-1 0-1,1 0 0,-1 0 0,1 0 0,-1 0 0,0 0 0,1 0 1,-1 0-1,0 1 0,0-1 0,0 0 0,0 0 0,1 1 0,-1-1 1,0 1-1,0-1 0,0 1 0,0-1 0,-1 1 0,1 0 1,0-1-1,0 1 0,0 0 0,-1 0 0,0 0 6,0 1 0,0 0-1,0 0 1,1 0 0,-1 0 0,0 0-1,1 0 1,-1 0 0,1 0-1,0 1 1,-1-1 0,1 1 0,0-1-1,0 1 1,-1-1 0,1 1 0,1 0-1,-2 1 1,-7 14 40,-8 13 3,1 0 0,2 1-1,-15 49 1,-15 96 130,-21 74 44,35-139-164,-2 6 32,27-105-71,0 0 0,-1 0 0,0-1 0,-1 1 0,-9 11 0,2-2 92,13-20-49,6-18 211,12-21-210,1 1 0,2 1 0,41-56 0,90-95 55,-76 97-84,-15 15-35,67-110-1,-100 141-12,32-56 278,-41 66-59,-19 49-213,-1-1 0,0 1 0,-2-1 0,-4 16 0,-4 14 0,5-5 0,1 0 0,2 1 0,1 49 0,3-84 0,0-1 0,1 0 0,-1 1 0,1-1 0,0 0 0,0 0 0,1 0 0,-1 0 0,4 6 0,-4-9 0,-1 0 0,1 0 0,0 0 0,0-1 0,0 1 0,0 0 0,0 0 0,0 0 0,0-1 0,0 1 0,0 0 0,0-1 0,0 1 0,0-1 0,0 1 0,0-1 0,1 0 0,-1 0 0,0 1 0,0-1 0,1 0 0,-1 0 0,0 0 0,0 0 0,1 0 0,-1 0 0,0-1 0,0 1 0,0 0 0,1-1 0,-1 1 0,0-1 0,0 1 0,0-1 0,0 1 0,0-1 0,2-1 0,6-4 0,1-1 0,-1 0 0,0 0 0,0-1 0,-1 0 0,8-11 0,42-60 0,-55 74 0,17-26 0,-2-2 0,-2 0 0,-1-1 0,-1 0 0,12-51 0,-18 51 0,-5 19 0,1-1 0,1 1 0,7-19 0,-15 44 0,1 0 0,-1-1 0,1 1 0,1 0 0,-1 17 0,0 1 0,-2 0 0,1 1 0,2 0 0,0-1 0,2 1 0,8 43 0,-9-68 0,1 0 0,0 0 0,1 0 0,-1-1 0,1 1 0,0 0 0,0-1 0,0 1 0,0-1 0,0 0 0,1 0 0,3 4 0,-5-6 0,1 0 0,-1 0 0,0-1 0,1 1 0,-1 0 0,1-1 0,-1 1 0,1-1 0,-1 0 0,1 1 0,-1-1 0,1 0 0,-1 0 0,1 0 0,-1 0 0,1 0 0,0 0 0,-1-1 0,1 1 0,-1-1 0,1 1 0,-1-1 0,0 1 0,1-1 0,-1 0 0,1 1 0,-1-1 0,0 0 0,0 0 0,1 0 0,-1 0 0,0 0 0,0 0 0,1-2 0,18-18 0,-2 0 0,0-2 0,-1 0 0,20-37 0,27-36 0,-61 91 0,0 1 0,1 0 0,-1 1 0,1-1 0,0 1 0,0 0 0,0-1 0,0 2 0,9-6 0,-10 8 0,-1-1 0,0 0 0,1 1 0,-1-1 0,0 1 0,1 0 0,-1 0 0,1 0 0,-1 0 0,0 0 0,1 0 0,-1 1 0,0-1 0,1 1 0,-1 0 0,0-1 0,1 1 0,-1 0 0,0 0 0,0 1 0,0-1 0,3 3 0,97 81 0,-86-75 0,-14-9 0,-11-6 0,-14-9 0,17 10 0,0 0 0,-1 0 0,1 1 0,-1 0 0,0 0 0,0 1 0,-13-4 0,5 4 0,8 0 0,0 1 0,0 0 0,0 0 0,-13 1 0,18 0 0,0 1 0,-1-1 0,1 1 0,0-1 0,-1 1 0,1 0 0,0 0 0,0 0 0,0 0 0,0 1 0,0-1 0,0 0 0,0 1 0,0-1 0,1 1 0,-1 0 0,1 0 0,-3 2 0,-1 4 0,1 0 0,-1 0 0,1 0 0,1 1 0,0-1 0,0 1 0,1 0 0,0 0 0,-2 15 0,3-8 0,1 0 0,0 1 0,1-1 0,4 24 0,-3-33 0,0-1 0,0 1 0,0-1 0,1 0 0,5 10 0,-7-14 0,0 0 0,0 0 0,1 0 0,-1 0 0,0-1 0,1 1 0,-1 0 0,1-1 0,-1 1 0,1-1 0,0 0 0,0 1 0,-1-1 0,1 0 0,0 0 0,0 0 0,0 0 0,0-1 0,0 1 0,3 0 0,-3-1 0,0 0 0,0-1 0,-1 1 0,1-1 0,0 0 0,0 1 0,-1-1 0,1 0 0,0 0 0,-1 0 0,1 0 0,-1 0 0,1 0 0,-1-1 0,0 1 0,0 0 0,1-1 0,0-1 0,19-31 0,-20 32 0,8-20 0,0 0 0,-2-1 0,0 0 0,-1 0 0,4-42 0,-10 65 0,0-2 0,0 0 0,0 0 0,0 1 0,1-1 0,-1 0 0,0 1 0,1-1 0,-1 0 0,1 1 0,0-1 0,0 0 0,0 1 0,1-3 0,5 36 0,-5-19 0,1 1 0,1-1 0,0 1 0,1-1 0,0-1 0,1 1 0,1-1 0,0 0 0,0 0 0,1-1 0,1 0 0,18 19 0,-24-27 0,1 0 0,-1 0 0,1 0 0,0-1 0,0 1 0,0-1 0,0 0 0,1 0 0,7 2 0,-9-3 0,0-1 0,1 0 0,-1 0 0,1 0 0,-1 0 0,0 0 0,1-1 0,-1 0 0,0 1 0,1-1 0,-1 0 0,0-1 0,0 1 0,6-4 0,3-2 0,0-1 0,0 0 0,0-1 0,-1 0 0,-1-1 0,0 0 0,0-1 0,-1 0 0,11-16 0,-2-3 0,-2 0 0,24-59 0,-17 31 0,-3-1 0,-3-1 0,17-108 0,7-79 0,-40 239 0,0 1 0,0 0 0,0 0 0,-1 0 0,0-1 0,0 1 0,-1 0 0,0 0 0,0-1 0,-1 1 0,-3-9 0,5 16 0,0-1 0,0 1 0,0-1 0,0 1 0,0-1 0,0 1 0,-1-1 0,1 1 0,0-1 0,0 1 0,-1-1 0,1 1 0,0-1 0,-1 1 0,1-1 0,0 1 0,-1 0 0,1-1 0,-1 1 0,1 0 0,-1-1 0,1 1 0,-1 0 0,1 0 0,-1-1 0,1 1 0,-1 0 0,1 0 0,-1 0 0,1 0 0,-1 0 0,1 0 0,-1 0 0,1 0 0,-1 0 0,1 0 0,-1 0 0,1 0 0,-1 0 0,1 0 0,-1 0 0,1 0 0,-1 1 0,1-1 0,-1 0 0,1 0 0,-1 1 0,1-1 0,-1 0 0,1 1 0,-1-1 0,1 0 0,0 1 0,-1-1 0,1 1 0,0-1 0,-1 1 0,1-1 0,0 1 0,-19 35 0,17-29 0,-9 21 0,3 1 0,0 0 0,-4 31 0,-4 17 0,9-42 0,1 0 0,2 0 0,1 66 0,17 105 0,-13-205 0,1 15 0,1 0 0,0 0 0,2 0 0,0 0 0,9 19 0,-8-20 0,-5-12 0,0 0 0,0 0 0,1-1 0,-1 1 0,1 0 0,0-1 0,-1 1 0,1-1 0,0 0 0,4 4 0,-5-5 0,1-1 0,-1 1 0,0 0 0,1-1 0,-1 1 0,0-1 0,1 0 0,-1 0 0,0 1 0,1-1 0,-1 0 0,1 0 0,-1 0 0,0 0 0,1 0 0,-1-1 0,1 1 0,-1 0 0,0-1 0,1 1 0,-1-1 0,0 1 0,0-1 0,1 0 0,1-1 0,6-3 0,0-1 0,-1-1 0,0 0 0,0 0 0,-1 0 0,1-1 0,9-14 0,2-6 0,15-32 0,-21 37 0,-2-4 0,-10 22 0,1 1 0,0-1 0,0 1 0,0 0 0,4-5 0,-6 9 0,0-1 0,0 1 0,0 0 0,0 0 0,0 0 0,0 0 0,0 0 0,0 0 0,0 0 0,0-1 0,0 1 0,0 0 0,0 0 0,1 0 0,-1 0 0,0 0 0,0 0 0,0 0 0,0 0 0,0 0 0,0 0 0,1 0 0,-1-1 0,0 1 0,0 0 0,0 0 0,0 0 0,0 0 0,0 0 0,1 0 0,-1 0 0,0 0 0,0 0 0,0 0 0,0 0 0,0 0 0,0 1 0,1-1 0,-1 0 0,0 0 0,0 0 0,0 0 0,0 0 0,0 0 0,0 0 0,1 0 0,-1 0 0,0 0 0,0 0 0,0 1 0,0-1 0,0 0 0,0 0 0,0 0 0,0 0 0,0 0 0,0 0 0,0 0 0,0 1 0,0-1 0,1 0 0,-1 0 0,0 0 0,0 0 0,0 0 0,0 1 0,3 8 0,-1 1 0,0 0 0,0 0 0,0 14 0,2 10 0,0-11 0,10 45 0,-12-61 0,0 0 0,1-1 0,0 0 0,0 0 0,0 0 0,1 0 0,0 0 0,5 6 0,-7-11 0,0 1 0,0-1 0,0 1 0,0-1 0,0 0 0,0 0 0,0 0 0,1 0 0,-1 0 0,0 0 0,1 0 0,-1-1 0,0 1 0,1-1 0,-1 0 0,1 0 0,-1 0 0,1 0 0,-1 0 0,0 0 0,1-1 0,-1 1 0,1-1 0,-1 1 0,0-1 0,0 0 0,5-2 0,1-1 0,0-1 0,0 1 0,-1-1 0,1-1 0,-1 1 0,8-9 0,9-13 0,-1-2 0,-1 0 0,19-34 0,-10 13 0,-59 94 0,24-37 0,1 1 0,0 0 0,0 0 0,1 0 0,0 0 0,1 0 0,0 0 0,0 0 0,0 0 0,2 13 0,-1-17 0,0 0 0,1-1 0,0 1 0,-1 0 0,1-1 0,0 1 0,1-1 0,-1 1 0,0-1 0,1 0 0,0 1 0,0-1 0,0 0 0,0 0 0,1-1 0,-1 1 0,1 0 0,-1-1 0,1 1 0,0-1 0,0 0 0,0 0 0,0 0 0,1 0 0,4 2 0,-7-4 0,0 0 0,-1 0 0,1-1 0,0 1 0,-1 0 0,1 0 0,0 0 0,-1 0 0,1 0 0,0-1 0,-1 1 0,1 0 0,-1-1 0,1 1 0,0 0 0,-1-1 0,1 1 0,-1-1 0,1 1 0,-1 0 0,0-1 0,1 0 0,-1 1 0,1-1 0,-1 1 0,1-2 0,8-15 0,-6 10 0,-1-1 0,0 0 0,-1 1 0,0-1 0,0 0 0,0 0 0,-1-13 0,-8-56 0,7 71 0,-1-1 0,1 0 0,-1 0 0,0 0 0,0 0 0,-1 0 0,0 0 0,0 1 0,-1 0 0,0 0 0,0 0 0,0 0 0,-1 0 0,-9-9 0,12 14 0,1 0 0,0 0 0,0 0 0,0 0 0,0-1 0,0 1 0,0 0 0,0-1 0,0 1 0,1 0 0,-1-1 0,1 1 0,-1-1 0,1 1 0,-1-3 0,1 4 0,0-1 0,1 0 0,-1 1 0,0-1 0,1 0 0,-1 1 0,1-1 0,-1 1 0,0-1 0,1 1 0,-1-1 0,1 1 0,0-1 0,-1 1 0,1-1 0,-1 1 0,1 0 0,0-1 0,-1 1 0,1 0 0,0-1 0,-1 1 0,1 0 0,0 0 0,0 0 0,-1 0 0,1 0 0,0 0 0,-1 0 0,1 0 0,0 0 0,1 0 0,16 0 0,0 0 0,0 1 0,0 1 0,0 1 0,0 0 0,-1 1 0,1 1 0,-1 1 0,29 14 0,-41-17 0,0 0 0,-1 0 0,1 1 0,-1-1 0,0 1 0,0 0 0,0 0 0,-1 0 0,1 1 0,-1-1 0,0 1 0,0 0 0,-1 0 0,1 0 0,-1 0 0,0 0 0,-1 1 0,1-1 0,-1 0 0,0 1 0,0-1 0,0 7 0,-1-1 0,0 0 0,0 0 0,-1 0 0,0 1 0,-1-1 0,0 0 0,-1-1 0,-1 1 0,1 0 0,-6 10 0,64-99 0,-44 62 0,23-25 0,-30 36 0,1 0 0,0 1 0,0-1 0,0 1 0,1 0 0,0 1 0,-1-1 0,12-4 0,-16 8 0,1 0 0,-1 0 0,0 0 0,1 0 0,-1 0 0,0 1 0,0-1 0,1 0 0,-1 1 0,0-1 0,0 0 0,1 1 0,-1 0 0,0-1 0,0 1 0,0 0 0,0-1 0,0 1 0,0 0 0,0 0 0,0 0 0,0 0 0,0 0 0,-1 0 0,1 0 0,1 2 0,19 34 0,-19-32 0,9 19 0,16 31 0,-26-53 0,1 1 0,0 0 0,0-1 0,0 1 0,0-1 0,0 0 0,0 0 0,1 0 0,-1 0 0,1 0 0,-1 0 0,1-1 0,0 1 0,0-1 0,3 2 0,-4-3 0,0 0 0,0 0 0,0 0 0,0 0 0,0 0 0,0 0 0,0-1 0,0 1 0,0-1 0,0 1 0,0-1 0,0 0 0,0 0 0,0 0 0,-1 0 0,1 0 0,0 0 0,-1 0 0,2-2 0,2-1 0,-1 0 0,0-1 0,1 1 0,-2-1 0,5-5 0,10-23 0,-2 0 0,16-45 0,12-26 0,-43 104 0,-1 0 0,0-1 0,0 1 0,0 0 0,1 0 0,-1 0 0,0-1 0,0 1 0,0 0 0,1 0 0,-1 0 0,0 0 0,0 0 0,1-1 0,-1 1 0,0 0 0,0 0 0,1 0 0,-1 0 0,0 0 0,1 0 0,-1 0 0,0 0 0,0 0 0,1 0 0,-1 0 0,0 0 0,0 0 0,1 0 0,-1 0 0,0 0 0,1 1 0,-1-1 0,0 0 0,0 0 0,0 0 0,1 0 0,-1 0 0,0 1 0,0-1 0,1 0 0,-1 0 0,0 0 0,0 1 0,0-1 0,0 0 0,1 0 0,-1 1 0,0-1 0,0 0 0,0 0 0,0 1 0,0-1 0,0 0 0,0 1 0,13 20 0,-10-14 0,-1-3 0,12 19 0,18 40 0,-29-54 0,0-1 0,-1 1 0,0 0 0,0-1 0,-1 1 0,0 0 0,0 0 0,-2 18 0,1-20 0,-1 0 0,1 1 0,-2-1 0,1 1 0,-3 7 0,3-12 0,0-1 0,0 0 0,0 0 0,-1 0 0,1 0 0,0 0 0,-1-1 0,1 1 0,-1 0 0,0-1 0,1 1 0,-1-1 0,0 1 0,0-1 0,0 0 0,0 0 0,-3 2 0,2-2 0,0 0 0,1 0 0,-1 0 0,0 0 0,-1 0 0,1-1 0,0 0 0,0 1 0,0-1 0,0 0 0,0 0 0,0-1 0,0 1 0,0-1 0,0 1 0,0-1 0,0 0 0,0 0 0,0 0 0,0-1 0,0 1 0,1-1 0,-1 1 0,0-1 0,1 0 0,-5-4 0,-3-2 0,6 5 0,-1-1 0,0 0 0,1 1 0,-1-2 0,1 1 0,1 0 0,-1-1 0,-4-7 0,8 12 0,0 0 0,0-1 0,0 1 0,-1 0 0,1-1 0,0 1 0,0-1 0,0 1 0,0 0 0,0-1 0,0 1 0,0-1 0,0 1 0,0 0 0,0-1 0,1 1 0,-1-1 0,0 1 0,0 0 0,0-1 0,0 1 0,0 0 0,1-1 0,-1 1 0,0 0 0,0-1 0,1 1 0,-1 0 0,0-1 0,1 1 0,-1 0 0,0 0 0,1-1 0,-1 1 0,0 0 0,1 0 0,-1 0 0,0 0 0,1-1 0,-1 1 0,1 0 0,-1 0 0,0 0 0,1 0 0,-1 0 0,1 0 0,0 0 0,20 1 0,5 2 0,-1 2 0,0 1 0,0 1 0,-1 1 0,0 1 0,0 1 0,31 19 0,-54-28 31,-1-1 0,1 1 0,0 0-1,-1-1 1,1 1 0,0 0 0,-1 0 0,1-1 0,-1 1-1,1 0 1,-1 0 0,1 0 0,-1 0 0,0 0 0,1 0-1,-1 0 1,0 0 0,0 0 0,0 0 0,0 0 0,0 0-1,0 0 1,0 0 0,0 0 0,0 0 0,0 0 0,-1 1-1,1-2-203,0 1-1,-1-1 1,1 1-1,0 0 0,0-1 1,-1 1-1,1-1 1,0 0-1,-1 1 0,1-1 1,0 1-1,-1-1 1,1 1-1,0-1 0,-1 0 1,1 1-1,-1-1 1,1 0-1,-1 1 1,1-1-1,-1 0 0,1 0 1,-1 0-1,0 0 1,1 1-1,-1-1 0,0 0 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3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16384,'0'0'2311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3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12056,'0'0'1144,"61"-24"-728,34-11 128,30 11 8,32 12 48,0 6 0,-12 8 7,-6-2 17,-2-2-160,-10 4 8,-18 14-224,-6-6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283 902 5720,'0'0'7562,"5"-12"-6984,15-39 229,-3-1 0,20-99 1,5-123 1321,-6 33 53,-33 216-1567,-1 0 1,-1-32-1,-1 53-471,-1-5 351,-1 9 39,-5 18 144,-45 203 632,-12 46-448,52-225-733,-71 240 635,57-206-352,-60 120 0,-6-45 376,92-151-770,-1 1 0,1 0-1,-1-1 1,1 1 0,-1 0 0,1-1-1,-1 1 1,0-1 0,1 1 0,-1-1 0,0 1-1,1-1 1,-1 1 0,0-1 0,0 0-1,1 1 1,-1-1 0,0 0 0,0 0-1,-1 1 1,2-1-9,-1-1-1,1 1 0,0 0 1,-1 0-1,1 0 1,0-1-1,0 1 1,-1 0-1,1 0 0,0-1 1,0 1-1,-1 0 1,1-1-1,0 1 0,0 0 1,0-1-1,-1 1 1,1-1-1,0 1 0,0 0 1,0-1-1,0 1 1,0 0-1,0-1 0,0 1 1,0-1-1,0 1 1,0 0-1,0-1 0,0 1 1,0-1-1,0 1 1,0 0-1,0-1 1,0 1-1,1 0 0,-1-1 1,0 1-1,0 0 1,0-1-1,1 1 0,-1-1 1,9-21 89,1 0 1,1 1-1,1 0 0,1 1 1,27-33-1,-10 19-25,1 1 0,41-33 0,228-170 140,-253 191-209,-28 27-18,25-20-1,-37 33 71,-7 5-46,0 0 0,0 0 0,0 0 0,0 0 0,0 0 0,0 0 0,0 0 0,0 0 1,0 0-1,0 0 0,0 0 0,0 1 0,0-1 0,0 0 0,0 0 0,0 0 0,0 0 0,0 0 0,1 0 0,-7 9 92,-6 17 59,0 1 0,1 0 0,-11 51 0,19-66-110,1 0 0,0 0 0,1 0 0,0 0 0,1 0 0,1 1 0,0-1 0,0 0 0,1 0 0,1 0 0,6 18 0,-9-28-44,1 0 0,0 0 0,0 0-1,0 0 1,0 0 0,0-1 0,0 1 0,0 0 0,1-1 0,-1 1 0,0 0 0,1-1 0,0 0 0,-1 1 0,1-1 0,0 0 0,-1 0 0,1 0 0,0 0-1,0 0 1,0 0 0,0-1 0,0 1 0,0-1 0,0 1 0,0-1 0,0 0 0,1 0 0,-1 0 0,0 0 0,0 0 0,0 0 0,0 0 0,0-1-1,0 1 1,4-2 0,-1 0 7,0 0-1,0-1 1,-1 0-1,1 1 1,-1-1-1,1-1 1,-1 1-1,0-1 1,0 1-1,-1-1 1,1 0-1,-1-1 1,5-6-1,-3-1-13,0 1 0,0-1 0,-1-1 0,-1 1 0,0 0 0,-1-1 0,0 1 0,-1-1 0,0 0 0,-1 0 0,-2-16 0,1 20 0,0-1 0,0 1 0,-1 0 0,0 0 0,-1 0 0,0 0 0,-1 0 0,1 1 0,-1-1 0,-1 1 0,0 0 0,0 0 0,-1 1 0,1-1 0,-2 1 0,-6-6 0,-2-5 0,3 2 0,11 16 0,1 0 0,0 0 0,0 0 0,0-1 0,0 1 0,0 0 0,0 0 0,0 0 0,0 0 0,0 0 0,0-1 0,0 1 0,0 0 0,0 0 0,0 0 0,0-1 0,0 1 0,0 0 0,0 0 0,0 0 0,0 0 0,0-1 0,0 1 0,0 0 0,0 0 0,0 0 0,0 0 0,0-1 0,0 1 0,0 0 0,0 0 0,0 0 0,1 0 0,-1 0 0,0 0 0,0-1 0,0 1 0,0 0 0,0 0 0,1 0 0,-1 0 0,0 0 0,0 0 0,0 0 0,0 0 0,0 0 0,1 0 0,-1-1 0,16-4 0,19 0 0,-17 4 0,-1 1 0,1 1 0,-1 1 0,1 1 0,24 6 0,-30-5 0,-1 0 0,0 1 0,0 0 0,0 1 0,-1 0 0,1 1 0,-1 0 0,-1 0 0,10 10 0,6 9 0,35 49 0,2 3 0,-58-73 0,1-1 0,-1 0 0,1 0 0,0-1 0,0 1 0,0-1 0,0 0 0,1 0 0,-1-1 0,1 0 0,0 0 0,-1 0 0,1 0 0,0-1 0,0 0 0,0 0 0,0-1 0,0 0 0,0 0 0,0 0 0,0-1 0,0 0 0,0 0 0,0 0 0,0-1 0,0 0 0,-1 0 0,1 0 0,9-6 0,21-14 247,-1-1-1,-1-1 1,35-32 0,68-75-5181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3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4616,'0'0'6757,"0"-10"-5996,0-51 1938,-1 57-1489,0 7 181,-1 12-80,6 60 682,19 109-1,2 31 96,-22-147-1456,9 105 1405,-8-152-1543,-1-4 481,-1 0-1,1 18 0,-3-35-1010,0 0 0,0 0 1,1 1-1,-1-1 0,0 0 0,0 0 0,0 0 0,1 0 0,-1 0 0,0 0 0,0 0 0,1 0 0,-1 0 0,0 0 0,0 0 0,1 0 0,-1 0 0,0 0 0,0 0 0,1 0 0,-1 0 1,0 0-1,0 0 0,1 0 0,-1-1 0,0 1 0,0 0 0,0 0 0,1 0 0,-1 0 0,0 0 0,0-1 0,0 1 0,1 0 0,-1 0 0,0 0 0,0-1 0,0 1 0,0 0 0,0 0 1,0 0-1,1-1 0,-1 1 0,0-1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3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8432,'0'0'8626,"-6"12"-7941,-10 16-174,-2-1-1,0-1 0,-22 24 1,12-17 543,2 0 0,-31 52 0,-31 78 2046,80-148-2803,2 0 0,0 1 0,1-1 0,0 1 0,1 0 0,1 0-1,1 1 1,0-1 0,1 1 0,1-1 0,2 24 0,-1-32-178,0 0 1,0-1-1,1 1 0,0-1 1,1 1-1,-1-1 0,2 0 1,-1 0-1,1 0 0,0 0 0,0-1 1,1 0-1,-1 0 0,1 0 1,1 0-1,-1-1 0,1 1 1,0-1-1,0-1 0,1 1 1,0-1-1,-1-1 0,1 1 1,0-1-1,15 5 0,-13-6-113,0 0-1,1-1 0,-1 0 1,1 0-1,-1-1 0,1-1 0,-1 1 1,1-1-1,-1-1 0,15-3 1,-10 0-8,-1 1 0,1-2 1,-1 0-1,0 0 0,-1-2 1,16-10-1,-24 15 2,0 0 0,0-1 0,-1 1 0,1-1 0,-1 0 0,0 0 0,0-1 0,0 1 0,0-1 0,-1 1 0,0-1 0,0 0 0,2-6 0,-2 3 0,-1 0 0,1 0 0,-1-1 0,-1 1 0,1 0 0,-2-1 0,-1-14 0,0 11 0,0 1 0,-1-1 0,-1 1 0,1 0 0,-2 0 0,0 0 0,0 0 0,-1 1 0,0 0 0,-1 0 0,-14-16 0,16 21 0,0 0 0,0 1 0,0 0 0,-1 0 0,0 0 0,1 1 0,-2 0 0,1 0 0,0 0 0,0 1 0,-1 0 0,1 0 0,-1 0 0,-10 0 0,7 2 0,0 0 0,0 0 0,0 1 0,0 1 0,0 0 0,1 0 0,-1 1 0,1 0 0,-15 7 0,18-7 0,1 0 0,-1 0 0,1 1 0,0-1 0,0 1 0,0 0 0,0 1 0,1-1 0,0 1 0,-7 9 0,10-12 0,0 0 0,0 0 0,-1 0 0,2 0 0,-1 0 0,0 0 0,0 1 0,1-1 0,-1 0 0,1 1 0,-1-1 0,1 0 0,0 1 0,0-1 0,0 0 0,1 1 0,-1-1 0,0 0 0,1 0 0,0 1 0,-1-1 0,1 0 0,0 0 0,0 0 0,0 0 0,0 0 0,1 0 0,-1 0 0,0 0 0,1 0 0,-1-1 0,4 4 0,13 10 219,1-1-1,0 0 1,22 11 0,15 4-5145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61 570 6728,'0'0'9192,"-5"11"-8539,-9 24 201,-17 66 1,28-87-630,1-1 0,0 0 1,0 1-1,1-1 0,1 1 1,0-1-1,1 1 1,1-1-1,5 23 0,-6-30-92,1-1 0,0 0-1,0 0 1,0-1-1,1 1 1,0 0 0,0-1-1,0 1 1,0-1 0,1 0-1,-1 0 1,1 0-1,6 4 1,-8-7-73,1 1 0,0-1-1,-1 0 1,1 0 0,0 0 0,0 0 0,0-1 0,0 1-1,0-1 1,-1 1 0,1-1 0,0 0 0,0 0 0,0 0-1,0-1 1,0 1 0,0-1 0,0 1 0,0-1-1,0 0 1,-1 0 0,1-1 0,0 1 0,-1 0 0,1-1-1,2-2 1,16-11 135,-2-1 0,0-1-1,0-1 1,-2-1 0,0 0-1,-2-1 1,0-1 0,20-37-1,-29 48-63,-1 0 0,-1-1-1,0 0 1,0 0 0,-1 0-1,0-1 1,-1 1 0,1-18-1,-3 29-119,0 0 0,0 0-1,0 0 1,0-1 0,1 1 0,-1 0-1,0 0 1,0 0 0,0 0 0,0 0-1,0 0 1,0-1 0,0 1-1,0 0 1,0 0 0,0 0 0,0 0-1,0 0 1,0-1 0,0 1 0,0 0-1,0 0 1,0 0 0,0 0 0,0-1-1,0 1 1,0 0 0,0 0-1,0 0 1,0 0 0,-1 0 0,1 0-1,0-1 1,0 1 0,0 0 0,0 0-1,0 0 1,0 0 0,0 0 0,0 0-1,-1 0 1,1 0 0,0 0-1,0-1 1,0 1 0,0 0 0,0 0-1,-1 0 1,1 0 0,0 0 0,0 0-1,0 0 1,0 0 0,0 0 0,-1 0-1,1 0 1,0 0 0,0 0-1,0 0 1,0 0 0,0 0 0,-1 0-1,1 1 1,-9 11 261,-9 23-78,12-21-130,1 1 0,0 0 0,0 0 0,2 0 0,0 1 0,1-1 0,0 1-1,1-1 1,1 17 0,1-3 69,-1-16-38,0-1 1,3 19 0,-2-28-73,-1 0 1,1 0 0,0-1-1,0 1 1,0 0 0,0-1 0,0 1-1,1-1 1,-1 1 0,1-1-1,0 0 1,-1 0 0,1 1 0,0-1-1,0 0 1,3 2 0,-1-2 8,-1 1 0,1-1 0,-1 0 0,1 0 0,0 0 0,0 0 0,0 0 0,0-1 0,0 0 0,0 0 0,0 0 0,0 0 0,0-1 0,1 1 0,-1-1 0,0 0 1,0-1-1,1 1 0,-1-1 0,0 0 0,0 0 0,0 0 0,0 0 0,0-1 0,0 1 0,0-1 0,0 0 0,4-4 0,8-5 30,0-1 0,-1-1-1,-1 0 1,0-1 0,-1 0-1,-1-1 1,17-26 0,-12 13 32,-1-1 0,-1-1 0,17-50-1,-28 66 7,1 1-1,0-1 1,1 1 0,1 1-1,12-20 1,-19 32-90,1 0 0,-1-1 0,0 1 0,0 0 1,0 0-1,0-1 0,1 1 0,-1 0 0,0 0 1,0 0-1,1 0 0,-1 0 0,0-1 0,0 1 1,1 0-1,-1 0 0,0 0 0,0 0 0,1 0 1,-1 0-1,0 0 0,0 0 0,1 0 0,-1 0 0,0 0 1,1 0-1,-1 0 0,0 0 0,0 0 0,1 0 1,-1 0-1,0 0 0,0 0 0,1 0 0,-1 1 1,0-1-1,0 0 0,1 0 0,-1 0 0,9 14 182,1 18-45,-5-1-137,0-1-1,-2 1 1,-2-1-1,0 1 1,-3 0-1,-8 58 1,9-88-10,1-1 0,0 0 0,0 1 0,0-1 0,-1 1 0,1-1 0,0 0 0,0 1 0,0-1 0,0 1 0,0-1 0,0 0 0,0 1 0,0-1 0,0 1 0,0-1 0,0 0 0,0 1 0,0-1 0,0 1 0,0-1 0,0 0 0,1 1 0,-1-1 0,0 1 0,0-1 0,0 0 0,1 1 0,-1-1 0,0 0 0,0 1 0,1-1 0,0 1 0,12-8 0,14-20 0,5-17 0,27-49 0,-24 36 0,-31 51 0,0 0 0,1 0 0,0 0 0,0 0 0,10-8 0,-14 13 0,0 0 0,0 0 0,-1 1 0,1-1 0,0 1 0,0-1 0,0 0 0,0 1 0,0 0 0,0-1 0,0 1 0,0 0 0,0-1 0,0 1 0,0 0 0,0 0 0,1 0 0,-1 0 0,0 0 0,0 0 0,0 0 0,0 0 0,0 1 0,0-1 0,0 0 0,0 1 0,0-1 0,0 0 0,0 1 0,0-1 0,0 1 0,0 0 0,0-1 0,-1 1 0,1 0 0,0 0 0,0-1 0,-1 1 0,1 0 0,0 0 0,-1 0 0,1 0 0,-1 0 0,1 0 0,-1 0 0,1 0 0,-1 0 0,0 0 0,1 2 0,4 16 0,0 1 0,-1 0 0,0 0 0,-2 0 0,0 25 0,0-2 0,-1-29 0,0 2 0,1 0 0,5 23 0,-6-35 0,0-1 0,0 1 0,0-1 0,0 0 0,1 1 0,-1-1 0,1 0 0,0 0 0,0 0 0,0 0 0,1-1 0,-1 1 0,1 0 0,-1-1 0,1 0 0,5 4 0,-6-5 0,0 0 0,1-1 0,-1 1 0,0-1 0,0 1 0,1-1 0,-1 0 0,0 0 0,1 0 0,-1 0 0,0 0 0,0-1 0,1 1 0,-1-1 0,0 1 0,0-1 0,1 0 0,-1 0 0,0 0 0,0 0 0,0 0 0,3-3 0,3-1 0,-1-1 0,0 0 0,0 0 0,8-10 0,6-10 0,-2-1 0,0-1 0,-2 0 0,-1-1 0,17-44 0,-10 10 0,27-112 0,-25 31 0,-14 68 0,-6 43 0,-2 0 0,-2 0 0,-1 0 0,-6-51 0,0 59 0,2 21 0,-1 17 0,-24 247 0,10-25 0,-5 35 0,12-223 0,9-39 0,0 1 0,1-1 0,0 1 0,0 0 0,0 10 0,3-23 0,0-1 0,0 1 0,1-1 0,-1 1 0,1 0 0,3-5 0,5-14 0,13-56 0,-14 45 0,20-50 0,-25 75 0,0 0 0,1 0 0,0 0 0,1 0 0,0 1 0,0 0 0,1 0 0,-1 1 0,16-13 0,-17 17 0,-1 1 0,1-1 0,-1 1 0,1-1 0,0 1 0,0 1 0,0-1 0,0 1 0,1 0 0,-1 0 0,0 0 0,0 1 0,1 0 0,-1 0 0,0 0 0,1 0 0,-1 1 0,0 0 0,0 0 0,0 1 0,0-1 0,0 1 0,0 0 0,0 1 0,0-1 0,-1 1 0,1 0 0,-1 0 0,6 5 0,-5-4 0,-1-1 0,0 1 0,0 0 0,0 1 0,0-1 0,-1 1 0,0-1 0,0 1 0,0 0 0,0 0 0,-1 1 0,0-1 0,0 0 0,0 1 0,-1-1 0,0 1 0,0 0 0,0-1 0,-1 1 0,0 0 0,0-1 0,0 1 0,-1 0 0,1-1 0,-2 1 0,1 0 0,-2 5 0,1-7 0,0 0 0,-1-1 0,1 1 0,-1-1 0,1 1 0,-1-1 0,0 0 0,0 0 0,-1 0 0,1 0 0,-1-1 0,1 1 0,-1-1 0,0 0 0,0 0 0,0 0 0,0-1 0,0 1 0,0-1 0,0 0 0,-1 0 0,-6 0 0,-4 0 0,1 0 0,-1-1 0,0-1 0,0 0 0,-18-4 0,26 4 0,1 0 0,-1 0 0,0 0 0,0 1 0,1 0 0,-12 1 0,16 0 0,1-1 0,-1 0 0,1 1 0,-1-1 0,1 1 0,0 0 0,-1-1 0,1 1 0,0 0 0,-1 0 0,1 0 0,0 0 0,0 0 0,0 0 0,0 0 0,0 0 0,0 0 0,0 1 0,0-1 0,0 0 0,1 1 0,-1-1 0,0 1 0,1-1 0,-1 0 0,1 1 0,0-1 0,-1 1 0,1-1 0,0 1 0,0-1 0,0 1 0,0 0 0,0-1 0,1 3 0,-1 1 0,1 0 0,0 0 0,0 1 0,0-1 0,0 0 0,1-1 0,0 1 0,0 0 0,0 0 0,1-1 0,-1 1 0,1-1 0,5 6 0,-5-7 0,0 0 0,0-1 0,1 0 0,-1 1 0,0-1 0,1 0 0,-1-1 0,1 1 0,-1-1 0,1 1 0,0-1 0,0 0 0,0 0 0,0-1 0,0 1 0,0-1 0,-1 0 0,8-1 0,6-1 0,0 0 0,0-2 0,0 0 0,0-1 0,0-1 0,-1 0 0,0-1 0,0-1 0,17-12 0,-1-2 0,-1 0 0,-1-3 0,33-33 0,-45 37 0,21-28 0,9-11 0,-48 59 0,1 0 0,0 0 0,0 0 0,0 0 0,-1 0 0,1 0 0,0 1 0,0-1 0,0 0 0,1 0 0,-1 1 0,0-1 0,0 1 0,0-1 0,0 1 0,0-1 0,1 1 0,-1 0 0,0 0 0,0-1 0,1 1 0,0 0 0,-1 1 0,0-1 0,0 1 0,0-1 0,0 1 0,0 0 0,0-1 0,-1 1 0,1 0 0,0 0 0,0 0 0,-1-1 0,1 1 0,-1 0 0,1 0 0,-1 0 0,1 0 0,-1 0 0,1 0 0,-1 2 0,3 8 0,-1-1 0,-1 1 0,1 19 0,-2-23 0,0 26 0,-2 1 0,-1-1 0,-2 0 0,-11 43 0,16-75 0,-3 14 0,3-15 0,0 0 0,0 0 0,0 0 0,0 0 0,0 0 0,1 0 0,-1 0 0,0 0 0,0-1 0,0 1 0,0 0 0,0 0 0,0 0 0,0 0 0,0 0 0,0 0 0,0 0 0,0 0 0,0 0 0,0 0 0,0 0 0,0 0 0,0 0 0,1 0 0,-1 0 0,0 0 0,0 0 0,0 0 0,0 0 0,0 0 0,0 0 0,0 1 0,0-1 0,0 0 0,0 0 0,0 0 0,0 0 0,0 0 0,0 0 0,0 0 0,0 0 0,0 0 0,0 0 0,0 0 0,0 0 0,1 0 0,-1 0 0,0 0 0,0 0 0,0 0 0,0 0 0,0 0 0,0 0 0,0 1 0,0-1 0,0 0 0,0 0 0,0 0 0,0 0 0,0 0 0,0 0 0,0 0 0,12-23 0,-2 1 0,44-86 0,-46 94 0,1 1 0,0 0 0,1 1 0,0 0 0,19-18 0,-26 28 0,0-1 0,0 1 0,0 0 0,0 0 0,0 0 0,0 0 0,4-1 0,-6 3 0,0 0 0,0 0 0,0 0 0,-1 0 0,1 0 0,0 0 0,0 0 0,0 0 0,0 0 0,-1 0 0,1 0 0,0 1 0,0-1 0,-1 0 0,1 1 0,0-1 0,0 1 0,-1-1 0,1 1 0,0-1 0,-1 1 0,1-1 0,0 1 0,-1-1 0,1 1 0,-1 0 0,1-1 0,-1 1 0,0 0 0,1 0 0,-1-1 0,0 1 0,1 0 0,-1 0 0,0 0 0,0 0 0,5 15 0,-1 0 0,0 0 0,-1 0 0,-1 1 0,0 30 0,-2-26 0,2 0 0,6 36 0,-7-56 0,-1 0 0,0 0 0,1 0 0,-1 0 0,1 0 0,-1-1 0,1 1 0,-1 0 0,1 0 0,0 0 0,-1-1 0,1 1 0,0 0 0,0-1 0,-1 1 0,1-1 0,0 1 0,0-1 0,0 1 0,0-1 0,0 1 0,0-1 0,0 0 0,0 1 0,0-1 0,0 0 0,0 0 0,0 0 0,0 0 0,0 0 0,0 0 0,-1 0 0,1 0 0,0-1 0,2 1 0,1-1 0,0 0 0,1 0 0,-1-1 0,0 1 0,0-1 0,0 0 0,4-3 0,96-65 0,-88 59 0,0 0 0,27-27 0,-3 3 0,-37 32 0,0 1 0,-1 1 0,1-1 0,0 0 0,0 1 0,0-1 0,0 1 0,0 0 0,0 0 0,6-1 0,-9 2 0,1 0 0,-1 0 0,1 0 0,0 0 0,-1 0 0,1 0 0,0 0 0,-1 0 0,1 0 0,-1 1 0,1-1 0,0 0 0,-1 0 0,1 1 0,-1-1 0,1 0 0,-1 1 0,1-1 0,-1 1 0,1-1 0,-1 0 0,1 1 0,0 1 0,-1-1 0,1 0 0,-1 1 0,1-1 0,-1 0 0,0 1 0,1-1 0,-1 1 0,0-1 0,0 0 0,0 1 0,0-1 0,0 1 0,0 1 0,-4 25 0,-3 65 0,7-81 0,1-1 0,0 1 0,0-1 0,1 1 0,0-1 0,5 12 0,-6-21 0,0 1 0,0-1 0,0 1 0,0-1 0,0 1 0,1-1 0,-1 0 0,1 1 0,-1-1 0,1 0 0,0 0 0,0 0 0,0 0 0,0-1 0,0 1 0,1 0 0,-1-1 0,1 0 0,-1 1 0,0-1 0,1 0 0,0 0 0,-1-1 0,1 1 0,2 0 0,-2-1 0,0 0 0,0-1 0,-1 1 0,1-1 0,-1 1 0,1-1 0,0 0 0,-1 0 0,0 0 0,1 0 0,-1-1 0,1 1 0,-1-1 0,0 1 0,0-1 0,0 0 0,0 0 0,0 0 0,-1 0 0,1 0 0,0 0 0,-1 0 0,1-1 0,-1 1 0,2-5 0,1-2 0,-1-1 0,0 0 0,0 0 0,-1-1 0,0 1 0,-1 0 0,0-1 0,-1 1 0,0 0 0,-1-1 0,-2-14 0,2 18 0,0 0 0,-1 0 0,1 0 0,-2 0 0,1 1 0,-1-1 0,0 1 0,0-1 0,-1 1 0,0 0 0,0 0 0,0 1 0,-1-1 0,0 1 0,0 0 0,0 0 0,-9-6 0,11 9 0,-1 0 0,1 1 0,0-1 0,-1 1 0,1 0 0,-1 0 0,0 0 0,1 1 0,-1-1 0,0 1 0,0 0 0,1 0 0,-1 0 0,0 0 0,1 1 0,-1 0 0,0-1 0,1 1 0,-1 1 0,1-1 0,-1 0 0,1 1 0,0 0 0,-1 0 0,1 0 0,0 0 0,0 0 0,0 0 0,-3 4 0,5-5 0,0 0 0,0 0 0,0 0 0,1 0 0,-1 0 0,0 0 0,0 0 0,1 0 0,-1 0 0,1 0 0,-1 0 0,1 1 0,-1-1 0,1 0 0,0 0 0,-1 1 0,1-1 0,0 0 0,0 0 0,0 1 0,0-1 0,0 0 0,0 0 0,0 1 0,1-1 0,-1 2 0,2-1 0,-1 0 0,0 0 0,1 1 0,-1-1 0,1 0 0,0 0 0,0 0 0,0-1 0,0 1 0,0 0 0,0-1 0,2 2 0,4 2 0,1-1 0,-1 0 0,0 0 0,1-1 0,0 0 0,13 2 0,-12-4 0,0 0 0,0-1 0,0 0 0,1 0 0,-1-2 0,0 1 0,0-1 0,0 0 0,10-4 0,1-3 0,0 0 0,0-1 0,18-14 0,58-27 0,-26 14 0,-70 36 0,-1 1 0,1-1 0,0 1 0,0-1 0,-1 1 0,1-1 0,0 1 0,0-1 0,0 1 0,0 0 0,-1-1 0,1 1 0,0 0 0,0 0 0,0 0 0,0 0 0,0-1 0,0 1 0,0 1 0,0-1 0,0 0 0,1 0 0,-2 1 0,0 1 0,1-1 0,-1 0 0,0 0 0,0 0 0,0 1 0,0-1 0,0 0 0,0 0 0,0 0 0,-1 1 0,1-1 0,-1 1 0,-1 11 0,-14 69 0,10-58 0,1 0 0,1 0 0,-1 31 0,8-26 0,-3-29 0,0 0 0,0 0 0,1 1 0,-1-1 0,0 0 0,0 0 0,0 1 0,0-1 0,0 0 0,0 0 0,0 0 0,1 0 0,-1 1 0,0-1 0,0 0 0,0 0 0,1 0 0,-1 0 0,0 0 0,0 1 0,0-1 0,1 0 0,-1 0 0,0 0 0,0 0 0,0 0 0,1 0 0,-1 0 0,0 0 0,0 0 0,1 0 0,-1 0 0,0 0 0,1 0 0,10-11 0,4-11 0,-1-1 0,-1-1 0,-1 0 0,-1-1 0,8-29 0,-10 38 0,-8 15 0,-1 1 0,0 0 0,1 0 0,-1 0 0,0 0 0,1 0 0,-1 0 0,0 0 0,1 0 0,-1 0 0,0 1 0,1-1 0,-1 0 0,0 0 0,1 0 0,-1 0 0,0 0 0,0 0 0,1 1 0,-1-1 0,0 0 0,0 0 0,1 1 0,-1-1 0,0 0 0,0 0 0,0 1 0,1-1 0,-1 0 0,0 0 0,0 1 0,0-1 0,0 0 0,0 1 0,1-1 0,-1 0 0,0 1 0,0-1 0,0 0 0,0 1 0,0-1 0,0 0 0,0 1 0,0-1 0,0 1 0,37 103 0,-34-97 0,-3-5 0,1 1 0,0-1 0,0 0 0,0 0 0,0 0 0,0 0 0,1 0 0,-1 0 0,1 0 0,-1-1 0,1 1 0,-1 0 0,1-1 0,0 1 0,0-1 0,0 0 0,0 0 0,0 1 0,0-1 0,0-1 0,1 1 0,-1 0 0,0 0 0,0-1 0,1 1 0,-1-1 0,4 0 0,-1 0 0,-1-1 0,0 0 0,0 1 0,0-2 0,0 1 0,0 0 0,0-1 0,0 0 0,-1 0 0,1 0 0,-1 0 0,1-1 0,-1 0 0,5-4 0,-1 1 0,1-1 0,-1-1 0,0 1 0,-1-1 0,0-1 0,0 1 0,-1-1 0,9-17 0,-10 13 0,0 0 0,-1 1 0,0-2 0,-1 1 0,0 0 0,-1 0 0,-1-1 0,0 1 0,-3-16 0,3 26 0,-1 1 0,1 0 0,0-1 0,0 1 0,0-1 0,0 1 0,0 0 0,0-1 0,1 1 0,-1 0 0,1-1 0,0 1 0,-1 0 0,1-1 0,0 1 0,1 0 0,-1 0 0,0 0 0,0 0 0,1 0 0,1-2 0,0 3 0,-1-1 0,1 1 0,0-1 0,-1 1 0,1 0 0,0 0 0,0 0 0,0 1 0,0-1 0,-1 1 0,1 0 0,0-1 0,0 1 0,0 0 0,0 1 0,0-1 0,4 1 0,14 2 0,0 1 0,0 0 0,23 9 0,-39-11 0,1 1 0,-1-1 0,0 1 0,1 0 0,-1 0 0,0 0 0,-1 1 0,1-1 0,-1 1 0,1 0 0,-1 1 0,0-1 0,-1 1 0,1 0 0,-1 0 0,4 7 0,-4-4 0,0 0 0,0 1 0,-1-1 0,0 1 0,0 0 0,-1 0 0,0-1 0,-1 1 0,0 10 0,-2-2 0,0-1 0,-1 0 0,-1 0 0,-6 16 0,-8 9 0,30-69 0,1 1 0,1 0 0,2 1 0,0 0 0,2 2 0,25-30 0,-33 44 0,1 0 0,-1 1 0,17-11 0,-23 17 0,0 0 0,0 1 0,1-1 0,-1 1 0,1 0 0,-1 1 0,1-1 0,0 1 0,0 0 0,0 0 0,0 0 0,9 1 0,-11 0 0,-1 0 0,0 1 0,1 0 0,-1 0 0,0 0 0,0 0 0,0 0 0,0 0 0,0 0 0,0 0 0,0 1 0,0-1 0,0 1 0,-1 0 0,1 0 0,-1-1 0,1 1 0,-1 0 0,3 4 0,1 5 0,1-1 0,6 21 0,-8-20 0,-1-3 0,2 6 0,1 1 0,-2 0 0,4 19 0,-8-31 0,1 1 0,0 0 0,0-1 0,0 1 0,1-1 0,-1 1 0,1-1 0,0 0 0,0 0 0,0 0 0,0 0 0,0 0 0,1 0 0,-1 0 0,7 4 0,-7-6 0,0 1 0,0-1 0,0 0 0,1 1 0,-1-1 0,0 0 0,1-1 0,-1 1 0,1 0 0,-1-1 0,1 1 0,-1-1 0,1 0 0,-1 0 0,1 0 0,0 0 0,-1 0 0,1-1 0,-1 1 0,1-1 0,-1 0 0,1 1 0,2-3 0,6-3 0,0 0 0,0-1 0,-1-1 0,0 0 0,-1 0 0,0-1 0,0 0 0,-1 0 0,0-1 0,9-14 0,-3 1 0,-1-1 0,-1-1 0,16-43 0,-24 53 0,0 0 0,2-29 0,1 0 0,-1 27 0,-5 17 0,-1 0 0,0 1 0,0-1 0,1 0 0,-1 0 0,0 0 0,0 0 0,1 0 0,-1 0 0,0 0 0,0 1 0,0-1 0,1 0 0,-1 0 0,0 0 0,0 1 0,0-1 0,1 0 0,-1 0 0,0 0 0,0 1 0,0-1 0,0 0 0,0 0 0,0 1 0,0-1 0,0 0 0,0 0 0,0 1 0,0-1 0,1 0 0,-1 0 0,-1 1 0,8 39 0,-6-30 0,5 24 0,0-4 0,-2 1 0,-1 0 0,-1 0 0,-5 59 0,1-73 0,-2 0 0,1 0 0,-2 0 0,0 0 0,-10 19 0,15-36 0,0 1 0,0-1 0,-1 0 0,1 0 0,0 0 0,0 1 0,0-1 0,0 0 0,-1 0 0,1 0 0,0 1 0,0-1 0,-1 0 0,1 0 0,0 0 0,0 0 0,-1 0 0,1 1 0,0-1 0,0 0 0,-1 0 0,1 0 0,0 0 0,-1 0 0,1 0 0,0 0 0,0 0 0,-1 0 0,1 0 0,0 0 0,0 0 0,-1 0 0,1-1 0,0 1 0,-1 0 0,1 0 0,0 0 0,0 0 0,-1 0 0,1 0 0,0-1 0,0 1 0,0 0 0,-1 0 0,1 0 0,0-1 0,-10-9 0,10 9 0,-9-10 0,0 0 0,1-1 0,0 0 0,1 0 0,1-1 0,0 0 0,0-1 0,1 1 0,-3-15 0,6 18 0,-2-8 0,4 18 0,0 0 0,0 1 0,0-1 0,0 0 0,0 0 0,0 0 0,0 0 0,0 0 0,1 0 0,-1 0 0,0 1 0,0-1 0,0 0 0,0 0 0,0 0 0,0 0 0,1 0 0,-1 0 0,0 0 0,0 0 0,0 0 0,0 0 0,1 0 0,-1 0 0,0 0 0,0 0 0,0 0 0,0 0 0,1 0 0,-1 0 0,0 0 0,0 0 0,0 0 0,0 0 0,0 0 0,1 0 0,-1 0 0,0 0 0,0 0 0,0-1 0,0 1 0,0 0 0,0 0 0,1 0 0,-1 0 0,0 0 0,0 0 0,0 0 0,0-1 0,0 1 0,0 0 0,0 0 0,0 0 0,0 0 0,0 0 0,0-1 0,0 1 0,1 0 0,-1 0 0,0 0 0,0 0 0,0-1 0,0 1 0,0 0 0,-1 0 0,1 0 0,0-1 0,10 7 0,0 0 0,20 8 0,-11-6 0,14 7 0,1-1 0,1-2 0,0-1 0,0-2 0,1-1 0,0-3 0,1 0 0,44-1 0,-82-4 0,1 0 0,0 0 0,0 0 0,0 0 0,0 1 0,0-1 0,-1 0 0,1 0 0,0 0 0,0 0 0,0 0 0,0 0 0,0 1 0,0-1 0,0 0 0,0 0 0,0 0 0,0 0 0,-1 1 0,1-1 0,0 0 0,0 0 0,0 0 0,0 0 0,0 1 0,0-1 0,0 0 0,0 0 0,0 0 0,1 0 0,-1 1 0,0-1 0,0 0 0,0 0 0,0 0 0,0 0 0,0 1 0,0-1 0,0 0 0,0 0 0,0 0 0,1 0 0,-1 0 0,0 0 0,0 1 0,0-1 0,0 0 0,0 0 0,0 0 0,1 0 0,-1 0 0,0 0 0,0 0 0,0 0 0,0 0 0,1 0 0,-1 0 0,0 0 0,0 0 0,0 0 0,0 0 0,1 0 0,-1 0 0,-18 12 0,-18-1-3935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0:4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3 4008,'0'0'16174,"-11"-1"-15710,2 1-433,-14-1 518,1 0-1,-1 2 0,1 1 1,-42 8-1,43-2-155,0 1 0,-31 18 0,-11 6 180,49-27-412,0 1 0,1 1 0,0 1-1,0 0 1,-14 13 0,-50 56 863,46-44-574,19-22-239,1 1 1,0 0-1,1 0 1,0 1 0,2 1-1,-1 0 1,2 0-1,-9 23 1,10-19 5,1-4-26,0 1 0,1-1-1,0 1 1,2 0-1,-2 24 1,4-35-180,0 19 244,0-1-1,2 1 1,7 41-1,-7-59-209,0 0 0,0 0 0,0 0 0,1 0 0,-1 0 0,1 0 0,1-1 0,-1 1 0,1-1 0,0 0 0,0 0 0,1-1 0,-1 1 0,1-1 0,0 0 0,0 0 0,0 0 0,11 5 0,-5-4-45,0-1 0,1 0 0,-1 0 0,1-1 0,0-1 0,0 0 0,0 0 0,0-1 0,0-1 0,0 0 0,0-1 0,0 0 0,14-3 0,-10 0 0,0-1 0,0 0 0,-1-1 0,0-1 0,0 0 0,-1-1 0,0-1 0,0 0 0,14-13 0,-23 18 0,-1-1 0,0 1 0,0-1 0,-1 0 0,1 0 0,-1 0 0,0-1 0,0 1 0,-1-1 0,0 1 0,0-1 0,0 0 0,-1 0 0,1 0 0,0-10 0,-2 8 0,1-1 0,-1 1 0,-1 0 0,0-1 0,0 1 0,0 0 0,-1 0 0,0 0 0,-1 0 0,-6-15 0,6 17 0,1 0 0,-2 1 0,1-1 0,-1 1 0,1 0 0,-1-1 0,-1 2 0,1-1 0,-1 0 0,0 1 0,0 0 0,0 0 0,0 0 0,-1 1 0,1 0 0,-1 0 0,0 0 0,0 1 0,0 0 0,-1 0 0,1 0 0,0 1 0,-9-1 0,4 1 0,0 0 0,1 1 0,-1 0 0,0 1 0,0 0 0,0 0 0,1 2 0,-1-1 0,1 1 0,-1 0 0,1 1 0,0 1 0,1-1 0,-1 2 0,1-1 0,-11 9 0,-7 5 0,10-7 0,0 0 0,1 1 0,-25 26 0,37-36 0,2 1 0,-1-1 0,0 1 0,1 0 0,-1-1 0,1 1 0,0 0 0,0 0 0,1 0 0,-1 1 0,1-1 0,0 0 0,0 1 0,1-1 0,-1 0 0,1 1 0,0-1 0,0 1 0,0-1 0,1 0 0,-1 1 0,1-1 0,2 6 0,-1-5 81,0 0-1,1-1 1,0 1-1,0-1 1,0 0-1,0 1 1,1-2 0,-1 1-1,1 0 1,0-1-1,7 5 1,4 2-1529,28 14 1,-33-19-605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4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39 3912,'0'0'12865,"3"15"-12572,1 9-148,0-1-1,-2 1 1,-1 37 0,-2 49 417,-4 42 245,1-95-210,5 79 1,0-1 380,0-120-705,0 1 0,4 24 0,0-3 263,2-14 353,-5-20-284,-5-17-352,-17-100 21,6 28-152,-31-185 207,15 86-93,24 140-160,-1-79 0,10 98-11,-3 24-58,0 0 0,0 0 0,1 1 0,-1-1 0,1 0 0,0 0 0,-1 1 0,1-1 0,0 0 0,0 1 0,0-1 0,0 1 0,0-1 0,0 1 0,1 0 0,-1-1 0,0 1 0,1 0 0,-1 0 0,1 0 0,-1 0 0,1 0 0,0 0 0,-1 0 0,1 1 0,0-1 0,-1 0 0,1 1 0,0 0 0,2-1 0,8-1 29,-1 0 0,0 1 0,19 0 0,-27 1-34,17 1 23,1 1-1,0 1 1,-1 0-1,0 2 1,0 0 0,32 14-1,-28-9 8,-1 1 1,0 1-1,-1 2 0,41 31 0,-59-42-15,0 1 0,-1-1-1,0 1 1,0 0 0,0 0 0,0 0-1,0 1 1,-1-1 0,0 1-1,0-1 1,0 1 0,0 0 0,1 8-1,-3-11-6,1 1 0,-1-1-1,0 1 1,0-1 0,0 1-1,0 0 1,0-1 0,-1 1-1,1-1 1,-1 1 0,1-1-1,-1 1 1,0-1 0,0 0 0,0 1-1,-1-1 1,1 0 0,0 0-1,-1 0 1,1 0 0,-1 0-1,0 0 1,0 0 0,0 0-1,0-1 1,0 1 0,-4 2 0,-3 0 29,1 0 1,-1-1 0,0 0-1,0-1 1,-1 1 0,1-2 0,-1 1-1,-17-1 1,-9-2 70,-36-4 1,26 0-72,34 5-108,1-1 1,-1-1-1,1 0 1,-1 0-1,1-1 0,-19-8 1,25 12-629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4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239 396 8536,'0'0'4978,"3"-10"-4410,-2 6-502,2-6 230,-1 0-1,0 0 1,0-1-1,-1 1 1,0-1-1,-1-13 1,-1 22-192,1-1 1,0 1 0,0 0-1,-1 0 1,1 0-1,-1-1 1,0 1 0,0 0-1,0 0 1,0 0-1,0 0 1,0 0 0,0 0-1,-1 1 1,1-1-1,-1 0 1,1 1-1,-1-1 1,0 1 0,1-1-1,-1 1 1,0 0-1,0 0 1,0 0 0,0 0-1,0 0 1,0 0-1,0 0 1,-1 1 0,1-1-1,0 1 1,0 0-1,0-1 1,-1 1 0,1 0-1,0 0 1,-4 1-1,-3 0 121,0 1 0,1 0 0,-1 0 0,1 1 0,-1 0 0,1 0 0,0 1-1,-8 5 1,6-3 32,1 0-1,0 1 1,0 0-1,1 0 1,-1 1-1,2 0 0,-8 10 1,11-12-110,0-1 0,1 1 1,-1 0-1,1 0 0,1 1 0,-1-1 0,1 1 1,0-1-1,0 1 0,1 0 0,0 0 0,0 11 1,1-12-74,1 0 1,0-1 0,0 1 0,0-1 0,1 1-1,-1-1 1,1 0 0,1 0 0,-1 0 0,1 0-1,0 0 1,0 0 0,0 0 0,1-1 0,0 0-1,-1 0 1,2 0 0,6 5 0,-8-6-19,1-1 0,0 0-1,0 0 1,0-1 0,0 1 0,0-1 0,1 0 0,-1 0 0,0 0 0,5 0 0,-6-1-26,0 0 0,0-1 1,0 1-1,0-1 0,0 0 1,0 0-1,-1 0 0,1 0 1,0-1-1,0 1 0,-1-1 0,1 1 1,-1-1-1,1 0 0,3-4 1,3-4 34,0 1 1,-1-2-1,0 1 1,-1-1-1,0-1 0,-1 1 1,0-1-1,8-23 1,-6 9 47,-1-1 1,-1 0-1,3-34 0,-6 33 37,-1-1-1,-3-40 0,0 59-90,0 1 1,0 0-1,-1-1 0,-1 1 0,1 0 1,-1 0-1,-1 0 0,0 1 0,0-1 1,-1 1-1,-7-11 0,10 17-36,1 0 0,-1 0 0,0 0 0,0 1 0,0-1 0,0 1 0,0-1 0,0 1 0,0-1 0,-1 1-1,1 0 1,0 0 0,-1 0 0,1 1 0,-1-1 0,1 0 0,-1 1 0,1 0 0,-1-1 0,1 1 0,-1 0 0,0 0 0,1 1 0,-1-1 0,1 0 0,-1 1 0,1 0 0,-1-1 0,1 1 0,0 0-1,-1 0 1,1 1 0,0-1 0,-3 2 0,-2 1 5,1 1-1,0 0 0,0 0 1,0 0-1,1 1 0,0 0 1,0 0-1,0 0 0,1 1 1,-5 7-1,9-13-44,-1 0 0,1 0 0,-1 1 0,1-1 0,0 0 0,-1 0 0,1 1-1,0-1 1,0 0 0,0 0 0,0 1 0,0-1 0,0 0 0,0 0 0,0 1 0,1-1 0,-1 0 0,0 0 0,1 0 0,-1 1 0,1-1 0,0 0 0,0 1-1,10 3-4442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83 5720,'0'0'11241,"11"6"-10815,-7-4-395,11 7 336,0-1 1,1 0-1,0-1 0,18 5 0,-28-11-211,-1-1 0,0 1 0,1-1-1,-1 0 1,1-1 0,-1 1 0,0-1 0,1 0-1,-1 0 1,6-3 0,-9 4-102,0-1-1,0 0 1,0 0-1,0 0 1,0-1-1,0 1 1,0 0 0,-1-1-1,1 1 1,0-1-1,2-2 1,-3 3-30,-1-1 0,1 1 1,-1 0-1,1 0 0,-1 0 1,1 0-1,-1-1 0,0 1 1,0 0-1,0 0 0,1-1 1,-1 1-1,0 0 0,-1 0 0,1-1 1,0 1-1,0 0 0,0 0 1,-1-1-1,1 1 0,-1 0 1,0-2-1,-2-3 49,0-2 6,0 0 0,0 1 0,-1 0 0,0 0 0,-9-11 0,11 16-63,0 0 0,0 0 0,0 0 0,-1 1 1,1-1-1,-1 1 0,1-1 0,-1 1 0,1 0 1,-1 0-1,0 0 0,1 0 0,-1 1 0,0-1 1,0 1-1,0-1 0,0 1 0,1 0 0,-1 0 0,-4 1 1,-4 0 19,-1 1 1,1 1 0,0 0-1,0 0 1,0 1 0,1 0 0,-1 1-1,1 0 1,0 1 0,1 0 0,-1 1-1,-16 14 1,24-18-18,-1 0 1,1 0 0,0 0-1,0 0 1,0 0-1,0 1 1,0-1-1,1 0 1,-1 1-1,1 0 1,0-1-1,0 1 1,1 0 0,-1 0-1,1-1 1,0 1-1,0 0 1,0 0-1,0-1 1,0 1-1,1 0 1,0 0-1,0-1 1,0 1 0,0 0-1,0-1 1,1 1-1,0-1 1,0 0-1,0 1 1,0-1-1,0 0 1,0 0-1,5 3 1,-2-1 12,13 10 90,1 0-1,1-2 1,22 13-1,-34-22-79,0-1 0,0 0-1,0 0 1,0-1 0,1 0 0,-1 0 0,0-1-1,1 0 1,0 0 0,-1-1 0,1-1-1,10-1 1,0-1-14,-1 0-1,0-2 0,0 0 0,0-1 1,-1-1-1,1 0 0,-2-2 0,1 0 1,-1 0-1,-1-2 0,0 0 1,23-21-1,-12 4-3343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6224,'0'0'12031,"-11"2"-11688,-38 4-4,48-6-267,-1 0 1,1 1-1,-1-1 1,0 0-1,1 0 1,-1 0-1,1-1 1,-1 1 0,1 0-1,-1 0 1,1-1-1,-1 1 1,1-1-1,-1 0 1,1 1-1,-2-2 1,-6-1 1754,5 17-1169,4-13-635,-2 5 132,0 0 0,0 0 0,0 0-1,-1-1 1,0 1 0,0-1 0,0 1-1,-7 7 1,9-13-106,1 1 0,0-1 0,-1 0 0,1 1-1,0-1 1,-1 0 0,1 1 0,-1-1 0,1 0-1,-1 0 1,1 1 0,0-1 0,-1 0 0,1 0 0,-1 0-1,1 0 1,-1 0 0,1 0 0,-1 0 0,1 0-1,-1 0 1,1 0 0,-1 0 0,0 0 0,-8-1 581,9 1-616,-1 0-1,1 0 1,-1 0 0,1 0-1,0 0 1,-1 0 0,1 0-1,-1 0 1,1 0 0,-1 0-1,1 0 1,-1 0 0,1 0-1,-1 0 1,1 0 0,0-1-1,-1 1 1,1 0 0,-1 0-1,1 0 1,0-1 0,-1 1-1,1 0 1,0-1 0,-1 1-1,1 0 1,0 0 0,-1-1-1,1 1 1,0-1 0,0 1-1,-1 0 1,1-1 0,0 1-1,0-1 1,0 1 0,0-1-1,-1 1 1,1 0 0,0-1-1,0 1 1,0-1 0,0 1 0,0-1-1,0 1 1,0-1 0,0 1-1,1-1 1,-4-6 825,1 7-814,0 0-1,0 0 1,-1 0 0,1 0-1,0 1 1,0-1 0,0 1-1,0 0 1,0-1-1,0 1 1,0 0 0,-3 3-1,-1-2 16,-4 2 39,0-1 0,0 0 1,-1-1-1,1 0 0,-1-1 0,0 0 0,-14 0 0,33-2-35,-1-1 0,1 1 0,-1-1 0,0 0 0,11-5 0,13-4-29,-24 9-12,-3 0-1,0 1 0,1 0 0,-1 0 0,0 0 0,1 0-1,-1 1 1,1 0 0,-1 0 0,1 0 0,5 1 0,-8 1-2,-2-2 0,0-1 0,0 1 0,0 0 0,0 0 0,0 0 0,0 0 0,0 0 0,0 0 0,0-1 0,0 1 0,0 0 0,0 0 0,0 0 0,1 0 1,-1 0-1,0 0 0,0 0 0,0-1 0,0 1 0,0 0 0,0 0 0,0 0 0,0 0 0,1 0 0,-1 0 0,0 0 0,0 0 0,0 0 0,0 0 1,0 0-1,0 0 0,1 0 0,-1 0 0,0 0 0,0 0 0,0 0 0,0 0 0,0 0 0,1 0 0,-1 0 0,0 0 0,0 0 0,0 0 0,0 0 1,0 0-1,0 0 0,1 0 0,-1 0 0,0 0 0,0 1 0,0-1 0,0 0 0,0 0 0,0 0 0,0 0 0,0 0 0,0 0 0,1 0 0,-1 0 1,0 1-1,0-1 0,0 0 0,0 0 0,0 0 0,0 0 0,0 0 0,0 0 0,0 1 0,-17-1 109,15-1-98,1 0-1,0 0 0,-1 0 0,1 0 0,-1 1 0,1-1 0,-1 0 0,0 1 0,-2-1 0,2 0-25,5 1-17,11 0-31,-13 0 60,-1 0 1,1 0-1,0 0 0,0 0 1,-1 0-1,1 0 0,0 1 0,0-1 1,-1 0-1,1 0 0,0 0 0,0 1 1,-1-1-1,1 0 0,0 1 1,-1-1-1,1 1 0,0-1 0,-1 1 1,1-1-1,-1 1 0,1-1 1,-1 1-1,1 0 0,-1-1 0,1 1 1,-1-1-1,1 2 0,1 1 2,-2-2-7,-7 0 88,6 2-41,11 6-47,7 8-71,-17-17 78,0 0 1,0 1 0,1-1-1,-1 1 1,0-1 0,0 1 0,0-1-1,0 0 1,0 1 0,0-1-1,0 1 1,0-1 0,-1 1-1,1-1 1,0 0 0,0 1 0,0-1-1,0 1 1,0-1 0,-1 0-1,1 1 1,0-1 0,0 1-1,-1-1 1,1 0 0,0 0 0,-1 1-1,1-1 1,0 0 0,-1 1-1,1-1 1,0 0 0,-1 0-1,1 0 1,-1 1 0,1-1 0,0 0-1,-1 0 1,1 0 0,-1 0-1,1 0 1,-1 0 0,1 0-1,0 0 1,-1 0 0,0 0-1,-2 0 5,1 0-1,-1 0 0,1 0 1,-1 0-1,0-1 0,1 1 1,-1-1-1,1 0 0,-1 1 1,1-1-1,0-1 0,-1 1 0,1 0 1,0 0-1,0-1 0,0 1 1,-3-4-1,2 3 5,0 0 1,0 0-1,0 0 0,0 0 1,0 1-1,0 0 0,0-1 1,-5 0-1,7 2-8,0 0-1,0-1 1,0 1-1,0 0 1,0 0-1,1-1 1,-1 1-1,0-1 1,0 1-1,0-1 1,0 1-1,0-1 1,0 0-1,1 1 1,-1-1-1,-1-1 1,1 1-1,36 2-11,-18 3-1,-1 2 0,1-1 1,30 17-1,-42-20 19,-1 0-1,0 1 0,0-1 1,0 1-1,0 0 1,-1 0-1,1 0 0,-1 0 1,0 1-1,0 0 0,0-1 1,0 1-1,-1 0 1,1 0-1,-1 1 0,0-1 1,0 0-1,-1 1 1,1-1-1,0 6 0,-1 1 18,-1-1 0,0 0-1,0 0 1,-1 0 0,-1 1 0,0-1-1,0 0 1,-1-1 0,0 1-1,-5 9 1,-1-1 39,-2 0 0,0 0-1,-1-2 1,-15 18 0,9-11 35,12-15-42,0 1 0,0-1 0,-1 0 0,0-1 0,-1 0 0,0 0 0,0 0 0,0-1 0,-14 7 0,17-14-627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5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5120,'0'0'7329,"-1"11"-7025,-3 37 9,4-43-220,-1 0 0,-1 0 0,1 0 0,-1 0-1,1 0 1,-2-1 0,1 1 0,0-1 0,-1 1 0,0-1-1,0 0 1,0 0 0,-5 5 0,6-7-4,-1 0 0,1 0 0,0 0 1,-1 0-1,1 0 0,-1-1 0,0 1 0,1-1 0,-1 0 0,0 0 1,0 0-1,0 0 0,0 0 0,0 0 0,0-1 0,0 0 0,0 1 1,0-1-1,-6-1 0,7 0-11,0 0 1,0 0-1,1 0 0,-1 0 1,1-1-1,-1 1 1,1 0-1,-1-1 0,1 1 1,0-1-1,0 0 0,-1 1 1,1-1-1,0 0 1,1 0-1,-1 1 0,-1-5 1,1 3 10,-1-1 1,1 1 0,0-1 0,0 1-1,1-1 1,-1 0 0,1 1-1,0-1 1,0-4 0,1 5-33,0 0 1,0-1 0,1 1-1,-1 0 1,1 0 0,0 1-1,0-1 1,0 0 0,0 1-1,0-1 1,1 1 0,-1-1-1,3-1 1,38-25 469,-41 28-485,0 0 0,0 0 0,0 0 0,1 1 0,-1-1 1,0 1-1,0-1 0,1 1 0,-1 0 0,1-1 0,-1 1 0,0 0 0,1 1 0,-1-1 0,4 1 0,-5-1-15,0 1 0,0-1 0,-1 0 0,1 1 1,0-1-1,0 0 0,-1 1 0,1-1 0,0 1 1,-1 0-1,1-1 0,0 1 0,-1-1 0,1 1 1,-1 0-1,1-1 0,-1 1 0,1 0 0,-1 0 1,0 0-1,1-1 0,-1 1 0,0 0 0,0 0 1,1 0-1,-1-1 0,0 1 0,0 0 0,0 0 0,0 0 1,0 0-1,0 0 0,0-1 0,-1 1 0,1 0 1,0 0-1,0 0 0,-1 0 0,1-1 0,0 1 1,-1 0-1,1 0 0,-1-1 0,0 2 0,-2 4 39,-1-1-1,1 1 0,-1-1 0,-1 0 0,1-1 1,-1 1-1,1-1 0,-1 0 0,0 0 1,-7 4-1,9-6-15,-1 0 0,0 0 0,1 0 0,-1 0 0,0-1 0,0 0 0,0 1 0,0-1 0,0-1 0,0 1 0,0-1 0,0 1 0,0-1 0,0 0 0,0-1 0,0 1 0,-7-2 0,10 1-21,-1 0 1,0 0 0,1 0 0,-1 0 0,1 0-1,-1 0 1,1 0 0,0 0 0,-1-1 0,1 1-1,0 0 1,0-1 0,0 0 0,0 1 0,0-1-1,0 1 1,0-1 0,1 0 0,-1 0 0,0 1-1,1-1 1,0 0 0,-1 0 0,1 0 0,0 1-1,0-1 1,0 0 0,0 0 0,0 0 0,1 0-1,-1 1 1,0-1 0,1 0 0,-1 0 0,2-2 0,-1 1 1,-1 1 1,1 0 0,0-1 0,0 1-1,0 0 1,1-1 0,-1 1 0,0 0-1,1 0 1,0 0 0,-1 0 0,1 0-1,0 0 1,0 1 0,0-1 0,0 1-1,0-1 1,0 1 0,1 0 0,-1 0-1,0-1 1,1 2 0,-1-1 0,0 0-1,5 0 1,-4 0-2,1 1-1,-1 1 0,0-1 0,0 0 1,1 1-1,-1-1 0,0 1 1,0 0-1,0 0 0,0 0 1,0 1-1,0-1 0,0 1 0,5 3 1,-7-3-12,1 0 1,0 0 0,-1 1 0,1-1-1,-1 0 1,0 1 0,0-1-1,1 1 1,-2-1 0,1 1-1,0-1 1,0 1 0,-1 0-1,0-1 1,1 1 0,-1 0-1,0-1 1,-1 6 0,0-4-1,1 1 1,-1-1-1,0 0 1,-1 1-1,1-1 1,-1 0-1,0 0 0,0 0 1,0 0-1,-1 0 1,1-1-1,-1 1 1,0-1-1,-6 6 1,7-6-4,-1-1 1,1 0 0,-1 0-1,1-1 1,-1 1 0,1 0-1,-1-1 1,0 0 0,0 1-1,0-1 1,0 0 0,0-1-1,0 1 1,0 0 0,0-1-1,0 0 1,0 1 0,0-1-1,0-1 1,0 1 0,0 0-1,-5-2 1,6 1 0,0 0-1,0-1 1,0 1-1,0 0 1,0-1-1,0 0 0,1 1 1,-1-1-1,1 0 1,-1 0-1,1 0 1,0 0-1,0 0 1,0 0-1,0 0 1,0 0-1,0-1 1,0 1-1,1 0 1,-1 0-1,1-1 1,0 1-1,0-1 1,0-3-1,-1 3-1,1 0 1,0 1-1,0-1 0,1 0 0,-1 1 1,0-1-1,1 0 0,-1 1 1,1-1-1,0 1 0,0-1 1,0 1-1,0-1 0,1 1 0,-1 0 1,1-1-1,-1 1 0,1 0 1,0 0-1,-1 0 0,4-2 1,1 1 21,-1 0 0,1 0 0,0 1 1,0-1-1,10-1 0,-14 4-31,-1-1-1,1 1 0,0 0 0,0 0 1,-1 0-1,1 0 0,0 1 0,-1-1 0,1 0 1,0 1-1,-1-1 0,1 1 0,-1-1 1,1 1-1,0 0 0,-1 0 0,0 0 0,1 0 1,-1 0-1,1 0 0,-1 0 0,0 0 1,0 0-1,0 1 0,0-1 0,2 2 0,-3-2-2,1 0-1,-1 0 1,1 0-1,-1 0 1,1 0-1,-1 0 1,0 0-1,1 0 1,-1 0-1,0 0 0,0 0 1,0 0-1,0 0 1,0 0-1,0 0 1,0 0-1,0 0 1,0 1-1,0-1 0,0 0 1,-1 0-1,1 0 1,-1 1-1,-1 0 3,1 1 0,-1-1 0,1 0 0,-1 0 0,0-1-1,0 1 1,1 0 0,-1 0 0,-4 2 0,0-1 4,0 0 1,-1 0 0,1 0-1,0 0 1,-1-1-1,-12 3 1,-20-6 61,38 1-62,-1 0 0,1 0-1,-1 0 1,0 0 0,1-1 0,-1 1 0,1 0 0,-1-1 0,1 0 0,0 1 0,-1-1 0,1 0 0,0 0 0,-1 1-1,1-1 1,0 0 0,0 0 0,0-1 0,-1 1 0,1 0 0,-1-3 0,2 3-4,0 0 1,0 0-1,0 0 1,0 0-1,0-1 1,0 1-1,0 0 1,0 0-1,1 0 1,-1 0-1,1 0 1,-1 0-1,1 0 1,-1 0-1,1 0 1,-1 0-1,1 0 1,0 0-1,0 0 1,-1 0-1,1 0 1,0 0-1,0 1 1,0-1-1,0 0 1,0 1-1,0-1 1,0 1-1,0-1 1,0 1-1,2-1 1,3-2 0,-1 1-1,1 0 1,0 0 0,8-1 0,-10 3-8,1 0-1,-1 0 1,0 0 0,1 0 0,-1 1-1,0 0 1,0 0 0,0 0 0,0 0 0,0 1-1,6 2 1,-10-3 3,1-1-1,-1 0 1,0 1 0,1-1-1,-1 1 1,0-1 0,1 0-1,-1 1 1,0-1 0,0 1-1,1-1 1,-1 0 0,0 1-1,0-1 1,0 1-1,0-1 1,0 1 0,0-1-1,0 1 1,0-1 0,0 1-1,0-1 1,0 1 0,0-1-1,0 1 1,0-1 0,0 1-1,0-1 1,0 1-1,-1-1 1,1 0 0,0 1-1,0-1 1,-1 1 0,1-1-1,0 0 1,-1 1 0,1-1-1,0 0 1,-1 1 0,1-1-1,0 0 1,-1 1-1,1-1 1,-1 0 0,1 0-1,0 1 1,-2-1 0,-22 16 15,22-15-12,-6 4 13,-1-1 0,0 0 0,-17 4 0,6-2 52,10-8-12,9 0 2,6 2 10,7 2-51,-4-2-13,0 0 0,0 1 1,-1 1-1,1-1 0,0 1 0,-1 1 1,1-1-1,-1 1 0,0 0 0,0 1 1,8 5-1,-9-5 0,-1-1 1,0 1-1,0 1 0,-1-1 1,1 1-1,-1-1 1,0 1-1,-1 1 0,1-1 1,-1 0-1,3 7 1,-4-8-2,-1 0 1,0 1-1,0-1 1,0 1 0,0-1-1,-1 1 1,0-1 0,0 1-1,0-1 1,0 1 0,-1-1-1,0 1 1,0-1 0,0 0-1,0 1 1,-3 5-1,-5 5 21,0 1-1,0-2 0,-2 1 0,0-2 0,0 1 1,-23 19-1,27-26-4,6-5-16,-1 0 1,0 0-1,0 0 1,0-1-1,-1 1 1,1 0-1,0-1 1,-1 0-1,1 1 1,-1-1 0,1 0-1,-1 0 1,1 0-1,-1-1 1,0 1-1,1-1 1,-1 1-1,0-1 1,0 0-1,1 0 1,-1 0-1,0 0 1,0-1-1,1 1 1,-1-1-1,0 1 1,-2-2-1,4 1-101,1 1-1,-1 0 0,1-1 0,-1 1 0,1 0 1,-1-1-1,1 1 0,-1-1 0,1 1 0,-1-1 1,1 1-1,0-1 0,-1 1 0,1-1 0,0 1 1,0-1-1,-1 0 0,1 1 0,0-1 0,0 0 0,0 1 1,0-1-1,0 1 0,0-2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0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37 3712,'0'0'16797,"10"-3"-16680,33-6-1,-42 9-104,1-1 0,0 1-1,0 0 1,0 0 0,-1 0 0,1 0-1,0 0 1,0 0 0,0 0 0,-1 1 0,1-1-1,0 1 1,2 0 0,-3-1 0,-1 1 0,0-1 1,1 0-1,-1 1 0,1-1 1,-1 1-1,0-1 0,1 1 0,-1-1 1,0 0-1,1 1 0,-1-1 0,0 1 1,0-1-1,0 1 0,1-1 0,-1 1 1,0 0-1,0-1 0,0 1 1,0-1-1,0 1 0,0-1 0,0 1 1,0-1-1,0 1 0,0 0 0,-1 1 17,0 0 0,1 0 0,-1 0 0,0 0 0,0 0 0,0 0 0,0-1 0,-1 1 0,1 0 0,0-1-1,-1 1 1,1-1 0,-1 1 0,1-1 0,-1 0 0,-2 2 0,0-1 28,1-1 1,0 1-1,-1-1 0,1 0 1,-1 0-1,1 0 0,-1 0 1,0-1-1,1 0 0,-1 1 1,-4-1-1,6-1-24,1 1 0,-1 0 0,1-1 1,-1 1-1,1-1 0,-1 0 0,1 0 0,-1 1 0,1-1 0,0 0 1,-1 0-1,1 0 0,0 0 0,0 0 0,0 0 0,0-1 0,0 1 1,0 0-1,0-1 0,0 1 0,0 0 0,1-1 0,-1 1 1,1-1-1,-1 1 0,1-1 0,-1 1 0,1-3 0,0 2-4,0 1 1,0-1-1,0 0 0,0 0 0,0 1 0,0-1 0,1 0 0,-1 0 0,1 1 0,-1-1 1,1 1-1,0-1 0,-1 0 0,1 1 0,0-1 0,0 1 0,0 0 0,0-1 0,1 1 1,-1 0-1,0-1 0,1 1 0,-1 0 0,0 0 0,1 0 0,-1 0 0,1 1 0,-1-1 1,1 0-1,0 1 0,2-2 0,-2 2-17,-1-1-1,1 0 1,0 1 0,0-1 0,0 1-1,0-1 1,-1 1 0,1 0 0,0 0-1,0 0 1,0 0 0,0 0-1,0 0 1,0 1 0,0-1 0,0 0-1,-1 1 1,1 0 0,0-1 0,0 1-1,-1 0 1,1 0 0,0 0 0,-1 0-1,1 0 1,-1 0 0,1 1 0,0 1-1,0 0 8,0 1 0,-1 0 0,1 0 0,-1 0 0,0 0 0,0 0 0,-1 0-1,1 0 1,-1 1 0,0-1 0,0 0 0,0 0 0,-1 0 0,1 0 0,-1 1 0,0-1 0,0 0-1,-1 0 1,1-1 0,-1 1 0,-3 6 0,3-5 18,-1 0 0,0-1 0,0 1 0,0-1 0,-1 1 0,0-1 0,1 0 0,-1 0 0,-1 0 0,1-1 0,-1 0 0,1 0 0,-1 0 0,0 0 0,-8 3 0,12-6-25,1 0 0,-1 1 0,1-1-1,0 0 1,-1 0 0,1 0 0,-1 0 0,1 0-1,-1 0 1,1 0 0,0 0 0,-1 0-1,1 0 1,-1 0 0,1 0 0,-1 0 0,1 0-1,0 0 1,-1 0 0,1 0 0,-1 0 0,1-1-1,0 1 1,-1 0 0,1 0 0,0 0 0,-1-1-1,1 1 1,0 0 0,-1-1 0,1 1-1,0 0 1,-1-1 0,1 1 0,0 0 0,0-1-1,0 1 1,-1 0 0,1-1 0,0 1 0,0-1-1,0 1 1,0-1 0,0 1 0,0 0 0,0-1-1,-1 1 1,1-1 0,1 1 0,-1-1 0,0 1-1,0 0 1,0-1 0,0 1 0,0-1-1,0 1 1,1-1 0,9-24 272,-4 17-242,1 0 0,0 0-1,1 0 1,0 1 0,13-9-1,-17 13-26,1 0-1,0 1 1,0-1-1,1 1 1,-1 0-1,0 0 1,1 0-1,-1 1 1,1 0-1,0 0 1,8 0-1,0 3 57,-14-1-68,0-1-1,1 1 1,-1 0-1,0-1 1,0 1-1,0-1 1,0 1-1,1-1 1,-1 1-1,0 0 1,0-1-1,0 1 1,0-1-1,-1 1 1,1 0-1,0-1 1,0 1-1,0-1 1,0 1-1,0-1 1,-1 1-1,1 0 1,0-1-1,-1 1 1,1 0-1,-3 3 13,0 0-1,1 0 0,-1-1 1,0 1-1,-1-1 0,1 1 1,-1-1-1,0 0 0,1 0 1,-1-1-1,0 1 0,-1-1 1,1 0-1,0 0 0,-1 0 1,1-1-1,-1 1 1,0-1-1,1 0 0,-1 0 1,0-1-1,1 0 0,-1 1 1,0-2-1,0 1 0,0 0 1,1-1-1,-1 0 0,-7-2 1,11 2-10,0 1 0,1 0 0,-1 0 0,0-1-1,0 1 1,0 0 0,1-1 0,-1 1 0,0-1 0,0 1 0,1-1 0,-1 0 0,0 1 0,1-1 0,-1 0 0,1 1 0,-1-1 0,1 0-1,-1 0 1,1 1 0,-1-1 0,1 0 0,0 0 0,-1 0 0,1 0 0,0 1 0,0-1 0,0 0 0,-1 0 0,1 0 0,0 0 0,0 0-1,1 0 1,-1 0 0,0 0 0,0 1 0,0-1 0,0 0 0,1 0 0,-1 0 0,0 0 0,1 1 0,-1-1 0,1 0 0,-1 0 0,1 0 0,-1 1-1,1-1 1,0 0 0,-1 1 0,1-1 0,0 1 0,-1-1 0,3 0 0,-1-1 3,0 1 0,0-1 0,0 1 0,1-1 0,-1 1 0,1 0 0,-1 0 0,1 0 0,-1 0 0,1 1 0,0-1 0,-1 1 1,1-1-1,0 1 0,0 0 0,-1 0 0,1 0 0,3 1 0,-5 0-6,0-1 1,0 0-1,0 1 1,0-1-1,0 1 1,0 0 0,0-1-1,0 1 1,0 0-1,0-1 1,0 1-1,-1 0 1,1 0-1,0 0 1,-1 0-1,1 0 1,0 0-1,-1 0 1,1 0-1,-1 0 1,0 0-1,1 0 1,-1 0 0,0 0-1,1 2 1,-1-1 0,0 1 1,0 0 0,0-1 0,-1 1-1,1 0 1,-1-1 0,1 1 0,-1 0-1,0-1 1,0 1 0,-1 1-1,1-1 1,0-1-1,-1 1 0,1-1 0,0 0 0,-1 0 0,1 0 0,-1 1 0,0-2 0,1 1 0,-1 0 0,0 0 0,0 0 0,0-1 0,-1 1 0,1-1 0,0 0 0,-1 0 0,1 0 0,0 0 0,-1 0 0,1 0 0,-1 0 0,0-1 0,-4 1 0,4-1 1,-1-1 0,0 1-1,1-1 1,-1 0-1,1 0 1,-1 0-1,1-1 1,-1 1 0,1-1-1,0 0 1,0 0-1,0 0 1,0 0 0,0-1-1,0 1 1,1-1-1,-1 1 1,1-1-1,0 0 1,-1 0 0,-2-6-1,5 9-1,0-1 0,0 1 1,0-1-1,0 0 0,0 1 0,0-1 0,0 0 0,0 1 0,0-1 0,0 1 1,0-1-1,0 0 0,0 1 0,0-1 0,1 1 0,-1-1 0,0 0 1,0 1-1,1-1 0,-1 1 0,0-1 0,1 1 0,-1-1 0,1 1 1,-1-1-1,0 1 0,1 0 0,-1-1 0,1 1 0,-1 0 0,1-1 0,-1 1 1,1 0-1,0-1 0,-1 1 0,1 0 0,-1 0 0,1 0 0,0 0 1,0-1-1,1 1-3,0 0 1,0-1-1,0 1 1,0 0-1,0 0 1,-1 0-1,1 0 1,0 0-1,0 1 1,0-1-1,0 1 1,2 0-1,2 3-2,0 0-1,0 0 0,-1 1 1,0 0-1,0 0 0,0 0 1,0 1-1,-1-1 0,0 1 1,0 0-1,0 1 0,-1-1 1,0 1-1,0-1 0,-1 1 1,0 0-1,3 11 0,-4-12 17,0 1 0,0-1 0,0 0-1,0 0 1,-1 1 0,0-1 0,0 0 0,-1 1-1,0-1 1,0 0 0,0 0 0,-1 1 0,0-1-1,0 0 1,-1-1 0,0 1 0,1 0 0,-2-1 0,1 0-1,-6 7 1,5-8 53,-1 0-1,1-1 1,-1 0-1,0 0 1,0 0-1,-9 3 1,13-5-219,0-1 0,-1 1 0,1 0 1,-1-1-1,1 1 0,-1-1 0,1 0 1,-1 1-1,1-1 0,-1 0 0,1 0 0,-1 0 1,1 0-1,-1 0 0,1 0 0,-1-1 0,0 1 1,1 0-1,0-1 0,-1 1 0,1-1 1,-1 0-1,1 1 0,0-1 0,-1 0 0,-1-1 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5624,'0'0'17078,"-7"11"-16869,-43 74 406,48-84-583,1 1 0,-1-1 0,0 1 1,0-1-1,0 0 0,0 1 0,0-1 0,0 0 0,0 0 1,0 0-1,0-1 0,0 1 0,-1-1 0,1 1 0,0-1 0,-1 1 1,1-1-1,0 0 0,-1 0 0,1-1 0,0 1 0,-1 0 1,1-1-1,0 1 0,-4-2 0,4 2 2,0-1 1,-1 0-1,1 1 0,0-1 1,-1 0-1,1 0 0,0 0 1,0 0-1,0-1 0,0 1 1,0-1-1,0 1 0,0-1 1,1 1-1,-1-1 0,0 0 1,1 0-1,0 0 1,-1 0-1,1 0 0,0 0 1,0 0-1,0-1 0,-1-3 1,2 4-15,0 1 1,-1 0-1,1-1 0,1 1 1,-1 0-1,0-1 1,0 1-1,0 0 1,1-1-1,-1 1 1,0 0-1,1 0 1,0-1-1,-1 1 1,1 0-1,-1 0 1,1 0-1,0 0 1,0 0-1,0 0 1,0 0-1,1-1 1,0 0 4,0 1 0,1 0 0,-1 0 1,0 0-1,1 0 0,-1 0 1,0 1-1,1-1 0,-1 1 1,1-1-1,3 1 0,0 0 18,0 0-1,-1 0 0,1 1 0,0 0 1,0 0-1,-1 0 0,1 1 1,-1 0-1,1 0 0,5 3 1,-10-4-31,0-1 0,-1 1 0,1-1 0,0 1 0,0-1 0,-1 1 0,1 0 0,0-1 0,-1 1 0,1 0 0,-1 0 0,1 0 0,-1-1 0,1 1 0,-1 0 1,0 0-1,1 0 0,-1 0 0,0 0 0,0 0 0,0-1 0,1 1 0,-1 2 0,-1-1 2,1 0-1,0 0 0,-1 0 1,0-1-1,1 1 1,-1 0-1,0 0 0,0 0 1,0-1-1,0 1 1,-1 1-1,-1 1 6,1-1 0,-1 0 0,0 0 0,0-1 0,0 1 0,-1 0 0,1-1 0,0 0 0,-1 0 0,-6 3 0,3-4 19,0 1-1,-1-1 0,1 0 0,-1-1 1,1 0-1,-1 0 0,-13-2 0,19 1-21,-1 1 0,1 0-1,0-1 1,-1 1-1,1-1 1,0 0-1,-1 0 1,1 0-1,0 0 1,0 0-1,0-1 1,0 1 0,0-1-1,0 1 1,0-1-1,0 0 1,0 1-1,1-1 1,-1 0-1,1 0 1,0 0 0,-1 0-1,1-1 1,0 1-1,0 0 1,0 0-1,0-3 1,1 3-3,0 0 1,0 1-1,0-1 1,1 0-1,-1 1 0,0-1 1,1 0-1,0 1 1,-1-1-1,1 1 1,0-1-1,0 1 1,0-1-1,0 1 1,0 0-1,0-1 0,0 1 1,0 0-1,0 0 1,1 0-1,-1 0 1,0 0-1,1 0 1,-1 0-1,1 0 0,-1 0 1,4 0-1,5-4 36,0 1-1,20-5 0,-26 8-40,2 0 4,0 0-1,0 0 1,1 1-1,-1-1 1,0 1 0,0 1-1,1-1 1,-1 1-1,0 0 1,0 1-1,0-1 1,0 1 0,6 3-1,-10-4-6,0 0-1,0 0 1,0 0-1,0 0 1,0 0-1,0 1 1,-1-1-1,1 1 1,0-1-1,-1 1 1,1 0-1,-1-1 1,0 1-1,0 0 1,1 0-1,-1 0 1,0 0-1,-1 0 1,1 0-1,0 0 1,-1 1 0,1-1-1,-1 0 1,1 0-1,-1 0 1,0 1-1,0-1 1,0 0-1,0 0 1,-1 0-1,1 1 1,0-1-1,-1 0 1,0 0-1,1 0 1,-1 0-1,0 0 1,0 0-1,-2 3 1,0-1 4,0 0 0,-1 0 0,1 0-1,-1 0 1,0-1 0,0 1 0,0-1 0,0 0 0,0 0 0,-1-1 0,0 1 0,-4 1 0,7-3-1,0-1 1,0 1-1,0-1 1,0 0-1,0 0 1,0 0-1,0 0 1,0 0-1,0-1 1,0 1-1,0-1 1,0 1-1,0-1 0,0 1 1,0-1-1,0 0 1,0 0-1,1 0 1,-1 0-1,0 0 1,1-1-1,-2-1 1,2 3-5,0 0 0,0-1 0,0 0 0,1 1 0,-1-1 0,0 1 0,1-1-1,-1 0 1,1 1 0,-1-1 0,1 0 0,-1 0 0,1 1 0,-1-1 0,1 0 0,-1 0 0,1 0 0,0 0 0,0 1 0,0-1 0,-1 0 0,1 0 0,0 0 0,0 0 0,0 0 0,0 0 0,0 0 0,0 0 0,1 1 0,-1-1 0,0 0 0,0 0 0,1 0 0,-1 0 0,0 0 0,1 1 0,-1-1-1,1 0 1,-1 0 0,1 1 0,0-1 0,-1 0 0,1 1 0,-1-1 0,1 0 0,0 1 0,0-1 0,1 0 0,-1 0-2,1 0-1,0 0 0,-1 1 1,1-1-1,0 0 0,0 0 1,0 1-1,0-1 1,-1 1-1,1 0 0,0 0 1,2 0-1,-3 0 0,0 0 0,0 0 1,0 0-1,0 0 0,-1 0 0,1 1 0,0-1 0,0 0 0,-1 1 1,1-1-1,0 1 0,0-1 0,-1 1 0,1-1 0,0 1 0,-1-1 1,1 1-1,-1 0 0,1-1 0,0 2 0,0-1 0,-1 1 1,1 0-1,-1 0 0,1 0 0,-1-1 1,0 1-1,0 0 0,0 0 0,0 0 1,0 0-1,0 0 0,0-1 0,0 1 1,-1 0-1,1 0 0,-1 0 0,0-1 1,1 1-1,-1 0 0,0-1 0,0 1 1,0 0-1,-2 2 0,0-1 4,1 0 0,-1 0-1,1-1 1,-1 1 0,0-1-1,0 1 1,-1-1 0,1 0 0,0 0-1,-1-1 1,1 1 0,-1-1-1,1 1 1,-7 0 0,8-1-2,0-1 0,0 0 0,-1 1 0,1-1 0,0 0 0,0 0 0,0 0 1,0-1-1,-1 1 0,1 0 0,0-1 0,0 0 0,0 1 0,0-1 0,0 0 0,0 0 0,0 0 0,0 0 1,0 0-1,1-1 0,-1 1 0,0-1 0,1 1 0,-1-1 0,1 1 0,0-1 0,-3-3 0,4 5 0,0-1-1,0 1 0,0 0 0,0-1 0,0 1 0,0 0 1,0-1-1,0 1 0,0-1 0,0 1 0,0 0 0,0-1 1,0 1-1,0 0 0,0-1 0,0 1 0,1 0 0,-1-1 1,0 1-1,0 0 0,0-1 0,1 1 0,-1 0 0,0-1 1,0 1-1,1 0 0,-1 0 0,0-1 0,0 1 0,1 0 1,-1 0-1,0 0 0,1 0 0,-1-1 0,1 1 0,14-5 19,6 7-18,-1 1 1,1 0-1,-1 1 0,0 2 0,0 0 1,36 17-1,-49-21 0,-1 1 0,1 0 0,-1 0 0,0 1 0,0 0 0,-1 0 0,1 0 0,-1 1 0,0 0 0,0 0 0,0 0 1,-1 0-1,1 1 0,-1 0 0,-1 0 0,1 0 0,-1 0 0,0 1 0,-1-1 0,1 1 0,-1 0 0,-1 0 0,1-1 0,-1 1 0,0 0 0,-1 0 1,1 0-1,-2 1 0,0 10 0,-1-7 22,0-1 0,0 0 0,-1 0 1,0 0-1,-1-1 0,0 1 0,0-1 1,-1 1-1,0-2 0,-1 1 0,0 0 0,0-1 1,-1 0-1,0-1 0,0 1 0,-1-2 1,0 1-1,0-1 0,-1 0 0,0 0 1,0-1-1,0 0 0,0-1 0,-14 4 0,-28 14 255,7-3-675,14-11-3167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17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0 575 6632,'0'0'7862,"7"-13"-7523,0-1-246,41-88 810,-23 34-70,13-33 276,-32 87-951,1 1 0,1 1-1,-1 0 1,2 0 0,13-16 0,70-61 1330,-91 88-1425,1 0 1,-1 0-1,0 0 1,1 0-1,0 0 1,-1 0-1,1 1 0,-1-1 1,1 0-1,0 1 1,-1-1-1,1 1 0,0 0 1,0 0-1,3-1 1,27 9 928,-26-4-878,0-1-1,-1 1 1,1 1 0,-1-1 0,0 1 0,0 0 0,0 0 0,-1 0 0,1 1 0,3 6-1,11 13 247,-7-10-121,1 0 0,1-1 0,0-1 0,1 0 0,0-1 0,1-1 0,25 15 0,-31-22-111,-1 0 0,1-1 0,0 0 0,1 0 0,-1-1 0,0 0 0,1-1 0,-1 0 0,1-1 0,-1 0 0,14-2 0,-18 1-79,1 0 0,-1-1 0,0 0 0,0 0 0,0 0-1,0-1 1,0 1 0,-1-1 0,1-1 0,-1 1 0,0-1 0,0 0-1,0 0 1,0 0 0,-1-1 0,1 0 0,-1 0 0,-1 0-1,1 0 1,3-7 0,34-75 341,-37 76-339,0 0 1,-1 0-1,0 0 0,-1 0 1,0-1-1,0-15 0,-2 24-18,0 0 0,0-1-1,1 1 1,-1 0-1,1-1 1,0 1 0,0 0-1,0 0 1,1 0-1,2-6 1,0 3 92,-4 6-120,0 0 0,0-1 0,0 1 0,0 0 0,0 0 0,1-1 1,-1 1-1,0 0 0,0 0 0,0 0 0,1-1 0,-1 1 1,0 0-1,0 0 0,1 0 0,-1 0 0,0 0 0,0 0 1,1-1-1,-1 1 0,0 0 0,0 0 0,1 0 0,-1 0 0,0 0 1,1 0-1,-1 0 0,0 0 0,1 0 0,3-1 20,13-4 407,-16 5-341,3 15 94,-2-13-172,-1-1 0,1 1 0,-1-1 0,0 1 0,0 0 0,0 0 0,0-1 0,0 1 0,0 0 0,-1 0-1,1 0 1,0 0 0,-1 0 0,0 0 0,1 0 0,-1 0 0,0 0 0,0 0 0,0 0 0,-1 3 0,1-3-10,1 6 30,0 0 1,0 0 0,1 0 0,6 15-1,1 10 84,-3-11-52,1-1 0,1 1 0,14 27 0,-18-42-36,1-1 0,-1 0 0,1 0 0,0 0 0,7 5 0,4 6 56,-12-13-60,0 0 0,0 0 0,0-1 1,0 1-1,1-1 0,0 0 1,0 0-1,0 0 0,0-1 0,0 0 1,0 0-1,1 0 0,-1-1 0,11 2 1,-7-2-8,1-1 1,0 0 0,-1 0 0,0-1 0,1-1-1,-1 1 1,18-7 0,124-40 301,-127 41-267,1 1 0,0 1 0,29-2 0,45-8 68,46-31-42,-121 39-96,1 1-1,40-5 1,-14 2-8,66-3-62,-1 0 147,60-9 41,-142 15-100,0 2 0,1 1-1,60 2 1,-66 2-1,0-2 0,0-1 0,33-7 0,41-2 0,-87 10 0,0-1 0,15-4 0,-15 3 0,29-3 0,32 0 0,18 0 0,160 2 0,-4-8 0,-189 10 0,69 6 0,-67-2 0,-51 0 0,0 0 0,22 6 0,18 2 0,-39-9 0,243 29 0,-201-18 0,-33-6 0,-1-1 0,27 1 0,179 15 0,-67-5 0,-112-12 0,-18-3 0,0 2 0,-1 1 0,31 8 0,157 56 0,-78-31 0,-73-15 0,103 37 0,-93-31 0,93 21 0,-40-14 0,-118-31-11,-1 0-1,0 1 1,0 0-1,18 11 1,-27-15-106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66 255 5624,'0'0'2649,"3"-10"-2129,1-10-273,8-32 1121,-11 51-968,-1 0 0,1 0 0,0 0 0,0 0 0,-1 0 0,1 0 0,0 0 0,0 1 0,0-1 0,0 0 0,0 1 0,0-1 0,0 0 0,3 0 1825,-4 4-1983,0 0 1,1 0 0,0 0-1,-1 0 1,1 0-1,0 0 1,0 0 0,4 5-1,5 17 149,-2 21 249,-2 0 0,0 78-1,4 41 468,-1-87-555,10 58 598,-17-92-346,-2-35-401,-13-42 159,-56-217 32,54 179-322,-11-117 0,18 113-108,4 43-73,2 0-1,1-49 1,3 64-44,0-21 134,-3 36-178,1 0-1,0 0 1,0 1 0,0-1-1,0 0 1,0 1 0,0-1 0,1 0-1,-1 1 1,1-1 0,-1 0 0,1 1-1,-1-1 1,1 1 0,0-1 0,0 1-1,0-1 1,0 1 0,0-1-1,0 1 1,0 0 0,0 0 0,1-1-1,-1 1 1,0 0 0,1 0 0,-1 0-1,1 1 1,-1-1 0,1 0 0,-1 0-1,1 1 1,0-1 0,-1 1-1,1 0 1,0-1 0,-1 1 0,3 0-1,3-1 9,1 1-1,-1 0 0,1 1 1,-1 0-1,0 0 0,0 0 1,12 5-1,14 6-27,0 2 0,-1 1 0,-1 2 0,-1 1 0,56 43-1,-82-58 18,-1-1-1,0 0 0,0 1 0,0 0 0,0-1 0,0 1 0,-1 1 0,0-1 0,3 4 0,-4-5 4,-1 0 0,0-1 0,0 1-1,0 0 1,0-1 0,0 1 0,0 0-1,0-1 1,-1 1 0,1 0 0,0-1-1,-1 1 1,0-1 0,1 1 0,-1-1 0,0 1-1,0-1 1,0 1 0,0-1 0,0 0-1,0 1 1,0-1 0,0 0 0,-3 2-1,-2 3 23,-1 0 0,1 0 0,-2 0 0,1-1 0,0 0 0,-1-1 0,0 1-1,-16 5 1,-4-1 86,-40 8 0,17-5 46,6-4-20,30-5-91,1-1 1,0 1 0,0 1-1,-14 6 1,24-8-78,1 0 1,-1-1-1,1 2 1,0-1-1,-1 0 1,1 0-1,0 1 1,1 0-1,-1 0 1,0 0-1,1 0 1,0 0 0,-1 0-1,1 0 1,0 1-1,1-1 1,-1 1-1,1 0 1,-2 6-1,-1 12-3961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4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6328,'0'0'14610,"-11"10"-14083,-5 2-329,8-5-30,-1-1 1,1 1-1,0 1 0,-10 12 1,17-18-78,-1 0-1,1 0 1,0-1 0,-1 1 0,1 0 0,0 0 0,0 0 0,0 0 0,0 1 0,1-1 0,-1 0 0,0 0 0,1 0-1,0 1 1,-1-1 0,1 0 0,0 1 0,0-1 0,1 0 0,-1 0 0,0 1 0,1-1 0,-1 0 0,1 0 0,0 0-1,-1 1 1,1-1 0,0 0 0,1 0 0,-1 0 0,0-1 0,0 1 0,1 0 0,-1 0 0,1-1 0,3 4 0,2 1 44,1 0 1,-1-1-1,1 1 1,1-1-1,-1-1 1,1 0-1,11 4 1,-5-3 56,0 0 0,0-1 0,1-1 0,28 2 0,-35-5-344,0 0 0,1-1-1,15-2 1,-19 1-445,0 0 1,0 0-1,0 0 1,-1 0 0,1-1-1,7-4 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4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 13968,'0'0'3479,"-20"-63"-3191,22 61-120,2-4 16,2 6-112,0 0 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6128,'0'0'9705,"7"-12"-9089,47-89 1208,-43 83-1276,1 0 1,1 0-1,0 1 1,18-17-1,0 0 184,14-12 199,-41 42-781,0 1 0,1-1 1,-1 1-1,1 1 1,0-1-1,0 0 1,0 1-1,0 0 0,7-1 1,-11 2-115,1 1 1,-1 0-1,1 1 1,0-1-1,-1 0 1,1 0-1,-1 1 1,1-1-1,-1 1 1,1-1-1,-1 1 1,1 0-1,-1-1 1,0 1-1,1 0 1,-1 0-1,0 0 1,0 0-1,0 0 0,1 0 1,-1 0-1,0 1 1,0-1-1,-1 0 1,1 0-1,0 1 1,0-1-1,-1 1 1,2 2-1,1 4 61,0 1 0,0-1-1,3 17 1,-2 6 58,-2-1 0,-2 0 0,0 1-1,-6 33 1,2-25 119,3 72 0,3-89-145,1 0 1,7 26 0,-8-41-81,0 0-1,0 0 0,1 0 0,0 0 0,0 0 1,1-1-1,0 1 0,0-1 0,0 0 0,8 8 0,-10-13-32,0 1-1,0-1 0,0 1 1,0-1-1,0 0 0,0 0 1,1 0-1,-1 0 0,0 0 1,1 0-1,-1-1 0,0 1 1,1-1-1,-1 0 0,1 0 1,-1 0-1,1 0 0,-1 0 1,1 0-1,-1 0 0,1-1 1,-1 0-1,0 1 0,1-1 1,-1 0-1,5-2 0,2-3 19,1 1 0,-1-2-1,0 1 1,12-12 0,-18 14-27,9-6 20,-2 0 1,0-1-1,0-1 0,-1 0 1,0 0-1,-1-1 1,0 0-1,-1 0 1,-1-1-1,0 1 0,-1-1 1,0-1-1,-2 1 1,1-1-1,1-24 0,1-9 142,-2 1 0,-3-1-1,-1 1 1,-10-66-1,9 105-71,0 1 0,1-1-1,-1 1 1,2-11 0,-1 16-82,0 1 0,0-1-1,0 1 1,1-1 0,-1 1 0,1-1 0,-1 1 0,1 0-1,-1-1 1,1 1 0,0 0 0,0-1 0,-1 1-1,1 0 1,0 0 0,0 0 0,0-1 0,0 1-1,1 0 1,-1 1 0,0-1 0,0 0 0,1 0-1,-1 0 1,0 1 0,1-1 0,1 0 0,10-2 27,1 1 1,-1 1 0,1 0-1,27 1 1,57 13 137,-31-4-28,-54-7-14,1 1 0,0 0 0,19 8 0,-19-7 109,-14-3-267,1-1 0,-1 0 0,0 0 0,0 0 0,0 1 0,0-1 0,0 0 0,1 0 0,-1 1 0,0-1 0,0 0 0,0 0 0,0 1 0,0-1 0,0 0 1,0 1-1,0-1 0,0 0 0,0 0 0,0 1 0,0-1 0,0 0 0,0 1 0,0-1 0,0 0 0,0 0 0,-1 1 0,1-1 0,0 0 0,0 0 0,0 1 0,0-1 0,0 0 0,-1 0 0,1 0 1,0 1-1,0-1 0,0 0 0,-1 0 0,1 0 0,-1 1 0,-2 4-3740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4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9144,'0'0'12191,"-6"13"-11672,-6 13-15,1 1 0,-11 37 0,13-21 369,1 2 0,-2 81 0,9-118-678,0 1 1,1-1 0,0 0 0,0 1 0,1-1 0,0 0 0,1 1 0,0-1 0,0 0 0,1 0-1,0-1 1,0 1 0,6 9 0,0-2 404,-6-11-386,0 1 0,0 0-1,0-1 1,1 0 0,6 7 0,-9-10-156,1 1-1,0-1 1,1 0 0,-1 0-1,0 0 1,0 0 0,0 0-1,0-1 1,1 1 0,-1-1 0,0 1-1,1-1 1,-1 0 0,0 0-1,1 0 1,-1 0 0,3-1-1,36-6 295,-1-2-1,70-25 1,-77 23-296,-26 9-56,0 0 0,-1-1 0,1 0 0,-1 0 0,0 0 0,0-1 0,0 0 0,0 0 0,-1 0 0,1-1 0,5-7 0,-10 11 307,1-3-53,-2-2-4850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5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6824,'0'0'9545,"13"-1"-9003,-5 1-452,17-2 419,0 2 0,28 2-1,-45-1-293,0 0-1,0-1 1,-1 0 0,1 0-1,0-1 1,0 0-1,-1-1 1,1 1-1,-1-1 1,1-1-1,-1 0 1,0 0-1,0 0 1,11-7-1,-15 7-132,1 1 0,-1-1 0,0 0-1,1 0 1,-1 0 0,-1-1 0,1 1-1,0-1 1,-1 1 0,0-1 0,0 0-1,0 0 1,0 0 0,-1 0 0,1 0-1,-1-1 1,0 1 0,0 0 0,-1-1-1,1 1 1,-1 0 0,0-1 0,0 1-1,0-1 1,-1 1 0,-1-7 0,1 8-53,1 1 1,-1-1 0,0 1-1,0-1 1,0 1 0,0 0-1,0-1 1,0 1 0,-1 0 0,1 0-1,-1 0 1,0 0 0,1 0-1,-1 0 1,0 0 0,0 0-1,0 1 1,0-1 0,-1 1-1,1 0 1,0-1 0,-1 1 0,1 0-1,0 0 1,-1 1 0,0-1-1,1 0 1,-1 1 0,1 0-1,-1-1 1,1 1 0,-1 0 0,-5 1-1,0 0 25,0 0-1,0 1 1,0 0-1,0 0 1,0 1 0,0 0-1,1 0 1,-1 1-1,-9 6 1,7-3-1,1 0 0,0 1 1,0 0-1,0 0 0,1 1 0,0 0 0,1 0 1,-11 19-1,15-23-9,0 0 0,0 1 0,1-1 0,0 1 0,0 0 0,1 0 0,0-1 0,0 1 0,0 0 0,0 0 0,1 0 0,0 0 0,0 0 0,1 0 0,0 0 0,0 0 0,0 0 0,1-1 0,3 10 0,-2-10-6,0 0-1,0-1 1,1 0 0,-1 1 0,1-1 0,0 0 0,0-1 0,0 1 0,1-1 0,-1 0 0,1 0 0,0 0 0,0 0 0,7 2 0,1 0 67,0 0 0,1-1-1,-1-1 1,22 4 0,-25-7-41,0 1-1,-1-2 1,1 1 0,0-1 0,-1-1 0,18-4 0,50-22 170,-65 22-251,0 1 0,0-2-1,16-11 1,-8 1-3640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5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4008,'0'0'13825,"10"-3"-13220,78-22 1566,-73 23-1741,0 1 0,0 0 0,0 1 0,26 4 0,-16-2-42,27-1 0,8-3-51,108-9 477,30-15 75,-175 23-578,0 0-1,32 2 0,-49 1-177,-6 0-123,0 1 0,1-1 0,-1 0 0,0 0 0,1 0 0,-1 0 0,0 1 0,1-1 0,-1 0 0,0 0 0,0 0 0,1 1 0,-1-1 0,0 0 0,0 0 0,1 1 0,-1-1 0,0 0-1,0 1 1,0-1 0,0 0 0,0 1 0,1-1 0,-1 0 0,0 1 0,0-1 0,0 0 0,0 1 0,0-1 0,0 0 0,0 1 0,0 0 0,0 16-162,-1-10 79,1 10-3401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6520,'0'0'16206,"-2"10"-15981,-3 32-6,0-27 158,5-15-368,0 0 0,0 0 0,0 0 0,0 0 0,0 0 0,-1 0 0,1 0 0,0 0 1,0 0-1,0 0 0,0 1 0,0-1 0,-1 0 0,1 0 0,0 0 0,0 0 0,0 0 0,0 0 0,-1 0 0,1 0 0,0 0 0,0-1 0,0 1 0,0 0 0,-1 0 0,1 0 0,0 0 1,0 0-1,0 0 0,0 0 0,0 0 0,-1 0 0,1 0 0,0 0 0,0-1 0,0 1 0,0 0 0,0 0 0,-8-14 450,0-26 175,7 35-426,4 9-58,-3-3 82,1 2-212,0 1 0,0 0-1,0-1 1,0 1 0,1-1-1,-1 0 1,1 1 0,0-1-1,0 0 1,0 0 0,4 5 0,6 10 31,-6-9-3,-2 1 1,1-1-1,-1 1 0,0 0 0,-1 0 0,-1 0 1,1 0-1,-1 1 0,-1-1 0,0 1 1,-1-1-1,0 1 0,0-1 0,-1 1 0,-1-1 1,1 1-1,-2-1 0,1 0 0,-2 0 0,1 0 1,-1 0-1,-1-1 0,0 1 0,-9 13 1,8-15 34,0-1 0,0 0 1,0 0-1,-1-1 0,1 0 1,-2 0-1,1 0 0,-1-1 1,1 0-1,-2-1 1,-8 4-1,6-3-530,-1-1 0,0 0-1,0-1 1,0 0 0,-1-1 0,1-1-1,-18 1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5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5720,'0'0'11298,"4"-11"-10877,-1 3-322,-2 3-47,1 0 0,-1 1 1,1-1-1,1 0 1,-1 1-1,0 0 1,1-1-1,0 1 0,0 0 1,0 0-1,1 1 1,-1-1-1,7-3 0,2-3 163,2 2-1,-1 0 0,1 1 0,0 0 0,17-5 0,-23 9-27,1 1 0,0 0 0,0 0 0,0 1 1,0 0-1,0 1 0,0 0 0,0 0 0,0 1 0,10 2 0,-17-2-124,1-1 0,-1 1 0,0 0-1,0 0 1,0 1 0,0-1 0,0 0 0,0 1 0,0-1 0,-1 1-1,1 0 1,0 0 0,-1-1 0,0 1 0,1 0 0,-1 0-1,0 0 1,0 1 0,0-1 0,0 0 0,0 0 0,-1 1 0,2 3-1,0 6 93,0 0-1,0 0 0,-1 15 1,-1-23-118,-5 114 754,-1-3-164,6-99-477,1 0 0,1 0 0,1 0 0,8 31 0,-10-44-109,0 1 1,0-1 0,1 0 0,-1 0 0,1 0 0,0 0-1,0 0 1,0 0 0,0 0 0,0 0 0,0-1 0,1 1-1,-1-1 1,1 0 0,0 0 0,0 0 0,0 0 0,0 0 0,0 0-1,6 1 1,-7-3-15,1 0 1,-1-1-1,1 0 0,-1 1 0,1-1 1,-1 0-1,0 0 0,1 0 0,-1 0 1,0-1-1,0 1 0,0-1 0,0 1 1,0-1-1,0 0 0,2-2 0,-1 1 9,7-8 28,0-1-1,-2 0 1,1 0 0,-1-1-1,-1 0 1,0 0 0,-1-1-1,5-14 1,3-6 91,-4 5-2,0 1-1,-2-1 1,8-53 0,-1 2 210,-11 65-257,1-1 0,1 1 0,0 0-1,1 1 1,1 0 0,17-25-1,-23 36-85,1 1-1,-1 0 1,1-1-1,-1 1 1,1 1-1,0-1 1,0 0-1,0 1 1,0-1 0,0 1-1,1 0 1,-1 0-1,0 0 1,1 0-1,4 0 1,1 0 16,-1 1 0,0-1 1,1 1-1,-1 1 1,12 1-1,9 5 65,0 1 0,0 2-1,-1 0 1,32 18 0,-44-22 1,-14-5-71,0-1 0,0 1 0,-1-1 0,1 1-1,0-1 1,-1 1 0,1 0 0,-1 0 0,1 0 0,-1 0-1,1 0 1,-1 0 0,1 0 0,-1 0 0,0 1 0,0-1 0,2 3-1,-3-4-14,0 0-4,0 0-1,1 0 0,-1 1 0,0-1 1,0 0-1,0 0 0,0 1 0,1-1 1,-1 0-1,0 0 0,0 1 1,0-1-1,0 0 0,0 1 0,0-1 1,0 0-1,1 1 0,-1-1 1,0 0-1,0 0 0,0 1 0,0-1 1,0 0-1,-1 1 0,1-1 0,0 0 1,0 1-1,0-1 0,0 0 1,0 0-1,0 1 0,0-1 0,-1 0 1,1 1-1,0-1 0,0 0 1,0 0-1,-1 0 0,1 1 0,0-1 1,0 0-1,0 0 0,-1 0 0,1 1 1,0-1-1,-1 0 0,1 0 1,0 0-1,0 0 0,-1 0 0,1 0 1,0 0-1,-1 1 0,-4 1-32,-15 15-250,1-2-4655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6520,'0'0'16446,"-5"11"-16011,-38 92 1173,41-97-1500,1 0 1,0 0-1,1 0 1,-1-1-1,1 1 1,0 0 0,0 0-1,1 0 1,0 0-1,0 0 1,0 0-1,1-1 1,0 1 0,0-1-1,0 1 1,1-1-1,0 0 1,0 0-1,0 0 1,6 7 0,-7-10-55,1 0 1,0 0-1,1-1 1,-1 1 0,0 0-1,0-1 1,1 0 0,-1 0-1,0 0 1,1 0 0,-1-1-1,1 1 1,3-1 0,4 1 90,0-1 0,20-2-1,-15 0-44,-7 2-91,-1-1 0,0-1 0,1 1 0,-1-1 0,14-6 0,-20 7-46,0-1 1,0 1-1,-1-1 1,1 1-1,-1-1 1,1 0-1,-1 1 1,0-1-1,1 0 1,-1 0 0,0 0-1,0 0 1,-1 0-1,2-4 1,4-24-4456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0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14568,'0'0'3263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0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5416,'0'0'10708,"12"-6"-10047,-11 5-642,8-4 118,0 0 1,1 0-1,0 1 1,0 1-1,0-1 0,1 2 1,-1-1-1,20-1 1,23 3 540,1 3 1,-1 2-1,0 2 1,0 2-1,-1 2 1,53 19-1,-83-22 270,47 8 0,-59-15-404,-10 0-588,0 0-1,1 0 1,-1 0-1,0 0 1,0 0-1,0 0 1,0 0-1,0 0 1,0 0-1,1 0 1,-1 0-1,0 0 1,0 0-1,0 0 1,0 0-1,0 0 1,0 0-1,0-1 1,1 1-1,-1 0 1,0 0-1,0 0 1,0 0-1,0 0 1,0 0-1,0 0 1,0 0-1,0 0 1,1 0-1,-1 0 1,0-1-1,0 1 1,0 0-1,0 0 1,0 0-1,0 0 1,0 0-1,0 0 1,0 0-1,0-1 1,0 1-1,0 0 1,0 0-1,0 0 1,0 0-1,0 0 1,0 0-1,0-1 1,0 1-1,0 0 1,0 0-1,0 0 1,0 0-1,0 0 1,0 0-1,0 0 1,0-1-1,0 1 1,0 0-1,-1 0 1,1 0-1,0 0 1,0 0-1,0 0 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4720,'0'0'16697,"-6"11"-16313,-16 37-24,21-46-324,0 0-1,0 0 1,1 0 0,-1 0 0,1 0 0,0 0 0,-1 1 0,1-1 0,0 0 0,0 0-1,0 0 1,1 0 0,-1 1 0,1 2 0,1 6 138,-2-9-151,1 220 1858,-8-135-1383,-5 140 1165,15-202-1360,-2-22-194,0 0 0,-1 0 0,1 0-1,-1 0 1,0 1 0,0-1-1,0 0 1,0 0 0,-1 3-1,1-5-91,-1-1-1,1 0 1,0 0-1,0 1 0,0-1 1,0 0-1,0 0 1,0 1-1,0-1 0,0 0 1,0 0-1,0 1 1,0-1-1,0 0 0,0 0 1,0 1-1,0-1 1,0 0-1,1 0 0,-1 0 1,0 1-1,0-1 1,0 0-1,0 0 0,0 1 1,1-1-1,-1 0 1,0 0-1,0 0 0,0 0 1,1 1-1,-1-1-7,0 0 0,0 0 0,0 0 0,0 0 0,1 0 1,-1 1-1,0-1 0,0 0 0,0 0 0,0 0 0,0 0 0,0 1 0,0-1 0,1 0 0,-1 0 0,0 0 0,0 1 0,0-1 0,0 0 1,0 0-1,0 0 0,0 1 0,0-1 0,0 0 0,0 0 0,0 0 0,0 1 0,0-1 0,0 0 0,0 0 0,-1 0 0,1 1 0,0-1 1,0 0-1,0 0 0,0 0 0,0 0 0,0 1 0,0-1 0,-1 0 0,1 0 0,0 0 0,0 1 11,0-1 0,-1 0 0,1 0 0,0 1 0,0-1 0,0 0 0,-1 1 0,1-1 0,0 0 0,0 1 1,0-1-1,0 1 0,0-1 0,0 0 0,0 1 0,0-1 0,0 0 0,0 1 0,0-1 0,0 0 0,0 1 0,0-1 0,0 1 0,0-1 0,1 0 0,-1 1 0,0-1 0,0 0 0,0 1 0,0-1 0,1 0 0,-1 0 0,0 1 0,0-1 0,1 0 0,-1 0 1,0 1-1,1-1 0,-1 0 0,0 0 0,1 0 0,-1 1 0,0-1 0,1 0 0,-1 0 0,0 0 0,1 0 0,-1 0 0,0 0 0,1 0 0,-1 0 0,0 0 0,1 0 0,-1 0 0,1 0 0,-1 0 0,0 0 0,1 0 0,-1 0 0,0 0 0,1 0 0,-1-1 1,0 1-1,1 0 0,-1 0 0,0 0 0,1-1 0,-1 1 0,0 0 0,25-12 49,-1 0 0,2 2 0,-1 2 1,39-9-1,110-13 102,-162 29-151,10-2 31,38 0-1,-52 3-7,1 1-1,-1 0 1,0 0-1,0 1 1,0 0-1,0 0 1,14 6-1,-22-8-34,1 0 0,-1 1 0,1-1 0,-1 0 0,1 0 0,-1 1 0,1-1 0,-1 0 0,1 0 0,-1 1 0,1-1 0,-1 1 0,0-1 0,1 0 0,-1 1 0,1-1-1,-1 1 1,0-1 0,0 1 0,1-1 0,-1 1 0,0-1 0,0 1 0,0 0 0,1-1 0,-1 1 0,0-1 0,0 1 0,0-1 0,0 1 0,0 0 0,-1 0-13,1 1 0,-1-1 0,0 0 0,1 0 0,-1 0 0,0 0 0,0 0 0,0 0 0,0 0 0,0 0 0,0-1 0,0 1 0,-1 1 0,-40 18-443,42-20 439,-27 10-741,-30 7 0,23-11-3905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2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9144,'0'0'4266,"8"-10"-3634,1-2-262,0 1 0,1 0 0,0 0 0,1 1-1,0 0 1,1 1 0,18-12 0,-8 9 201,2 2 1,0 0-1,0 1 0,0 1 1,1 2-1,0 0 1,1 2-1,40-3 0,-59 8-278,0-1 0,-1 1-1,1 0 1,0 1 0,-1 0-1,1 0 1,6 3 0,-12-5-260,-1 0 1,0 0 0,0 1 0,0-1 0,1 0-1,-1 0 1,0 0 0,0 0 0,0 0-1,1 1 1,-1-1 0,0 0 0,0 0 0,0 0-1,0 0 1,1 1 0,-1-1 0,0 0-1,0 0 1,0 1 0,0-1 0,0 0 0,0 0-1,0 0 1,0 1 0,0-1 0,0 0-1,0 0 1,0 1 0,0-1 0,0 0 0,0 0-1,0 1 1,0-1 0,0 0 0,-7 10 505,-15 4-428,20-13-101,-45 23-335,30-17-3113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2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8744,'0'0'6268,"13"-2"-5647,249-40 2512,-228 38-2717,-3-1 522,59 0 1,-89 5-869,33 3 916,-32-3-839,0 0-1,-1 0 0,1 1 0,0-1 0,0 0 0,0 1 0,0 0 1,0-1-1,-1 1 0,1 0 0,0 0 0,2 2 0,-11 16 792,-19 22-908,16-28-3139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4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13168,'0'0'5015,"13"-3"-4548,70-15 259,-25 7 228,0-3 1,76-28-1,-64 14-32,56-27 774,-89 37-1535,-23 13-3112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3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5520,'0'0'6514,"-7"11"-5956,-20 29 22,21-30 50,24-11 2201,27-10-1654,-14 3-325,57-8 0,-31 11 32,1 3 0,-1 2 0,112 16 0,-133-10-490,117 15 1448,-136-21-1499,-14-1-230,1 1 1,-1 0-1,0 0 1,0 1 0,0-1-1,0 1 1,1-1 0,2 2-1,6 0 436,0-1-4290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5920,'0'0'11681,"9"16"-11117,-5-8-488,7 10 115,-2 0-1,0 1 0,-1 1 0,9 33 1,-10-19 143,51 233 1974,-50-219-1561,3 90 0,-1-56 1110,-14-70-349,-62-270-268,46 83-645,16 128-414,3 39-136,1-1 1,0 1 0,0-1-1,1 1 1,-1 0-1,2-1 1,-1 1 0,1 0-1,1 0 1,0 0-1,0 0 1,6-11-1,-5 13-23,0 0-1,1 1 1,-1-1-1,1 1 1,0 0-1,1 0 1,-1 1-1,1 0 1,0 0-1,0 0 1,0 0-1,1 1 0,-1 0 1,13-3-1,0 0-3,0 0 0,0 2 0,0 1-1,0 0 1,1 1 0,-1 1 0,1 1-1,-1 1 1,1 0 0,-1 1 0,1 2-1,25 7 1,-40-9-17,0 1 0,0 0 0,0 0-1,-1 0 1,1 1 0,-1-1 0,0 1 0,0 0 0,0 0 0,-1 0-1,1 1 1,-1-1 0,0 1 0,-1 0 0,1 0 0,-1 0-1,0 0 1,3 9 0,-5-11 0,1 0-1,-1 0 0,1 0 1,-1 0-1,0 1 1,0-1-1,0 0 1,-1 0-1,1 0 1,-1 0-1,0 0 1,0 0-1,0 0 1,0 0-1,0 0 0,-1 0 1,-2 3-1,-3 6 8,-1 0-1,-12 13 1,10-14 7,-1 0 0,0-1-1,0-1 1,-25 16 0,-55 26 80,66-42-50,21-8-33,0 0 0,0 0-1,0 1 1,0-1 0,1 1 0,-1 0 0,1 0 0,-1 0 0,1 0 0,0 0 0,0 1 0,-4 3 0,7-5 3,13 6 2,9 2-24,0 1 1,-1 0-1,32 23 0,27 14-19,-47-29-20,51 37 0,-42-27 0,-35-23 40,-1 1 1,1-1-1,-1 1 0,0 0 0,0 1 0,-1-1 0,0 1 0,0 0 0,0 1 0,-1-1 0,0 1 0,-1 0 0,1 0 0,2 11 0,-6-17 8,0 0-1,0 0 1,0-1-1,-1 1 1,1 0-1,0 0 1,-1 0-1,1 0 1,-1 0 0,0 0-1,0-1 1,0 1-1,0 0 1,0-1-1,0 1 1,0 0-1,0-1 1,0 0 0,-1 1-1,1-1 1,-1 0-1,1 1 1,-1-1-1,1 0 1,-1 0-1,0 0 1,1 0-1,-1-1 1,0 1 0,-2 0-1,-8 4 18,0-1 0,0-1 0,-16 3 0,24-5-14,-351 49 603,327-46-521,22-3-94,0 0 1,1 0-1,-1 0 0,0-1 1,0 0-1,0 0 0,-7-2 1,28-11-446,6-4-3511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4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5824,'0'0'11290,"10"0"-10883,-2-1-370,3 0 386,0 1 0,0 0 0,1 0 0,-1 1 0,19 4-1,-25-4-270,0 0 0,-1-1 0,1 1 0,0-1 0,0 0 0,-1 0 0,1-1-1,8-1 1,10-1 180,130-5 815,114-9-34,-228 13-842,0 2 0,1 2 1,-1 1-1,41 7 0,-67-7-73,7 1 101,-19-2-279,-1 0 1,1 0-1,-1 0 1,1 0-1,-1 0 0,0 0 1,1 0-1,-1 0 0,1 1 1,-1-1-1,0 0 0,1 0 1,-1 0-1,1 0 0,-1 1 1,0-1-1,1 0 0,-1 1 1,0-1-1,1 0 0,-1 0 1,0 1-1,1-1 0,-1 0 1,0 1-1,0 0 1,-2 0-17,0 1 1,-1-1 0,1 1 0,-1-1 0,0 0 0,1 0 0,-1 0 0,-4 0 0,4 0-33,-14 4-3391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4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5416,'0'0'18827,"6"10"-18683,17 31 10,-22-39-136,-1 0 0,1 0 1,0 0-1,-1 0 1,0 0-1,1 1 1,-1-1-1,0 0 1,0 0-1,0 0 1,0 0-1,-1 0 0,1 0 1,-1 0-1,1 1 1,-1-1-1,0 0 1,1 0-1,-1-1 1,0 1-1,0 0 1,-1 0-1,1 0 0,0-1 1,-1 1-1,1 0 1,-1-1-1,1 1 1,-1-1-1,-1 2 1,2-3-6,-4 4 29,1-1-1,-1 0 1,0 0 0,0 0-1,0-1 1,0 0 0,0 0-1,-1 0 1,1 0 0,-1-1 0,1 0-1,-11 1 1,13-2-9,-1 0 0,1 1-1,-1-1 1,1-1 0,-1 1 0,1 0 0,0-1-1,-1 0 1,1 0 0,0 0 0,0 0 0,-1 0 0,1-1-1,0 1 1,0-1 0,0 0 0,1 0 0,-1 0-1,0 0 1,1-1 0,-5-4 0,6 6-10,0 0 1,0-1-1,0 1 1,1 0-1,-1-1 1,0 1-1,1 0 1,-1-1-1,1 1 1,-1-1-1,1 1 1,0 0 0,0-1-1,0 1 1,-1-1-1,1 1 1,1-1-1,-1 1 1,0-1-1,0 1 1,0-1-1,1 1 1,0-2-1,0 1-1,0 1-1,0-1 0,1 1 1,-1-1-1,0 1 0,1-1 1,-1 1-1,1 0 0,0 0 1,-1 0-1,1 0 1,0 0-1,0 0 0,-1 0 1,3 0-1,3-1 9,0 0 0,-1 1 0,1 0 0,0 0 0,0 1 0,0-1 0,-1 2 0,1-1 0,7 2 1,-6 0 0,0 0 0,-1 1 1,0-1-1,0 2 1,0-1-1,0 1 0,0 0 1,9 8-1,-15-11-14,0 1 0,0-1 1,0 1-1,0-1 0,0 1 0,0-1 0,-1 1 0,1-1 1,0 1-1,-1 0 0,0-1 0,1 1 0,-1 0 0,0 0 0,0-1 1,0 1-1,0 0 0,0-1 0,0 1 0,-1 0 0,1 0 0,0-1 1,-1 1-1,1-1 0,-1 1 0,0 0 0,0-1 0,1 1 1,-1-1-1,0 1 0,-2 1 0,2-1 2,-1 0 0,1 0 1,-1 0-1,0 0 0,0-1 0,1 1 0,-1-1 0,0 1 1,0-1-1,-1 1 0,1-1 0,0 0 0,0 0 0,-1 0 1,1 0-1,0-1 0,-1 1 0,1-1 0,-1 1 0,1-1 1,-4 0-1,3 0-4,1-1 0,-1 1 1,1-1-1,0 0 0,-1 0 1,1 0-1,0-1 0,0 1 1,-1 0-1,1-1 0,0 1 1,1-1-1,-1 0 0,0 0 0,0 1 1,1-1-1,-1 0 0,1-1 1,0 1-1,-1 0 0,1 0 1,0 0-1,0-1 0,1 1 1,-1-1-1,0 1 0,1-1 1,-1 1-1,1-1 0,0 1 0,0-1 1,0-3-1,0 5-13,0 1 1,0-1-1,0 1 0,1-1 1,-1 1-1,0 0 0,0-1 1,0 1-1,0-1 0,0 1 1,1-1-1,-1 1 0,0 0 1,1-1-1,-1 1 0,0 0 1,0-1-1,1 1 0,-1 0 1,1-1-1,-1 1 0,0 0 1,1 0-1,-1-1 0,1 1 0,-1 0 1,0 0-1,1 0 0,-1 0 1,1-1-1,-1 1 0,1 0 1,-1 0-1,1 0 0,-1 0 1,1 0-1,-1 0 0,1 0 1,-1 0-1,0 0 0,1 1 1,-1-1-1,1 0 0,-1 0 1,1 0-1,-1 0 0,0 1 1,1-1-1,-1 0 0,1 0 1,-1 1-1,0-1 0,1 1 0,1 0 4,0 0 0,-1 1 0,1-1 0,0 0-1,-1 1 1,1-1 0,-1 1 0,0-1-1,0 1 1,1 0 0,1 3 0,-3-2-6,1 0 1,-1 0 0,0-1 0,0 1-1,0 0 1,0 0 0,0-1 0,-1 1-1,1 0 1,-1 0 0,0-1-1,-2 6 1,3-7 0,0-1-1,-1 1 0,1 0 1,-1 0-1,1 0 1,-1-1-1,1 1 0,-1 0 1,1-1-1,-1 1 1,0 0-1,1-1 0,-1 1 1,0-1-1,0 1 1,1-1-1,-1 1 1,0-1-1,0 0 0,0 1 1,0-1-1,0 0 1,0 0-1,1 1 0,-1-1 1,0 0-1,0 0 1,0 0-1,0 0 1,0 0-1,0 0 0,0-1 1,0 1-1,0 0 1,1 0-1,-1-1 0,0 1 1,0 0-1,0-1 1,0 1-1,1-1 0,-1 1 1,0-1-1,0 0 1,-4-3 20,1 1 1,1-1-1,-1 0 1,-6-8-1,7 8 5,0-1-1,-1 1 1,0 0-1,-8-6 0,3 1 99,9 9-121,0 0 0,0-1 1,0 1-1,0 0 0,0 0 1,0 0-1,0 0 0,0 0 1,-1 0-1,1 0 0,0 0 1,0-1-1,0 1 0,0 0 0,0 0 1,0 0-1,0 0 0,0 0 1,0 0-1,0 0 0,0 0 1,0-1-1,0 1 0,0 0 1,0 0-1,0 0 0,1 0 1,-1 0-1,0 0 0,0 0 0,0 0 1,0-1-1,0 1 0,0 0 1,0 0-1,0 0 0,0 0 1,0 0-1,0 0 0,0 0 1,0 0-1,1 0 0,-1 0 0,0 0 1,0 0-1,0 0 0,0 0 1,0 0-1,0-1 0,0 1 1,0 0-1,1 0 0,-1 0 1,0 0-1,0 0 0,0 0 0,0 0-2,1 1-1,-1-1 1,0 0-1,0 0 1,1 0 0,-1 0-1,0 0 1,0 0-1,0 0 1,1 0-1,-1 1 1,0-1-1,0 0 1,0 0-1,1 0 1,-1 0-1,0 1 1,0-1-1,0 0 1,0 0-1,1 0 1,-1 1-1,0-1 1,0 0-1,0 0 1,0 1-1,0-1 1,0 0-1,0 0 1,0 1-1,0-1 1,0 0-1,0 0 1,0 1 0,0-1-1,0 0 1,0 0-1,0 1 1,0-1-1,0 0 1,0 0-1,0 0 1,0 1-1,-1-1 1,1 0-1,0 0 1,0 1-1,0-1 1,0 0-1,0 0 1,-1 0-1,1 0 1,0 1-1,0-1 1,0 0-1,-1 0 1,1 0-1,0 0 1,0 0-1,0 1 1,-1-1-1,1 0 1,0 0 0,0 0-1,-1 0 1,1 0-1,31-3 20,-24 2-11,0 0 0,-1 0-1,1 1 1,0 0-1,13 2 1,-12 0-8,1 0-1,-1 1 1,1 1-1,-1-1 1,0 1-1,-1 0 1,1 1-1,-1 0 1,0 0-1,0 1 1,0 0-1,-1 0 1,1 0-1,-2 1 1,1 0-1,-1 0 1,0 0-1,0 1 1,-1 0 0,0 0-1,-1 0 1,4 9-1,-6-12 9,-1 0-1,1 0 1,-1 0-1,0 1 1,0-1-1,0 0 1,-1 0-1,0 0 1,0 0-1,0 0 1,0 0-1,-1 0 1,0 0 0,0 0-1,0-1 1,-1 1-1,0-1 1,0 1-1,-3 3 1,-1 1 26,1-1 0,-2 0 1,1-1-1,-1 0 0,0 0 0,0-1 1,0 0-1,-12 6 0,14-9-36,1-1 1,-1-1-1,1 1 0,-1-1 0,0 0 1,0 0-1,1 0 0,-1-1 0,0 0 1,0 0-1,0 0 0,-10-3 0,14 3-20,-1-1 1,1 1-1,0-1 0,-1 0 0,1 0 0,0 0 0,0 0 0,-1 0 0,1 0 1,0 0-1,0-1 0,0 1 0,0-1 0,1 0 0,-1 1 0,0-1 0,1 0 1,-1 0-1,1 0 0,-1 0 0,1-1 0,0 1 0,0 0 0,0 0 0,0-1 1,1 1-1,-1 0 0,1-1 0,-1 1 0,1-1 0,0 1 0,0-4 0,4-22-3921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4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73 5224,'0'0'10360,"3"11"-9983,6 33-26,-8-43-318,-1 0 0,0 1 0,0-1 0,0 0 0,0 0 0,-1 0 1,1 0-1,0 0 0,0 0 0,-1 1 0,1-1 0,0 0 0,-1 0 1,1 0-1,-1 0 0,0 0 0,1 0 0,-1 0 0,0 0 0,0-1 1,1 1-1,-1 0 0,0 0 0,0-1 0,0 1 0,0 0 1,0-1-1,0 1 0,-1 0 0,0 0 45,0-1 0,1 1 0,-1-1 0,1 1 0,-1-1 0,0 1-1,1-1 1,-1 0 0,0 0 0,1 0 0,-1 0 0,0 0 0,1 0 0,-1-1 0,-1 1 0,2-1-34,0 0 0,0 0 0,0 0 0,1 0 0,-1 0 0,0-1 0,1 1 0,-1 0 0,1 0 1,-1 0-1,1-1 0,0 1 0,-1 0 0,1 0 0,0-1 0,0 1 0,0 0 0,0 0 0,0-1 0,0 1 0,0 0 0,0-1 0,1 1 1,-1 0-1,1 0 0,-1-1 0,1 0 0,13-38 520,-11 36-490,0-1 0,0 1 0,1-1 0,-1 1 0,1 0 0,0 0 0,0 0 0,0 1-1,1 0 1,-1-1 0,1 2 0,0-1 0,0 0 0,0 1 0,0 0 0,0 0 0,0 0 0,1 1 0,-1 0-1,10-1 1,-15 2-56,1 0 0,-1 0 0,1 0-1,-1 0 1,1 0 0,-1 0 0,0 0 0,1 0-1,-1 0 1,1 0 0,-1 0 0,1 0 0,-1 0-1,1 0 1,-1 0 0,0 1 0,1-1 0,-1 0-1,1 0 1,-1 1 0,0-1 0,1 0 0,-1 0-1,0 1 1,1-1 0,-1 0 0,0 1-1,0-1 1,1 1 0,-1 0 0,-5 11 371,-16 10-50,18-20-300,0 0-1,-1-1 1,1 1 0,-1-1-1,1 0 1,-1 0-1,0 0 1,1-1 0,-1 1-1,0-1 1,1 0-1,-1 0 1,0 0 0,-6-1-1,8 1-12,0 0-1,0-1 1,0 1 0,1-1 0,-1 1-1,0-1 1,0 1 0,1-1-1,-1 0 1,0 0 0,1 0-1,-1 0 1,1 0 0,-1 0-1,1 0 1,0-1 0,0 1 0,-1 0-1,1-1 1,0 1 0,0-1-1,0 1 1,0-1 0,1 1-1,-1-1 1,0 0 0,1 0-1,-1 1 1,1-1 0,-1 0 0,1 0-1,0-2 1,0 3-3,1 0 0,0-1-1,-1 1 1,1 0 0,0-1 0,0 1 0,0 0 0,0 0 0,0 0-1,0 0 1,0 0 0,1 0 0,-1 0 0,0 0 0,0 1 0,3-2-1,-1 0 0,-1 1 0,1-1 0,0 1 0,0 0 0,0 0 0,0 0 0,3-1 0,-5 2-12,0 0 1,-1 0-1,1 0 1,0 0-1,-1 0 1,1 0-1,0 0 1,-1 0-1,1 0 1,0 0-1,0 0 1,-1 0-1,1 0 1,0 0-1,-1 1 1,1-1-1,-1 0 1,1 0-1,0 1 1,-1-1-1,1 1 1,-1-1-1,1 0 1,-1 1-1,1-1 1,-1 1-1,1-1 1,-1 1-1,1 0 1,-1-1-1,0 1 1,1-1-1,-1 1 1,0 0-1,0-1 1,1 2-1,-1-1 11,-1 0-1,1 1 1,0-1-1,-1 1 1,1-1-1,-1 0 1,0 1-1,1-1 1,-1 0-1,0 0 1,0 0-1,0 1 1,0-1-1,-2 1 1,2 0 6,-1-1 0,0 0-1,0 0 1,0 0 0,0 0 0,0 0 0,0 0 0,0 0-1,0-1 1,0 1 0,-1-1 0,1 1 0,0-1 0,0 0-1,-1 0 1,1 0 0,0 0 0,0 0 0,0-1 0,-1 1-1,1-1 1,0 1 0,0-1 0,0 0 0,0 0 0,0 0-1,0 0 1,0 0 0,0 0 0,0-1 0,-2-1 0,37 9 173,-31-4-196,1-1 0,-1 0 1,1 1-1,-1 0 1,1 0-1,-1-1 1,0 2-1,0-1 0,0 0 1,0 0-1,3 5 1,-4-6-3,-1 0 0,1 0 1,-1 1-1,0-1 1,1 0-1,-1 1 0,0-1 1,0 0-1,0 0 0,0 1 1,0-1-1,0 0 0,0 1 1,-1-1-1,1 0 1,0 1-1,-1-1 0,1 0 1,-1 0-1,1 1 0,-1-1 1,0 0-1,1 0 0,-1 0 1,0 0-1,0 0 0,0 0 1,0 0-1,-1 1 1,-1 1 4,-1 0 0,1-1 0,0 1 0,-1-1 0,1 0 0,-5 2 0,6-3-6,1 0 1,-1-1 0,1 1 0,-1-1 0,0 1 0,1-1 0,-1 0 0,0 1 0,1-1 0,-1 0 0,0 0 0,1 0 0,-1 0 0,1-1 0,-1 1 0,0 0 0,-2-2 0,2 1 29,2 1-29,0 0 0,0 0 0,0 0 0,0 0 0,0 0 0,0 0 0,0 0 0,0 0 0,0 0 0,0-1 0,0 1 0,0 0 0,0 0 0,0 0 0,0 0 0,0 0 0,0 0 0,0 0-1,0 0 1,0 0 0,0 0 0,0 0 0,0 0 0,0 0 0,0 0 0,0 0 0,0 0 0,-1-1 0,1 1 0,0 0 0,0 0 0,0 0 0,0 0 0,0 0 0,0 0 0,0 0 0,0 0 0,0 0-1,0 0 1,0 0 0,0 0 0,0 0 0,11-6 28,23-9 184,-34 15-203,0 0-1,0 0 0,0 0 1,0 0-1,1 0 0,-1 0 1,0 0-1,0 0 0,0 0 1,1 0-1,-1 0 0,0 0 1,0 0-1,0 0 0,1 0 0,-1 0 1,0 0-1,0 0 0,0 0 1,1 0-1,-1 0 0,0 0 1,0 1-1,0-1 0,0 0 1,1 0-1,-1 0 0,0 0 1,0 0-1,0 1 0,0-1 0,0 0 1,0 0-1,1 0 0,-1 0 1,0 1-1,1 0-363,0-7-2949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2:5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6128,'0'0'15663,"10"1"-15512,31 3-4,-41-3-141,1-1 1,-1 0 0,0 0 0,1 0-1,-1 0 1,1 0 0,-1 0 0,1 0-1,-1 0 1,0 0 0,1 0 0,-1 0-1,1 0 1,-1 0 0,0-1 0,1 1-1,-1 0 1,1 0 0,-1 0 0,0 0-1,1-1 1,-1 1 0,0 0 0,1 0-1,-1-1 1,0 1 0,0 0 0,1-1-1,-1 1 1,0 0 0,0-1 0,1 1-1,-1 0 1,0-1 0,0 1 0,0 0-1,0-1 1,1 1 0,-1-1 0,0 0 16,0 1 1,-1-1 0,1 1 0,0 0 0,0-1-1,0 1 1,-1 0 0,1-1 0,0 1-1,0-1 1,-1 1 0,1 0 0,0 0-1,0-1 1,-1 1 0,1 0 0,-1-1-1,1 1 1,0 0 0,-1 0 0,1 0-1,0 0 1,-1-1 0,1 1 0,-1 0-1,1 0 1,0 0 0,-1 0 0,0 0-1,1 0-7,-1 0 0,1 0 0,-1 0 0,1 0 0,-1 0 0,1 1 0,-1-1 0,1 0 0,-1 0 0,1 1 0,-1-1 0,1 0 0,-1 0 0,1 1 0,0-1 0,-1 0 0,1 1 0,0-1 0,-1 1 0,1-1 0,0 0 0,-1 1 0,1-1 0,0 1 0,0-1 0,0 1 0,-1-1 0,1 1 0,0-1 0,0 1 0,0-1 0,0 1 0,0-1 0,0 1 0,0-1 0,0 1 0,0-1 0,0 1 0,0 0 0,0-1 0,1 1 0,-1 1 14,0-1 0,0 0 0,0 0 0,1 0 0,-1 0 0,1 0 0,-1 0 0,1 0 1,-1 0-1,1 0 0,-1 0 0,1 0 0,0 0 0,0 0 0,-1 0 0,1-1 0,0 1 0,0 0 0,2 1 1,11 1 281,-7-2 1,-9-6 152,1 4-441,0 1 1,0-1-1,0 1 0,0-1 0,-1 1 1,1-1-1,0 1 0,0 0 0,-1 0 1,1 0-1,0-1 0,0 1 0,-1 1 1,1-1-1,0 0 0,0 0 0,-1 0 1,1 1-1,0-1 0,0 0 1,-2 2-1,-24 12 238,26-14-246,0 1 0,0 0 0,0 0 0,0 0 0,1 0 0,-1 0 0,0 0-1,0 0 1,1 1 0,-1-1 0,1 0 0,-1 0 0,1 0 0,0 1 0,-1-1 0,1 0 0,0 0-1,0 1 1,0-1 0,0 0 0,0 1 0,0-1 0,0 0 0,0 0 0,0 1 0,1-1 0,-1 0 0,0 0-1,1 1 1,0-1 0,-1 0 0,1 0 0,-1 0 0,1 0 0,0 0 0,0 0 0,0 0 0,0 0-1,1 1 1,-1 0-2,0-1 1,1 0-1,-1 0 0,0 0 0,1 0 0,-1 0 0,1-1 0,-1 1 0,1 0 0,-1-1 0,1 1 1,-1-1-1,1 1 0,0-1 0,-1 0 0,1 0 0,0 0 0,-1 0 0,1 0 0,0 0 0,-1 0 1,1 0-1,0-1 0,-1 1 0,1-1 0,0 1 0,-1-1 0,1 1 0,-1-1 0,3-2 0,3-1 68,13-11 47,-19 14-121,-1 1 0,1-1 1,0 0-1,-1 1 0,1-1 0,-1 1 0,1-1 0,-1 0 1,1 0-1,-1 1 0,1-1 0,-1 0 0,0 0 0,1 1 1,-1-1-1,0 0 0,0 0 0,1 0 0,-1 0 0,0 1 1,0-1-1,0 0 0,0-1 0,-1 1 4,0 1-1,1-1 1,-1 1-1,0-1 1,0 1-1,1-1 1,-1 1-1,0-1 1,0 1 0,0 0-1,0-1 1,0 1-1,0 0 1,1 0-1,-1 0 1,0-1-1,0 1 1,0 0-1,0 0 1,0 1 0,0-1-1,0 0 1,0 0-1,-1 1 1,-26 5 76,23-5-68,0 1 0,0 0 0,1 0 0,-1 1 0,1-1 0,-1 1 0,1 0-1,0 0 1,-5 5 0,7-6-158,3-3 351,7-8-3810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5120,'0'0'16055,"2"16"-15848,1-1-153,0 2 35,-1 1 0,0 0-1,-2 35 1,-9 104 863,10-99-548,2-15 71,2 36 469,-5-77-900,0 0 0,0 0 0,0 0 0,1 0 0,-1 0 0,0 0 0,1 0 0,-1-1 0,1 1 0,0 0 0,0 0 0,0-1 0,1 3 0,-2-4 249,1-5-252,-1-1-1,1 1 1,0-1-1,1 1 0,-1-1 1,4-5-1,3-13 9,3-34 47,-8 39-54,0 0 1,2 0-1,9-27 1,-7 27 11,8-32 1,-10 32-22,13-34 1,-8 30-29,-5 10-1,0 1-1,1 0 1,0 1-1,1-1 1,0 1 0,14-17-1,-3 19-3,-18 9 1,1 0 0,-1 0-1,0-1 1,0 1-1,0 0 1,1 0 0,-1 0-1,0 0 1,0 0 0,0 0-1,1-1 1,-1 1 0,0 0-1,0 0 1,1 0 0,-1 0-1,0 0 1,0 0 0,1 0-1,-1 0 1,0 0 0,0 0-1,1 0 1,-1 0 0,0 0-1,0 1 1,1-1 0,-1 0-1,0 0 1,0 0-1,0 0 1,1 0 0,-1 0-1,0 1 1,0-1 0,0 0-1,1 0 1,-1 1 0,8 12 56,1 19 40,-7 67-4,6 76 185,-7-147-177,-1-24-71,0 1-1,0-1 1,0 0 0,0 0-1,1 0 1,0 0-1,0 0 1,0 1-1,0-1 1,0-1-1,4 8 1,-5-11 0,1 1 0,-1 0 0,0-1 0,0 1 0,0 0 0,0 0 0,1-1 0,-1 1 0,0 0 0,0-1 0,-1 1 0,1 0 0,0 0 0,0-1 0,0 1 0,-1 1-1,-1 0-518,1-9-3011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 5920,'0'0'11386,"11"2"-11045,3 3-220,-8-3-54,-1-1-1,1 1 1,0-1 0,0 0 0,0 0 0,0-1-1,7 1 1,-9-2 136,0 1-1,0 0 0,0-1 1,-1 0-1,1 0 1,0 0-1,0-1 0,-1 1 1,1-1-1,6-4 1,-9 6-158,-1-1 1,1 1-1,-1-1 1,1 0 0,-1 1-1,1-1 1,-1 1-1,0-1 1,1 0-1,-1 0 1,0 1-1,1-1 1,-1 0 0,0 0-1,0 1 1,0-1-1,0 0 1,1 0-1,-1 1 1,0-1-1,0 0 1,-1-1 0,-6-24 460,3 18-406,0 0-1,0 0 1,-1 1 0,-5-8 0,-4 3 102,13 11-191,-1 1-1,1-1 1,0 0 0,0 1 0,0-1-1,0 0 1,0 0 0,0 0-1,1 0 1,-1 0 0,0 0-1,0 0 1,1 0 0,-1 0-1,1-1 1,-1 1 0,1 0 0,-1 0-1,0-3 1,1 4-9,0 0-1,0 0 1,0-1-1,0 1 1,0 0 0,0 0-1,0-1 1,0 1-1,0 0 1,0 0-1,0 0 1,0-1 0,0 1-1,-1 0 1,1 0-1,0 0 1,0-1 0,0 1-1,0 0 1,-1 0-1,1 0 1,0 0 0,0 0-1,0-1 1,-1 1-1,1 0 1,0 0-1,0 0 1,0 0 0,-1 0-1,1 0 1,0 0-1,0 0 1,-1 0 0,1 0-1,0 0 1,0 0-1,-1 0 1,1 0 0,0 0-1,-1 0 1,-13 7 34,-9 13 238,6-1-37,14-17-199,0 1-1,1-1 0,-1 1 0,1 0 1,0 0-1,0 0 0,0 0 0,0 0 1,1 1-1,-1-1 0,1 0 0,0 1 1,-2 5-1,3-4 18,0 0-1,0 1 1,0-1-1,0 0 1,1 1-1,0-1 1,0 0 0,0 0-1,1 0 1,0 0-1,0 0 1,0 0 0,0-1-1,1 1 1,0 0-1,0-1 1,0 0-1,0 0 1,1 0 0,4 5-1,-1-3-9,0 0-1,0 0 0,0 0 1,1-1-1,-1 0 1,1 0-1,1-1 0,-1 0 1,0 0-1,17 4 1,-18-6 8,-1 0 0,1 0 0,-1 0 0,10 7 0,-12-7-9,0 0 0,1 1 0,-1-1 0,1-1 0,0 1 0,-1-1 0,1 0 0,0 0 0,8 1 0,-2 0 48,-10-2-97,-1 0-1,0 1 1,1-1 0,-1 0-1,1 0 1,-1 0 0,1 0 0,-1 0-1,1 0 1,-1 0 0,1 0-1,-1 0 1,1 0 0,-1 0 0,0 0-1,1 0 1,-1 0 0,1 0-1,-1 0 1,1 0 0,-1-1 0,1 1-1,-1 0 1,0 0 0,1-1-1,-1 1 1,1 0 0,-1-1 0,4-1-181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5720,'0'0'8098,"0"10"-7571,4 191 2134,-2-170-2237,8 130 2395,-7-144-2301,-3-16-444,0 0-1,1 0 0,-1 0 1,0 0-1,0 0 1,1 0-1,-1 0 1,0 0-1,0 0 0,0 0 1,-1 0-1,1 0 1,0 0-1,0 0 1,0 0-1,-1 2 0,-1 6 1178,4-8-460,2-8-599,-1-6-111,0 0 1,0 0-1,1-22 1,2-18 110,37-136 298,-39 167-451,1-1 0,0 1 0,2 1 0,14-33 1,-19 50-32,0 1 0,0 0 0,0 1 0,0-1 0,0 0 0,4-3 0,-5 5-4,-1 1-1,1-1 0,-1 1 0,1-1 1,0 1-1,-1-1 0,1 1 1,-1 0-1,1-1 0,0 1 1,-1 0-1,1-1 0,0 1 0,-1 0 1,1 0-1,0 0 0,0-1 1,-1 1-1,1 0 0,0 0 0,0 0 1,-1 0-1,1 0 0,0 1 1,0-1-1,-1 0 0,1 0 0,0 0 1,-1 1-1,1-1 0,0 0 1,-1 1-1,1-1 0,1 1 1,12 10 77,-13-10-76,1 0 0,0 0 0,-1 0 1,1 1-1,-1-1 0,1 0 0,-1 1 0,0-1 0,0 1 0,1 0 0,-1-1 1,0 1-1,1 3 0,12 35 101,-1 1 1,-2 0-1,-2 1 0,5 56 1,-14-69 8,1 5 29,-2-12-22,2 1 42,0-18-123,0 0 0,-1-1-1,1 1 1,-1 0 0,0-1-1,0 1 1,0 0 0,0-1-1,-3 10 1,0-12 362,1 0-1319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2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6632,'0'0'10270,"-10"11"-9749,-32 39-30,37-44-316,1 0 1,0 0-1,0 1 0,0-1 1,1 1-1,0 0 0,0 0 1,1 0-1,0 0 0,0 0 0,-1 11 1,2-11 15,0-2-82,1 0 0,0 1 1,0-1-1,0 0 0,0 0 0,1 0 1,0 0-1,0 0 0,0 0 1,0 0-1,1 0 0,0 0 1,0 0-1,0-1 0,1 1 0,0-1 1,0 1-1,0-1 0,0 0 1,0 0-1,1-1 0,0 1 1,0-1-1,0 0 0,0 0 0,0 0 1,1 0-1,-1-1 0,1 1 1,0-1-1,0-1 0,0 1 1,0-1-1,0 1 0,0-1 0,0-1 1,0 1-1,0-1 0,0 0 1,7-1-1,-8 1-83,1-2 0,0 1 0,-1 0 0,1-1 0,-1 0 0,0 0 1,1 0-1,-1-1 0,0 1 0,-1-1 0,1 0 0,0 0 0,-1 0 0,5-6 0,-2 2-1023,-1 0 1,-1 0-1,8-13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5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70 110 8136,'0'0'11121,"-10"-10"-10776,-42-41 356,54 52 962,-5 5-531,0 9-967,1 0 1,1-1-1,0 1 0,1 0 0,1-1 1,0 1-1,4 16 0,1 19 230,-5 4 9,-1-30-60,5 30 0,-6-21 658,-1-30-88,1-20-535,2-7-240,1-1 1,1 2-1,1-1 1,10-32-1,39-88 452,-50 135-537,2 0 0,-1 0 0,1 0 0,0 1 0,1-1 0,-1 1 0,2 1 0,13-14 0,-20 21-51,1-1 0,-1 1 0,1-1 0,-1 1 0,1-1 0,-1 1 0,1 0 0,0-1 0,-1 1 0,1 0 0,0 0 0,-1-1 0,1 1 0,0 0 0,-1 0 0,1 0 0,0 0 0,-1 0 0,1 0 0,0 0 0,0 0 0,-1 0 0,1 0 0,0 0 0,-1 0 0,1 1 0,0-1 0,-1 0 0,1 1 0,-1-1 0,1 0 0,0 1 0,-1-1 0,1 0 0,-1 1 0,1-1 0,-1 1 0,1-1 0,-1 1 0,1-1 0,-1 1 0,0 0 0,1 0 0,1 3 2,0 0-1,-1 0 1,1 0-1,-1 0 1,2 7-1,5 40 131,-2 0-1,0 78 1,19-162 302,9-22-240,-25 38-90,1 1 1,1 0-1,0 0 0,1 1 0,23-21 0,-35 35-102,1 1 0,0-1 0,-1 1 0,1-1-1,-1 1 1,1 0 0,0-1 0,-1 1-1,1 0 1,0-1 0,-1 1 0,1 0 0,0 0-1,0 0 1,-1 0 0,1 0 0,0 0 0,0 0-1,-1 0 1,1 0 0,0 0 0,0 0 0,-1 0-1,1 1 1,0-1 0,-1 0 0,2 1-1,0 0 3,-1 0 0,1 1-1,0-1 1,-1 0 0,1 1-1,-1 0 1,1-1 0,-1 1-1,2 2 1,2 4 11,-1 1 0,8 17 0,2 19 76,11 56 1,3 13 355,-22-95-418,-5-11-29,2 0 0,-1-1-1,1 0 1,0 0 0,6 11 0,-9-18 21,0 0 1,0 0-1,0 0 0,0 0 1,1 1-1,-1-1 0,0 0 1,0 0-1,0 0 1,1 0-1,-1 0 0,0 0 1,0 0-1,0 1 0,1-1 1,-1 0-1,0 0 0,0 0 1,1 0-1,-1 0 0,0 0 1,0 0-1,1 0 1,-1 0-1,0 0 0,0 0 1,1 0-1,-1-1 0,0 1 1,0 0-1,0 0 0,1 0 1,-1 0-1,0 0 0,0 0 1,0 0-1,1-1 0,-1 1 1,0 0-1,0 0 1,5-5-2856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1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13168,'0'0'2680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2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5416,'0'0'11486,"-4"13"-11151,-51 137 637,42-113-691,1 0 1,2 0 0,-8 56-1,5-19 82,-37 178 1534,45-235-1615,-3 28 1202,8-45-1283,0-11-21,2-34-3548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2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7328,'0'0'9638,"11"5"-9139,-6-3-432,1 1 14,0 0-1,1 0 1,-1-1-1,1 0 1,-1 0-1,1 0 1,0-1-1,0 0 1,0-1 0,13 0-1,68-9 783,54-2 369,-131 11-1118,24-1 423,0 2 0,1 1-1,47 10 1,-49-2 1231,-40-7-1278,-1 0-416,2-8-3290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2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84 5824,'0'0'9697,"-6"15"-9185,-3 8-227,1 0-1,0 1 1,2 0 0,-5 37 0,8-34 42,0-13 37,2-1 1,-1 22 0,2-33-279,0 0 1,0 1 0,0-1-1,1 1 1,-1-1 0,1 1-1,-1-1 1,1 0-1,0 1 1,0-1 0,0 0-1,0 0 1,0 0-1,1 1 1,-1-1 0,1-1-1,-1 1 1,1 0-1,3 3 1,-3-4-36,0 0 0,0-1-1,1 1 1,-1-1 0,0 1 0,0-1 0,0 0-1,0 1 1,1-1 0,-1 0 0,0-1-1,0 1 1,0 0 0,1-1 0,-1 1 0,0-1-1,0 1 1,0-1 0,0 0 0,0 0 0,0 0-1,0 0 1,0 0 0,-1-1 0,1 1-1,2-2 1,4-4 54,0 0 0,-1 0 0,0 0 0,8-11 0,-3 3 74,-1 0 0,0-1 0,-2 0 0,1-1 0,-2 0 0,12-35 0,-12 39 94,-7 12-246,-1 1 0,1-1 1,0 1-1,-1-1 0,1 0 0,-1 0 1,1 1-1,-1-1 0,1 0 0,-1 0 1,0 1-1,0-1 0,1 0 0,-1 0 1,0 0-1,0-1 0,-1 6 95,0 0-1,0-1 0,0 1 1,1 0-1,-1 8 0,1-1-77,1 0-1,1 1 1,0-1 0,0 0-1,1 0 1,5 11 0,-7-20-33,0 0-1,0 1 1,0-1 0,0 0 0,0 0 0,0 0 0,1 0 0,-1 0 0,1-1 0,-1 1 0,1 0 0,0-1 0,0 1 0,0-1 0,0 1 0,0-1 0,0 0 0,0 0 0,0 0 0,0 0 0,0 0 0,1-1 0,-1 1-1,0-1 1,1 1 0,-1-1 0,0 0 0,1 0 0,-1 0 0,0 0 0,1 0 0,-1 0 0,1-1 0,-1 1 0,0-1 0,3-1 0,2-1 11,0 0 0,0-1 0,0 0 0,-1-1 0,0 1 0,1-1-1,-2-1 1,1 1 0,0-1 0,-1 0 0,0 0 0,-1 0 0,1-1 0,-1 1 0,-1-1 0,4-8 0,-2 4 14,0-1 0,-1 1 1,0-1-1,-1 0 0,0 0 1,-1 0-1,-1 0 0,0-1 1,-1-20-1,0 25 13,-1 0 1,-1 0-1,1-1 0,-1 1 1,-1 0-1,-5-14 0,7 22-34,0-1 1,0 1-1,0-1 0,0 1 1,0 0-1,0-1 0,0 1 1,0 0-1,0 0 0,0 0 0,0 0 1,0 0-1,0 0 0,0 0 1,-2 0-1,-2 3 79,12 3-54,15 6-14,-13-7-23,-1-1-1,1 1 1,0-2 0,15 5 0,22 2 30,-27-7 3,1 1-1,-1 1 1,-1 0-1,19 9 1,-36-14-31,0 1 0,0 0 1,-1-1-1,1 1 1,0 0-1,-1-1 1,1 1-1,-1 0 1,1 0-1,-1-1 1,1 1-1,-1 0 1,1 0-1,-1 0 1,0 0-1,0 0 1,1 0-1,-1 0 1,0-1-1,0 1 1,0 0-1,0 0 0,0 0 1,0 0-1,0 0 1,0 0-1,-1 2 1,-8 28 51,6-24-33,-8 26 46,3-12 49,-8 32-1,16-50-96,0-1 0,0 1 0,1-1 1,-1 1-1,0-1 0,1 0 0,0 1 1,-1-1-1,1 0 0,0 1 0,0-1 0,0 0 1,1 0-1,-1 0 0,0 0 0,1 0 0,0 0 1,-1 0-1,1-1 0,0 1 0,0 0 1,3 1-1,-2 0 5,0-1 0,0 0 1,0 0-1,0 0 1,0-1-1,0 1 0,1-1 1,-1 0-1,0 0 0,1 0 1,-1 0-1,1 0 0,0-1 1,4 0-1,-4 0-6,-1-1 1,0 1-1,0-1 0,1 0 1,-1 0-1,0-1 0,0 1 1,0-1-1,0 1 0,-1-1 1,1 0-1,0 0 0,-1 0 1,1-1-1,-1 1 0,0 0 1,1-1-1,-1 0 0,0 1 1,-1-1-1,1 0 0,0 0 0,-1 0 1,0 0-1,0 0 0,0 0 1,0-1-1,0 1 0,0 0 1,-1-1-1,0 1 0,0-6 1,0 2-1,0 1 0,0 0 0,-1-1 0,0 1 0,-1 0 0,1 0 0,-1 0 0,0 0 0,-1 0 0,1 0 0,-1 0 0,0 1 0,-1-1 0,1 1 0,-1 0 0,-5-5 0,1 2 31,6 5-34,-1 0-1,1 1 1,-1-1 0,0 1-1,1-1 1,-1 1-1,0 0 1,0 0-1,-1 1 1,1-1-1,0 1 1,-6-3-1,24 4 71,-10 0-83,0 1 0,0-1-1,0 0 1,1-1-1,-1 1 1,8-3 0,10 0 8,36-7 66,-40 6 39,-1 1-1,29-2 1,-34 4-248,7-1 887,-20 2-906,1 0-1,-1 0 1,1 0 0,-1 1 0,1-1 0,-1 0-1,1 0 1,-1 0 0,1 1 0,-1-1-1,0 0 1,1 0 0,-1 1 0,0-1-1,1 0 1,-1 1 0,0-1 0,1 0 0,-1 1-1,0-1 1,1 1 0,-1-1 0,0 1-1,0-1 1,0 0 0,0 1 0,1-1-1,-1 1 1,0-1 0,0 1 0,0-1 0,0 1-1,0-1 1,0 2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2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80 366 4512,'0'0'11584,"-12"12"-11083,-37 40-41,48-50-401,-1 0 0,0-1 0,1 1 0,-1 0 0,1-1 0,0 1 0,0 0 0,-1 0 0,1 0 0,0 0 0,1 1 0,-1-1 0,0 0 0,1 0 0,-1 0 0,1 1 0,0-1 0,-1 0 0,1 0 1,0 1-1,0-1 0,1 0 0,-1 1 0,0-1 0,1 0 0,0 0 0,-1 0 0,3 4 0,0-1 124,1 0-1,0 0 1,0-1 0,1 1 0,-1-1-1,1 0 1,9 6 0,-7-5-76,-4-3-30,1 0 0,0 1 0,0-1 0,0-1 0,0 1 0,0-1 0,1 1 0,-1-1-1,0 0 1,1-1 0,-1 1 0,1-1 0,-1 0 0,1 0 0,-1 0 0,0-1 0,1 0 0,-1 1 0,0-1 0,1-1 0,-1 1 0,0-1 0,0 0-1,0 1 1,0-2 0,0 1 0,-1 0 0,1-1 0,-1 0 0,1 0 0,-1 0 0,0 0 0,0 0 0,0-1 0,-1 1 0,4-6 0,-4 4-5,0 0-1,0-1 1,-1 1 0,1-1 0,-1 1 0,-1-1 0,1 1 0,-1-1 0,0 0 0,0 1-1,0-1 1,-1 0 0,0 1 0,0-1 0,0 1 0,-1 0 0,0-1 0,0 1 0,0 0 0,-1 0-1,0 0 1,0 0 0,0 0 0,0 1 0,-5-6 0,6 9-39,0 0-1,0 0 1,0-1 0,0 1-1,1 0 1,-1 1-1,-1-1 1,1 0 0,0 1-1,0-1 1,0 1 0,0-1-1,0 1 1,0 0 0,-1 0-1,-2 0 1,4 0-20,0 0 0,-1 0 1,1 0-1,0 0 0,0 0 0,-1 1 0,1-1 0,0 0 1,0 0-1,-1 1 0,1-1 0,0 1 0,0-1 1,0 1-1,0 0 0,0-1 0,0 1 0,0 0 0,0 0 1,0 0-1,0 0 0,0 0 0,0 0 0,0 0 0,1 0 1,-1 0-1,0 0 0,0 2 0,1-1-5,0-1 0,0 1-1,1-1 1,-1 1 0,0-1 0,1 1 0,-1-1-1,1 1 1,-1-1 0,1 0 0,0 1-1,0-1 1,-1 0 0,1 1 0,0-1-1,0 0 1,0 0 0,0 0 0,1 0-1,1 2 1,27 18 57,-28-20-53,4 2 1,1-1 0,-1 1 0,1-1 0,0-1 0,0 1 0,-1-1 0,1-1 0,0 1 0,0-1 0,0 0 0,0-1 0,0 1 0,0-1 0,-1-1 0,1 1 0,0-1 0,-1-1 0,1 1 0,-1-1 0,0 0 0,0 0 0,0-1 0,7-5 0,-4 0 14,0-1 1,0-1-1,-1 0 0,-1 0 0,0 0 0,0-1 1,8-20-1,-1-8 84,11-45 0,-14 46-19,-5 12 48,4-37 1,-6 33 31,-3 20 118,-3 13-67,-2 23-77,-4 284 293,5-46-187,-2-199-171,-2 1 0,-16 64-1,17-100-8,-2-2 0,-1 1 0,-19 39 0,28-66-63,-1 0-1,1 0 0,-1 0 0,1 0 0,-1 0 0,1-1 1,-1 1-1,1 0 0,-1 0 0,0 0 0,1-1 0,-1 1 1,0 0-1,0-1 0,1 1 0,-1-1 0,0 1 0,0-1 0,-2 1 1,3-1-2,-1 0 1,0 0 0,1 0 0,-1-1-1,1 1 1,-1 0 0,1 0-1,-1-1 1,1 1 0,-1 0 0,1-1-1,-1 1 1,1 0 0,-1-1 0,1 1-1,-1-1 1,1 1 0,0-1-1,-1 1 1,1-1 0,0 1 0,0-1-1,-1 0 1,-2-5 37,1-1-1,0 0 1,-3-12-1,2 5-4,1 0-1,0 1 1,1-1-1,1 0 1,0 0-1,1 1 1,0-1-1,5-21 1,-3 26-16,0 0 0,0 0 0,1 0 0,0 0 0,1 1 0,-1-1 0,2 1 0,-1 0 0,1 1 0,0-1 0,1 1 0,0 0 0,8-6 0,0 1 60,0 1 0,30-16 1,-40 24-70,0 0 0,0 1 1,1 0-1,-1 1 0,1-1 0,0 1 1,-1 0-1,1 0 0,0 1 1,0 0-1,0 0 0,-1 0 0,9 1 1,13 6-74,0 1-1,38 17 1,-19-4-2433,-29-14 310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3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123 111 4912,'0'0'3774,"-3"15"-3310,0 3-310,0-1 38,0-1 0,-1 1 1,-11 25-1,3-10 229,4-9 363,-13 25 0,21-47-742,-1-1-1,1 1 0,0-1 1,0 1-1,-1-1 0,1 1 1,0 0-1,-1-1 0,1 0 1,0 1-1,-1-1 1,1 1-1,-1-1 0,1 1 1,0-1-1,-1 0 0,1 1 1,-1-1-1,1 0 0,-1 0 1,0 1-1,1-1 0,-1 0 1,1 0-1,-1 0 1,1 0-1,-1 1 0,0-1 1,1 0-1,-1 0 0,1 0 1,-1 0-1,0-1 0,1 1 1,-1 0-1,1 0 0,-1 0 1,1 0-1,-1-1 1,0 1-1,1 0 0,-1 0 1,1-1-1,-1 1 0,0-1 1,0 0 60,-1-1 0,0 0 0,1 0 0,-1 1 0,1-1 1,0 0-1,0 0 0,-1 0 0,0-5 0,-2-4 5,2 0 1,-1-1-1,2 1 0,-1-1 0,1 0 1,1 0-1,0 1 0,1-1 0,1 0 0,-1 1 1,2-1-1,-1 1 0,2-1 0,-1 1 1,2 0-1,-1 1 0,2-1 0,-1 1 0,1 0 1,1 0-1,0 0 0,0 1 0,11-10 0,-15 16-74,1 0 0,-1 0 0,0 1 0,1 0-1,0 0 1,-1 0 0,1 0 0,0 0 0,0 1-1,0-1 1,0 1 0,8-1 0,-9 2-15,-1 0 1,1 0 0,-1 0 0,1 1-1,0-1 1,-1 1 0,1-1-1,-1 1 1,0 0 0,1 0-1,-1 0 1,0 0 0,1 0-1,-1 0 1,0 1 0,0-1-1,0 1 1,0 0 0,0 0-1,-1-1 1,1 1 0,0 0-1,1 3 1,2 4 29,0 0 0,0 1-1,-1-1 1,-1 1 0,0-1 0,4 17-1,6 64 246,-13-89-291,2 25 111,-2-1 0,0 1-1,-1-1 1,-2 1 0,-1-1-1,-1 1 1,-1-2 0,-1 1-1,-1 0 1,-1-2 0,-15 30-1,10-33 434,13-19-523,1-1 0,0 0 0,0 0 0,0 0 0,-1 1 0,1-1 0,0 0 0,0 0 0,-1 0 0,1 0 0,0 0 0,-1 0 0,1 0 0,0 1 0,0-1 0,-1 0 0,1 0 0,0 0 0,-1 0 0,1 0 0,0 0 0,0 0 0,-1 0 0,1-1 0,0 1 0,-1 0 0,1 0 0,-6-13 562,4 0-457,1 0-1,0-1 1,1 1 0,0-1 0,4-21-1,18-64 246,-14 74-253,0 1 1,1 0-1,2 1 1,23-38 0,-25 47-67,0 0 0,1 1 0,1 1 0,0 0 0,1 0 0,0 1 0,1 1 0,15-11 0,-24 19-33,0-1 1,1 1-1,-1 0 1,0 0-1,1 0 1,-1 1-1,1 0 0,0-1 1,-1 2-1,1-1 1,5 0-1,-7 1-10,-1 0 1,1 1-1,-1-1 1,0 1-1,1 0 0,-1-1 1,1 1-1,-1 0 0,0 0 1,1 0-1,-1 1 1,0-1-1,0 1 0,0-1 1,0 1-1,0 0 0,-1-1 1,1 1-1,0 0 0,-1 0 1,1 0-1,0 3 1,4 6 16,-1 0 1,-1 0 0,0 0-1,0 1 1,-1-1 0,-1 1-1,0 0 1,-1 0 0,0 0-1,-1 21 1,-2-7 58,0 0 0,-2 0 0,-13 48 1,15-67-48,-1 0 0,1 0 0,-1 0 0,0-1 0,0 1 0,-1-1 0,0 0 0,0 0 0,-6 6 0,10-12-33,0 0 1,0 0-1,0 1 1,0-1 0,-1 0-1,1 0 1,0 0-1,0 1 1,0-1-1,0 0 1,-1 0 0,1 0-1,0 0 1,0 0-1,0 0 1,-1 1 0,1-1-1,0 0 1,0 0-1,0 0 1,-1 0 0,1 0-1,0 0 1,0 0-1,-1 0 1,1 0 0,0 0-1,0 0 1,-1 0-1,1 0 1,0 0 0,0 0-1,0 0 1,-1 0-1,1 0 1,0-1-1,0 1 1,0 0 0,-1 0-1,1 0 1,0 0-1,0 0 1,0-1 0,-1 1-1,1 0 1,0 0-1,0 0 1,0 0 0,0-1-1,0 1 1,0 0-1,-1 0 1,1 0 0,0-1-1,0 1 1,0 0-1,0 0 1,0-1 0,0 1-1,-3-18 65,3 14-33,-2-26 47,1 1 0,2-1 0,1 0 0,1 0 0,1 1 0,2-1 0,1 1 0,1 0 0,22-49 0,-26 69-51,1 0 0,0 0 1,0 0-1,1 1 0,0-1 0,1 2 0,0-1 0,0 1 1,1 0-1,9-7 0,-16 13-29,0 1-1,1 0 1,-1-1 0,0 1 0,0-1-1,0 1 1,0 0 0,1 0 0,-1 0 0,0 0-1,0 0 1,1 0 0,-1 0 0,0 0-1,0 0 1,0 1 0,1-1 0,-1 0 0,0 1-1,0-1 1,0 1 0,0 0 0,0-1-1,0 1 1,0 0 0,0-1 0,0 1-1,0 0 1,0 0 0,0 0 0,-1 0 0,1 0-1,0 0 1,-1 0 0,1 0 0,0 0-1,-1 0 1,1 0 0,0 3 0,3 5 4,-1 1 1,0 0 0,3 16-1,-4-19-1,4 22 15,-1 0-1,-1 0 0,-1 1 0,-2 0 0,-1-1 0,-5 37 0,3-56-1,0 1 1,1-1-1,0 1 0,1-1 1,0 1-1,1-1 1,0 1-1,0-1 0,6 17 1,-7-26-17,0 0 0,1 0 0,-1-1 0,0 1-1,1 0 1,-1-1 0,0 1 0,1 0 0,-1-1 0,1 1 0,0-1 0,-1 1 0,1-1 0,-1 1 0,1-1 0,0 1 0,-1-1-1,1 0 1,0 1 0,-1-1 0,1 0 0,0 1 0,0-1 0,-1 0 0,1 0 0,0 0 0,0 0 0,-1 0 0,1 0 0,0 0-1,0 0 1,0 0 0,-1 0 0,1 0 0,0 0 0,0-1 0,-1 1 0,1 0 0,0-1 0,0 1 0,31-21 110,-26 17-107,98-83 143,-72 59-98,40-43 70,-34 31 18,-35 35-26,-10 11-52,-73 100 49,53-70-66,18-26 1,1 1 1,-12 22 0,17-28-23,1 0 0,0 1 1,0-1-1,0 1 0,1-1 0,0 1 0,0 0 0,1-1 0,-1 1 0,2 6 0,-1-6 5,0-1 0,1 0 0,0 1 0,0-1 1,1 0-1,-1 0 0,1 0 0,3 6 0,-5-10-23,1 0 1,0 0-1,-1 0 1,1 0-1,0 0 0,0 0 1,0 0-1,0 0 1,-1 0-1,1 0 0,0-1 1,1 1-1,-1 0 1,0-1-1,0 1 0,0-1 1,0 1-1,0-1 1,1 1-1,-1-1 0,0 0 1,0 0-1,1 0 1,-1 1-1,0-1 1,0 0-1,1-1 0,-1 1 1,0 0-1,0 0 1,0 0-1,1-1 0,-1 1 1,0-1-1,0 1 1,0-1-1,0 1 0,0-1 1,0 0-1,0 0 1,0 1-1,1-2 0,7-5 26,0 0 0,0-1 0,-1 0-1,0 0 1,-1-1 0,1 0-1,-2 0 1,1 0 0,-2-1 0,9-17-1,-8 12-9,0-1 0,-1 1-1,0-1 1,-2-1-1,1 1 1,0-27-1,-3 20 52,-1 23-69,0 0-1,-1 0 1,1 0 0,0 0-1,0 0 1,0 0-1,0 0 1,0 0-1,0 0 1,0 0-1,0 0 1,0 0 0,0 0-1,0 0 1,0 0-1,0 0 1,0 0-1,0 0 1,0 0-1,0 0 1,-1 0 0,1 0-1,0 0 1,0 0-1,-4 39 115,3-17-97,1 0 0,1 0 0,1 1 1,1-1-1,0 0 0,2 0 1,1-1-1,16 41 0,-21-60-18,0 0 0,-1-1 0,1 1 0,0 0 0,0-1 1,1 1-1,-1-1 0,0 1 0,0-1 0,1 0 0,-1 0 0,1 0 0,-1 1 0,1-1 0,-1 0 0,1-1 1,0 1-1,-1 0 0,1 0 0,0-1 0,0 1 0,-1-1 0,4 1 0,-1-1 2,-1-1-1,1 1 1,0-1 0,0 1-1,0-1 1,-1-1-1,1 1 1,-1 0 0,1-1-1,3-2 1,5-3 7,0 0 1,-1-1-1,-1 0 1,18-18-1,36-45 23,-43 47-22,-4 1-6,-14 18-11,0 0 0,1 1 0,-1-1 0,1 1 0,0-1 0,0 1 0,0 0 0,1 1 0,-1-1 0,1 1 0,8-5 0,-12 8 9,0 0-1,1 0 0,-1 0 1,0 1-1,1-1 1,-1 0-1,1 0 1,-1 1-1,0-1 1,1 1-1,-1-1 1,0 1-1,0 0 1,0 0-1,1-1 1,-1 1-1,0 0 1,0 0-1,0 0 1,0 0-1,0 0 1,0 0-1,1 2 1,17 28 5,-7-4-15,28 51 78,-36-71-33,0 0 0,1 0 0,0 0 1,1-1-1,-1 0 0,1 0 0,1-1 1,7 6-1,-12-9-40,0-1 0,0 0 1,0 0-1,1 0 0,-1 0 0,0-1 0,1 1 1,-1 0-1,0-1 0,1 0 0,-1 1 1,3-1-1,-4 0-5,0 0 1,0-1 0,0 1-1,-1 0 1,1 0-1,0 0 1,0-1 0,-1 1-1,1 0 1,0-1-1,0 1 1,-1 0 0,1-1-1,0 1 1,-1-1-1,1 1 1,-1-1 0,1 1-1,0-1 1,-1 0-1,1 1 1,-1-1 0,0 0-1,1 1 1,-1-1-1,0 0 1,1 0 0,-1 1-1,0-1 1,0 0-1,1 0 1,-1 0 0,0 1-1,0-1 1,0 0-1,0-1 1,2-9-2186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3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13464,'0'0'2241,"-10"14"-1986,-164 201 891,18-29 1127,125-157 275,46-41-5198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152 522 8240,'0'0'5168,"-10"12"-4664,-4 3-305,2-2 45,1 0 0,0 1 0,-14 22 1,11-12 577,-17 43 0,26-56-437,1 1 0,0 0-1,1 0 1,0 0 0,1 0 0,0 16 0,2-24-126,0-1-1,0 0 1,0 1-1,1-1 1,0 0 0,1 6-1,-2-9-213,1 1-1,-1-1 1,0 1 0,0-1-1,1 1 1,-1-1-1,0 1 1,1-1-1,-1 1 1,0-1-1,1 1 1,-1-1 0,1 0-1,-1 1 1,1-1-1,-1 0 1,1 1-1,-1-1 1,1 0 0,-1 0-1,1 1 1,-1-1-1,1 0 1,0 0-1,-1 0 1,1 0-1,-1 0 1,1 0 0,0 0-1,-1 0 1,1 0-1,-1 0 1,1 0-1,-1 0 1,1 0 0,0-1-1,-1 1 1,1 0-1,-1 0 1,1-1-1,-1 1 1,1 0 0,-1 0-1,1-1 1,-1 1-1,1-1 1,-1 0-1,17-13 179,-1-1 0,0-1-1,-1 0 1,-1-1 0,-1 0-1,13-23 1,-24 35-138,1 0 0,-1 0-1,1 0 1,2-11 0,-2 3 100,2 7 55,-1 10-53,0 14-2,-4 9-79,0-1 0,2 0-1,8 40 1,-9-63-90,0 1 0,0-1 0,1 0 0,-1 0 0,1 0-1,-1 0 1,1-1 0,0 1 0,0 0 0,0-1 0,1 1 0,-1-1 0,0 0 0,4 3 0,-4-4 2,0 0 0,0 0 0,0 0-1,-1 0 1,1 0 0,0 0 0,0-1 0,0 1 0,0-1 0,0 1-1,1-1 1,-1 0 0,0 0 0,0 0 0,0 0 0,0 0 0,0 0 0,0-1-1,0 1 1,0-1 0,0 1 0,0-1 0,4-2 0,1-1 17,0-1-1,0 1 1,-1-1 0,1-1 0,-1 1 0,0-1-1,-1-1 1,10-12 0,-1-2 60,17-37 0,-15 24 28,-14 31-89,0-1-1,0 0 1,-1 0-1,1-1 1,-1 1-1,0 0 1,0 0-1,-1-1 1,1 1-1,-1-8 0,4 1 246,-4 11-275,0-1 0,0 1 0,0 0 0,0 0 0,0 0 0,0 0 0,1-1 0,-1 1 0,0 0 0,0 0 0,0 0 0,0 0 0,0 0 0,0-1 0,1 1 0,-1 0 0,0 0 0,0 0 0,0 0 0,0 0-1,1 0 1,-1 0 0,0 0 0,0 0 0,0 0 0,1 0 0,-1 0 0,0 0 0,0 0 0,0 0 0,0 0 0,1 0 0,-1 0 0,0 0 0,0 0 0,0 0 0,1 0 0,-1 0 0,0 0 0,0 0 0,0 0 0,0 0 0,1 0 0,-1 0 0,0 1 0,0-1 0,0 0 0,0 0 0,0 0 0,1 0 0,-1 0 0,0 1 0,0-1 0,0 0 0,0 0 0,2 2 6,-1 0 0,1 0 1,-1-1-1,1 1 0,0-1 1,-1 1-1,1-1 0,0 0 1,0 0-1,0 0 0,0 0 1,3 1-1,31 9 121,-14-5-27,-17-4-63,0-1 0,-1 0 0,1 0 0,0 0 0,0 0 0,0-1 0,0 0 0,0 0 0,0 0 0,0-1-1,0 1 1,7-3 0,-10 2-18,0 0 0,0 1-1,0-1 1,0 0 0,0 0-1,-1-1 1,1 1 0,0 0-1,-1 0 1,1-1 0,-1 1-1,1-1 1,-1 0 0,0 1-1,1-1 1,-1 0 0,0 0-1,0 0 1,0 1 0,0-1-1,-1 0 1,1 0-1,-1 0 1,1-1 0,-1 1-1,0 0 1,1 0 0,-1 0-1,0 0 1,0 0 0,-1-3-1,1 3-8,0 1-1,0 0 0,0 0 0,0-1 0,-1 1 0,1 0 1,0 0-1,-1 0 0,1-1 0,0 1 0,-1 0 0,1 0 1,-1 0-1,0 0 0,1 0 0,-1 0 0,0 0 0,0 0 1,-1-1-1,1 2-4,1 0 0,-1-1 0,0 1 0,0 0 0,0 0 1,1 0-1,-1 0 0,0 0 0,0 0 0,0 0 0,1 0 1,-1 0-1,0 0 0,0 1 0,1-1 0,-1 0 0,0 0 0,0 1 1,1-1-1,-1 0 0,-1 2 0,-3 1 11,-1 2 0,1-1 0,0 1 0,1-1-1,-7 9 1,9-10-14,-1 0 0,1 1-1,0-1 1,0 1 0,1-1 0,-1 1-1,1 0 1,-1 0 0,1 0-1,1 0 1,-1 0 0,0 0-1,1 0 1,0 0 0,0 0-1,0 0 1,0 0 0,1 0-1,1 4 1,-1-1 8,1-1-1,1 0 1,-1 0 0,1 0-1,0 0 1,0-1 0,0 1-1,1-1 1,0 0-1,0 0 1,8 7 0,-9-9-5,0-1 0,0 0 0,1 0 0,-1 0 0,0-1 0,1 1 0,-1-1 0,1 0 0,0 0 0,-1 0 0,1 0 0,0-1 0,0 0 0,-1 1 0,1-1 0,0-1 0,0 1 0,0 0 0,-1-1 0,1 0-1,4-1 1,9-4 33,0 0 0,0 0-1,17-11 1,-31 16-36,16-10 34,-1 0 0,-1-1 0,1-1-1,-2 0 1,28-30 0,-16 12 14,-2-1-1,24-38 1,-34 46-30,-2-2 1,0 0-1,-1 0 0,-2-1 0,-1-1 0,-1 0 0,-1 0 0,-1-1 1,4-50-1,-10 67-12,-1 0 1,-3-22 0,2 31-11,1 0-1,0 0 1,-1 1-1,0-1 1,1 0-1,-1 1 1,0-1-1,-1 0 1,1 1-1,0-1 1,-1 1-1,1 0 1,-1-1-1,0 1 1,0 0-1,0 0 1,-4-3-1,6 5 1,-1-1 0,0 1 0,0 0-1,1 0 1,-1 0 0,0 0 0,0 0 0,0 0 0,1 0-1,-1 0 1,0 0 0,0 0 0,0 0 0,1 0 0,-1 1-1,0-1 1,0 0 0,1 0 0,-1 1 0,0-1 0,1 1 0,-1-1-1,0 0 1,0 2 0,-18 16 36,14-12-23,-11 11-2,0 0 1,1 2 0,1 0 0,0 0 0,2 1-1,0 1 1,2 0 0,-14 36 0,8-3 11,-17 93 0,29-119-22,1 1 0,2 0 0,1 0 0,1 0 0,5 29 0,-6-55-4,1 1 0,-1-1-1,1 0 1,0 1 0,0-1 0,0 0 0,1 0 0,-1 0 0,1 0 0,0 0 0,0 0 0,0 0 0,0 0-1,0-1 1,1 1 0,-1-1 0,1 0 0,-1 0 0,1 0 0,0 0 0,0 0 0,0 0 0,5 1 0,-3-1-4,0-1 1,0 0 0,0 0 0,1-1 0,-1 1-1,0-1 1,0 0 0,0-1 0,1 1-1,-1-1 1,0 0 0,0-1 0,0 1 0,10-5-1,0-1-8,0-2 0,0 0 0,-1 0 0,0-2 0,0 1 0,-1-2 0,-1 0 0,0 0 0,0-1 0,17-28 0,-3 1 17,-3-1-1,33-78 1,-43 87 7,-2-1 0,-1-1-1,10-59 1,-16 68-6,-2 0-1,-1 0 0,-1 0 1,-1-1-1,-8-47 1,8 67-5,0 1 1,-1-1 0,0 1-1,0 0 1,0-1 0,-1 1-1,-5-9 1,7 13 0,0 0 1,0 0-1,0 0 1,0 0-1,0 0 1,0 0-1,0 0 0,0 1 1,0-1-1,0 0 1,0 1-1,0-1 1,0 1-1,-1-1 0,1 1 1,0-1-1,0 1 1,-1 0-1,1 0 1,0 0-1,-1 0 0,1 0 1,0 0-1,-1 0 1,1 0-1,0 0 1,0 1-1,-1-1 0,1 0 1,0 1-1,0-1 1,0 1-1,-1 0 1,1-1-1,0 1 0,0 0 1,0-1-1,0 1 1,0 0-1,-1 1 1,-6 6 4,-1 1 1,2-1-1,-1 1 1,1 1 0,0-1-1,-8 17 1,-27 67 11,32-65-20,1 2 0,1-1 1,1 1-1,2 1 0,1-1 1,0 58-1,5-63 15,0-1 0,2 1 0,1 0-1,1-1 1,2 1 0,0-1 0,1-1 0,22 44 0,-27-61-6,1 0 0,0 0 1,0 0-1,0 0 1,1-1-1,8 9 0,-10-12-5,0 0 0,0 0 0,1 0 0,-1 0 0,0 0 0,0-1 0,1 1 0,-1-1 0,1 0 0,0 0 0,-1 0 0,1-1 0,0 1 0,4-1 0,-4-5-334,-1 1 0,0-1-1,0-1 1,4-8 0,-4 8-3428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13864,'0'0'2013,"6"15"-1449,-2-6-442,0-1-18,-1 0 1,0 0-1,0 1 1,-1-1-1,0 1 1,0-1-1,-1 1 0,0-1 1,-1 18-1,-17 91 3002,7-51-1061,8-35-2049,3-21-2643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11952,'0'0'1701,"10"-11"-1164,120-153 974,-126 159-1460,21-27 349,-2 0 0,-2-1 1,20-39-1,-19 21 204,-5 12 713,35-59 0,-52 97-1198,1-1 0,0 1-1,0-1 1,0 1 0,0 0 0,1-1-1,-1 1 1,0 0 0,1 0-1,-1 0 1,0 0 0,1 0 0,2-1-1,-4 2-66,1 0 1,0 0-1,0 0 0,-1 0 0,1 1 0,0-1 0,0 0 0,-1 0 0,1 1 1,0-1-1,-1 0 0,1 1 0,0-1 0,-1 0 0,1 1 0,-1-1 1,1 1-1,-1-1 0,1 1 0,-1 0 0,1-1 0,-1 1 0,1-1 0,-1 1 1,0 0-1,1-1 0,-1 1 0,0 0 0,1 0 0,-1-1 0,0 1 1,0 0-1,0 0 0,0 0 0,5 16 147,-1-1 0,-1 0 1,-1 1-1,0 0 0,-1-1 0,-2 28 0,-1-19 47,-1-1 0,-1 0 0,-15 46-1,18-65-170,-1 1 1,0 0-1,0-1 0,0 0 0,-1 1 0,0-1 0,0 0 1,0 0-1,-1 0 0,0-1 0,1 1 0,-2-1 1,1 0-1,0 0 0,-1-1 0,0 1 0,-6 3 0,8-6-40,1-1-1,-1 1 0,1-1 1,-1 0-1,0 0 0,1 1 0,-1-2 1,1 1-1,-1 0 0,0 0 1,1-1-1,-1 0 0,1 1 0,-1-1 1,1 0-1,-1 0 0,1 0 0,0-1 1,0 1-1,-1-1 0,-3-3 1,-3-2 61,1 0 1,0-1 0,-12-13 0,18 18-66,0 1 0,0-1 1,0 0-1,0 1 0,1-1 1,0 0-1,-1 0 0,1 0 0,0 0 1,0 0-1,0 0 0,1-1 1,-1 1-1,1 0 0,0 0 0,0-4 1,1 6-11,1 0 1,-1-1-1,1 1 0,-1 0 1,1 0-1,-1 1 0,1-1 1,0 0-1,0 0 1,-1 1-1,1-1 0,0 1 1,0 0-1,0-1 1,3 1-1,1-1 45,8-1 0,0 2 0,-1-1 0,1 2 0,-1-1 0,1 2 0,-1 0 0,1 1 0,21 6 0,16 3 198,48 12 199,-62-11-4749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5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9040,'0'0'12175,"10"6"-11667,-2-3-394,-5-2-74,0 1-1,0-1 0,0 1 1,0-1-1,0 1 0,-1 0 0,1 0 1,0 0-1,-1 0 0,0 1 1,1-1-1,-1 1 0,0-1 1,0 1-1,0 0 0,-1 0 0,1 0 1,-1 0-1,1 0 0,-1 0 1,1 6-1,36 268 4146,-33-260-3279,-5-17-884,0 0 0,0 0-1,1 0 1,-1 0-1,0 0 1,0 0 0,0 0-1,1 0 1,-1 0 0,0 0-1,0 0 1,0 0-1,1 0 1,-1 0 0,0 0-1,0 0 1,0 0-1,1 0 1,-1 0 0,0 0-1,0 0 1,0 0 0,1-1-1,-1 1 1,0 0-1,0 0 1,0 0 0,0 0-1,0 0 1,1-1 0,-1 1-1,0 0 1,0 0-1,0 0 1,0-1 0,0 1-1,0 0 1,0 0-1,0-1 1,14-33 776,-13 30-836,30-110 680,7-24 296,-33 125-756,0 1 1,9-15-1,-14 25-147,2 0 1,-1 0 0,0 0-1,0 0 1,1 0-1,-1 0 1,1 0-1,-1 0 1,1 1-1,0-1 1,0 1-1,0-1 1,0 1-1,0 0 1,0 0-1,0 0 1,0 0-1,0 0 1,1 0-1,2 0 1,-3 1-17,0 1 0,0-1 0,0 1 0,0-1 0,0 1-1,0 0 1,0 0 0,0 0 0,0 0 0,0 1 0,-1-1 0,1 0 0,0 1 0,-1-1 0,1 1 0,-1-1-1,0 1 1,1 0 0,1 3 0,1 2 2,0 1 0,0-1 0,5 14-1,2 19-16,9 51 1,5 18-7,-14-87 867,-2-11-5733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378 211 5416,'0'0'8673,"5"-11"-8185,15-35 8,-19 40-382,0 0 0,0 1 0,0-1-1,-1 0 1,0 1 0,-1-1 0,1 0 0,-1 1 0,0-1 0,0 1 0,-1-1-1,1 1 1,-1-1 0,-1 1 0,1 0 0,-4-5 0,4 6 3,0 0 0,0 0-1,-1 1 1,1 0 0,-1-1 0,0 1 0,0 0 0,0 0 0,-1 1 0,1-1-1,0 1 1,-1-1 0,0 1 0,0 0 0,1 0 0,-1 1 0,0-1 0,0 1-1,-6-1 1,5 1-3,1 1-1,-1 0 0,0 0 1,0 0-1,1 1 0,-1 0 1,0 0-1,1 0 0,-1 0 1,1 1-1,-1-1 0,1 1 0,0 0 1,-1 1-1,1-1 0,0 1 1,-5 5-1,-1 1 80,0 0 0,1 1 1,1 0-1,0 0 0,-13 22 0,16-24-57,1 0 0,0 1 1,0-1-1,1 1 0,0 0 0,1 0 0,-1 0 0,2 0 0,-2 13 0,3-19-81,1-1 0,-1 1 0,1 0 0,0-1 0,-1 1 0,1-1 0,0 1 0,0-1 0,1 1 0,-1-1 0,1 0-1,-1 0 1,1 1 0,-1-1 0,1 0 0,0 0 0,0-1 0,0 1 0,0 0 0,5 2 0,1 1 70,0-1-1,0 0 1,1 0 0,13 4-1,-10-4-3,0-1-1,0 0 0,0-1 1,15 1-1,-24-2-90,-1-1 1,1 0-1,-1 0 1,1 0-1,-1 0 1,1-1-1,-1 1 1,0-1-1,1 1 1,-1-1-1,0 0 1,1 0-1,-1 0 1,0 0-1,0 0 1,0 0-1,0-1 0,0 1 1,0-1-1,0 0 1,0 1-1,0-1 1,-1 0-1,1 0 1,-1 0-1,0 0 1,1 0-1,-1 0 1,1-4-1,-1 6-21,-1-1 0,0 0 0,1 1 0,-1-1 0,0 0 0,0 1 0,1-1 0,-1 0 0,0 1 0,0-1 0,0 0 0,0 0-1,0 1 1,0-1 0,0 0 0,0 1 0,0-1 0,0 0 0,0 0 0,-1 1 0,1-1 0,0 0 0,0 1 0,-1-1 0,1 1 0,0-1 0,-1 0 0,1 1 0,-1-1 0,1 1 0,-1-1-1,1 1 1,-1-1 0,1 1 0,-1-1 0,1 1 0,-1 0 0,0-1 0,1 1 0,-1 0 0,0-1 0,1 1 0,-1 0 0,0 0 0,1 0 0,-1-1 0,0 1 0,1 0 0,-1 0 0,0 0-1,0 0 1,1 0 0,-1 1 0,-1-1 0,-5 1 30,0 0 0,0 0 0,0 1 0,-9 4 0,-1-1 8,1 2 0,0 0 0,1 0 0,-1 2 0,2 0 0,-1 0-1,1 2 1,1 0 0,-1 0 0,2 1 0,0 1 0,0 0 0,-16 26 0,18-23 0,-34 58 147,39-64-150,1 0-1,-1 1 1,2-1 0,0 1-1,-4 17 1,7-24-34,0 0 0,0 1-1,0-1 1,1 0 0,-1 0 0,1 0 0,0 0 0,0 0 0,0 0 0,1 0 0,0 0 0,-1 0-1,1-1 1,0 1 0,1-1 0,-1 1 0,1-1 0,-1 0 0,1 0 0,0 0 0,0 0 0,0-1-1,1 1 1,-1-1 0,1 0 0,-1 0 0,1 0 0,4 2 0,2 0-4,0 0 1,0-1 0,0 0-1,0 0 1,0-1 0,1 0-1,-1-1 1,1 0 0,0-1-1,12-1 1,-4-2-1,1-1 1,-1-1 0,0 0-1,0-2 1,34-16 0,83-57 48,-129 76-53,28-19 11,-2-1 0,0-2 0,-1-1 0,-2-1 0,-1-2 0,33-43 0,-44 41 34,-17 31-40,-1 0 0,1 0 1,-1 0-1,1 1 0,-1-1 1,1 0-1,-1 0 0,0 0 1,0 0-1,0 0 0,1 0 1,-1 0-1,0 0 0,0 0 1,0-1-1,-1 1 0,1 0 1,0 0-1,0 0 0,0 0 1,-1 0-1,1 1 0,0-1 0,-1 0 1,1 0-1,-1 0 0,0 0 1,1 0-1,-1 0 0,1 1 1,-2-2-1,0 1 2,1 1-1,0 0 1,-1-1 0,1 1-1,-1 0 1,1 0-1,-1-1 1,1 1 0,-1 1-1,1-1 1,-1 0-1,1 0 1,0 0 0,-1 1-1,1-1 1,-1 1-1,1-1 1,0 1 0,-2 0-1,-29 18 52,26-15-41,-15 10 16,2 1 1,0 1 0,1 0-1,0 1 1,-29 38-1,35-40-5,1 1 0,1 1 0,1 0 0,0 0-1,1 1 1,0 0 0,-9 38 0,17-54-27,-1 0-1,1-1 1,-1 1 0,1 0 0,0 0 0,0 0 0,0 0-1,0 0 1,0 0 0,0-1 0,0 1 0,1 0 0,-1 0-1,1 0 1,-1 0 0,1-1 0,0 1 0,-1 0-1,1-1 1,0 1 0,0 0 0,0-1 0,1 1 0,-1-1-1,0 0 1,0 1 0,1-1 0,-1 0 0,1 0 0,-1 0-1,1 0 1,0 0 0,-1 0 0,1 0 0,0-1 0,0 1-1,-1 0 1,1-1 0,2 1 0,2 0-1,0-1 1,0 1-1,0-1 1,-1-1-1,1 1 1,0-1-1,0 0 1,-1 0-1,1 0 0,0-1 1,9-5-1,1-1-2,-2-1 0,1 0-1,-1-1 1,-1-1 0,0 0 0,0-1-1,16-20 1,-5 1-8,0-2 0,20-38 0,-37 55 15,-4 11 36,-4 14 4,-1 3-37,0 0 1,-2 0-1,1-1 1,-1 1-1,-6 11 0,-3 9 15,-54 159 51,-41 107 56,103-286-87,8-17 25,6-10-53,80-129 50,59-90 35,-132 212-99,2 0 0,0 1-1,38-32 1,69-44-29,-115 90 28,-9 6-1,0 0 1,0 0-1,0 1 0,0-1 1,0 0-1,0 1 1,0-1-1,1 0 1,-1 1-1,0 0 1,0-1-1,1 1 1,-1 0-1,0-1 0,1 1 1,-1 0-1,0 0 1,1 0-1,-1 0 1,0 0-1,1 0 1,-1 1-1,0-1 0,2 1 1,-2 0 5,1 0-1,-1 0 1,0 0-1,1 1 1,-1-1 0,0 0-1,0 1 1,0-1 0,0 1-1,0-1 1,0 1 0,0-1-1,-1 1 1,1 0 0,0 2-1,1 3 24,0 1 1,-1-1-1,0 1 0,0-1 0,-1 1 0,0-1 1,-1 10-1,-1-5 15,-1 0 0,0 0 1,0 0-1,-1 0 0,-1-1 1,0 0-1,-8 13 0,12-22-34,-10 22 170,15-41-149,1 1 0,1 0 0,1 0 0,0 1 0,1 0 0,0 0 0,1 1 0,1 0-1,0 0 1,1 1 0,1 1 0,0 0 0,15-12 0,-27 24-32,1-1 0,0 1 0,0-1 0,0 1 0,0-1 0,0 1 0,-1 0 0,1-1 0,0 1 0,0 0 0,0 0 0,0 0 0,0 0 0,0 0 0,0 0 0,0 0 0,0 0 0,0 0 0,0 0 0,0 0 0,0 1 0,-1-1 0,1 0 0,0 1 0,0-1 0,0 1 0,0-1 0,0 1 0,22 21 0,-13-11 0,-3-3 0,-1-1 0,0 1 0,-1 1 0,0-1 0,0 1 0,-1 0 0,0 0 0,0 0 0,2 12 0,-2-8 0,1-1 0,0 0 0,0-1 0,11 18 0,-14-27 0,-1 0 0,1 0 0,-1 0 0,1 0 0,-1-1 0,1 1 0,0 0 0,0-1 0,0 0 0,0 1 0,0-1 0,0 0 0,0 0 0,0 0 0,1 0 0,-1-1 0,0 1 0,1-1 0,-1 1 0,0-1 0,1 0 0,-1 0 0,0 0 0,1 0 0,-1 0 0,0 0 0,1-1 0,-1 1 0,0-1 0,1 0 0,-1 1 0,0-1 0,0 0 0,0-1 0,4-1 0,2-2 0,0-1 0,-1 0 0,0 0 0,0 0 0,0-1 0,-1 0 0,9-13 0,-3 2 0,-1-1 0,-1 0 0,14-36 0,14-64 0,-24 71 0,-8 37 0,-1 16 0,2 23 0,-6-23 0,21 119 0,-20-109 0,-2 0 0,0 1 0,0-1 0,-1 0 0,-1 0 0,-5 20 0,6-32 0,1-1 0,-1 0 0,0 1 0,0-1 0,0 0 0,0 0 0,-1 1 0,1-1 0,0 0 0,-1 0 0,0 0 0,1-1 0,-1 1 0,0 0 0,0-1 0,-3 3 0,4-4 0,0 1 0,-1-1 0,1 1 0,0-1 0,0 0 0,-1 1 0,1-1 0,0 0 0,-1 0 0,1 0 0,0 0 0,0 0 0,-1 0 0,1 0 0,0-1 0,-1 1 0,1 0 0,0-1 0,0 1 0,-1-1 0,1 1 0,0-1 0,0 0 0,0 1 0,0-1 0,0 0 0,0 0 0,0 0 0,-1-1 0,-1 0 0,1-1 0,-1 0 0,1-1 0,0 1 0,0 0 0,0-1 0,0 1 0,0-1 0,1 1 0,-2-7 0,2 9 0,1 0 0,0 0 0,0 0 0,0 1 0,0-1 0,0 0 0,0 0 0,0 0 0,0 0 0,0 1 0,1-1 0,-1 0 0,0 0 0,1 1 0,-1-1 0,0 0 0,1 0 0,-1 1 0,1-1 0,-1 0 0,2 0 0,-1 0 0,0 0 0,1 0 0,-1 1 0,0-1 0,1 0 0,-1 1 0,1-1 0,0 1 0,-1 0 0,1 0 0,-1-1 0,1 1 0,-1 0 0,1 0 0,3 1 0,16 1 0,-1 2 0,30 8 0,-33-7 0,1-1 0,-1-1 0,36 3 0,-15-11 340,-26 2-4640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4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51 4616,'0'0'8428,"-12"2"-7679,2-1-647,-13 2 683,-36 10 0,51-11-566,0 1 0,1 0 0,0 0 0,-1 0 0,1 1 0,0 0 0,1 1 0,-1-1 0,-9 11 0,-59 60 2565,72-71-2674,0 0 0,0 1 0,0-1 0,0 1 0,1-1 1,0 1-1,0 0 0,0 0 0,1 0 0,-1 1 0,1-1 0,0 0 0,1 0 0,-1 1 0,1-1 0,0 0 0,1 1 0,-1-1 0,1 0 0,0 0 0,0 0 0,1 1 0,-1-1 0,1 0 0,0-1 0,5 8 0,-5-7-47,0-1 0,1 0-1,-1 0 1,1 0 0,0 0 0,0-1 0,0 1 0,1-1 0,-1 0-1,1 0 1,0 0 0,0 0 0,0-1 0,0 1 0,1-1-1,-1 0 1,1 0 0,-1-1 0,1 1 0,-1-1 0,1 0-1,0 0 1,0-1 0,-1 1 0,1-1 0,0 0 0,0-1 0,0 1-1,7-2 1,-3-2 2,0 1-1,0-1 1,-1-1-1,1 0 1,-1 0-1,0-1 1,0 1-1,-1-2 1,0 1-1,0-1 1,0 0-1,-1-1 1,0 1-1,0-1 1,-1-1-1,0 1 1,5-12-1,-1 1 48,-1-1-1,-1 0 1,-1 0-1,0-1 1,-2 1-1,4-40 1,-7 52-64,0 5-16,-1 0 0,0 0 1,0 0-1,0 0 0,0 0 1,0 0-1,0 0 0,-1 1 1,0-1-1,1 0 0,-3-4 0,2 12 83,-1-1-1,0 1 0,1 0 1,0-1-1,0 1 0,0 0 1,0 6-1,0 24 22,1 1-1,2-1 1,8 48 0,-9-79-111,0-1 0,-1 0 0,2 1 0,-1-1 0,0 0 0,1 0 0,-1 0 0,1 0 0,0 0 0,0 0 0,0 0 0,0-1 0,1 1 0,4 3 0,-5-4 2,1-1 0,-1 0 0,0 0 1,1 0-1,-1 0 0,1 0 0,0 0 0,-1-1 1,1 1-1,0-1 0,-1 0 0,1 0 0,0 0 1,-1 0-1,1 0 0,0 0 0,-1-1 1,5-1-1,1 0 13,0-1 0,0 0 1,-1-1-1,0 0 0,1 0 1,-1-1-1,-1 0 0,1 0 0,-1 0 1,1-1-1,6-8 0,7-10 170,28-46-1,-27 38-38,8-14 43,-19 28-68,0 1 0,2 1 0,19-23 1,-30 38-133,0 0 1,-1 1 0,1-1 0,-1 0 0,1 1-1,0-1 1,-1 1 0,1-1 0,0 1-1,0-1 1,-1 1 0,1-1 0,0 1-1,0 0 1,0-1 0,0 1 0,0 0 0,-1 0-1,1 0 1,0 0 0,0 0 0,0 0-1,0 0 1,0 0 0,0 0 0,0 0 0,-1 0-1,1 0 1,1 1 0,0 0 2,-1 0-1,1 1 1,-1-1 0,1 1 0,-1-1-1,0 1 1,0-1 0,0 1 0,0-1-1,0 1 1,0 0 0,1 3 0,2 6 19,-1 1 0,0 0 1,2 14-1,-2-6-22,11 64 21,-12-75-34,1 1 1,0-1-1,1 0 1,-1 0-1,2 0 1,7 12-1,-10-18-1,0 0 0,1-1 0,-1 1 0,0-1 0,1 1 0,0-1 0,0 0 0,-1 0 0,1 0 0,0 0 0,0-1 0,1 1 0,-1-1 0,0 0 0,0 0 0,1 0 0,-1 0 0,1-1 0,-1 1 0,1-1 0,-1 0 0,1 0 0,-1 0 0,1 0 0,-1-1 0,0 1 0,1-1 0,6-2 0,7-5 0,0 0 0,-1-1 0,0 0 0,0-2 0,-1 0 0,16-14 0,-24 18 0,-1 0 0,0 0 0,0-1 0,0 1 0,-1-1 0,5-10 0,-7 13 0,-1 0 0,0 0 0,0-1 0,-1 1 0,0 0 0,0-1 0,0 1 0,0-1 0,-1 1 0,0-1 0,-1-8 0,1 13 0,0 0 0,0 0 0,0-1 0,0 1 0,0 0 0,-1 0 0,1-1 0,-1 1 0,1 0 0,0 0 0,-1 0 0,0 0 0,1 0 0,-1 0 0,0 0 0,1 0 0,-1 0 0,0 0 0,0 0 0,0 0 0,0 0 0,0 1 0,0-1 0,0 0 0,-2 0 0,2 1 0,-1 0 0,1 0 0,-1 0 0,1 0 0,0 0 0,-1 1 0,1-1 0,0 1 0,-1-1 0,1 1 0,0-1 0,-1 1 0,1 0 0,0 0 0,0-1 0,0 1 0,0 0 0,0 0 0,0 0 0,0 0 0,0 0 0,-1 2 0,-4 5 0,1 0 0,0 0 0,0 0 0,0 1 0,1-1 0,1 1 0,-1 0 0,1 0 0,1 1 0,0-1 0,-1 12 0,2-17 0,1 1 0,0-1 0,0 1 0,0-1 0,1 1 0,-1-1 0,1 1 0,0-1 0,0 0 0,1 1 0,-1-1 0,1 0 0,0 0 0,0 0 0,1 0 0,-1 0 0,1-1 0,0 1 0,-1-1 0,2 0 0,-1 1 0,0-1 0,1-1 0,-1 1 0,1 0 0,6 2 0,0 0 0,0-1 0,0-1 0,1 1 0,-1-2 0,1 1 0,0-1 0,-1-1 0,1 0 0,0-1 0,0 0 0,0 0 0,0-1 0,0-1 0,14-3 0,-7 0 0,0-1 0,0-1 0,0 0 0,-1-1 0,0-1 0,0-1 0,23-18 0,-9-1 874,-16 10-5796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4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66 673 5920,'0'0'5982,"-10"8"-5406,-31 21 24,29-22 481,9-8-179,10-12 416,-5 10-946,7-18 154,1 1 0,2 0 0,0 1 0,1 0 0,17-20 0,-10 14 164,-9 13-372,0 1 1,1 1-1,1 0 1,-1 1-1,1 0 1,26-12-1,-28 15-118,-8 4-121,0 0-1,0 1 1,1-1 0,-1 1 0,0 0-1,0 0 1,1 1 0,-1-1 0,1 1-1,-1-1 1,1 1 0,-1 0 0,1 0-1,-1 1 1,1-1 0,2 1 0,-3 0-36,-1 0 0,0 0 0,0 0 0,0 0 0,0 0 0,-1 0 0,1 1-1,0-1 1,0 0 0,-1 1 0,1 0 0,-1-1 0,1 1 0,-1 0 0,0 0 0,0-1 0,1 1 0,-1 0 0,-1 0 0,1 1 0,0-1 0,0 0 0,-1 0 0,1 0 0,-1 5 0,2 5 59,-2 0 0,0 1 0,-1-1-1,0 1 1,0-1 0,-5 15 0,-25 71 720,19-61-240,12-37-563,0 0-1,0 0 1,0 0 0,0 0-1,0 0 1,0 0-1,0 0 1,0 0-1,0 0 1,0 0 0,0 0-1,0 0 1,0 0-1,1 0 1,-1 0 0,0 0-1,0 0 1,0 0-1,0 0 1,0 0-1,0 0 1,0 0 0,0 0-1,0 0 1,0 0-1,0 0 1,0 0 0,0 0-1,1 0 1,-1 0-1,0 0 1,0 0-1,0 0 1,0 0 0,0 0-1,0 0 1,0 0-1,0 0 1,0 0 0,0 0-1,0 0 1,0 0-1,0 0 1,0 0 0,0 0-1,0 0 1,0 1-1,0-1 1,0 0-1,0 0 1,1 0 0,-1 0-1,0 0 1,0 0-1,0 0 1,0 0 0,0 0-1,10-8 335,12-14-176,34-45 262,-40 46-216,1 0 1,1 1-1,0 1 0,36-28 0,-53 46-203,-1 0 0,1 0 0,0 1 0,0-1 0,0 0 0,0 1 0,0-1 0,-1 1 0,1-1 0,0 1 0,0-1 0,0 1 0,0 0 0,1 0 0,-1-1 0,0 1 0,0 0 0,0 0 0,0 0 0,0 0 0,0 0 0,0 0 0,0 0 0,0 1 0,0-1 1,0 0-1,0 0 0,0 1 0,0-1 0,0 1 0,0-1 0,0 1 0,0-1 0,0 1 0,0 0 0,-1-1 0,1 1 0,0 0 0,0 0 0,-1 0 0,1-1 0,-1 1 0,1 0 0,0 0 0,-1 0 0,0 0 0,1 0 0,-1 0 0,0 0 0,1 2 0,1 6 69,0-1 0,0 1 0,-1 0 0,0 14 0,-1-20-85,-4 71 289,2-50-176,0 31 0,2-54-117,0 0 0,0 0 0,0 0 0,0 1 0,1-1 0,-1 0 0,0 0 0,0 0 0,1 0 0,-1 1 0,1-1 0,-1 0 0,1 0 0,-1 0 0,1 0 0,0 0 0,0 0 0,1 1 0,-1-1 0,-1-1 0,1 0 0,0 1 0,0-1 0,0 0 0,-1 0 0,1 0 0,0 0 0,0 0 0,0 0 0,-1 0 0,1 0 0,0 0 0,0 0 0,0 0 0,-1 0 0,1-1 0,0 1 0,0 0 0,1-1 0,4-3 0,1 0 0,-1-1 0,0 1 0,9-10 0,-11 10 0,76-75 0,-49 46 0,69-56 0,-98 87 0,7-5 0,0 1 0,0 0 0,18-9 0,-27 15 0,0 0 0,0 0 0,0 0 0,1 0 0,-1 0 0,0 0 0,0 0 0,0 0 0,1 0 0,-1 0 0,0 0 0,0 0 0,0 0 0,0 0 0,1 0 0,-1 0 0,0 0 0,0 0 0,0 0 0,0 0 0,1 0 0,-1 0 0,0 0 0,0 0 0,0 0 0,1 0 0,-1 0 0,0 0 0,0 0 0,0 0 0,0 1 0,0-1 0,1 0 0,-1 0 0,0 0 0,0 0 0,0 0 0,0 1 0,0-1 0,0 0 0,0 0 0,0 0 0,0 0 0,1 1 0,-1-1 0,0 0 0,0 0 0,0 0 0,0 1 0,-2 10 0,1-7 0,-13 57 0,8-34 0,0-1 0,1 1 0,2 0 0,0 33 0,3-57 0,0 0 0,0 0 0,0 0 0,1 0 0,-1 0 0,1 0 0,0 0 0,0 0 0,0 0 0,0 0 0,1-1 0,-1 1 0,1 0 0,0-1 0,2 3 0,-3-4 0,0-1 0,0 1 0,0 0 0,0-1 0,0 1 0,0-1 0,1 0 0,-1 1 0,0-1 0,0 0 0,1 0 0,-1 1 0,0-1 0,0 0 0,1-1 0,-1 1 0,0 0 0,0 0 0,1 0 0,-1-1 0,0 1 0,0 0 0,0-1 0,1 0 0,-1 1 0,0-1 0,0 1 0,0-1 0,0 0 0,0 0 0,0 0 0,0 0 0,0 1 0,1-3 0,3-3 0,0 0 0,0 0 0,0 0 0,0 0 0,-1-1 0,0 0 0,-1 1 0,0-2 0,0 1 0,0 0 0,-1 0 0,0-1 0,0 0 0,-1 1 0,0-1 0,0-10 0,-1 7 0,0 1 0,-1-1 0,0 1 0,-1 0 0,0 0 0,-1 0 0,0 0 0,0 0 0,-1 0 0,-1 1 0,-9-17 0,-8 7 0,22 19 0,0 0 0,0-1 0,0 1 0,0 0 0,0 0 0,0 0 0,0 0 0,0 0 0,0 0 0,0 0 0,0-1 0,0 1 0,0 0 0,-1 0 0,1 0 0,0 0 0,0 0 0,0 0 0,0 0 0,0 0 0,0 0 0,0 0 0,0 0 0,0-1 0,-1 1 0,1 0 0,0 0 0,0 0 0,0 0 0,0 0 0,0 0 0,0 0 0,-1 0 0,1 0 0,0 0 0,0 0 0,0 0 0,0 0 0,0 0 0,0 0 0,0 0 0,-1 0 0,1 0 0,0 0 0,0 0 0,0 1 0,0-1 0,0 0 0,0 0 0,0 0 0,0 0 0,-1 0 0,1 0 0,0 0 0,0 0 0,0 1 0,0-1 0,0 0 0,1 1 0,-1-1 0,0 0 0,0 1 0,0-1 0,1 0 0,-1 1 0,0-1 0,0 0 0,1 0 0,-1 1 0,0-1 0,1 0 0,-1 0 0,0 0 0,1 0 0,-1 1 0,0-1 0,1 0 0,-1 0 0,0 0 0,1 0 0,-1 0 0,1 0 0,1 2 0,0-1 0,0 0 0,0 1 0,0 0 0,0-1 0,-1 1 0,1 0 0,1 2 0,4 5 0,-4-7 0,-1-1 0,1 1 0,-1-1 0,1 1 0,0-1 0,0 0 0,-1 0 0,1 0 0,0 0 0,0-1 0,0 1 0,0-1 0,0 0 0,0 0 0,0 0 0,0 0 0,0 0 0,3-1 0,7-2 0,-1 0 0,0-1 0,12-5 0,-8 3 0,-1-1 0,1 0 0,-2-1 0,1-1 0,-1 0 0,-1-1 0,1-1 0,-2 0 0,1 0 0,-2-1 0,1-1 0,-2 0 0,0-1 0,16-28 0,-12 16 0,-1-1 0,-1 0 0,-2 0 0,-1-1 0,-1-1 0,-1 1 0,4-37 0,-11 58 0,1 3 0,0 0 0,-1 1 0,1-1 0,-1 0 0,0 0 0,0 0 0,-1 0 0,1 0 0,-1 0 0,0 1 0,0-1 0,-2-4 0,-12 44 0,0 37 0,-9 121 0,16-109 0,2-15 0,6 90 0,0-154 0,1 1 0,1 0 0,-1-1 0,3 8 0,1 4 0,-5-18 0,0 0 0,0 0 0,0 0 0,0 0 0,0 0 0,0 0 0,0 1 0,0-1 0,0 0 0,0 0 0,0 0 0,0 0 0,0 0 0,0 0 0,0 0 0,0 1 0,0-1 0,0 0 0,0 0 0,0 0 0,0 0 0,0 0 0,0 0 0,0 0 0,0 1 0,1-1 0,-1 0 0,0 0 0,0 0 0,0 0 0,0 0 0,0 0 0,0 0 0,0 0 0,0 0 0,0 0 0,0 0 0,1 0 0,-1 0 0,0 1 0,0-1 0,0 0 0,0 0 0,0 0 0,0 0 0,1 0 0,-1 0 0,0 0 0,0 0 0,0 0 0,0 0 0,0 0 0,0 0 0,0-1 0,1 1 0,-1 0 0,0 0 0,0 0 0,0 0 0,0 0 0,0 0 0,0 0 0,0 0 0,1 0 0,4-11 0,2-17 0,4-28 930,-6 26-5277,-5 29 3671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4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14672,'0'0'2039,"68"-16"-1495,-1 2-8,19-6-8,5 1 24,-2 7 16,-15 0 16,1 4 8,-9-6-104,-5 6 0,-13-2-352,-3 2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4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1 927 4816,'0'0'11418,"14"-7"-11043,-5 3-310,2-1 23,0 0 0,-1-1-1,1-1 1,-1 0 0,-1 0-1,1-1 1,11-12-1,-1 0 367,25-19-1,-32 28-192,1 0 0,-2-1 0,1 0 1,-2-1-1,14-19 0,31-36 1435,-50 56-1126,-4 9-456,0-1 0,0 1 0,0 0 0,0 0 1,0 0-1,1 0 0,0 0 0,3-3 0,-1 1-22,0 1 1,-1-1-1,0 0 1,1-1-1,-2 1 1,1-1-1,3-7 1,1-2 200,-8 15-257,1-1-1,-1 1 1,0 0-1,0-1 0,0 1 1,0-1-1,0 1 1,1-1-1,-1 1 1,0 0-1,0-1 1,1 1-1,-1 0 0,0-1 1,1 1-1,-1 0 1,0-1-1,1 1 1,-1 0-1,1 0 1,-1-1-1,0 1 0,1 0 1,-1 0-1,1 0 1,-1-1-1,1 1 1,0 0-1,-1 14 350,-7 27-260,6-39-77,-9 40 123,5-28-96,2 1 0,-1-1 0,2 1 0,0 0 0,0 0 0,2 0 0,0 0 0,2 21 0,1-17 88,-3-13-106,1-1-1,-1 0 1,1 1-1,1-1 1,-1 0-1,4 7 1,-5-10-42,1-1 1,0 0-1,0 0 0,0 1 1,0-1-1,0 0 0,0 0 1,0 0-1,0 0 0,0-1 1,1 1-1,-1 0 0,0 0 1,0-1-1,1 1 0,-1-1 1,1 1-1,-1-1 0,0 1 1,1-1-1,-1 0 0,1 0 1,-1 0-1,1 0 0,-1 0 1,1 0-1,-1 0 0,1 0 1,1-1-1,6-1 30,0 0 0,0-1-1,0 0 1,-1-1 0,1 0 0,-1 0 0,0 0 0,0-1 0,0-1 0,-1 1-1,12-13 1,3-5 72,-1 0 0,20-31 0,-12 14 47,-10 20 47,-10 21-74,-2 12-44,-5-1-54,-1 0-1,0 0 0,0 1 1,-1-1-1,-3 21 0,2-19 38,0 0 1,0 0-1,4 28 0,3-23 90,-6-19-158,1 0-1,-1 0 1,0 1 0,0-1 0,0 0 0,0 0 0,1 0 0,-1 1 0,0-1 0,0 0 0,0 0-1,1 0 1,-1 0 0,0 0 0,0 1 0,1-1 0,-1 0 0,0 0 0,1 0 0,-1 0 0,0 0 0,0 0-1,1 0 1,-1 0 0,0 0 0,0 0 0,1 0 0,-1 0 0,0 0 0,1 0 0,-1 0 0,1-1 0,2-1 31,0-1 1,0 1-1,0-1 1,0 0 0,-1 0-1,5-7 1,-4 6-59,51-72 181,27-33 82,-81 108-239,1 0 1,0-1 0,0 1-1,0 0 1,0 0-1,1 0 1,-1 0 0,0 0-1,0 0 1,1 0 0,-1 1-1,0-1 1,1 0-1,-1 1 1,1-1 0,-1 1-1,1-1 1,-1 1 0,1 0-1,-1-1 1,1 1-1,2 0 1,-2 1-1,-1 0 1,1-1-1,-1 1 0,0 0 0,1 0 1,-1 0-1,0 0 0,0 0 1,0 0-1,0 0 0,0 0 0,0 0 1,0 1-1,0-1 0,0 0 0,0 1 1,-1-1-1,1 0 0,-1 1 0,2 2 1,0 6 18,1 0 0,-1 0 0,-1 0 0,0 0 0,0 0 0,-2 15 0,2 21 142,-1-45-153,0 1 0,0-1 0,0 0 0,0 1 0,0-1 0,1 1 0,-1-1 0,0 0 0,1 1 0,-1-1 0,1 0 0,-1 1 0,1-1 0,0 0 0,-1 0 0,1 0 0,0 0 0,0 0 0,0 0 0,0 0 0,0 0 0,0 0 0,0 0 0,0 0 0,0 0 0,1-1 0,-1 1 0,0 0 0,1-1 0,-1 1 0,3 0 1,1-1 13,0 0 1,1-1 0,-1 1 0,1-1 0,-1 0-1,0 0 1,10-4 0,7-3 0,0-1 0,0-1 0,-1 0 1,-1-2-1,0-1 0,0 0 0,-1-2 0,28-27 0,-43 38-27,33-31 10,73-53-1,-110 88-10,0 0 1,0 0 0,0 0-1,1 0 1,-1 0 0,0 0-1,0 0 1,0 0 0,0-1-1,1 1 1,-1 0 0,0 0-1,0 0 1,0 0 0,0 0-1,1 0 1,-1 0 0,0 0-1,0-1 1,0 1 0,0 0-1,0 0 1,0 0 0,0 0-1,0 0 1,1-1 0,-1 1-1,0 0 1,0 0 0,0 0-1,0 0 1,0-1 0,0 1-1,0 0 1,0 0 0,0 0-1,0 0 1,0-1 0,0 1-1,0 0 1,0 0-1,0 0 1,0 0 0,0-1-1,0 1 1,-1 0 0,-9 4 61,-5 8-27,-28 24 41,-46 47 0,76-69-50,1-1 0,1 2 0,1-1 0,0 2 0,1-1 0,0 1 0,-11 32 0,19-46-26,0-1 1,1 1 0,0-1-1,-1 1 1,1 0 0,0-1 0,0 1-1,0 0 1,0-1 0,0 1-1,0-1 1,0 1 0,0 0-1,1-1 1,-1 1 0,1-1 0,-1 1-1,1-1 1,0 1 0,-1-1-1,1 1 1,0-1 0,0 1-1,0-1 1,0 0 0,0 0 0,0 0-1,1 1 1,-1-1 0,0 0-1,1-1 1,-1 1 0,0 0-1,1 0 1,-1 0 0,1-1 0,0 1-1,-1-1 1,1 1 0,1-1-1,5 2 2,0 0-1,0-1 0,0 0 0,0-1 1,-1 0-1,14-1 0,-10-1-11,-1 0 0,0-1 1,0 0-1,0 0 0,-1-1 0,1-1 0,-1 0 0,0 0 1,0 0-1,0-1 0,-1-1 0,0 1 0,0-1 1,-1-1-1,0 1 0,0-1 0,-1-1 0,0 1 0,9-17 1,-4 4-21,-1-1 1,-1 1 0,-1-2 0,-1 1-1,0-1 1,-2 0 0,4-42-1,-5 22-47,-2-1 0,-2 1-1,-2 0 1,-2-1 0,-13-62-1,16 102 50,-1 0 0,1 0 0,-1 0 0,0 0-1,0 0 1,-3-5 0,4 9 24,1-1-1,-1 1 0,1-1 1,0 0-1,-1 1 0,1 0 1,-1-1-1,1 1 1,-1-1-1,1 1 0,-1 0 1,1-1-1,-1 1 0,0 0 1,1-1-1,-1 1 1,0 0-1,1 0 0,-1 0 1,1-1-1,-1 1 1,0 0-1,1 0 0,-1 0 1,0 0-1,1 0 0,-1 0 1,0 1-1,1-1 1,-1 0-1,0 0 0,1 0 1,-1 1-1,0-1 0,1 0 1,-1 0-1,1 1 1,-1-1-1,1 1 0,-1-1 1,1 0-1,-1 1 1,1-1-1,-1 1 0,1-1 1,0 1-1,-1 0 0,1-1 1,0 1-1,-1-1 1,1 1-1,0 0 0,-1 0 1,-11 19-1,0 1 0,2-1 0,0 2 0,1 0 0,1 0 0,2 0 0,0 1 0,1 0 0,1 0 0,1 1 0,1-1 1,2 1-1,0-1 0,1 1 0,1-1 0,2 1 0,0-1 0,1 0 0,14 34 0,-15-45 12,0 0 1,1-1-1,0 1 1,1-1-1,0 0 0,1-1 1,1 1-1,-1-1 1,2-1-1,12 13 0,-19-21-2,-1 1 0,1-1 0,0 0 0,0 0 0,0 0 0,0 0 0,0 0 0,0 0 0,1 0 0,-1-1 0,0 1 0,0-1 0,0 0 0,1 0 0,-1 1 0,0-1 0,4-1 0,-1 0 1,-1 0 0,1 0 0,-1-1 0,0 1 0,1-1 0,-1 0 0,0 0 0,5-4 0,0-1 6,1 0 0,-1-1 0,0 0 0,-1 0 0,13-18 0,-7 8-5,-2-1 0,0 0 0,11-25 0,-21 39-2,0 0 0,0 0 0,0 0 1,0 0-1,-1 0 0,0-1 0,0 1 1,0-1-1,-1 1 0,0-1 0,0 1 0,0 0 1,-1-1-1,0 1 0,0-1 0,0 1 1,0 0-1,-5-10 0,6 14-2,-1 1 1,1-1-1,-1 0 1,1 1-1,-1-1 0,1 0 1,-1 1-1,1-1 0,-1 1 1,1-1-1,-1 1 1,0-1-1,1 1 0,-1 0 1,0-1-1,1 1 0,-1 0 1,0-1-1,1 1 0,-1 0 1,0 0-1,0 0 1,1 0-1,-1-1 0,0 1 1,0 0-1,0 0 0,1 1 1,-1-1-1,0 0 1,0 0-1,1 0 0,-1 0 1,0 1-1,0-1 0,1 0 1,-1 1-1,0-1 1,1 0-1,-1 1 0,1-1 1,-1 1-1,0-1 0,1 1 1,-1 0-1,1-1 1,-1 2-1,-3 2 4,0 0-1,0 0 1,1 1 0,-1 0 0,-3 7 0,-2 7 16,0 0 0,-10 38 0,16-49-16,1 0 1,1 1-1,-1-1 0,2 1 0,-1 0 1,1-1-1,0 1 0,1-1 0,0 1 1,2 9-1,-2-17-5,-1 1 0,1 0-1,0 0 1,0-1 0,0 1 0,0-1-1,0 1 1,0-1 0,1 1 0,-1-1 0,0 0-1,1 1 1,-1-1 0,1 0 0,0 0-1,-1 0 1,1 0 0,0 0 0,-1-1-1,1 1 1,0 0 0,0-1 0,0 0 0,-1 1-1,1-1 1,0 0 0,0 0 0,0 0-1,3 0 1,6 0 0,0-2 0,0 1 0,20-6 0,-24 5 0,10-3 0,0-1 0,-1-1 0,29-16-1,-4 2 1,-40 21-2,1-1 0,-1 0 0,1 1 0,-1-1 0,1 1 0,0-1 0,-1 1 0,1 0 0,-1 0 0,1 0 0,0 0 0,-1 0 0,1 0 0,0 0 0,-1 0 0,1 1 0,0-1 0,-1 1 0,1-1 0,-1 1 0,1 0 0,-1-1 0,1 1 0,-1 0 0,0 0 0,1 0 0,-1 0 0,0 0 0,0 0 0,0 1 0,0-1 0,0 0 0,0 1 0,0-1 0,0 0 0,0 1 0,-1-1 0,1 1 0,0-1 0,0 3 0,3 7 0,-1 1 0,1-1 0,-2 1 0,2 15 0,-3-25 0,0 17 2,0-1 1,-1 1-1,-1-1 0,0 1 1,-1-1-1,-2 0 1,0 1-1,-7 20 0,-2-3 8,-1-1-1,-2-1 0,-21 35 1,37-68-5,-1 0 0,1-1 0,0 1 0,0 0 0,-1 0 0,1-1 0,-1 1 0,1 0 0,0-1 0,-1 1 0,1-1 0,-1 1 0,0-1 0,1 1 0,-1 0 0,1-1 0,-1 0 0,0 1 0,1-1 0,-1 1 0,0-1 0,1 0 0,-1 0 0,0 1 0,-1-1 0,1-1 5,0 0-1,0 0 1,0 0 0,0 0 0,1 0 0,-1-1 0,0 1-1,1 0 1,-1 0 0,1-1 0,-1 1 0,1 0-1,0-1 1,-1-2 0,-4-19 22,1-1 1,1 0-1,1 1 1,2-46-1,19-95 10,-13 127-40,2 1 1,21-59-1,-22 76-18,1 1-1,1 0 0,0 0 1,2 1-1,0 0 0,20-23 1,-28 36 6,-1 1 0,1 1 0,0-1 0,0 0 0,0 1 0,1 0 0,-1-1 0,1 1 0,5-2 0,-8 4 6,0-1 0,0 1 0,1 0 0,-1 0 0,0 0 0,0 0 1,1 0-1,-1 0 0,0 0 0,1 1 0,-1-1 0,0 0 0,0 1 0,0-1 1,1 1-1,-1-1 0,0 1 0,0 0 0,0-1 0,0 1 0,0 0 0,0 0 0,0 0 1,0-1-1,0 1 0,-1 0 0,1 0 0,0 0 0,-1 1 0,1-1 0,0 0 1,0 2-1,4 7-4,-1 0 1,0 1-1,-1-1 1,0 1-1,-1-1 0,0 1 1,0 0-1,-1 0 1,-1 0-1,0 0 1,0 0-1,-1 0 1,-1 0-1,-3 16 1,1-14 14,1 0 0,-2 0 0,1-1 0,-2 1 1,0-1-1,0-1 0,-1 1 0,-1-1 0,1 0 1,-2-1-1,-14 15 0,20-22 5,0-1 0,0 1 0,0-1 0,0 0 0,-1 0 0,1-1 0,0 1 0,-1-1 0,0 1 0,1-1 0,-1 0 0,1 0 0,-1-1 0,0 1 0,0-1 0,0 0 0,-3 0 0,6-1-6,0 1 0,0-1 0,0 1 0,0-1 1,0 0-1,0 1 0,1-1 0,-1 0 0,0 0 0,1 1 0,-1-1 0,0 0 0,1 0 1,-1 0-1,1 0 0,-1 0 0,1 0 0,0 0 0,-1 0 0,1 0 0,0 0 0,0 0 1,0 0-1,-1-2 0,1-26 9,0 27-15,0-1 1,1 1-1,-1-1 1,1 1-1,0-1 1,0 1-1,0-1 0,0 1 1,0 0-1,0-1 1,1 1-1,-1 0 0,1 0 1,-1 0-1,1 0 1,0 1-1,0-1 0,0 0 1,0 1-1,0-1 1,0 1-1,1 0 1,-1-1-1,0 1 0,5-1 1,6-2-7,1 0 0,0 1-1,24-3 1,4 0 39,-38 5-31,50-12 0,0-3 0,60-25 0,-107 37-2,-1 0 1,0 0-1,0 0 1,0-1-1,0 0 1,-1 0-1,1 0 0,-1-1 1,-1 0-1,1 0 1,-1 0-1,0 0 1,5-12-1,-7 14 0,0 1 0,-1-1 0,1-1 0,-1 1 0,0 0 0,0 0 0,0 0 0,-1-1 0,1 1 0,-1 0 0,0-1 0,0 1 0,-1 0 0,1-1 0,-1 1-1,0 0 1,0 0 0,0-1 0,-1 1 0,1 0 0,-1 0 0,0 1 0,0-1 0,-4-4 0,5 6 0,-1 0 0,0 1 0,1-1 0,-1 1 0,0 0 0,0-1 0,0 1 0,0 0 0,0 0 0,0 0 0,-1 0 0,1 0 0,0 1 0,0-1 0,-1 1 0,1-1 0,0 1 0,-1 0 0,1 0 0,0 0 0,-1 0 0,1 1 0,0-1 0,-1 0 0,1 1 0,0 0 0,0-1 0,-1 1 0,1 0 0,0 0 0,0 0 0,0 1 0,0-1 0,0 0 0,1 1 0,-1-1 0,0 1 0,1 0 0,-1 0 0,1-1 0,-1 1 0,-1 4 0,-11 16 0,8-14 0,0 0 0,1 1 0,0-1 0,1 1 0,0 0 0,0 0 0,1 1 0,0-1 0,-3 18 0,5-9 0,0 0 0,1 0 0,1 0 0,0 0 0,6 25 0,-6-40 0,1-1 0,-1 1 0,0 0 0,1-1 0,0 0 0,0 1 0,0-1 0,0 0 0,0 0 0,0 0 0,0 0 0,0 0 0,1 0 0,-1-1 0,1 1 0,0-1 0,-1 0 0,1 0 0,0 0 0,0 0 0,-1 0 0,1-1 0,0 1 0,0-1 0,0 1 0,0-1 0,5-1 0,2-2 0,-1 0 0,0-1 0,0 0 0,0-1 0,0 0 0,-1 0 0,0-1 0,13-11 0,1-5 0,29-36 0,12-13 0,-59 67 0,1 1 0,0-1 0,1 0 0,7-3 0,8-5 0,-21 12 0,0 0 0,0 0 0,0 0 0,0 0 0,0-1 0,0 1 0,1 0 0,-1 0 0,0 0 0,0 0 0,0 0 0,0 0 0,0 0 0,0 0 0,0 0 0,0 0 0,1 0 0,-1 0 0,0 0 0,0 0 0,0 0 0,0 0 0,0 0 0,0 0 0,0 0 0,0 0 0,1 0 0,-1 1 0,0-1 0,0 0 0,0 0 0,0 0 0,0 0 0,0 0 0,0 0 0,0 0 0,0 0 0,0 0 0,0 0 0,1 0 0,-1 0 0,0 1 0,0-1 0,0 0 0,0 0 0,0 0 0,0 0 0,0 0 0,0 0 0,0 0 0,1 10 0,-3 7 0,-11 35 0,10-40 0,-1 0 0,2 0 0,-1 0 0,0 17 0,41-74 0,-21 23 0,29-34 0,-42 51 0,0 1 0,1-1 0,0 1 0,0 0 0,0 1 0,1-1 0,-1 1 0,12-5 0,-16 8 0,1 0 0,-1-1 0,1 1 0,-1 0 0,1 0 0,0 0 0,-1 0 0,1 0 0,-1 0 0,1 0 0,-1 0 0,1 1 0,-1-1 0,1 0 0,-1 1 0,1 0 0,-1-1 0,1 1 0,-1 0 0,0 0 0,1-1 0,-1 1 0,0 0 0,0 0 0,0 1 0,0-1 0,0 0 0,0 0 0,0 0 0,0 1 0,0-1 0,0 0 0,0 3 0,4 6 0,-1 1 0,-1-1 0,5 21 0,-2-8 0,-4-17 0,14 39 0,-15-43 0,0 1 0,0-1 0,1 1 0,-1-1 0,1 0 0,-1 1 0,1-1 0,0 0 0,0 0 0,0 0 0,0 0 0,0-1 0,3 3 0,-3-4 0,0 1 0,0-1 0,0 0 0,0 0 0,0 0 0,-1 0 0,1 0 0,0 0 0,0-1 0,0 1 0,0-1 0,0 1 0,0-1 0,-1 0 0,1 1 0,0-1 0,-1 0 0,1 0 0,0 0 0,2-3 0,32-28 0,-32 28 0,9-9 0,-1-1 0,17-24 0,-26 34 0,0 0 0,-1-1 0,1 1 0,-1-1 0,0 1 0,0-1 0,0 0 0,-1 0 0,1 0 0,-1 0 0,-1 0 0,1 0 0,-1 0 0,0-7 0,0 12 0,0 0 0,0 0 0,0-1 0,0 1 0,0 0 0,-1 0 0,1 0 0,0-1 0,0 1 0,0 0 0,-1 0 0,1 0 0,0 0 0,0-1 0,0 1 0,-1 0 0,1 0 0,0 0 0,0 0 0,-1 0 0,1 0 0,0 0 0,0 0 0,-1 0 0,1-1 0,0 1 0,0 0 0,-1 0 0,1 0 0,0 0 0,0 1 0,-1-1 0,1 0 0,0 0 0,0 0 0,-1 0 0,1 0 0,-10 4 0,0 4 0,0 1 0,0 1 0,1 0 0,1 0 0,-1 1 0,-12 22 0,15-21 0,0 0 0,1 1 0,1 0 0,0-1 0,1 1 0,0 1 0,1-1 0,0 0 0,1 24 0,1-35 0,0-1 0,0 1 0,0-1 0,0 1 0,1-1 0,-1 0 0,0 1 0,1-1 0,-1 1 0,1-1 0,-1 0 0,1 1 0,0-1 0,0 0 0,-1 0 0,1 0 0,0 0 0,0 1 0,0-1 0,0 0 0,0-1 0,1 1 0,-1 0 0,0 0 0,0 0 0,1-1 0,-1 1 0,0 0 0,1-1 0,-1 0 0,0 1 0,1-1 0,-1 0 0,1 1 0,2-1 0,0 0 0,0 0 0,1 0 0,-1 0 0,0-1 0,0 0 0,1 0 0,-1 0 0,0 0 0,0 0 0,7-5 0,-4 2 0,0-2 0,0 1 0,0-1 0,-1 0 0,1 0 0,-2-1 0,1 0 0,-1 0 0,0 0 0,6-11 0,3-11 0,16-45 0,-26 66 0,7-27 0,-1-1 0,-2 0 0,-1 0 0,-2 0 0,1-51 0,-14-182 0,7 252 0,1 11 0,0 0 0,-1 0 0,1 0 0,-1 0 0,-1 0 0,-2-10 0,4 16 0,-1-1 0,1 1 0,0-1 0,-1 1 0,1-1 0,0 1 0,-1-1 0,1 1 0,0-1 0,-1 1 0,1 0 0,-1-1 0,1 1 0,0 0 0,-1-1 0,1 1 0,-1 0 0,1 0 0,-1-1 0,0 1 0,1 0 0,-1 0 0,1 0 0,-1 0 0,1 0 0,-1 0 0,1 0 0,-1 0 0,0 0 0,1 0 0,-1 0 0,1 0 0,-1 0 0,1 0 0,-1 0 0,1 0 0,-1 1 0,1-1 0,-1 0 0,1 1 0,-1-1 0,0 1 0,-1 0 0,0 1 0,-1-1 0,1 1 0,0 0 0,0 0 0,0 0 0,1 0 0,-3 3 0,-6 12 0,1 0 0,1 1 0,0 0 0,-6 27 0,-15 78 0,19-68 0,-4 103 0,14-122 0,1 0 0,2 0 0,15 70 0,-14-91 0,-2-2 0,1 1 0,1-1 0,0 0 0,7 13 0,-10-23 0,0-1 0,1 0 0,-1 1 0,1-1 0,0 0 0,-1 0 0,1 0 0,0 0 0,0 0 0,1 0 0,2 1 0,-3-2 0,-1 0 0,1-1 0,0 1 0,-1-1 0,1 1 0,0-1 0,-1 0 0,1 0 0,0 1 0,0-1 0,-1-1 0,1 1 0,0 0 0,-1 0 0,1-1 0,0 1 0,0-1 0,-1 1 0,3-2 0,4-2 0,-1 0 0,0-1 0,0 0 0,0 0 0,0-1 0,-1 1 0,0-2 0,-1 1 0,1 0 0,-1-1 0,0 0 0,-1 0 0,0-1 0,0 1 0,5-16 0,-4 11 0,-1 0 0,-1-1 0,0 1 0,-1-1 0,0 0 0,-1 1 0,-1-1 0,0 0 0,0 0 0,-3-13 0,3 24 0,-1 1 0,1-1 0,0 1 0,-1-1 0,1 1 0,-1 0 0,1-1 0,-1 1 0,1 0 0,-1 0 0,0-1 0,0 1 0,0 0 0,-1-2 0,1 3 0,1 0 0,-1-1 0,1 1 0,-1 0 0,1 0 0,-1-1 0,0 1 0,1 0 0,-1 0 0,1 0 0,-1 0 0,0 0 0,1 0 0,-1 0 0,1 0 0,-1 0 0,0 0 0,1 0 0,-1 0 0,1 0 0,-1 1 0,1-1 0,-2 1 0,-1 0 0,1 1 0,-1 0 0,1 0 0,0 0 0,0 0 0,-1 0 0,1 1 0,1-1 0,-1 0 0,0 1 0,1 0 0,-2 3 0,-9 17 0,2 1 0,1 0 0,1 1 0,1 0 0,1 1 0,-3 27 0,9-49 0,0 0 0,0 0 0,0 0 0,0 0 0,1-1 0,0 1 0,0 0 0,0-1 0,0 1 0,3 6 0,-3-9 0,-1 0 0,1 0 0,-1-1 0,1 1 0,0 0 0,-1 0 0,1-1 0,0 1 0,0 0 0,-1-1 0,1 1 0,0-1 0,0 1 0,0-1 0,0 1 0,0-1 0,0 0 0,0 1 0,0-1 0,0 0 0,0 0 0,0 0 0,0 0 0,0 0 0,0 0 0,0 0 0,0 0 0,0 0 0,0 0 0,0 0 0,0-1 0,0 1 0,-1 0 0,1-1 0,0 1 0,0-1 0,0 1 0,0-1 0,0 1 0,-1-1 0,1 0 0,0 1 0,0-1 0,1-1 0,64-59 0,19-16 0,-84 77 0,-1-1 0,1 1 0,-1-1 0,1 1 0,-1-1 0,1 1 0,0 0 0,-1-1 0,1 1 0,0 0 0,0 0 0,-1-1 0,1 1 0,0 0 0,-1 0 0,1 0 0,0 0 0,0 0 0,-1 0 0,1 0 0,0 0 0,0 0 0,-1 0 0,1 1 0,0-1 0,1 1 0,-1-1 0,0 1 0,0 0 0,0 0 0,0 0 0,0 0 0,0 1 0,-1-1 0,1 0 0,0 0 0,-1 0 0,1 1 0,-1-1 0,1 2 0,2 6 0,-1 1 0,0-1 0,0 13 0,-2-17 0,1 7 0,0 8 0,4-18 0,4-11 0,32-54 0,-41 63 0,0-1 0,1 1 0,-1 0 0,0 0 0,0-1 0,0 1 0,0 0 0,1-1 0,-1 1 0,0 0 0,0 0 0,1 0 0,-1-1 0,0 1 0,1 0 0,-1 0 0,0 0 0,1 0 0,-1 0 0,0-1 0,0 1 0,1 0 0,-1 0 0,0 0 0,1 0 0,-1 0 0,1 0 0,-1 0 0,0 0 0,1 0 0,-1 0 0,0 0 0,0 1 0,1-1 0,-1 0 0,0 0 0,1 0 0,-1 0 0,0 0 0,1 1 0,-1-1 0,0 0 0,0 0 0,1 0 0,-1 1 0,0-1 0,0 0 0,1 0 0,-1 1 0,0-1 0,0 0 0,0 1 0,0-1 0,0 0 0,1 0 0,-1 1 0,0 0 0,12 26 0,-7-15 0,-5-11 0,5 7 0,0 1 0,0-1 0,8 9 0,-12-15 0,1-1 0,-1 1 0,0 0 0,1-1 0,-1 0 0,1 1 0,0-1 0,-1 0 0,1 0 0,0 0 0,0 0 0,0 0 0,0 0 0,0-1 0,0 1 0,0-1 0,0 1 0,0-1 0,0 0 0,0 0 0,0 1 0,4-2 0,-5 1 0,1-1 0,-1 0 0,0 1 0,1-1 0,-1 0 0,0 0 0,0 0 0,1 0 0,-1 0 0,0 0 0,0 0 0,0 0 0,0-1 0,0 1 0,-1 0 0,1 0 0,0-1 0,-1 1 0,2-3 0,2-5 0,17-29 0,-2-1 0,-1-1 0,-3 0 0,-1-1 0,-2-1 0,12-73 0,-21 91 0,27-321 0,-32 338 0,0 8 0,-3 14 0,4-8 0,-13 95 0,5 0 0,3 109 0,8-166 0,2 0 0,14 66 0,-13-84 0,5 17 0,-10-43 1,0-1-1,0 0 1,1 1 0,-1-1 0,0 0-1,0 1 1,0-1 0,0 0-1,0 1 1,0-1 0,0 1 0,0-1-1,0 0 1,0 1 0,0-1-1,0 0 1,0 1 0,0-1-1,0 0 1,0 1 0,0-1 0,-1 0-1,1 1 1,0-1 0,0 0-1,0 1 1,-1-1 0,1 0 0,0 1-1,0-1 1,0 0 0,-1 0-1,1 1 1,0-1 0,-1 0-1,1 0 1,0 0 0,-1 0 0,1 1-1,0-1 1,-1 0 0,1 0-1,-1 0 1,-16 1-79,14-1-6,-30-4-1258,17 1-2862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4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14776,'0'0'480,"71"-18"16,3 0-8,17-4-9,-6 3-39,-13 9 0,-18 8-272,-21 2 8,-9 0-104,-18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4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77 14368,'0'0'1560,"-26"-65"-1408,50 53 16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5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1 830 9344,'0'0'5249,"10"-2"-4152,-1 0-915,0-1 0,0 0 1,-1 0-1,1-1 0,-1 0 0,0 0 0,0-1 0,0 0 0,13-12 0,11-13 257,-2-2-1,-2 0 1,30-45-1,61-118 910,-101 161-1024,-1-1 0,-2-1 0,13-46 0,-23 62-37,0 1 0,-2-1 0,0 0 1,-1 0-1,-1 0 0,-1 0 0,-1 1 1,-4-24-1,5 39-135,-3-12 369,2 12 187,0 10 570,2 3-1065,0 0 0,0 0 0,5 16 0,2 11 40,-7-33-237,48 256 1293,-42-232-1128,-1 0 0,-1 0 1,-2 0-1,0 1 0,-2-1 0,-1 1 0,-5 31 0,5-54-129,-1-1 0,0 0 0,0 0 0,-1 0 0,1 0 0,-1 0 0,0 0 0,0-1 0,0 1 0,0-1 0,-1 1 0,0-1 0,-5 6 0,5-7-16,1 0 1,-1 0-1,0-1 0,0 1 0,0-1 0,0 1 1,0-1-1,0 0 0,0 0 0,0 0 1,-1-1-1,1 1 0,0-1 0,-1 0 0,1 0 1,0 0-1,0 0 0,-5-1 0,-7-2-10,0-1 0,-1 0 0,2-2 0,-1 1 0,0-2 0,1 0 0,0-1-1,1 0 1,0-1 0,0 0 0,-21-21 0,34 30-26,0 0 0,0 0 0,1 0 0,-1 0 0,0 0 0,0 0 0,0 0 0,0 0 0,0 1 0,0-1 0,0 0 0,0 0 0,0 0 0,0 0 0,0 0 0,0 0 0,0 0 0,1-1 0,-1 1 0,0 0 0,0 0 0,0 0 0,0 0 0,0 0 0,0 0 0,0 0 0,0 0 0,0 0 0,0 0 0,0 0 0,0 0 0,0 0 0,0 0 0,0 0 0,0 0 0,1 0 0,-1 0 0,0 0 0,0 0 0,0 0 0,0 0 0,0-1 0,0 1 0,0 0 0,0 0 0,0 0 0,0 0 0,0 0 0,0 0 0,0 0 0,0 0 0,0 0 0,0 0 0,0 0 0,0 0 0,0 0 0,0-1 0,0 1 0,0 0 0,0 0 0,0 0 0,0 0 0,-1 0 0,10 1 0,-8-1 0,34 3 0,-1-1 0,1-2 0,49-6 0,-56 4 0,13-3 0,0-2 0,0-1 0,-1-2 0,70-27 0,-51 12 0,-2-3 0,77-50 0,-121 70 0,-9 5 0,-6 5 0,-27 21 0,5 0 0,1 2 0,2 0 0,-27 41 0,34-45 0,8-13 0,0 0 0,1 0 0,0 1 0,1 0 0,0 0 0,1 0 0,-1 0 0,-2 15 0,6-23 0,0 0 0,-1 0 0,1 0 0,0 0 0,0 0 0,0 0 0,0 0 0,0 0 0,0 0 0,0-1 0,0 1 0,0 0 0,1 0 0,-1 0 0,0 0 0,1 0 0,-1 0 0,0 0 0,1 0 0,-1-1 0,1 1 0,0 1 0,0-1 0,0-1 0,0 1 0,0-1 0,0 0 0,0 1 0,0-1 0,0 0 0,0 0 0,0 0 0,0 0 0,0 0 0,0 0 0,0 0 0,0 0 0,0 0 0,0 0 0,1-1 0,6-1 0,-1-1 0,1 0 0,-1 0 0,7-5 0,-12 6 0,8-3 0,0-2 0,-1 0 0,0 0 0,-1 0 0,1-1 0,-1 0 0,-1-1 0,1 0 0,-2 0 0,1 0 0,-1-1 0,-1 0 0,1 0 0,-2-1 0,0 0 0,0 1 0,-1-1 0,0-1 0,0 1 0,-2 0 0,1-1 0,-1 1 0,-1 0 0,0-1 0,-1 1 0,0-1 0,-1 1 0,0 0 0,-7-22 0,8 32 0,1 0 0,0 0 0,0 0 0,-1 0 0,1 0 0,-1 0 0,1 0 0,-1 0 0,1 0 0,-1 0 0,0 0 0,1 1 0,-1-1 0,0 0 0,0 0 0,1 1 0,-1-1 0,0 0 0,0 1 0,0-1 0,0 1 0,0-1 0,0 1 0,0 0 0,0-1 0,0 1 0,0 0 0,0 0 0,0 0 0,-2 0 0,0 0 0,0 1 0,0 0 0,1 0 0,-1 0 0,0 1 0,1-1 0,-1 1 0,-3 2 0,2-1 0,3-2 0,1-1 0,-1 1 0,1-1 0,-1 0 0,1 1 0,0-1 0,-1 1 0,1-1 0,0 1 0,0-1 0,-1 1 0,1 0 0,0-1 0,0 1 0,0-1 0,0 1 0,-1-1 0,1 1 0,0 0 0,0-1 0,0 1 0,0-1 0,1 1 0,-1 0 0,0-1 0,0 1 0,0-1 0,0 1 0,1-1 0,-1 1 0,0 0 0,0-1 0,1 1 0,-1-1 0,0 0 0,1 1 0,-1-1 0,1 1 0,-1-1 0,0 1 0,1-1 0,-1 0 0,1 1 0,-1-1 0,1 0 0,-1 0 0,1 1 0,0-1 0,-1 0 0,1 0 0,-1 0 0,1 0 0,-1 1 0,1-1 0,0 0 0,-1 0 0,2 0 0,40-8 12,-32 5-4048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5120,'0'0'7196,"12"-2"-6648,87-20 1493,0-5 0,138-55 0,-212 66-836,-16 8-3411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5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1138 9240,'0'0'1116,"6"-13"-472,103-178 1446,-77 143-1407,3 0 0,62-65-1,-70 83-344,8-13 172,-27 32-228,0-1 0,1 2 0,1-1 0,0 1 0,1 1 0,14-11-1,-25 20-237,1-1 0,-1 1-1,0 0 1,0 0-1,0 0 1,0 0 0,1 0-1,-1 0 1,0 0 0,0 0-1,0 0 1,1-1-1,-1 1 1,0 0 0,0 0-1,0 0 1,1 0-1,-1 0 1,0 0 0,0 0-1,0 0 1,1 1-1,-1-1 1,0 0 0,0 0-1,0 0 1,1 0 0,-1 0-1,0 0 1,0 0-1,0 0 1,1 0 0,-1 1-1,0-1 1,0 0-1,0 0 1,0 0 0,0 0-1,1 1 1,-1-1-1,0 0 1,0 0 0,0 0-1,0 0 1,0 1 0,0-1-1,0 0 1,0 0-1,0 0 1,0 1 0,0-1-1,0 0 1,1 21 986,-11 36-585,8-44-144,1-10-271,-2 18 412,-3 32 1,6-46-332,1 1 0,-1-1-1,1 1 1,1-1 0,-1 0 0,1 0 0,5 13 0,1-4 96,0-1-1,0 0 1,2 0 0,-1-1 0,2 0 0,14 14 0,-16-18-41,1-1 0,0-1 0,0 0 0,0 0 0,1-1 0,0 0 0,1-1 0,21 9 0,-27-14-98,-1 0 0,1 0 0,0-1 0,0 1 0,0-1 0,0-1 0,-1 1 0,1-1 0,0 0 0,0 0 0,-1-1 0,1 0 0,-1 0 0,1 0 0,-1 0 0,0-1 0,0 0 0,0 0 0,0 0 0,5-6 0,1 1 8,-1-1 1,0 0-1,-1-1 1,0 0-1,-1-1 1,0 0 0,10-17-1,-12 17-5,-1-1 0,0 1 0,-1-1 0,0 0-1,2-14 1,-5 19 2,0 0-1,-1 0 1,1 0-1,-1 0 1,-1 0-1,1 0 1,-1 0-1,-1 0 1,1 0-1,-5-11 1,6 18-67,0-1-1,-1 1 1,1 0 0,0-1 0,0 1 0,-1 0 0,1-1-1,0 1 1,-1 0 0,1 0 0,0-1 0,-1 1 0,1 0 0,0 0-1,-1 0 1,1-1 0,-1 1 0,1 0 0,0 0 0,-1 0-1,1 0 1,-1 0 0,1 0 0,0 0 0,-1 0 0,1 0-1,-1 0 1,1 0 0,-1 0 0,1 0 0,0 0 0,-1 0 0,1 1-1,-1-1 1,1 0 0,0 0 0,-1 0 0,1 1 0,0-1-1,-1 0 1,1 0 0,0 1 0,-1-1 0,-16 16 130,10-9-107,1 1 0,0 0 0,1 1 0,0 0 1,0-1-1,1 2 0,0-1 0,1 0 0,0 1 0,0-1 0,1 1 0,-1 11 0,2-15-17,1 1 0,-1-1 1,2 0-1,-1 1 0,1-1 0,0 0 0,0 1 0,1-1 0,0 0 0,0 0 0,0 0 0,1 0 0,-1-1 0,2 1 1,-1-1-1,0 1 0,1-1 0,0 0 0,1 0 0,5 5 0,-3-4-5,1 0 0,0 0 0,0 0 1,0-1-1,1 0 0,-1-1 0,1 0 0,0 0 0,0-1 0,1-1 1,-1 1-1,19 1 0,-13-3-10,0-1 0,0-1 1,0-1-1,1 0 0,-1-1 0,-1 0 0,22-9 1,10-3-25,0-3 1,-2-2-1,0-2 1,-2-1-1,0-3 1,-2-1-1,-1-2 1,38-36-1,-57 48 24,-16 14 8,0 1 0,0-1 1,-1 0-1,1 0 1,-1 0-1,0 0 0,0-1 1,0 1-1,-1-1 1,1 0-1,-1 0 0,3-6 1,-5 10-2,0 0 1,0 0-1,0-1 1,0 1-1,0 0 0,0 0 1,0-1-1,0 1 1,-1 0-1,1 0 1,0 0-1,0-1 1,0 1-1,0 0 1,0 0-1,-1 0 0,1-1 1,0 1-1,0 0 1,0 0-1,-1 0 1,1 0-1,0 0 1,0-1-1,-1 1 0,1 0 1,0 0-1,0 0 1,-1 0-1,1 0 1,0 0-1,0 0 1,-1 0-1,1 0 1,0 0-1,0 0 0,-1 0 1,1 0-1,0 0 1,0 0-1,-1 0 1,1 0-1,0 0 1,0 1-1,-1-1 1,1 0-1,0 0 0,-1 0 1,-15 7 81,-3 5-22,0 1 1,1 1 0,1 0-1,-20 22 1,-60 73 246,88-98-271,-7 7 18,-9 12 221,-30 46-1,54-75-270,0 1 0,0-1 0,0 1 0,0-1 0,1 1 0,-1 0 0,0-1 1,1 1-1,0 0 0,-1-1 0,1 1 0,0 0 0,0 0 0,0-1 0,0 4 0,0-5-6,1 0 0,-1 1-1,0-1 1,0 1 0,0-1 0,1 0-1,-1 1 1,0-1 0,0 0 0,1 1 0,-1-1-1,0 0 1,1 1 0,-1-1 0,0 0 0,1 1-1,-1-1 1,1 0 0,-1 0 0,0 0-1,1 1 1,-1-1 0,1 0 0,17-3 14,6-7-16,-1-1 0,0-1 0,-1-2 0,0 0 0,34-29 0,87-98 0,-142 141 0,2-4 0,0 1 0,0 0 0,0 0 0,0 1 0,7-5 0,-10 7 0,1-1 0,0 1 0,-1 0 0,1 0 0,0-1 0,0 1 0,-1 0 0,1 0 0,0 0 0,0 0 0,0 0 0,-1 0 0,1 0 0,0 0 0,0 0 0,-1 0 0,1 1 0,0-1 0,0 0 0,-1 0 0,1 1 0,0-1 0,-1 1 0,1-1 0,0 0 0,-1 1 0,1-1 0,-1 1 0,1-1 0,0 1 0,-1 0 0,1-1 0,-1 1 0,0 0 0,1 1 0,10 14 0,-2 2 0,0 0 0,8 22 0,-14-33 0,-2-3 0,1-1 0,-1 0 0,1 0 0,0 0 0,0 0 0,0 0 0,1 0 0,-1 0 0,1-1 0,-1 1 0,1-1 0,0 0 0,0 0 0,0 0 0,0 0 0,0 0 0,0-1 0,1 1 0,5 1 0,-3-2 0,-1 0 0,1 0 0,-1-1 0,1 1 0,-1-1 0,1-1 0,-1 1 0,1-1 0,-1 0 0,1 0 0,-1 0 0,8-4 0,6-4 0,0-1 0,0 0 0,-1-2 0,-1 0 0,0-1 0,-1 0 0,0-2 0,20-22 0,5-13 0,55-84 0,-69 90 0,-1-2 0,-2 0 0,33-91 0,-44 98 0,-3-1 0,0 0 0,-3 0 0,-2 0 0,2-60 0,-7 100 0,-3-39 0,3 37 0,0 0 0,0 1 0,-1-1 0,1 0 0,-1 1 0,1-1 0,-1 1 0,0-1 0,0 1 0,1-1 0,-1 1 0,0-1 0,0 1 0,0 0 0,-1 0 0,1-1 0,0 1 0,-3-2 0,4 4 0,-1-1 0,0 0 0,1 0 0,-1 0 0,0 0 0,1 1 0,-1-1 0,0 0 0,1 0 0,-1 1 0,1-1 0,-1 1 0,1-1 0,-1 0 0,1 1 0,-1-1 0,1 1 0,-1-1 0,1 1 0,0-1 0,-1 1 0,1 1 0,-3 1 0,-10 12 0,1 0 0,0 1 0,1 1 0,-15 31 0,9-10 0,-16 50 0,19-40 0,2 1 0,3 1 0,1 0 0,3 0 0,1 79 0,4-107 0,1-1 0,2 0 0,0 0 0,9 34 0,-9-46 0,1 0 0,0 0 0,0-1 0,0 0 0,1 1 0,1-1 0,-1-1 0,1 1 0,1-1 0,-1 0 0,1-1 0,9 8 0,-14-13 0,1 1 0,-1 0 0,1-1 0,-1 0 0,1 1 0,0-1 0,-1 0 0,1 0 0,0-1 0,0 1 0,-1-1 0,1 1 0,0-1 0,0 0 0,0 0 0,4 0 0,-3-1 0,1 0 0,0-1 0,0 1 0,-1-1 0,1 0 0,-1 0 0,1 0 0,6-5 0,4-5 0,-1 1 0,-1-2 0,23-27 0,-9 6 0,-1-1 0,-3-1 0,0-2 0,-3 0 0,20-50 0,-12 15 0,35-152 0,-58 198 0,4-32 0,-9 49 0,1 1 0,-1-1 0,-1 1 0,0-1 0,0 1 0,-5-16 0,6 24 0,0-1 0,-1 1 0,0-1 0,1 1 0,-1 0 0,0-1 0,1 1 0,-1 0 0,0-1 0,0 1 0,0 0 0,-3-2 0,4 3 0,-1-1 0,1 1 0,-1 0 0,0-1 0,1 1 0,-1 0 0,0 0 0,1-1 0,-1 1 0,0 0 0,0 0 0,1 0 0,-1 0 0,0 0 0,1 0 0,-1 0 0,0 0 0,0 0 0,1 1 0,-2-1 0,0 1 0,0 0 0,0 1 0,0-1 0,0 1 0,0-1 0,0 1 0,0 0 0,0 0 0,0 0 0,1 0 0,-1 0 0,1 0 0,-3 4 0,-9 23 0,1 0 0,1 0 0,1 1 0,-8 42 0,8-12 0,-5 74 0,13-96 0,2 1 0,5 42 0,-3-61 0,2 0 0,0 0 0,2 0 0,0 0 0,11 23 0,-17-42 0,1 1 0,0 0 0,1-1 0,-1 1 0,0-1 0,0 1 0,0-1 0,1 0 0,-1 0 0,1 1 0,-1-1 0,1 0 0,0 0 0,-1-1 0,1 1 0,0 0 0,-1 0 0,1-1 0,0 1 0,0-1 0,0 0 0,0 1 0,0-1 0,-1 0 0,1 0 0,0 0 0,0 0 0,0-1 0,0 1 0,0 0 0,2-2 0,4 0 0,1 0 0,-1-1 0,0-1 0,0 1 0,10-8 0,-3 1 0,0-2 0,-1 0 0,-1 0 0,0-1 0,-1-1 0,-1 0 0,0-1 0,13-22 0,-24 37 0,0 0 0,0-1 0,0 1 0,0 0 0,0-1 0,1 1 0,-1 0 0,0-1 0,0 1 0,0 0 0,1 0 0,-1-1 0,0 1 0,0 0 0,1 0 0,-1 0 0,0-1 0,1 1 0,-1 0 0,0 0 0,1 0 0,-1 0 0,0-1 0,1 1 0,-1 0 0,0 0 0,1 0 0,-1 0 0,0 0 0,1 0 0,-1 0 0,0 0 0,1 0 0,-1 0 0,1 0 0,7 12 0,1 20 0,-3 16 0,-4-25 0,1-1 0,10 39 0,-12-60 0,-1 0 0,0-1 0,0 1 0,1 0 0,-1-1 0,0 1 0,1-1 0,-1 1 0,1-1 0,-1 1 0,0-1 0,1 1 0,-1-1 0,1 1 0,0-1 0,-1 0 0,1 1 0,-1-1 0,1 0 0,-1 1 0,1-1 0,0 0 0,-1 0 0,1 0 0,0 0 0,-1 1 0,1-1 0,0 0 0,-1 0 0,1 0 0,0 0 0,-1 0 0,1-1 0,0 1 0,-1 0 0,1 0 0,0 0 0,-1 0 0,1-1 0,-1 1 0,1 0 0,0-1 0,-1 1 0,1-1 0,0 0 0,27-21 0,-24 19 0,-4 2 0,0 1 0,1 0 0,-1-1 0,0 1 0,1-1 0,-1 1 0,1-1 0,-1 1 0,0 0 0,1-1 0,-1 1 0,1 0 0,-1-1 0,1 1 0,0 0 0,-1 0 0,1 0 0,-1-1 0,1 1 0,-1 0 0,1 0 0,-1 0 0,1 0 0,0 0 0,-1 0 0,1 0 0,-1 0 0,1 0 0,0 1 0,-1-1 0,1 0 0,-1 0 0,1 0 0,-1 1 0,1-1 0,-1 0 0,1 0 0,-1 1 0,1-1 0,-1 0 0,1 1 0,-1-1 0,0 1 0,1-1 0,-1 1 0,0-1 0,1 1 0,-1-1 0,0 1 0,1-1 0,-1 1 0,0-1 0,0 1 0,0-1 0,1 2 0,0 2 0,0 1 0,0 0 0,0 0 0,-1-1 0,0 10 0,-2 13 0,-2 0 0,-1-1 0,0 0 0,-2 0 0,-21 49 0,-63 107 0,78-158 0,7-11 0,-1-1 0,0 0 0,0-1 0,-1 0 0,0 0 0,-1-1 0,-1 0 0,-15 14 0,22-22 0,0-1 0,0 1 0,0-1 0,0 1 0,0-1 0,0 0 0,-1 0 0,1 0 0,0-1 0,-1 1 0,1-1 0,-1 1 0,1-1 0,0-1 0,-1 1 0,1 0 0,-1-1 0,1 1 0,0-1 0,-1 0 0,1 0 0,0-1 0,0 1 0,0 0 0,0-1 0,0 0 0,0 0 0,0 0 0,-4-4 0,1 1 0,1-1 0,-1 0 0,1 0 0,0 0 0,0-1 0,0 1 0,1-1 0,0 0 0,1-1 0,-1 1 0,-2-11 0,3 5 0,0 1 0,2 0 0,-1-1 0,2 1 0,-1-1 0,2 0 0,0 1 0,0-1 0,1 1 0,0 0 0,2 0 0,-1 0 0,1 0 0,1 0 0,10-19 0,-8 19 0,2-1 0,-1 1 0,2 0 0,-1 1 0,2 0 0,-1 0 0,1 1 0,1 1 0,0 0 0,0 1 0,1 0 0,27-13 0,-17 11 0,1 1 0,48-11 0,-57 17 0,0 1 0,0 1 0,0 1 0,0 0 0,0 0 0,21 4 0,-17 0 430,30 10 0,-10 1-5271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0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7832,'0'0'1192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4:0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92 8904,'0'0'2145,"-5"12"-1849,-63 194 1065,47-113-674,4 1 0,-8 179-1,18-168-218,-1 48 1665,8-152-1922,-6-23 525,5-2-588,0 1 1,2-1-1,1 1 1,1 0-1,0-1 0,14-43 1,-12 56-89,0 0 0,0 0-1,1 0 1,0 1 0,1 0 0,0 0 0,1 0 0,-1 1 0,2 0 0,0 1-1,12-10 1,-17 15-30,1 0-1,0 1 1,0-1-1,1 1 0,-1 0 1,0 0-1,1 0 1,-1 1-1,1 0 0,0 0 1,-1 0-1,1 1 1,0 0-1,-1 0 0,1 0 1,0 1-1,-1 0 1,1 0-1,-1 0 0,7 3 1,-8-2-18,-1 0 0,1 0 0,-1 0 0,0 1 1,1-1-1,-1 1 0,0 0 0,-1 0 0,1 0 1,0 0-1,-1 1 0,0-1 0,0 1 0,0-1 1,0 1-1,0 0 0,-1 0 0,1-1 0,-1 1 1,0 0-1,-1 0 0,1 0 0,-1 1 0,1 3 1,-1 8 11,0-1 1,0 0-1,-2 1 1,0-1-1,-4 16 1,3-18 12,-1 0 0,0-1 0,0 1 1,-2-1-1,1 0 0,-13 17 0,14-22-19,-1-1 0,0 0 0,0 0 0,-1 0 0,0-1-1,0 0 1,0 0 0,-1 0 0,1-1 0,-1 0 0,-14 6-1,11-6 7,1-1 0,-1 0 1,0 0-1,-14 1 0,22-4-11,-1 0 0,0 1 0,0-1 0,0 0 0,1-1 0,-1 1 0,0 0 0,0-1 0,0 1 0,1-1 0,-1 0 0,0 0 0,1 0 1,-1 0-1,1-1 0,-1 1 0,1-1 0,0 1 0,-1-1 0,-2-3 0,5 4-10,-1 1-1,1-1 1,-1 1 0,1-1 0,-1 0-1,1 1 1,0-1 0,-1 0 0,1 1-1,0-1 1,-1 0 0,1 1 0,0-1-1,0 0 1,0 0 0,0 1-1,0-1 1,0 0 0,0 0 0,0 1-1,0-1 1,0 0 0,0 0 0,0 1-1,1-1 1,-1 0 0,0 1 0,0-1-1,1 0 1,-1 1 0,0-1-1,1 0 1,-1 1 0,1-1 0,-1 1-1,1-1 1,-1 1 0,1-1 0,-1 1-1,1-1 1,0 1 0,-1-1 0,1 1-1,0 0 1,-1-1 0,1 1 0,1 0-1,4-3 9,0 1 0,0 0 0,1 0 0,6-1-1,92-11 23,-67 10 18,0-1 0,40-12 0,-66 13-17,-1 1-1,1-2 1,-1 0 0,0 0-1,-1-1 1,1 0 0,-1-1-1,0 0 1,-1-1 0,16-15-1,22-34 128,17-18 69,-61 72-218,0 1 0,0 0-1,0 0 1,1 0 0,-1 1 0,1-1-1,-1 1 1,1-1 0,0 1 0,-1 1-1,1-1 1,0 0 0,0 1 0,0 0 0,-1 0-1,1 0 1,0 0 0,0 0 0,0 1-1,-1 0 1,1 0 0,6 2 0,9 3 18,0 2 1,36 18 0,-43-19-25,-2-2 1,-1 0-1,1 1 1,-1 0-1,-1 0 1,14 13-1,-22-19-5,0 0-1,0 0 1,0 0-1,0 0 1,0 0-1,-1 0 1,1 0-1,0 0 1,0 0 0,0-1-1,0 1 1,0 0-1,0 0 1,0 0-1,0 0 1,0 0 0,0 0-1,-1 0 1,1 0-1,0 0 1,0 0-1,0 0 1,0 0 0,0 0-1,0 0 1,0 0-1,0 0 1,-1 0-1,1 0 1,0 0 0,0 0-1,0 0 1,0 0-1,0 1 1,0-1-1,0 0 1,0 0 0,0 0-1,0 0 1,0 0-1,-1 0 1,1 0-1,0 0 1,0 0 0,0 0-1,0 0 1,0 0-1,0 0 1,0 1-1,0-1 1,0 0 0,0 0-1,0 0 1,0 0-1,0 0 1,0 0-1,0 0 1,0 0-1,0 1 1,0-1 0,0 0-1,0 0 1,0 0-1,0 0 1,0 0-1,0 0 1,-17-3 49,-32-8 43,34 7-73,-1 1 21,1 0-1,-1 1 1,-30 0-1,38 2-25,0 1 0,0-1 0,0 2 0,1-1 0,-1 1 0,0 0 0,1 0 0,0 1 0,-13 7 0,17-8-11,0 0 1,0 1-1,0-1 0,0 1 0,1 0 0,0 0 0,-1 0 0,1 0 0,0 0 1,1 0-1,-1 0 0,0 1 0,1-1 0,0 1 0,-2 6 0,2-4 1,0 0 0,0 1 0,0-1-1,1 1 1,0 0 0,1-1 0,-1 1-1,1-1 1,2 7 0,-2-9-4,0 1 1,1-1-1,0 1 1,-1-1-1,1 0 0,1 0 1,-1 0-1,1 0 1,-1 0-1,1-1 0,0 1 1,6 4-1,-7-7-2,0 1 0,0 0 0,1-1 0,-1 0 0,1 0 0,0 1 1,-1-2-1,1 1 0,0 0 0,-1 0 0,1-1 0,0 0 0,0 1 0,-1-1 0,1 0 0,0 0 0,0-1 0,0 1 0,-1 0 0,1-1 0,4-1 0,0-1 5,0 0 1,0 0-1,-1 0 1,1-1-1,-1 0 0,0 0 1,0-1-1,0 0 1,0 0-1,-1 0 1,6-8-1,5-8 38,24-44 0,-8 13 74,-27 40-87,0 4 91,-1 16-57,-2 1-59,1 0-1,0 0 0,0 0 1,1-1-1,0 0 1,0 1-1,1-2 0,0 1 1,0 0-1,1-1 0,0 0 1,13 11-1,-16-14-2,2-1-1,-1 1 1,0-1-1,1 0 1,-1 0-1,1-1 1,0 0-1,0 1 1,0-1-1,0-1 1,0 1 0,1-1-1,-1 0 1,0 0-1,1-1 1,-1 1-1,1-1 1,-1 0-1,0-1 1,1 1-1,-1-1 1,11-3-1,7-7 20,0 0-1,0-2 0,-1-1 1,0 0-1,22-21 0,35-23 80,-60 45-77,-16 10-18,1 0 0,0 0 0,-1 1 0,1 0 0,0-1 0,0 1 0,0 0 0,1 1 0,-1-1 0,0 1 0,1 0 1,8-1-1,-6-2 0,-9 5-2,-80 46 85,72-40-85,-7 5 14,-31 28 1,44-37-16,1 1 1,-1 0-1,1-1 1,0 1-1,0 0 1,1 1-1,-1-1 1,1 0-1,0 1 1,0-1-1,0 1 1,1 0-1,0-1 1,-2 7-1,4-8-1,-1-1 0,0 1 0,0-1 0,1 1 0,-1-1 0,1 1 0,0-1 0,0 1 0,0-1 0,0 0 0,0 1 0,0-1 0,1 0 0,-1 0 0,1 0 0,0 0 0,-1 0 0,1 0 0,0-1 0,0 1 0,0-1 0,0 1 0,0-1 0,1 0 0,-1 1 0,0-1 0,1 0 0,-1-1 0,5 2 0,0 0 0,0 0 0,0 0 0,0-1 0,0 0 0,1-1 0,-1 1 0,0-1 0,0-1 0,10-1 0,-2-3 2,0-1 0,0 0 0,0-1 0,-1-1 0,0 0 0,23-18 0,1 1 8,-1-1 32,-1-2 0,-2-2-1,33-34 1,-47 42-21,-1-1-1,0-1 1,-2 0-1,-1-1 1,-1-1 0,-2 0-1,0-1 1,11-35 0,-8 11 35,-2 0-1,-3 0 1,9-93 0,-20 141-54,5-83 92,-5 75-74,-1 0 0,0-1 0,0 1-1,-1-1 1,-4-12 0,6 23-21,-1 1 1,1-1 0,0 0-1,-1 1 1,1-1 0,0 1-1,-1-1 1,1 1-1,-1-1 1,1 1 0,-1-1-1,1 1 1,-1-1 0,1 1-1,-1-1 1,0 1-1,1 0 1,-1-1 0,0 1-1,1 0 1,-1 0 0,0-1-1,1 1 1,-1 0-1,0 0 1,1 0 0,-1 0-1,0 0 1,0 0-1,1 0 1,-1 0 0,0 0-1,1 0 1,-1 0 0,0 1-1,0-1 1,1 0-1,-1 0 1,1 1 0,-2 0-1,-1 0-4,0 1-1,0-1 0,0 1 0,0 0 1,0 0-1,1 0 0,-3 3 1,0 1-1,0 0 0,1 1 1,0-1-1,0 1 0,0 0 1,1 0-1,0 0 1,-2 10-1,-2 10-35,-2 27 0,-5 16 4,-4-4 0,3 0 0,-6 70 1,-11 125-62,22-182 122,5-24-63,3 60 1,3-78 21,2-10 12,3-19 26,-5-8-18,0 0 0,-1-1-1,1 1 1,-1 0-1,1 0 1,0 0-1,-1-1 1,1 1 0,-1 0-1,1-1 1,-1 1-1,1 0 1,-1-1-1,1 1 1,-1-1-1,0 1 1,1-1 0,-1 1-1,0-1 1,1 1-1,-1-1 1,10-14 31,-2 0 0,0-1-1,9-26 1,10-20 35,-1 13-12,-8 13 4,1 0-1,2 2 0,50-64 1,-69 97-62,-1-1 1,1 1 0,0-1 0,-1 1-1,1 0 1,0-1 0,0 1 0,0 0 0,0 0-1,0 0 1,0 1 0,0-1 0,0 0 0,0 1-1,0 0 1,4-1 0,-5 1 0,0 0-1,0 0 1,-1 1 0,1-1-1,0 0 1,0 1 0,0-1-1,0 0 1,-1 1 0,1-1-1,0 1 1,0-1 0,-1 1-1,1 0 1,0-1 0,-1 1-1,1 0 1,-1-1 0,1 1-1,-1 0 1,1 0 0,-1-1-1,0 1 1,1 0 0,-1 0-1,0 0 1,1 0 0,-1-1-1,0 1 1,0 0 0,0 0-1,0 0 1,0 0 0,0 0-1,0 0 1,0 0 0,0-1-1,-1 1 1,1 0 0,0 0 0,-1 1-1,-1 7-2,0 0-1,-1 0 1,0 0 0,-1-1-1,0 1 1,0-1 0,0 0-1,-8 9 1,-15 32-7,26-47 11,0 0 0,1 1 0,0-1 0,-1 1 0,1-1 0,0 1 0,0-1 1,0 1-1,1-1 0,-1 1 0,0-1 0,1 0 0,0 1 0,-1-1 0,1 1 0,0-1 0,0 0 0,1 0 0,1 3 0,4 6 1,1 1 0,10 11 1,-10-13 0,15 16 13,1 0 0,38 29 0,-34-30 76,-26-23-49,0-1 0,0 1 0,1-1 0,-1 0 0,0 0 0,0 0 0,0 0 0,1 0 0,-1-1 0,5 2-1,-6-2-108,-1 0 0,1 0 0,-1 0-1,1 0 1,-1 0 0,1 0-1,-1 0 1,1 0 0,-1 0-1,1 0 1,-1 0 0,1 0-1,-1 0 1,1 0 0,-1-1-1,1 1 1,-1 0 0,1 0-1,-1 0 1,1-1 0,-1 1-1,0 0 1,1-1 0,-1 1 0,1 0-1,-1-1 1,0 1 0,0-1-1,1 1 1,-1 0 0,0-1-1,1 1 1,-1-1 0,0 1-1,0-1 1,0 1 0,0-1-1,0 1 1,1-1 0,-1 1-1,0-1 1,0 1 0,0-1-1,0 1 1,0-1 0,0 1 0,-1-1-1,1 1 1,0-1 0,0 1-1,-1-2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5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17007,'0'0'8015,"-1"14"-7790,-1 110 863,24 231 0,-7-256-137,-13-89-661,0-1 0,-1 1 0,1 10 0,-2-20-185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5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163 727 8640,'0'0'6776,"-11"11"-6066,-6 6-416,0 1 0,1 1-1,1 0 1,1 0 0,-21 41 0,28-42-50,0 0 1,1 1 0,1-1-1,-4 28 1,7-37-86,2-1 0,-1 0 0,1 0 0,0 1-1,0-1 1,1 0 0,0 1 0,1-1 0,0 0 0,0 0 0,1 0 0,0-1 0,4 9 0,-6-14-79,1 1 1,0 0 0,0-1 0,0 1 0,0-1-1,0 0 1,0 0 0,0 1 0,1-1 0,-1-1-1,1 1 1,0 0 0,-1-1 0,1 1 0,0-1-1,0 0 1,0 0 0,0 0 0,0 0 0,0-1-1,0 1 1,0-1 0,0 0 0,1 0 0,-1 0-1,0 0 1,0 0 0,0-1 0,0 1 0,0-1-1,0 0 1,0 0 0,0 0 0,0 0 0,0-1-1,-1 1 1,1-1 0,0 0 0,3-3 0,7-6 221,0 0 0,-1-1 1,17-23-1,-24 27-200,0 1 0,0-1-1,-1 0 1,0 0 0,-1 0 0,1 0 0,-2-1 0,1 1 0,1-10 0,-1-4 168,-1 1 0,-1-25 1,-1 40-180,0 1-1,0-1 1,-1 0 0,0 0-1,0 1 1,-1-1 0,1 1 0,-1-1-1,0 1 1,-1 0 0,1 0-1,-1 0 1,-6-8 0,6 10 16,0 1 0,0 0 0,-1 0 0,1 0 1,-1 0-1,1 1 0,-1-1 0,0 1 0,1 0 0,-1 0 0,0 0 1,0 1-1,0-1 0,0 1 0,1 0 0,-1 0 0,0 0 1,-6 2-1,1-2 181,11-4 59,13-6 35,22-10-234,3-2 20,63-25 0,-92 42-141,1 1-1,1 1 0,-1 0 0,0 0 0,1 2 0,-1-1 0,1 1 1,0 1-1,-1 0 0,17 3 0,-22-1-21,0-1 0,0 1 0,0 0 0,-1 1 0,1 0 0,-1 0 0,10 6 0,-13-7-4,-1-1-1,0 1 1,0-1 0,-1 1-1,1 0 1,0 0-1,-1 0 1,1 0 0,-1 0-1,1 0 1,-1 0 0,0 0-1,0 1 1,0-1 0,0 0-1,0 1 1,-1-1 0,1 1-1,-1-1 1,1 1-1,-1-1 1,0 1 0,0-1-1,-1 4 1,-1 5-1,-1 0 0,0 0 0,-1 0 0,-1-1 0,1 1 0,-2-1 0,1 0 0,-1-1 0,-1 1 0,-9 10 0,-12 18 0,27-36 0,1-4 0,6-8 0,10-18 0,-6 12 0,7-11 0,2 0 0,36-39 0,-54 65 0,-1 0 0,1 0 0,0 0 0,0 0 0,0 1 0,0-1 0,0 0 0,0 1 0,0-1 0,0 0 0,0 1 0,0 0 0,0-1 0,0 1 0,0 0 0,0-1 0,1 1 0,-1 0 0,0 0 0,0 0 0,0 0 0,0 0 0,1 0 0,-1 0 0,2 1 0,-2 0 0,1 0 0,0 0 0,0 0 0,0 0 0,-1 1 0,1-1 0,0 1 0,-1-1 0,0 1 0,1 0 0,-1-1 0,2 5 0,3 5 0,0 1 0,-2-1 0,7 21 0,-10-30 0,23 99 0,-15-61 0,21 62 0,-28-98 0,-1 0 0,1 0 0,0 0 0,0-1 0,0 1 0,1-1 0,-1 1 0,1-1 0,0 0 0,0 0 0,4 3 0,-6-5 0,0 0 0,1 0 0,0-1 0,-1 1 0,1-1 0,-1 1 0,1-1 0,0 1 0,-1-1 0,1 0 0,0 0 0,-1 0 0,1 0 0,0 0 0,-1 0 0,1 0 0,0-1 0,-1 1 0,1 0 0,0-1 0,-1 0 0,1 1 0,-1-1 0,1 0 0,-1 0 0,0 0 0,1 0 0,-1 0 0,0 0 0,3-2 0,1-2 0,1 0 0,-1-1 0,0 0 0,-1 0 0,1 0 0,-1 0 0,-1-1 0,4-7 0,-7 13-39,-4 5-87,0 3-456,1-5-64,2-1 442,0 0 0,0 0 0,0 0 0,-1 0 0,1 0 0,0 0 0,-1-1 1,1 1-1,-1 0 0,1-1 0,-1 1 0,1-1 0,-1 1 0,1-1 0,-3 1 0,14-17-986,23-39 1183,46-59 0,-41 62 781,37-65 0,-70 107-588,0-1-1,0 0 0,-1 0 1,0 0-1,-1 0 1,0 0-1,-1-1 1,0 1-1,-1-1 0,0 0 1,-1 0-1,0 1 1,-2-13-1,0-1 170,1 1 0,4-38 0,0-27 296,-3 43-651,8-70 0,-1 25 0,-4 70 0,0-19 0,-3 38 0,0 0 0,-1-1 0,1 1 0,0 0 0,-1 0 0,1 0 0,-1 0 0,1 0 0,-1 0 0,0 0 0,0 1 0,0-1 0,0 0 0,0 0 0,-2-1 0,0 5 0,1 1 0,0-1 0,0 1 0,0 0 0,0 0 0,0-1 0,0 2 0,-1 3 0,-25 57 0,-26 95 0,-7 78 0,40-141 0,4 1 0,-7 192 0,24-283 0,-1 0 0,2 0 0,-1 1 0,1-1 0,-1 0 0,2 0 0,-1 0 0,1 1 0,0-1 0,5 11 0,-7-17 0,1 1 0,-1-1 0,1 1 0,-1-1 0,1 1 0,-1-1 0,1 1 0,-1-1 0,1 1 0,0-1 0,-1 0 0,1 1 0,0-1 0,-1 0 0,1 0 0,0 0 0,-1 1 0,1-1 0,0 0 0,-1 0 0,1 0 0,0 0 0,0 0 0,-1 0 0,1 0 0,0 0 0,-1-1 0,1 1 0,1 0 0,20-11 0,-22 10 0,15-8 0,-2-1 0,1-1 0,22-25 0,35-46 0,-47 53 0,37-51 0,28-31 0,-88 110 0,22-19 0,-23 19 0,1 0 0,0 1 0,0-1 0,0 1 0,0-1 0,0 1 0,0-1 0,0 1 0,0-1 0,0 1 0,0 0 0,1 0 0,-1 0 0,0-1 0,0 1 0,0 0 0,0 0 0,0 1 0,0-1 0,0 0 0,1 0 0,0 1 0,-5 15 0,-45 147 0,35-121 0,8-26 0,-7 30 0,12-45 0,0 0 0,-1 1 0,1-1 0,0 1 0,0-1 0,0 1 0,0-1 0,0 1 0,0-1 0,1 1 0,-1-1 0,0 1 0,1-1 0,-1 1 0,1-1 0,-1 0 0,2 3 0,-1-3 0,0-1 0,-1 1 0,1-1 0,0 0 0,0 1 0,-1-1 0,1 0 0,0 1 0,0-1 0,-1 0 0,1 0 0,0 0 0,0 0 0,0 0 0,-1 0 0,1 0 0,0 0 0,0 0 0,0 0 0,-1 0 0,1 0 0,0 0 0,1-1 0,4-2 0,0 1 0,0-1 0,-1 0 0,1-1 0,-1 0 0,8-6 0,18-19 0,29-35 0,-39 40 0,2 0 0,1 1 0,34-26 0,-57 48 0,0 0 0,-1 1 0,1-1 0,0 0 0,-1 1 0,1-1 0,0 1 0,0-1 0,0 1 0,0-1 0,0 1 0,-1-1 0,1 1 0,0 0 0,0 0 0,0 0 0,0-1 0,0 1 0,0 0 0,0 0 0,0 0 0,0 0 0,0 0 0,0 1 0,1-1 0,-1 2 0,0-1 0,0 1 0,0 0 0,0-1 0,-1 1 0,1 0 0,-1 0 0,1-1 0,-1 1 0,0 0 0,0 0 0,1 3 0,0 22 0,0-1 0,-2 0 0,-1 1 0,-1-1 0,-1 0 0,-15 51 0,-1-15 0,-48 98 0,68-159 0,-13 27 0,-1 0 0,-1 0 0,-1-1 0,-1-1 0,-28 31 0,44-55 0,-1 0 0,1 0 0,-1 0 0,0-1 0,0 1 0,0-1 0,0 1 0,0-1 0,0 0 0,0 1 0,0-1 0,0-1 0,-1 1 0,1 0 0,0 0 0,-1-1 0,1 1 0,-1-1 0,1 0 0,-1 0 0,1 0 0,-1 0 0,1 0 0,0 0 0,-1-1 0,-3 0 0,4-1 0,-1 1 0,1-1 0,-1 0 0,1 1 0,0-1 0,-1 0 0,1 0 0,0-1 0,1 1 0,-1 0 0,0-1 0,1 1 0,-1-1 0,1 1 0,0-1 0,-1 0 0,2 0 0,-1 1 0,0-1 0,0-4 0,-1-2 0,1 0 0,1-1 0,0 1 0,0 0 0,0 0 0,1-1 0,1 1 0,0 0 0,0 0 0,1 0 0,0 0 0,7-14 0,1-4 0,1 0 0,25-39 0,-30 55 0,1-1 0,1 2 0,0-1 0,0 1 0,1 0 0,0 1 0,1 0 0,0 1 0,12-7 0,14-4 0,1 2 0,0 1 0,1 2 0,0 2 0,69-12 0,-97 22 142,1 1 0,-1 1 0,0 0 0,0 0 0,21 5 0,18 7-4939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5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6128,'0'0'8832,"4"16"-8191,3 16-190,-2 1-1,3 63 1,-18 184 2066,2 100 2547,10-363-4583,-1-14-330,-1-1-1,1 0 0,-1 0 0,0 1 1,0-1-1,0 0 0,0 1 1,0-1-1,0 0 0,-2 5 1,2-3 1245,5-9-959,7-10-408,21-35-893,-24 35-2174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3:5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12960,'0'0'4010,"-14"15"-3261,10-11-699,-25 25 482,1 1 0,2 2 0,-44 67 0,46-51 98,2 1 1,2 0 0,-22 86 0,34-102-190,2 1 1,1-1-1,2 1 0,1 0 1,1 0-1,8 62 1,-6-85-254,1 0 1,1 0-1,0 0 1,0-1-1,1 0 1,1 1-1,6 10 1,-9-17-105,0-1 0,0 0-1,0 0 1,1 0 0,-1-1 0,1 1 0,0-1 0,-1 1 0,1-1 0,1 0 0,-1 0 0,0 0-1,0 0 1,1-1 0,-1 1 0,1-1 0,-1 0 0,1 0 0,-1 0 0,1 0 0,0-1-1,0 0 1,-1 1 0,6-2 0,-1 0-7,-1 0 0,0 0 0,0-1 0,0 0 0,0-1 1,0 0-1,-1 0 0,1 0 0,-1-1 0,0 1 0,0-2 0,0 1 0,0-1 0,-1 0 0,1 0 0,-1 0 0,-1-1 0,1 1 0,-1-1 0,0-1 1,0 1-1,4-11 0,-4 9-33,-1-1 1,1 0 0,-2-1 0,1 1 0,-1 0 0,-1-1-1,0 1 1,0-1 0,-1 1 0,0-1 0,0 0 0,-1 1-1,-1-1 1,1 1 0,-1 0 0,-7-17 0,7 21-36,1 1 0,-1 0 0,0 0 0,-1 1 1,1-1-1,-1 0 0,0 1 0,0 0 0,0-1 0,0 1 0,0 0 1,-1 1-1,1-1 0,-1 0 0,0 1 0,0 0 0,0 0 1,0 0-1,0 1 0,0-1 0,0 1 0,-1 0 0,1 0 1,0 0-1,-1 1 0,1-1 0,-1 1 0,1 0 0,-1 1 1,1-1-1,0 1 0,-1 0 0,1 0 0,0 0 0,-1 1 1,1-1-1,0 1 0,-4 2 0,-6 5-14,0 0 0,0 1 0,-20 18-1,29-22-33,0-1 0,0 0 1,1 1-1,-1 0 0,2 0 0,-1 0 0,1 1 0,-1-1 0,2 1 0,-1 0 0,-1 7 0,4-13 15,0-1-1,-1 1 1,1 0-1,0-1 1,0 1-1,0 0 1,0-1-1,0 1 1,0 0-1,0-1 1,0 1-1,1 0 1,-1 0-1,0-1 1,0 1-1,0 0 1,1-1-1,-1 1 1,0-1-1,1 1 1,-1 0-1,1-1 1,-1 1-1,0-1 1,1 1-1,-1-1 1,1 1-1,0-1 1,-1 0-1,1 1 1,-1-1-1,1 1 1,0-1-1,-1 0 1,1 0-1,0 1 1,-1-1-1,1 0 1,0 0-1,-1 0 1,1 0-1,1 0 1,3 1-131,1-1 1,0 0 0,-1 0-1,10-2 1,28-6-4006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4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416 113 8744,'0'0'5193,"-2"-12"-4494,-9-40-47,10 50-585,0-1 1,0 0 0,0 1 0,0-1 0,-1 1 0,1-1 0,-1 1-1,0 0 1,1-1 0,-1 1 0,0 0 0,0 0 0,0 0 0,-1 1-1,1-1 1,0 0 0,-1 1 0,1 0 0,-1-1 0,0 1 0,1 0 0,-1 0-1,0 1 1,1-1 0,-5 0 0,-1 0 134,0 1-1,0 0 1,0 0 0,0 1-1,0 0 1,-14 3-1,10 0 36,0 0-1,1 1 0,-1 0 1,1 1-1,1 0 0,-1 0 1,1 1-1,0 1 0,-14 14 1,9-8 266,1 2 1,0 0-1,1 1 1,-18 32 0,28-44-342,0 1 1,1-1 0,0 0 0,0 1 0,0-1-1,1 1 1,0-1 0,0 1 0,0 0 0,1-1-1,0 1 1,0 0 0,0 0 0,1-1 0,0 1-1,0 0 1,2 6 0,-1-9-76,-1 0 0,1 1 0,-1-1 1,1 0-1,0 0 0,0 0 0,1 0 0,-1 0 1,0-1-1,1 1 0,0-1 0,0 1 0,0-1 1,0 0-1,0 0 0,0 0 0,0-1 0,0 1 1,1-1-1,-1 0 0,1 0 0,-1 0 0,1 0 1,-1 0-1,1-1 0,0 0 0,6 0 0,10-1 104,0-2-1,1-1 1,-1 0-1,-1-1 0,1-1 1,-1-1-1,0-1 0,20-11 1,-15 5 77,-23 13-242,-1 1-1,1-1 1,0 1 0,0-1-1,0 1 1,0-1 0,0 0-1,-1 1 1,1-1 0,0 0 0,-1 0-1,1 0 1,0 0 0,-1 1-1,1-1 1,-1 0 0,0 0-1,1 0 1,-1 0 0,0 0-1,1-2 1,-1 3-14,-1-1 1,1 1-1,-1 0 0,1-1 1,-1 1-1,1 0 1,-1 0-1,1-1 0,-1 1 1,0 0-1,1 0 0,-1 0 1,1 0-1,-1 0 0,1 0 1,-1 0-1,0 0 1,1 0-1,-1 0 0,1 0 1,-1 0-1,1 0 0,-1 1 1,0-1-1,1 0 0,-1 0 1,0 1-1,-22 8 65,18-7-37,-15 6 38,0 1 0,1 2 0,1 0 1,0 0-1,0 2 0,-18 17 0,-88 99 408,116-120-486,0 0 0,1 1 0,0 0 0,1 0 0,-6 13 0,11-20 0,-1 1 0,1-1 0,0 0 0,0 0 0,0 1 0,0-1 0,1 0 0,-1 1 0,1-1 0,0 1 0,0-1 0,0 1 0,0-1 0,1 0 0,0 1 0,-1-1 0,1 0 0,0 1 0,1-1 0,-1 0 0,0 0 0,1 0 0,2 4 0,-1-5 0,0 1 0,0-1 0,0 0 0,0 1 0,0-1 0,1-1 0,-1 1 0,0 0 0,1-1 0,0 0 0,-1 1 0,1-2 0,0 1 0,0 0 0,0-1 0,-1 1 0,1-1 0,0 0 0,0-1 0,4 0 0,6 0 0,-1-1 0,0-1 0,1 0 0,15-7 0,52-13 0,-69 20 0,-9 2 0,0 0 0,0-1 0,0 1 0,0-1 0,0 1 0,4-5 0,16-6 0,-10 7-4041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4:0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12552,'0'0'1390,"-13"5"-782,-8 2-209,0 1 0,0 1 0,1 1 0,0 0 0,1 2 0,-33 25 0,42-27-91,0 1 0,1 0-1,-15 22 1,20-27-105,1 0 0,-1 0 0,1 0 0,1 1 1,-1-1-1,1 1 0,0-1 0,1 1 0,0 0 1,-1 10-1,2-15-139,-1-1 0,1 1 0,0 0-1,0-1 1,1 1 0,-1-1 0,0 1 0,0 0 0,1-1 0,-1 1 0,1-1 0,0 1 0,-1-1 0,1 1 0,0-1 0,0 1 0,0-1 0,0 0 0,0 0-1,0 1 1,0-1 0,0 0 0,0 0 0,1 0 0,-1 0 0,0 0 0,1 0 0,-1-1 0,1 1 0,-1 0 0,1-1 0,-1 1 0,3-1 0,0 1 32,0-1 1,0 0-1,0 0 0,0 0 1,0-1-1,0 0 1,-1 1-1,1-1 1,0-1-1,0 1 1,0-1-1,6-3 1,6-5 93,-1-1 1,0 0 0,0-1 0,-1-1-1,-1 0 1,0-1 0,-1 0 0,0-1 0,-1 0-1,-1-1 1,10-21 0,-18 34-133,-1 0 1,1 0-1,-1 0 1,0 0 0,0-1-1,-1 1 1,1 0-1,0 0 1,-1 0-1,0-6 1,-16 34 578,-33 86-241,-59 187 0,107-293-386,-45 154 321,36-118 51,-9 79-1,17-90-81,4-16 633,85-171-2099,-48 101-3273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4:0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15472,'0'0'998,"-3"15"-449,-38 161 1153,23-96 383,34-100-221,-4 8-1551,17-23 173,8-9 362,69-66 0,-106 110-848,3-3 62,-1 1 0,0 0 0,1-1-1,-1 1 1,1 0 0,0 1 0,0-1 0,0 0 0,0 1 0,0 0 0,0 0 0,0 0 0,0 0 0,6-1 0,-8 3-30,-1-1 0,1 1 1,0 0-1,0 0 0,-1-1 1,1 1-1,-1 0 0,1 0 1,0 0-1,-1 0 0,0 0 0,1 0 1,-1 0-1,1 0 0,-1 0 1,0 0-1,0 0 0,0 0 1,0 0-1,0 0 0,0 0 0,0 0 1,0 2-1,0-1 17,0 29 294,-1 1 0,-1-1-1,-2 0 1,-1 0 0,-12 40 0,17-70-314,-1-1 0,1 0-1,0 1 1,0-1 0,0 1 0,-1-1-1,1 1 1,0-1 0,0 1 0,0-1 0,0 0-1,0 1 1,0-1 0,0 1 0,0-1-1,0 1 1,0-1 0,0 1 0,0-1-1,0 1 1,0-1 0,1 1 0,-1-1-1,0 0 1,0 1 0,0-1 0,1 1 0,-1-1-1,0 0 1,1 1 0,-1-1 0,1 1-1,0-1-34,0 0 0,0 0 0,0 0 0,0 0 0,0 0 0,0 0 0,0-1 0,0 1 0,0 0 0,0-1 0,-1 1 0,1 0 0,0-1 0,1 0 1,34-24-771,-1-5 92,7-4-3636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4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13768,'0'0'361,"-11"9"1415,-73 84 1046,83-92-2749,0 1 0,0-1-1,0 0 1,0 1 0,0-1-1,0 1 1,1 0 0,-1-1-1,0 1 1,1-1 0,0 1-1,-1 0 1,1 0 0,0-1-1,0 1 1,0 0 0,0-1-1,0 1 1,0 0 0,1 2-1,0 0 52,0-1-1,1 1 1,0-1-1,-1 0 1,1 1-1,0-1 0,0 0 1,6 6-1,3 2 209,0-1-1,1 0 1,19 13 0,-30-22-297,5 2 76,-1 1 0,0 0 0,0 0 0,0 1-1,-1-1 1,1 1 0,-1 0 0,-1 0 0,5 7 0,-7-10-48,0 1 0,0 0 0,0 0 0,0 0 0,0 0 1,-1 0-1,1 0 0,-1 0 0,0 0 0,0 0 0,0 0 0,0 0 0,0 0 0,-1 0 0,1 0 1,-1 0-1,0 0 0,0 0 0,0-1 0,0 1 0,-4 4 0,1 2 61,-1-2 0,0 1 0,-1 0-1,0-1 1,0 0 0,-1-1 0,0 1-1,0-1 1,0-1 0,-12 8 0,13-10-57,0 0 1,0 0-1,-1-1 1,1 1-1,0-1 1,-1-1-1,0 1 1,1-1-1,-1 0 1,0-1-1,0 0 1,1 0-1,-1 0 1,0-1-1,-7-1 0,12 1-34,0 1-1,0 0 0,1-1 0,-1 1 0,0-1 0,1 0 0,-1 1 0,1-1 1,-1 0-1,1 0 0,-1 0 0,1 0 0,-1 0 0,1 0 0,0 0 0,0-1 1,0 1-1,-1-1 0,1 1 0,0 0 0,-1-4 0,2 3-296,-1-1-1,1 1 1,-1 0-1,1-1 0,0 1 1,0-1-1,0 1 1,0-1-1,1 1 1,-1-1-1,1 1 0,-1-1 1,2-2-1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4:0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17583,'0'0'3736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2:34:07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0 656 6520,'0'0'3702,"15"-14"-2860,88-89 660,-51 55-571,20-21 213,-50 46-821,1 2-1,0 0 1,2 1 0,0 1-1,43-22 1,-19 15 255,1 3 0,69-21 0,-50 21 328,139-25-1,-176 43-648,0 2-1,1 1 1,-1 2 0,1 1 0,-1 1 0,59 12-1,-24-1 125,-40-8-173,-1 0 1,38 14 0,-50-14-137,104 45 579,-99-41-508,-1 1-1,0 0 0,-1 2 0,18 15 1,132 118 1241,-143-124-1166,1-2 0,0 0 1,1-2-1,1 0 1,56 23-1,-65-33-146,0-2-1,1-1 0,0 0 1,-1-1-1,1-1 0,0-1 1,0 0-1,0-2 0,28-3 1,-24 0 44,-1-1 1,1-1 0,-1-1-1,0-1 1,-1-1-1,0-1 1,26-16 0,-25 12-12,-1-1 0,0-1 0,-1-1 0,-1-1 0,-1 0 1,0-1-1,-1-1 0,-2-1 0,0 0 0,-1-2 0,-1 1 1,-1-1-1,-1-1 0,14-42 0,0-3 123,-17 51-147,-1 0 1,7-24-1,-14 41-54,0-1 0,0 1 1,0-1-1,1 1 0,-1-1 0,1 1 1,-1-1-1,1 1 0,-1-1 0,1 1 0,0 0 1,0-1-1,0 1 0,0 0 0,0 0 0,2-2 1,-3 3-3,1 7-4,0 0 1,0-1-1,0 1 0,3 9 0,3 11 33,-4-13 1,1-1 0,0 1 0,1-1 0,12 25 0,8 20 94,-21-46-108,1 0-1,0 0 1,1 0-1,0-1 1,1 0-1,0 0 1,1 0 0,0-1-1,1 0 1,0-1-1,1 0 1,-1 0-1,2-1 1,-1 0-1,1-1 1,0 0 0,1-1-1,21 9 1,-9-3 33,-19-9-61,0 0 0,0-1 0,1 1 0,-1-1 0,1 0 0,9 2 0,20-2-13,-1 0 0,0-2 0,57-8 0,11 0 0,202-18 0,-180 13 0,-75 10 0,51-11 0,55-18 0,220-16 0,-279 41 0,140-29 0,-187 29 0,0 2 0,-1 2 0,53 3 0,-42 1 0,100 1 0,-56 1 0,-8-1 0,-42 0 0,81 11 0,-79-5 0,80 0 0,53 2 0,-156-8 0,51-4 0,25 2 0,159 13 0,-119-7 0,-108-2 0,-1 1 0,1 2 0,-1 2 0,56 21 0,-43-12 0,93 47 0,-80-33 0,-38-19 0,-1 0 0,43 30 0,-50-30 0,1-2 0,0 0 0,1-1 0,36 12 0,-30-12 0,-1 1 0,36 20 0,116 88 0,-139-92 0,0 2 0,64 61 0,-86-75 0,37 22 0,0 2 0,-54-39 4,14 9 821,-7-11-5601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13560,'0'0'7730,"13"-4"-7233,84-27 1053,-80 27-1141,0 1 1,-1 0-1,1 2 0,25-1 1,69 9 1090,-69-3-736,56-2-1,-90-3-675,16 0 330,30-6 1,-47 6-331,-1 0 1,0-1 0,0 0-1,0 0 1,0-1 0,-1 1-1,1-1 1,-1 0 0,1-1-1,4-3 1,-1 0-125,3-4 333,-9 1-4298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8536,'0'0'9775,"-8"11"-9365,-19 28 394,-29 58 1,39-61-340,1 1 0,3 1 0,0 0 0,-12 70 0,19-59-84,1 1-1,3-1 0,2 1 1,3-1-1,1 1 1,2-1-1,3 0 0,2 0 1,29 79-1,-31-107-17,1-1-1,1-1 0,1 0 1,1 0-1,25 27 1,8-5 1389,-46-40-1733,1-1 0,-1 0-1,0 1 1,0-1 0,1 1 0,-1-1 0,1 0 0,-1 1 0,0-1 0,1 0 0,-1 0 0,1 1 0,-1-1 0,1 0-1,-1 0 1,0 0 0,1 1 0,-1-1 0,1 0 0,-1 0 0,1 0 0,-1 0 0,1 0 0,-1 0 0,1 0 0,-1 0-1,1 0 1,-1 0 0,1 0 0,-1-1 0,1 1 0,-1 0 0,1 0 0,-1 0 0,1-1 0,7-9-4469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5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8936,'0'0'12119,"1"10"-11672,0-1-361,14 145 1523,-4-65-711,14 66 750,-23-146-1540,-1-3 40,0 0 0,0 1 0,1-1 1,0 0-1,0 0 0,1 0 0,-1 0 1,1 0-1,1-1 0,-1 1 0,1-1 0,0 0 1,8 8-1,-11-12-111,1 0 0,-1-1 0,1 0 0,-1 1 0,1-1 0,-1 0 0,1 1 0,0-1 0,-1 0 0,1 0 0,-1 0 0,1-1 0,-1 1 0,1 0-1,0 0 1,-1-1 0,1 1 0,-1-1 0,0 0 0,2 0 0,2-1 25,0 0 0,0-1 0,-1 1 0,0-1 0,5-4 0,5-6 37,-2-1 0,0-1 1,0 0-1,-2 0 0,1-1 0,-2-1 0,-1 0 1,13-33-1,-2-7 278,18-88 1,-27 65-38,-7 72-222,-3 7-112,0 1 0,1 0 1,-1-1-1,0 1 0,0 0 0,0-1 0,0 1 0,0-1 0,0 1 0,1 0 1,-1-1-1,0 1 0,0-1 0,0 1 0,-1 0 0,1-1 0,0 1 1,0-1-1,0 1 0,0 0 0,0-1 0,0 1 0,0 0 0,-1-1 0,1 1 1,0-1-1,-4-2 193,2 10-130,1 15-63,1-18 16,-4 53 66,2-32-21,0 1 0,2 0 0,1 0 0,6 39-1,-1-37 58,1 0-1,17 41 1,-20-60-97,0 0 0,1 0 0,0-1 0,0 1 0,1-1 0,0-1 0,0 1 0,1-1 0,0 0 0,0 0 0,10 6 0,-13-11-27,-1 0 0,1 0 0,-1-1 0,1 1 0,0-1 0,-1 0 0,1 0 0,8 1 0,-11-2 0,1 0 0,0 0 0,-1 0 0,1 0 0,0 0 0,-1 0 0,1 0 0,-1 0 0,1-1 0,0 1 0,-1-1 0,1 1 0,-1-1 0,1 0 0,-1 0 0,1 1 0,-1-1 0,0 0 0,1 0 0,-1 0 0,0 0 0,2-2 0,-4-6 996,-1 4-3800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9240,'0'0'14527,"11"2"-14157,33 6-5,-42-8-277,0 0 1,0 1-1,0-1 1,0 0 0,0-1-1,-1 1 1,1 0-1,0 0 1,0-1-1,0 1 1,0-1-1,0 0 1,0 0-1,0 0 1,-1 0-1,1 0 1,0 0-1,2-2 1,6-4 236,35-13 352,-32 12-533,2 2 1,-1-1 0,1 2 0,0 0 0,0 1-1,18-3 1,8 5 495,1 1-1,68 8 1,-89-6-334,-13 0-71,1-1 0,-1-1-1,14-2 1,-3 0 72,-17 3-272,-1 0 0,0-1 0,0 1 0,0-1 0,0 0 0,0 1 0,0-1 0,0 0 0,0 1 0,0-1 0,-1 0 0,1 0 0,0 0 0,0 0 0,-1 0 0,2-2 0,-2 2-315,1 1 0,-1-1 0,1 0 0,-1 1 0,0-1 0,1 1 0,0-1 0,-1 1 1,1-1-1,-1 0 0,1 1 0,-1 0 0,1-1 0,0 1 0,-1-1 0,3 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8:5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8840,'0'0'12479,"-9"6"-12000,-30 22-7,38-27-416,0 0-1,0 0 1,0 0-1,0 0 1,0 0-1,0 0 1,0 0-1,0 0 1,0 0-1,0 0 1,1 0-1,-1 1 1,0-1 0,1 0-1,-1 1 1,1-1-1,-1 0 1,1 1-1,0-1 1,0 1-1,-1-1 1,1 0-1,0 1 1,0-1-1,1 1 1,-1-1-1,0 1 1,0-1 0,1 0-1,-1 1 1,1-1-1,-1 0 1,1 1-1,-1-1 1,2 2-1,1 2 135,1-1 0,-1 0 0,0 0 0,1-1 0,0 1 0,7 5 0,-9-8-106,0 0 0,0 0-1,0-1 1,-1 1 0,1 0-1,0-1 1,0 1 0,0-1-1,0 0 1,1 0 0,-1 0-1,0 0 1,0 0 0,0 0 0,0 0-1,3-2 1,-1 1 147,1 0 1,-1 0-1,0-1 1,0 0-1,0 1 1,-1-2-1,6-2 1,-9 5-202,0 0 1,1 0-1,-1-1 0,0 1 1,0 0-1,1 0 1,-1 0-1,0-1 0,0 1 1,1 0-1,-1-1 1,0 1-1,0 0 1,0 0-1,1-1 0,-1 1 1,0 0-1,0-1 1,0 1-1,0 0 0,0-1 1,0 1-1,0 0 1,0-1-1,0 1 0,0 0 1,0-1-1,0 1 1,0 0-1,0-1 0,0 1 1,0 0-1,0-1 1,0 1-1,0 0 1,-1-1-1,1 1 0,0 0 1,0-1-1,0 1 1,-1 0-1,1 0 0,0-1 1,-15-6 1028,12 7-973,-1 0 0,1 0 1,-1 0-1,1 1 0,0-1 0,-1 1 0,1 0 1,0 0-1,-1 0 0,1 0 0,0 1 0,0-1 1,0 1-1,0 0 0,0 0 0,-3 3 0,9-5-61,-2 1-26,-1-1 1,1 0 0,0 0 0,-1 0 0,1 0 0,0 0 0,-1 0 0,1 0 0,0 0 0,-1 0 0,1 0 0,0 0 0,-1 0 0,1-1 0,0 1 0,-1 0-1,1 0 1,0-1 0,-1 1 0,1 0 0,-1-1 0,1 1 0,-1-1 0,2 0 0,4-7 0,-1 0 0,1 0 0,-1 0 0,0-1 0,-1 0 0,4-10 0,-8 17 0,0 1 0,-1-1 0,1 1 0,0-1 0,0 1 0,-1-1 0,1 1 0,-1-1 0,1 1 0,-1 0 0,0-1 0,1 1 0,-1 0 0,-1-2 0,1 2 0,1 1 0,0 0 0,0-1 0,0 1 0,0 0 0,-1-1 0,1 1 0,0 0 0,0-1 0,0 1 0,-1 0 0,1 0 0,0-1 0,-1 1 0,1 0 0,0 0 0,0 0 0,-1 0 0,1-1 0,0 1 0,-1 0 0,1 0 0,0 0 0,-1 0 0,1 0 0,-1 0 0,1 0 0,0 0 0,-1 0 0,1 0 0,0 0 0,-1 0 0,1 0 0,0 0 0,-1 0 0,1 0 0,0 0 0,-1 0 0,1 1 0,0-1 0,-1 0 0,1 0 0,0 0 0,-1 1 0,1-1 0,0 0 0,0 0 0,-1 1 0,1-1 0,0 0 0,0 1 0,0-1 0,-1 0 0,1 0 0,0 1 0,0-1 0,0 0 0,0 1 0,0-1 0,0 1 0,-1-1 0,-3 12-3935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0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7432,'0'0'19055,"2"11"-18775,-1-1-200,-1-4-32,1 0-1,0 0 0,0 0 1,0 0-1,1 0 0,0-1 1,0 1-1,1 0 0,4 7 1,2 7 131,0 1 0,-1 0 0,6 28 0,3 9 111,52 133 683,-11-5 149,-47-148-570,-10-29-272,2 0 1,-1 0 0,5 10-1,-6-19-269,-1-1 0,0 1-1,0 0 1,1 0 0,-1 0-1,0 0 1,1 0 0,-1 0-1,0 0 1,0 0 0,1 0-1,-1-1 1,0 1 0,0 0-1,0 0 1,1 0 0,-1 0 0,0-1-1,0 1 1,0 0 0,1 0-1,-1-1 1,0 1 0,0 0-1,0 0 1,0-1 0,0 1-1,0 0 1,1 0 0,-1-1-1,0 1 1,0 0 0,0 0-1,0-1 1,0 1 0,5-15 267,11-58-278,4 0 0,2 1 0,3 1 0,4 2 0,68-120 0,-90 176 0,2 1 0,-1 0 0,1 1 0,1 0 0,0 0 0,1 1 0,0 0 0,16-10 0,-20 15 0,-6 4 0,0 0 0,0 0 0,0 0 0,-1 1 0,1-1 0,0 0 0,1 1 0,-1-1 0,0 1 0,0-1 0,0 1 0,0 0 0,0-1 0,2 1 0,-3 0 0,1 0 0,-1-1 0,0 1 0,0 0 0,0 0 0,1 0 0,-1 0 0,0-1 0,0 1 0,0 0 0,0 0 0,0-1 0,1 1 0,-1 0 0,0 0 0,0-1 0,0 1 0,0 0 0,0 0 0,0-1 0,0 1 0,0 0 0,0 0 0,0-1 0,0 1 0,0 0 0,0 0 0,0-1 0,0 1 0,0 0 0,-1 0 0,1-1 0,0 1 0,0 0 0,0 0 0,0 0 0,0-1 0,0 1 0,-1 0 0,1 0 0,0 0 0,0-1 0,0 1 0,-1 0 0,1 0 0,0 0 0,-1 0 0,-105-9 0,52 6 0,-22-1 0,-79 6 0,95 4 0,63-9 873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0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9536,'0'0'16834,"0"-10"-16527,0-47 546,3 53-660,-1 1 0,1-1 1,0 0-1,0 1 0,0 0 1,1 0-1,-1 0 0,8-5 1,-4 5-101,1 0 0,-1 1-1,1 0 1,-1 0 0,1 0 0,0 1 0,0 1 0,8-1 0,67 6 294,-41-1-174,120 2 688,-115-4-526,27 2 370,-63-3-740,-1 0-1,0-1 1,1 0-1,-1-1 1,0 0-1,16-4 1,-18 4 529,2-2-708,-5-3-4181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15464,'0'0'3610,"1"11"-3197,-1-6-349,1 4 71,-1 0-1,1 0 1,0-1-1,1 1 1,0-1-1,1 1 1,5 13-1,81 146 1661,-36-70-1212,37 74 397,-75-137-754,-1 0 0,-2 1 1,10 44-1,-13-33 39,-2 1 0,-2 1 1,-2-1-1,-4 51 0,-1-70-92,-1 0 1,-1-1-1,-2 1 0,0-1 0,-3-1 0,0 1 1,-1-1-1,-17 29 0,17-39 59,-24 30 0,9-15 145,20-26-185,0 0 0,0-1-1,0 1 1,-1-1-1,0 0 1,0-1 0,0 0-1,-1 0 1,-12 6-1,13-11-1920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0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7528,'0'0'13638,"-1"11"-13147,8 263 2349,-6-265-2639,1 0 0,0-1 0,0 1 0,1 0 0,0-1 0,0 0 0,1 1 0,0-1 0,0-1 0,1 1 0,0-1 0,9 10 0,-13-16-160,0 0-1,0-1 1,0 1 0,0-1 0,0 0 0,0 1 0,0-1-1,0 0 1,0 1 0,1-1 0,-1 0 0,0 0 0,0 0-1,0 0 1,0 0 0,0 0 0,0-1 0,1 1-1,-1 0 1,0 0 0,2-2 0,22-9 481,-17 5-418,-1 0 0,0-1 0,0 1 0,0-1-1,-1-1 1,8-11 0,28-51 342,69-161 586,-101 207-876,2 1 354,22-33 0,-26 49-120,-5 19 37,-2-6-396,1 9-31,-1 0 0,-1 0 0,-1 17 0,-1 3 0,2-25 0,4 107 0,-2-103 0,0 1 0,0-1 0,2 0 0,0-1 0,0 1 0,7 14 0,-8-22 0,1-1 0,-1 0 0,1 0 0,0-1 0,0 1 0,0-1 0,1 0 0,-1 0 0,1 0 0,0 0 0,8 3 0,-9-5 0,0 1 0,1-1 0,-1 0 0,1-1 0,-1 1 0,1-1 0,0 0 0,0 0 0,-1-1 0,1 1 0,0-1 0,0 0 0,0 0 0,6-2 0,0 0 381,16-4-271,-13-1-4586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4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353 846 6520,'0'0'5512,"-11"-1"-5218,6 0-282,-6-1 130,0 1 1,0 0 0,0 1-1,0 0 1,0 1-1,0 0 1,-19 4-1,13 1-4,0 0 0,0 2 0,1-1 0,1 2 0,-1 0 0,1 1 0,-17 16 0,24-19-70,1 0 0,-1 1 0,1 0 0,1 0 0,0 1 0,0 0 0,1 0 0,0 0 0,0 1 0,1 0 0,0 0 0,1 0 0,-4 18 0,6-22-14,0 0 0,0 0 0,1 0 0,0 0 0,0 0 0,0 0 0,1 0 0,0 0 0,0-1 0,0 1 0,1 0 0,3 7 0,-3-10-24,0 0-1,0 0 1,0 0 0,0-1-1,0 1 1,1-1 0,-1 1-1,1-1 1,0 0 0,0 0-1,-1 0 1,1-1 0,1 1-1,-1-1 1,0 1 0,0-1-1,0 0 1,1 0 0,-1 0-1,1-1 1,-1 1-1,7-1 1,-3 0 9,1 0 0,-1-1 0,0 0 0,0-1 1,1 1-1,-1-1 0,0-1 0,0 1 0,0-1 0,-1 0 0,1-1 0,-1 1 0,8-7 0,0-1 39,0 0 0,-1-1 0,-1 0 0,17-21 0,-17 18 20,-1-2-1,-1 1 1,-1-1-1,0-1 1,-1 1-1,8-28 1,-12 34 14,-1 0 1,-1-1 0,0 1 0,0-1-1,-1 1 1,0-1 0,-1 0-1,-1 0 1,0 1 0,0-1-1,-6-20 1,7 31-97,0 1-1,0-1 1,-1 0 0,1 1-1,0-1 1,0 1 0,-1-1 0,1 0-1,0 1 1,0-1 0,-1 1-1,1-1 1,-1 0 0,1 1-1,-1-1 1,1 1 0,-1 0-1,1-1 1,-1 1 0,1-1-1,-1 1 1,1 0 0,-1-1 0,0 1-1,1 0 1,-1 0 0,0-1-1,0 1-1,0 1-1,0-1 1,0 0-1,0 1 1,0-1 0,0 1-1,0-1 1,1 1-1,-1-1 1,0 1-1,0-1 1,1 1-1,-1 0 1,0-1-1,1 1 1,-2 1 0,-22 39 146,22-37-137,-15 38 53,1 0-1,3 1 1,-12 57-1,8-27-54,-72 234 100,45-164-89,34-105 27,-32 70 0,42-108-55,0 1-1,-1-1 1,1 1 0,0 0 0,0-1 0,-1 1-1,1-1 1,0 1 0,-1 0 0,1-1 0,-1 1 0,1-1-1,-1 1 1,1-1 0,-1 0 0,1 1 0,-1-1 0,1 1-1,-1-1 1,0 0 0,1 0 0,-1 1 0,1-1-1,-1 0 1,0 0 0,1 0 0,-2 1 0,1-2 0,1 1 1,-1-1-1,1 1 1,-1-1-1,1 0 1,-1 1-1,1-1 0,0 1 1,-1-1-1,1 0 1,0 1-1,-1-1 1,1 0-1,0 1 1,0-1-1,0 0 1,0 0-1,0 1 1,0-1-1,0 0 0,0 1 1,0-1-1,0 0 1,0 0-1,0 1 1,0-1-1,1-1 1,2-13 30,1 0 1,1 0-1,0 0 0,0 1 1,2 0-1,0 0 1,1 0-1,17-23 1,10-7 75,46-44 1,-59 64-80,354-423 503,-294 348-398,-44 56-32,-2-2-1,52-85 1,-87 127-97,1 0 1,0 0-1,-1 0 1,0 0 0,0 0-1,0 0 1,0-1-1,0 1 1,0-1 0,-1-4-1,0 7 7,0 1-14,0 0 0,0 0 0,0 0 0,0 0 0,0 0 0,0-1 0,0 1 0,0 0 0,0 0 0,0 0 0,0 0 0,0 0 0,-1 0 1,1 0-1,0-1 0,0 1 0,0 0 0,0 0 0,0 0 0,0 0 0,0 0 0,-1 0 0,1 0 0,0 0 0,0 0 0,0 0 0,0 0 0,0 0 0,0 0 0,-1 0 0,1 0 0,0 0 0,0 0 0,0 0 0,0 0 0,0 0 0,-1 0 0,1 0 0,0 0 1,0 0-1,0 0 0,0 0 0,0 0 0,0 0 0,-1 0 0,1 0 0,0 0 0,0 0 0,0 0 0,0 0 0,0 1 0,0-1 0,0 0 0,0 0 0,-1 0 0,1 0 0,0 0 0,0 0 0,0 1 0,0-1 0,0 0 0,0 0 0,0 0 0,0 0 0,0 0 1,0 0-1,0 1 0,-6 5 9,0 1 1,1 0-1,0 1 1,1-1 0,-1 1-1,1 0 1,-4 14-1,-17 63 66,21-68-48,-3 15 17,-5 39 1,11-59-36,0 1 1,0-1 0,2 0 0,-1 0 0,2 1-1,3 16 1,-4-27-10,-1 0 1,1 0-1,0 0 0,0 0 0,0 0 0,0 0 0,0 0 0,0 0 0,0-1 0,1 1 1,-1-1-1,1 1 0,-1-1 0,1 1 0,-1-1 0,1 0 0,0 0 0,0 0 0,0 0 1,2 1-1,0 0-1,0-1 0,0 0 0,0-1 0,0 1 0,1-1 0,-1 0 0,0 0 0,0 0 0,8-2 0,2-1-9,1-1 0,-1-1 0,0 0 0,23-12 0,14-14 25,0-2-1,67-60 1,-62 48 118,-46 37-85,10-8 161,-16 15-108,-7 10-41,2-7-60,-8 14 16,0 1 0,1 0 0,1 1 0,-7 25 0,13-39-14,0 0 1,0 1-1,0-1 1,1 0 0,0 1-1,-1-1 1,2 1 0,-1-1-1,0 1 1,1-1-1,0 0 1,0 1 0,0-1-1,1 0 1,-1 0-1,1 0 1,0 0 0,0 0-1,1 0 1,-1-1 0,1 1-1,0-1 1,0 1-1,0-1 1,5 4 0,-6-5-1,0-1 0,0 1 0,1 0 1,-1-1-1,1 0 0,-1 0 1,1 0-1,-1 0 0,1 0 0,0 0 1,-1-1-1,1 1 0,0-1 1,0 0-1,-1 0 0,1 0 0,0 0 1,0 0-1,3-1 0,-1 0 2,-1-1 0,0 0 0,0 1-1,0-2 1,0 1 0,0 0 0,0-1-1,0 1 1,-1-1 0,1 0 0,2-4 0,0 0 15,0 0 1,0 0-1,-1 0 1,0-1 0,-1 0-1,0 0 1,0 0 0,0 0-1,-1-1 1,0 0 0,2-13-1,-5 17-6,0-1 0,0 0 0,0 0 0,-1 0 0,1 0-1,-1 1 1,-1-1 0,1 0 0,-4-8 0,4 12-8,0 0-1,0 0 1,0 0-1,0 0 1,-1 0 0,1 0-1,-1 0 1,1 0-1,-1 0 1,1 1-1,-1-1 1,0 0 0,0 1-1,0 0 1,0-1-1,0 1 1,0 0 0,0 0-1,0 0 1,-1 0-1,1 1 1,0-1-1,-1 1 1,1-1 0,-4 1-1,-21 2 27,27-2-33,-1 0 0,0 0 0,0 0 0,0 0 0,1 0 0,-1 0-1,0 1 1,0-1 0,1 0 0,-1 1 0,0-1 0,0 0 0,1 1 0,-1-1 0,0 1 0,1-1 0,-1 1 0,1 0 0,-1-1 0,0 1 0,1-1 0,-1 1 0,1 0 0,0-1 0,-1 1-1,1 0 1,0 0 0,-1-1 0,1 2 0,1-1-3,1 0 0,0 0 1,-1 0-1,1 0 0,0 0 0,0 0 0,0-1 0,-1 1 0,1-1 0,0 1 0,0-1 0,0 0 0,2 0 1,12 0-1,-1 0 1,0-1-1,0-1 1,0 0-1,0-1 1,22-8-1,-15 5 3,59-20 1,27-5 0,-105 30 0,-1 1 0,0-1 0,1 1 0,-1 0 0,1-1 0,-1 1 0,0 0 0,1 1 0,-1-1 0,1 0 0,2 1 0,-4 0 0,0 0 0,0 0 0,0-1 0,0 1 0,0 0 0,0 0 0,-1 0 0,1 0 0,0 0 0,-1 0 0,1 0 0,0 0 0,-1 0 0,1 1 0,-1-1 0,0 0 0,1 0 0,-1 0 0,0 0 0,0 1 0,0-1 0,1 0 0,-2 0 0,1 2 0,-5 95 0,6-81 0,6 57 5,-6-68-4,0 1 1,1-1-1,0 0 0,0 0 1,0 0-1,1 0 1,0 0-1,7 11 1,-9-16 2,1 0 0,-1 1 0,1-1 0,-1 0 0,1 0 0,-1 0 0,1 0 1,0 0-1,-1 0 0,1 0 0,0 0 0,0-1 0,-1 1 0,1-1 1,0 0-1,0 1 0,0-1 0,0 0 0,0 0 0,0 0 0,0 0 0,-1 0 1,1-1-1,0 1 0,0 0 0,0-1 0,0 0 0,-1 1 0,1-1 1,0 0-1,2-1 0,7-4 26,0-1 0,-1 0 0,16-14 1,-17 13-6,155-145 557,-162 151-569,7-7 30,-8 7-32,0 1 0,0-1 0,0 1 1,1-1-1,-1 1 0,1 0 0,-1-1 1,1 1-1,-1 0 0,1 0 0,0 0 1,-1 1-1,1-1 0,0 0 1,0 0-1,-1 1 0,1 0 0,0-1 1,3 1-1,-5 0-9,1 0 0,-1 0 0,0 1 0,1-1 0,-1 0 0,1 0 0,-1 1 0,0-1 0,1 0 1,-1 1-1,0-1 0,1 1 0,-1-1 0,0 0 0,0 1 0,0-1 0,1 1 0,-1-1 0,0 1 0,0-1 0,0 0 0,0 1 0,0-1 1,0 1-1,0-1 0,0 1 0,2 15 16,-2-15-15,0 5 4,8 82 13,-6-77-8,0 0 0,1 0 0,0 0 0,1 0 0,9 18 0,-13-28-10,1-1 0,-1 1-1,1 0 1,0-1 0,-1 1 0,1 0 0,0-1 0,0 1 0,-1-1 0,1 1-1,0-1 1,0 1 0,0-1 0,0 0 0,-1 1 0,1-1 0,0 0 0,0 0 0,0 0-1,0 0 1,0 0 0,0 0 0,0 0 0,0 0 0,0 0 0,0 0 0,0 0-1,-1 0 1,1-1 0,0 1 0,0 0 0,0-1 0,0 1 0,0-1 0,-1 1-1,1-1 1,0 1 0,0-1 0,0 0 0,7-5 15,1 0-1,12-14 1,-11 12-6,16-15 21,12-11 41,1 2 0,76-47 1,-90 62-12,-22 13-50,1 1 1,0 0-1,0 1 1,0-1-1,0 1 0,1 0 1,-1 0-1,1 0 1,-1 0-1,6 0 1,-9 2-12,-1 0 0,1 0 1,0 0-1,-1 0 0,1 0 1,0 0-1,0 0 1,-1 0-1,1 0 0,0 1 1,-1-1-1,1 0 1,0 1-1,-1-1 0,1 0 1,-1 1-1,1-1 0,0 1 1,-1-1-1,1 1 1,-1-1-1,1 1 0,-1-1 1,0 1-1,1 0 1,-1-1-1,1 1 0,-1-1 1,0 1-1,0 0 0,1-1 1,-1 1-1,0 0 1,0 0-1,0-1 0,0 1 1,0 0-1,0-1 1,0 1-1,0 1 0,-4 38 24,2-21 25,2-19-48,0 1-1,0-1 1,0 1-1,0-1 1,0 1-1,0-1 0,0 1 1,0-1-1,1 1 1,-1-1-1,0 1 1,0-1-1,1 1 0,-1-1 1,0 1-1,1-1 1,-1 0-1,0 1 1,1-1-1,-1 1 0,1-1 1,-1 0-1,0 0 1,1 1-1,-1-1 1,1 0-1,-1 0 0,1 1 1,-1-1-1,1 0 1,-1 0-1,1 0 1,-1 0-1,1 0 0,-1 0 1,1 0-1,0 0 1,-1 0-1,1 0 1,-1 0-1,1 0 0,-1 0 1,1 0-1,-1 0 1,1-1-1,30-9 44,-24 7-30,52-24 79,-41 18-43,1 0 0,28-8 1,-45 16-48,-1 1 0,1-1 0,0 1 0,-1 0-1,1-1 1,0 1 0,-1 0 0,1 0 0,0 0 0,-1 0 0,1 0 0,0 0 0,-1 0 0,1 1 0,0-1 0,-1 1-1,1-1 1,0 1 0,-1 0 0,1 0 0,-1-1 0,1 1 0,-1 0 0,0 0 0,1 0 0,-1 1 0,2 1 0,0 2-8,-1 0 1,1 0-1,-1 0 1,0 1-1,0-1 1,2 12-1,-1 0-3,-1-9 1,0 1 0,0-1 0,0 0 0,1 0 0,4 9 0,-6-15 5,1 0 0,-1-1 1,0 1-1,0 0 0,1 0 0,-1-1 0,1 1 0,0-1 0,-1 1 1,1-1-1,0 0 0,0 0 0,0 0 0,0 0 0,0 0 0,0 0 1,0 0-1,0-1 0,0 1 0,0-1 0,1 1 0,-1-1 0,0 0 1,0 0-1,3 0 0,5-1 3,0 0 0,0-1 0,0 0 0,0-1 0,0 0 0,0 0 0,13-8 0,6-4 24,27-20 1,-29 17-5,31-15 0,-1-1 57,-73 48-63,-1 0 1,2 2 0,0-1-1,1 2 1,1 0 0,0 1-1,1 0 1,1 1-1,1 0 1,0 0 0,2 1-1,-7 24 1,14-42-17,1 0 0,-1 0 1,1 0-1,0 0 0,0 0 1,0-1-1,0 1 0,0 0 1,0 0-1,0 0 0,1 0 1,-1 0-1,1 0 0,-1-1 1,1 1-1,0 0 0,1 3 0,-1-4 1,0 0-1,0-1 0,0 1 0,0 0 0,0-1 0,0 1 0,0-1 0,0 1 1,0-1-1,0 1 0,0-1 0,0 0 0,0 1 0,1-1 0,-1 0 0,0 0 1,0 0-1,0 0 0,0 0 0,1 0 0,-1 0 0,0 0 0,0-1 0,0 1 0,0 0 1,0-1-1,0 1 0,0-1 0,0 1 0,2-2 0,9-4 6,-1-1 0,0 0-1,-1-1 1,0 0 0,0-1 0,16-17-1,-1-4 19,22-34-1,-29 35-12,-1-2 1,-1 0 0,-1 0-1,-2-1 1,-1-1 0,11-54-1,-5-5 35,6-109-1,-19 149-6,-4 0 0,-7-86 0,6 136-38,0 0 0,0 0 0,0 1 0,0-1 0,0 0 0,-1 1 0,1-1 0,-1 0 0,1 1 0,-1-1 0,0 1 0,0-1 0,1 1 0,-1-1-1,0 1 1,0-1 0,0 1 0,-1 0 0,1 0 0,0-1 0,0 1 0,-1 0 0,1 0 0,-1 0 0,-2-1 0,2 2-2,0 0 1,0 0-1,0 0 0,0 0 1,0 1-1,0-1 0,0 0 1,1 1-1,-1 0 0,0-1 1,0 1-1,1 0 0,-1 0 1,0 0-1,1 0 0,-1 0 1,1 0-1,-1 1 0,1-1 1,0 0-1,-1 1 0,-1 2 0,-6 8-4,0 1-1,1 0 0,0 0 1,1 1-1,1 0 0,0 0 1,1 0-1,-7 30 0,3 0-27,-4 80-1,11-92 17,2 0 1,0 0-1,2 0 1,2 0-1,12 49 0,-13-67 1,1 0-1,1-1 0,0 0 0,1 0 0,1 0 0,0-1 0,1 0 0,0 0 0,0-1 0,1 0 0,1 0 0,0-1 0,0 0 0,23 15 0,-29-22-14,1-1-1,0 0 1,0 0-1,0 0 1,0 0-1,0 0 1,0-1-1,7 1 1,7-1-3552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0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9440,'0'0'19210,"11"-7"-18957,-5 3-218,8-6 102,0 1-1,1 1 1,0 0 0,22-7 0,-19 11 22,0 0 1,1 2-1,0 1 1,24 0-1,2 0 48,-3 0 148,1 1 0,-1 2 1,66 12-1,-95-11-197,-8-3-65,0 1-1,0 0 0,0 1 0,0-1 1,5 3-1,-2-3-936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8936,'0'0'9153,"11"2"-8616,46 9 109,122 21 2051,-134-26-1800,-34-3-522,0-1 0,0-1 0,0 0-1,0-1 1,0 0 0,0 0 0,15-3 0,-26 3-329,1 0 1,0 0-1,0 0 1,-1 0 0,1 0-1,0 0 1,-1 0 0,1 1-1,0-1 1,-1 0 0,1 0-1,0 1 1,-1-1 0,1 0-1,0 1 1,-1-1-1,1 1 1,-1-1 0,1 1-1,-1-1 1,1 1 0,-1-1-1,1 1 1,-1-1 0,0 1-1,1 0 1,-1-1 0,0 1-1,1 0 1,-1-1-1,0 1 1,0 0 0,0-1-1,1 1 1,-1 0 0,0-1-1,0 1 1,0 0 0,0 1-1,1 38 394,-1-30-202,-13 677 2593,13-660-2755,13 317 1024,-3-140-779,-8-147-298,10 114-23,0-18 0,-9-95 0,18 105 0,-11-78 0,-6-46 0,-6-3 0,0-25 0,1-11 0,1 1 0,0-1 0,0 1 0,-1 0 0,1-1 0,0 1 0,0 0 0,0-1 0,0 1 0,0 0 0,0 0 0,0-1 0,0 1 0,0 0 0,0-1 0,0 1 0,1 0 0,-1-1 0,0 1 0,0 0 0,1-1 0,-1 1 0,0-1 0,1 2 0,-1 0 0,0-1 0,0 1 0,-1-1 0,1 1 0,-1-1 0,0 0 0,1 1 0,-1-1 0,0 0 0,0 1 0,0-1 0,-1 2 0,-4 8 0,5-11 0,1 1 0,-1-1 0,1 0 0,0 1 0,-1-1 0,1 0 0,-1 1 0,1-1 0,-1 0 0,1 1 0,-1-1 0,0 0 0,1 0 0,-1 0 0,1 1 0,-1-1 0,1 0 0,-1 0 0,0 0 0,1 0 0,-1 0 0,1 0 0,-1 0 0,0 0 0,1 0 0,-1-1 0,1 1 0,-2 0 0,-18-5 0,-62-34 0,62 28 0,-1 0 0,0 2 0,-39-12 0,49 19 100,-36-7 753,44 9-1229,0 0 0,0 0 0,1 0 0,-1 0 0,0 1 0,0-1 0,0 1 0,0 0 0,0 0 0,0 0 0,1 0 0,-4 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9536,'0'0'15697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10152,'0'0'18654,"11"-4"-18380,17-4-13,1 2 0,48-6 0,-58 10-145,47-4 369,1 4 1,70 5-1,-116-2-33,31-3-1,-5 0-30,-17-4-421,-27 8 878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9:1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10152,'0'0'11390,"11"-2"-10902,210-26 1817,-170 22-1656,55 1 0,-80 6-195,0 0 1,0 2-1,-1 1 0,28 8 0,-42-9-31,-1 0-1,1-1 1,0 0-1,-1 0 1,1-1-1,13-1 1,-8-6 248,-11 2-4501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24 8536,'0'0'13742,"-12"-4"-13562,-37-12 8,46 15-144,0 0 0,0 1-1,-1-1 1,1 1 0,-1 0 0,1 0 0,0 0 0,-1 0-1,1 0 1,0 1 0,-1 0 0,1 0 0,0 0 0,0 0-1,-1 0 1,1 0 0,0 1 0,0 0 0,-4 3 0,-6 2 167,6-3-149,0 0 0,0 0 1,0 1-1,1 0 0,-1 0 0,1 1 0,1 0 1,-1 0-1,1 0 0,0 1 0,0-1 1,1 1-1,0 0 0,0 1 0,1-1 0,0 1 1,-4 12-1,-3 18 117,1 1 0,2 0 0,2 1 1,-1 48-1,6-73-87,1-1 0,4 25 0,-5-34-64,1-1-1,1 1 1,-1-1-1,1 1 1,0-1-1,0 0 0,0 0 1,0 0-1,1 0 1,-1 0-1,1 0 1,6 5-1,-7-7-12,-1-1-1,1 1 0,0-1 0,0 0 1,0 0-1,0 0 0,0 0 1,0-1-1,0 1 0,0 0 1,0-1-1,0 1 0,1-1 1,-1 0-1,0 0 0,0 0 1,0 0-1,1 0 0,-1 0 1,0-1-1,0 1 0,0-1 1,0 1-1,0-1 0,0 0 1,0 0-1,0 0 0,3-1 1,4-5 44,1 1 1,-1-1-1,-1-1 1,11-10-1,-2 2 52,-8 7-56,-1 0 0,0 0 0,0-1 0,-1 0 0,-1 0 0,1-1 0,-2 0 0,1 0-1,4-15 1,0-5 66,-2-1 0,7-39 0,-13 50-1,-1 0-1,-1-31 1,-1 16 81,-1 9 34,0 21-32,-2 22-120,-2 54-20,5 116-1,2-88-13,-2 43 41,8 233 586,-4-277-8,19-176-1335,-16 57-3104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11152,'0'0'6483,"-2"13"-6039,-9 221 1670,23-56 546,-10-158-2171,1-7 291,1-11 369,6-24-165,-1-13-427,8-47-1,7-26 114,-14 71-409,-8 27-171,1-1-1,0 1 0,0 0 1,1 0-1,1 0 0,-1 1 0,1-1 1,1 1-1,7-9 0,3-2 139,-13 16-192,0 1 0,-1-1 0,1 1-1,0 0 1,1 0 0,-1 0 0,1 0-1,-1 0 1,1 1 0,7-4 0,5-3 66,-14 7-73,0 1 0,0 0 0,0 0 0,0 0 0,0 0 0,0 0 0,0 0-1,3 0 1,-3 1-12,-1 0-1,0 0 1,0 0-1,0 0 1,0 0-1,0 1 0,0-1 1,1 0-1,-1 1 1,0-1-1,0 1 1,0-1-1,0 1 0,0-1 1,0 1-1,-1 0 1,1 0-1,0-1 0,0 1 1,0 0-1,0 2 1,5 3 54,0 1 0,0 0 0,-1 0 0,0 0 0,-1 1 0,0 0 0,0 0 0,-1 0 0,1 0 0,2 14 0,60 319 1369,-66-335-1440,1 13 0,-1-19 0,0 1 0,0-1 0,0 0 0,0 1 0,0-1 0,0 1 0,0-1 0,0 1 0,0-1 0,0 1 0,1-1 0,-1 0 0,0 1 0,0-1 0,1 1 0,-1-1 0,0 0 0,1 1 0,-1-1 0,0 0 0,1 1 0,-1-1 0,0 0 0,1 1 0,-1-1 0,0 0 0,1 0 0,-1 0 0,1 1 0,0-1 0,3-1 874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0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8536,'0'0'8346,"-4"13"-8077,-74 184 1026,58-149-904,3 1-1,-21 100 1,-1 108 546,38-247-902,-8 73 345,5 0 1,2 1-1,5-1 0,24 157 0,-20-201-84,1-1-1,18 52 1,-22-78-107,1-1 1,0-1 0,0 1-1,1-1 1,1 0-1,0 0 1,0-1-1,1 1 1,0-2-1,0 1 1,1-1-1,13 9 1,-20-16-101,0 0 1,1 0-1,-1 0 0,0 0 1,0 0-1,1 0 0,-1-1 1,0 1-1,1-1 0,-1 0 1,0 0-1,1 0 0,-1 0 1,1 0-1,-1 0 0,0-1 1,1 1-1,-1-1 0,0 1 1,1-1-1,-1 0 0,0 0 1,0 0-1,0 0 0,4-3 1,14-16-3722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0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8840,'0'0'10402,"5"13"-10049,1 4-233,-2-10-58,-1 1-1,-1 0 0,1 0 0,-1 0 0,0 1 1,-1-1-1,0 0 0,0 10 0,4 116 1019,2 103 652,-7-9 623,6-206-1111,22-35-239,-15 3-917,1 0 1,0 1 0,1 0-1,0 2 1,0 0 0,0 0-1,1 1 1,0 1 0,23-4-1,6-1 10,-31 6-50,1 0-1,0 2 1,24-2-1,-20 3 18,-15 0-38,0 1 0,0 0 0,0 0 0,0 0 1,0 1-1,0-1 0,8 3 0,-9-2 5,1 0 0,-1 0 1,0-1-1,1 1 0,-1-1 1,7 0-1,-8 0 12,-3-14-1419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0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12960,'0'0'5554,"10"-11"-5246,34-32 9,-39 39-198,0 0 0,0 0 0,1 0 0,0 0-1,0 1 1,0 0 0,0 0 0,0 0-1,1 1 1,-1 0 0,1 1 0,-1-1 0,1 1-1,0 0 1,13 1 0,-9-1 30,21 0 431,-1 2 0,0 1 1,41 8-1,-64-9-398,52 5 1815,-56-8-1418,-12 4-4388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4:1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304 125 5720,'0'0'5904,"-13"0"-5482,5 1-358,-3-1 77,-1 0 0,0 1-1,0 1 1,1 0-1,-1 1 1,1 0-1,0 1 1,-14 5 0,3 4 253,1 1 1,-26 20-1,39-28-269,1 1 0,0-1-1,0 1 1,1 1 0,-1-1-1,2 1 1,-1 0 0,1 0-1,-5 12 1,8-14-67,0 1 0,1-1 0,0 0 0,0 1 0,1-1 0,0 0 0,0 1 0,0-1 0,1 1 0,0-1 0,0 0-1,1 1 1,0-1 0,0 0 0,0 0 0,5 8 0,-6-11-38,0-1-1,1 1 1,-1-1 0,1 0-1,0 1 1,-1-1 0,1 0-1,0 0 1,1 0 0,-1 0-1,0 0 1,0-1 0,1 1-1,-1-1 1,1 0 0,-1 1-1,1-1 1,0 0 0,-1 0-1,1-1 1,0 1 0,0-1-1,0 1 1,0-1 0,-1 0-1,1 0 1,0 0 0,0 0-1,0-1 1,0 1 0,-1-1-1,1 1 1,0-1 0,0 0-1,-1 0 1,1-1 0,-1 1-1,4-3 1,11-6 97,-1-1 0,-1 0 0,27-27 0,37-48 290,-72 78-356,-1 0 1,-1 0-1,1 0 1,-2-1-1,1 0 1,-1 0-1,0 0 1,-1-1-1,0 1 1,0-1-1,-1 0 1,-1 1-1,1-1 1,-2 0-1,0-15 1,-5-1 258,5 26-305,0 0 0,-1-1-1,1 1 1,0 0 0,0 0 0,0 0 0,0 0 0,0-1 0,0 1 0,0 0 0,0 0 0,-1 0 0,1 0 0,0 0 0,0-1 0,0 1 0,0 0 0,-1 0-1,1 0 1,0 0 0,0 0 0,0 0 0,0 0 0,-1 0 0,1 0 0,0 0 0,0 0 0,0 0 0,-1 0 0,1 0 0,0 0 0,0 0 0,0 0 0,-1 0 0,1 0-1,0 0 1,0 0 0,-8 13 152,0 11-88,1 0 0,2 1-1,0 0 1,-1 49-1,2-32-12,-4 88 78,-14 97 93,13-161-159,-6 29 15,12-83-53,0 1 0,-1-1 0,-1 0 0,0 0 0,-8 14 0,12-24-6,0 0 0,0 0-1,-1 0 1,1 0 0,-1 0 0,0 0-1,1 0 1,-1-1 0,0 1 0,0-1-1,0 1 1,0-1 0,0 0 0,-1 0-1,1 1 1,0-2 0,0 1 0,-1 0-1,1 0 1,-1-1 0,-2 1 0,3-1 0,0 0 1,0-1 0,0 1-1,0-1 1,0 0 0,0 1 0,1-1-1,-1 0 1,0 0 0,0 0-1,1 0 1,-1 0 0,1-1 0,-1 1-1,1 0 1,-1-1 0,1 1-1,0-1 1,0 1 0,0-1 0,0 0-1,0 0 1,0 1 0,0-1 0,0 0-1,1 0 1,-2-3 0,1-1 3,0 1 0,0 0 0,1-1 0,-1 1 0,1 0 0,0-1 0,1 1 0,-1-1 0,1 1 0,0 0 0,1 0 0,2-8 0,4-9 59,18-32 1,-14 30-37,-2 2-21,1 0-1,1 1 1,1 0 0,1 1-1,17-19 1,116-113 136,-119 127-130,1 1 0,0 1 0,55-31 0,-3 15 35,109-38-1,-144 60-35,-32 11-28,8-2-10,0 0 0,0 1 0,1 1 0,28-4 0,-22 6-34,0-2 0,34-11 1,-49 13 18,-3 2 4,-10 2 17,0 0 0,0 0-1,0 0 1,0-1-1,0 1 1,0 0 0,0-1-1,0 1 1,0 0 0,0-1-1,0 1 1,0-1 0,0 0-1,0 1 1,0-1-1,-1 0 1,1 1 0,0-1-1,1-1 1,-3 1 0,1 1 0,-1 0 0,1 0 0,-1 0 0,1-1 0,0 1 0,-1 0 0,1 0 0,-1 0 0,1 0 0,-1 0 0,1 0 0,-1 0 0,1 0 0,-1 0 1,1 0-1,-1 0 0,1 0 0,-1 0 0,1 0 0,-1 1 0,1-1 0,-1 0 0,1 0 0,0 0 0,-1 1 0,1-1 0,-1 1 0,-39 14 16,2 2-1,0 2 1,-43 27 0,54-26-15,0 1 1,-45 45-1,60-53 12,1 1-1,0 0 0,1 0 1,0 1-1,2 1 0,-1-1 0,-6 22 1,13-33-6,1 0 1,0 0-1,0 0 1,0 0-1,1 1 1,-1-1-1,1 0 1,0 1-1,1 6 1,-1-9-7,0-1 1,1 0-1,-1 0 1,0 0-1,1 0 1,-1 0-1,1 0 1,0 0-1,-1 0 1,1 0-1,0 0 1,-1 0-1,1 0 1,0 0-1,0 0 1,0 0-1,0-1 1,0 1-1,0 0 1,0-1-1,0 1 1,0-1-1,0 1 1,0-1-1,0 0 1,1 1-1,-1-1 1,0 0-1,0 0 1,0 0-1,0 0 1,1 0-1,-1 0 1,0 0-1,0 0 1,0 0-1,1 0 1,-1-1-1,1 1 1,5-2 11,-1 0 1,0 0-1,1-1 1,-1 1-1,0-1 1,0-1-1,0 1 1,-1-1-1,7-5 1,6-7 32,20-23-1,-11 12 5,2-3 12,-2-2 0,-1 0 1,-2-2-1,-1 0 0,-2-2 1,-1 0-1,18-48 0,-19 44 69,-17 53-26,-1 14-87,0-25-16,0 9 2,0 1 0,1-1 0,1 0-1,0 0 1,1 0 0,0 0 0,0 0 0,1-1-1,1 0 1,-1 0 0,2 0 0,14 17 0,-15-20-2,1 1 0,0-1 1,0-1-1,0 1 0,1-1 0,0-1 1,1 1-1,-1-2 0,1 1 1,0-1-1,0 0 0,0-1 1,0 0-1,1 0 0,15 1 1,-19-4 4,0 0 1,1 0 0,-1-1-1,0 0 1,1 0-1,-1-1 1,0 0 0,0 0-1,0 0 1,-1-1 0,1 0-1,-1 0 1,1 0 0,-1-1-1,0 0 1,0 0 0,0 0-1,4-6 1,9-10 64,-1 0 0,28-45-1,-36 51-50,75-123 312,-84 136-331,0 1 0,1-1-1,-1 0 1,0 1 0,1-1 0,-1 0-1,1 1 1,-1-1 0,1 1 0,-1-1-1,1 1 1,0-1 0,-1 1 0,1-1-1,0 1 1,-1 0 0,1-1 0,0 1-1,-1 0 1,1-1 0,0 1 0,1 0-1,-1 0-1,-1 0 0,1 1 0,0-1 0,-1 0 0,1 0 0,-1 1-1,1-1 1,0 1 0,-1-1 0,1 1 0,-1-1 0,1 1 0,-1-1 0,0 1-1,1-1 1,-1 1 0,1-1 0,-1 1 0,1 1 0,10 37 46,-11-39-49,5 31 31,-1 0-1,-1 1 1,-3 40-1,-14 96 18,13-162-46,0 0 1,0 0 0,0 0 0,-1 0 0,0 0-1,-3 6 1,4-11-1,1 0-1,-1 0 1,1 0 0,-1 0-1,1-1 1,-1 1-1,0 0 1,1 0 0,-1 0-1,0-1 1,0 1-1,0 0 1,0-1 0,1 1-1,-1-1 1,0 1-1,0-1 1,0 1 0,0-1-1,0 0 1,0 1-1,0-1 1,-1 0-1,1 0 1,0 0 0,0 0-1,0 0 1,0 0-1,0 0 1,0 0 0,0 0-1,0 0 1,0 0-1,0-1 1,0 1 0,0-1-1,0 1 1,0-1-1,0 1 1,0-1 0,-1 0-1,-9-7 48,-1-1-1,1-1 1,1 1 0,-16-20-1,-3-2 143,59 53-167,2-2 0,0-1 0,53 23 0,-84-42-23,22 10 18,1-1 0,47 12 1,-64-19-11,-1-1 0,1 0-1,0-1 1,0 0 0,0 0 0,0 0 0,0-1 0,0 0 0,0 0 0,0-1 0,-1 1 0,1-2 0,-1 1 0,1-1 0,9-5 0,-13 6-137,50-35 650,-50 35-809,0-1 1,0 1-1,0-1 0,0 0 1,0 0-1,-1 0 1,1 0-1,-1-1 1,0 1-1,0-1 0,0 1 1,3-8-1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0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11048,'0'0'5569,"9"-4"-5197,7-3-254,67-26 769,-72 29-693,1 1 1,0 0-1,0 0 0,1 2 0,21-2 0,-11 6 204,-1 0-1,1 1 0,28 9 0,37 7 1744,-82-18-1865,0 0 378,-6-10-322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10952,'0'0'9015,"11"-3"-8659,12-4-140,-1 1 0,1 2 0,0 0-1,1 1 1,38 1 0,188 31 2153,-241-28-2000,-1 0 0,0-1 0,15-1 0,-2 0-2951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9040,'0'0'14111,"0"14"-13721,-1 28-131,4 141 1316,12-12 549,-14-136-1000,-1-34-737,0-18 351,0-2-1159,0 11-3791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13168,'0'0'4582,"10"-4"-4237,144-45 1153,-130 43-1221,20-8 533,1 3 0,0 1 0,1 3 0,59-3-1,4-2 2001,-103 15-2554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 9240,'0'0'14169,"-3"10"-13804,-4 17-25,2-1-1,1 1 1,1 0 0,1 43 0,3-63-270,7 64 780,-7-64-709,1-1 0,0 1 0,0 0 0,0-1 1,1 1-1,0-1 0,1 0 0,4 7 0,-7-11-108,0-1 1,1 0-1,-1 0 0,0 0 1,1 0-1,-1 0 0,1-1 0,-1 1 1,1 0-1,-1-1 0,1 1 1,0-1-1,-1 1 0,1-1 0,0 0 1,-1 0-1,1 1 0,0-1 1,0 0-1,-1-1 0,1 1 0,0 0 1,-1 0-1,1-1 0,0 1 1,2-2-1,4-1 64,-1 0 0,1 0 1,-1-1-1,10-6 0,-6 1-5,0 0-1,0 0 0,-1-1 1,0 0-1,12-18 0,38-62 358,-50 74-351,29-60 429,-5 11-2,-18 19-114,-16 46-403,0-1 0,0 1 0,0 0 0,0-1 0,0 1 0,0-1 0,0 1 0,0 0 0,0-1 0,0 1-1,0-1 1,0 1 0,0 0 0,0-1 0,0 1 0,0 0 0,0-1 0,-1 1 0,1-1 0,0 1 0,0 0 0,0-1 0,-1 1 0,1 0 0,0 0 0,0-1 0,-1 1 0,0-1 0,1 1-3,0 0 0,0 0 0,0 0-1,-1 0 1,1 0 0,0 0 0,0 0 0,0 0 0,-1 0 0,1 0-1,0 0 1,0 0 0,-1 0 0,1 0 0,0 0 0,0 0-1,0 0 1,-1 0 0,1 0 0,0 0 0,0 0 0,0 1 0,-1-1-1,1 0 1,0 0 0,0 0 0,0 0 0,0 0 0,-1 1-1,1-1 1,0 0 0,0 0 0,0 0 0,0 0 0,0 1 0,0-1-1,0 0 1,0 0 0,-1 1 0,1-1 0,0 0 0,0 0-1,0 0 1,0 1 0,0-1 0,0 0 0,0 0 0,0 0 0,0 1-1,0-1 1,0 0 0,1 0 0,-1 1 0,0-1 0,0 0-1,0 0 1,0 0 0,0 1 0,0 8 96,-2 1-1,1-1 1,-1 1-1,-5 14 1,4-13-58,0 0-1,-2 18 1,3-13-42,1 0-1,1 1 1,1-1 0,0 0 0,1 0 0,1 0 0,6 23-1,-7-34 0,0 0 0,0 0 0,0 0 0,1-1 0,0 1 0,0-1 0,0 1 0,0-1 0,1 0 0,-1 0 0,1 0 0,0 0 0,0-1 0,0 0 0,1 0 0,-1 0-1,1 0 1,0-1 0,0 1 0,0-1 0,0-1 0,0 1 0,0-1 0,1 0 0,9 1 0,-10-1 59,1-1 0,-1 0 0,1-1 0,-1 1 0,1-1 0,-1 0 0,1 0 0,-1-1-1,0 0 1,1 0 0,-1 0 0,0-1 0,0 1 0,-1-1 0,1 0 0,5-5 0,-3 2-560,0-1 0,-1 1 0,0-1 0,-1 0 0,0 0 0,0-1 0,0 0 0,-1 0 0,4-10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10040,'0'0'12109,"10"1"-11649,59-1 273,-30-1 123,58 5 0,-59 2-295,-11-1 181,0-1 0,1-2 0,37 0 0,-53-3-697,11-1 637,-11 4-4349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11760,'0'0'7951,"-14"12"-7521,-89 83 412,60-48-153,2 1-1,-34 54 0,49-66-247,-57 95 2255,78-127-2412,3-9-28,4-9-3652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13672,'0'0'3577,"15"11"-3091,1 2-323,10 7 321,35 35-1,-12-5 1400,52 68 0,-89-102-991,21 21-1,-29-33-614,0 0 0,0-1-1,1 1 1,-1-1 0,1 0-1,0 0 1,0 0 0,0-1-1,0 0 1,7 3 0,-12-5-221,1 0-1,-1 0 1,1 1 0,-1-1 0,1 0 0,-1 0-1,1 0 1,0 0 0,-1 0 0,1 0-1,-1 0 1,1 0 0,0 0 0,-1 0 0,1 0-1,-1 0 1,1 0 0,-1-1 0,1 1-1,-1 0 1,1 0 0,0-1 0,-1 1 0,0 0-1,1 0 1,-1-1 0,1 1 0,0-1 0,-1-6-117,-3 0-3355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34 112 10152,'0'0'7733,"-1"15"-7244,-3 45 362,2 0 0,9 80 0,27 22 1195,-10-58-109,-15-83-1206,-8-20-622,0 1 0,0 0 0,0 0 0,-1-1 0,1 1 0,0 0-1,-1 0 1,1 0 0,-1 0 0,1 2 0,0 4 776,1-11 143,1-18-286,-5-33-77,-14-89 0,-23-54 527,25 130-709,-19-61-223,24 75-260,9 52 0,-1 0 0,1 0 0,0 0 0,0 0 0,-1 0 0,1-1 0,0 1 0,0 0 0,0 0 0,0 0 0,1-1 0,-1 1 0,0 0 0,0 0 0,1 0 0,-1 0 0,0 0 0,1 0 0,-1 0 0,1 0 0,0 0 0,-1 0 0,1 0 0,1-2 0,0 2 0,0 0 0,-1 0 0,1 0 0,0 0 0,0 0 0,0 1 0,0-1 0,0 1 0,0-1 0,0 1 0,0 0 0,4-1 0,7 2 0,-1 0 0,1 0 0,19 5 0,-29-5 0,23 6 0,0 1 0,0 1 0,44 23 0,-52-23 0,0 2 0,-1 0 0,-1 0 0,0 2 0,27 26 0,-41-37 0,1 1 0,-1-1 0,0 1 0,0 0 0,0-1 0,-1 1 0,1 0 0,-1 0 0,1 0 0,-1 0 0,0 1 0,0-1 0,-1 0 0,1 0 0,-1 1 0,1-1 0,-1 0 0,0 1 0,0-1 0,-1 0 0,1 1 0,-1-1 0,1 0 0,-1 0 0,0 1 0,0-1 0,-1 0 0,1 0 0,0 0 0,-1 0 0,0 0 0,0-1 0,0 1 0,0 0 0,-3 2 0,-8 8 0,0-1 0,-1 0 0,-1 0 0,0-2 0,-31 17 0,13-7 0,28-17 0,0 0 0,0 0 0,0 0 0,0-1 0,0 0 0,0 0 0,-1-1 0,1 1 0,-10 0 0,15-2 0,0 0 0,0 0 0,0 0 0,0 0 0,0 0 0,0 0 0,0 0 0,0 0 0,1 0 0,-1 0 0,0 0 0,0 0 0,0 0 0,0 0 0,0 0 0,0 0 0,0 0 0,0 1 0,0-1 0,0 0 0,0 0 0,0 0 0,1 0 0,-1 0 0,0 0 0,0 0 0,0 0 0,0 0 0,0 0 0,0 0 0,0 0 0,0 0 0,0 0 0,0 0 0,0 1 0,0-1 0,0 0 0,0 0 0,0 0 0,0 0 0,0 0 0,0 0 0,0 0 0,0 0 0,0 0 0,0 0 0,0 0 0,0 1 0,0-1 0,0 0 0,0 0 0,0 0 0,0 0 0,0 0 0,0 0 0,0 0 0,0 0 0,0 0 0,0 0 0,11 3 0,20-2 0,0 0 0,0 2 0,46 10 0,-65-10 0,0 0 0,-1 1 0,0 0 0,1 1 0,-1 0 0,-1 1 0,1 0 0,-1 0 0,0 1 0,-1 1 0,1-1 0,8 12 0,-15-17 0,-1 1 0,0 0 0,1 0 0,-1 0 0,-1 0 0,1 0 0,0 0 0,-1 0 0,0 1 0,1-1 0,-1 1 0,0-1 0,-1 1 0,1-1 0,-1 1 0,0 0 0,0-1 0,0 1 0,0 0 0,0-1 0,-1 1 0,0-1 0,1 1 0,-1-1 0,-1 1 0,1-1 0,0 0 0,-1 1 0,0-1 0,0 0 0,0 0 0,0 0 0,0 0 0,-1-1 0,1 1 0,-1-1 0,1 1 0,-1-1 0,0 0 0,0 0 0,0 0 0,0 0 0,-5 1 0,-12 6 0,-1-2 0,0-1 0,-1 0 0,1-1 0,-26 1 0,-112 2 0,147-8 265,-26-2 58,16-6-4908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9744,'0'0'12338,"12"-5"-12081,26-10 82,0 1 0,2 2-1,50-8 1,-68 18-191,0 0 1,0 2-1,-1 0 0,1 2 1,0 0-1,-1 2 0,23 5 1,-22-1 122,12 1 663,-30-6-597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4:1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1572 6328,'0'0'5188,"11"-13"-4832,14-17 31,33-52 0,152-240 2465,-186 290-2205,1 2 0,47-43 0,-71 72-609,0-1-1,0 1 0,1 0 0,-1 0 0,1 0 0,-1 0 0,1 0 0,-1 0 0,1 1 0,0-1 0,-1 1 0,1-1 0,0 1 0,0-1 1,-1 1-1,1 0 0,0 0 0,0 0 0,0 0 0,-1 0 0,3 0 0,-2 1-5,1 0-1,-1 0 1,0 0 0,0 0-1,0 0 1,0 1 0,0-1-1,0 1 1,-1-1 0,1 1 0,0 0-1,-1-1 1,0 1 0,2 2-1,2 4 36,-1 0-1,0-1 1,0 1-1,-1 1 1,0-1-1,-1 0 1,3 14-1,-4-8 21,1 1-1,-2-1 1,0 0-1,-1 0 1,0 1-1,-1-1 1,-1 0-1,-5 19 1,5-20 65,3-8 10,1-7 168,0 0-300,0 0 1,0 0-1,1 0 1,-1 0-1,1 0 0,-1 0 1,1 0-1,3-2 1,6-8 32,32-37 84,2 3 0,2 1 0,57-41 0,-101 83-127,0 0 1,1 0-1,0 1 0,0-1 1,0 1-1,0 0 1,0 0-1,0 1 0,0-1 1,1 1-1,4-1 0,-7 2-11,0 0-1,0 0 0,0 0 1,0 1-1,-1-1 0,1 0 1,0 1-1,0 0 0,-1-1 1,1 1-1,0 0 0,-1 0 0,1 0 1,-1 0-1,1 0 0,-1 0 1,1 0-1,-1 1 0,0-1 1,0 0-1,0 1 0,0-1 1,0 1-1,0 0 0,0-1 0,0 1 1,0 0-1,0 2 0,2 6 13,0 0 0,-1 1 0,0-1 0,0 0 0,-1 1 0,-1-1 0,0 1 0,0-1 0,-1 1 0,0-1 0,-1 0 0,0 0 0,-1 1 0,0-1 0,-6 11 0,6-7 46,10-15 10,17-17 3,199-187 316,-221 203-387,0 0-1,0 0 0,0 0 1,1 1-1,-1-1 0,0 0 1,1 1-1,-1 0 0,1 0 1,4-2-1,-7 3-6,1 0 1,-1 0-1,1 0 0,-1 0 1,1 0-1,0 0 0,-1 0 1,1 0-1,-1 0 0,1 1 1,-1-1-1,1 0 0,-1 0 1,1 0-1,-1 1 0,1-1 1,-1 0-1,1 1 0,-1-1 1,2 1-1,-1 0 1,-1 1-1,1-1 1,0 0-1,0 1 0,0-1 1,-1 1-1,1-1 1,-1 1-1,1-1 1,-1 1-1,0 1 1,2 17 8,-1 0 0,-1 0 1,0 1-1,-2-1 0,-1 0 0,-6 24 0,2 0 2,0-11 3,5-22-8,-1 0 0,1 0 0,1 1 0,0-1 0,0 0 0,1 1 0,1-1 0,1 13 0,-2-23-7,0-1 0,0 1 1,0-1-1,0 1 0,0-1 1,1 1-1,-1-1 1,0 1-1,0-1 0,0 0 1,0 1-1,1-1 0,-1 1 1,0-1-1,0 1 0,1-1 1,-1 0-1,0 1 1,1-1-1,-1 0 0,0 1 1,1-1-1,-1 0 0,1 1 1,-1-1-1,0 0 0,1 0 1,-1 0-1,1 1 1,-1-1-1,1 0 0,-1 0 1,1 0-1,-1 0 0,1 0 1,17-13 26,30-28 30,79-52-1,-33 26-16,-9-1 19,55-38 53,-135 103-103,-2 0-1,0 1 0,0 0 1,0 1-1,0-1 0,0 0 1,1 1-1,-1 0 0,1 0 1,-1 0-1,7-1 0,-17 25 78,-3 2-67,1-4 0,1 1 0,-11 44 1,18-60-19,0 0 0,0 0 0,1 0 0,-1 0 0,1 0 0,1 0 0,-1 0 0,1 0 0,0 0 0,1 0 0,-1-1 0,1 1 0,0 0 0,1-1 0,-1 1 0,7 8 0,-8-12 0,1 0 0,-1 0 0,1-1 0,0 1-1,0-1 1,-1 1 0,1-1 0,0 0 0,0 1 0,1-1 0,-1 0 0,0-1 0,0 1 0,0 0 0,1-1 0,-1 1 0,0-1 0,1 1 0,-1-1 0,0 0 0,1 0 0,-1 0 0,0-1 0,1 1 0,-1 0 0,0-1 0,1 0 0,-1 1 0,0-1 0,4-2 0,-1 1 5,0-1 0,0 0 0,0 0 0,-1 0 0,1 0 0,-1-1 0,0 0 0,0 1 0,0-2 0,0 1 0,0 0 0,2-6 0,-3 5 2,-1 0 1,0 0 0,0 0-1,0 0 1,0 0 0,-1 0-1,0 0 1,0-1 0,0 1-1,-1 0 1,0-1 0,0 1 0,0 0-1,-1-1 1,0 1 0,0 0-1,0-1 1,0 1 0,-1 0-1,0 0 1,0 0 0,-1 0-1,1 1 1,-1-1 0,0 1 0,0-1-1,0 1 1,-1 0 0,-7-7-1,8 9-3,-1 0-1,1 0 1,0 0-1,-1 1 0,1-1 1,-1 1-1,1 0 1,-1 0-1,0 0 1,0 0-1,1 1 1,-1 0-1,0-1 0,0 1 1,0 1-1,1-1 1,-1 0-1,0 1 1,0 0-1,1 0 1,-1 0-1,0 0 0,-5 4 1,10-5-7,-1 0 1,0 0-1,0 0 1,1 0-1,-1 0 1,0 0-1,1 0 1,-1 0 0,0 0-1,0 0 1,1 0-1,-1 0 1,0 0-1,0 0 1,1 0-1,-1 1 1,0-1-1,0 0 1,0 0-1,1 0 1,-1 1-1,0-1 1,0 0-1,0 0 1,0 0-1,1 1 1,-1-1-1,0 0 1,0 0-1,0 1 1,0-1-1,0 0 1,0 0-1,0 1 1,0-1-1,0 0 1,0 0-1,0 1 1,0-1-1,0 0 1,0 0-1,0 1 1,0-1-1,0 0 1,0 1-1,0-1 1,0 0-1,0 0 1,0 1-1,0-1 1,0 0-1,-1 0 1,1 0-1,0 1 1,0-1-1,0 0 1,0 0-1,-1 0 1,1 1 0,0-1-1,0 0 1,-1 0-1,1 0 1,0 0-1,0 0 1,-1 1-1,1-1 1,22 3 1,-3-6 1,-1 0-1,1-2 1,-1 0 0,0-1-1,0 0 1,-1-2 0,0 0-1,0-1 1,-1 0-1,28-23 1,3-7 5,-2-3 1,40-46-1,-43 42-6,136-161-1,-169 196 0,12-16 12,-1 0-1,-1-2 1,-2 0-1,23-52 1,-31 61-4,-2-1 0,0-1 0,-1 0 0,-1 0 0,-2 0 0,0 0 0,0-44 0,-3 64-7,0 0 0,0 1 0,0-1 0,0 0 0,0 1 0,0-1 0,0 0 0,-1 1 0,1-1 0,-1 0 0,1 1 0,-1-1 0,0 1 0,1-1 0,-1 1 0,0-1 0,0 1 0,0-1 0,0 1 0,0 0 0,-1 0 1,1 0-1,-3-2 0,2 2 1,0 1 0,0 0 0,0 0 0,0 0 0,0 0 0,0 0 0,0 0 0,0 1 0,0-1 0,0 1 0,0-1 0,1 1 0,-1 0 0,0 0 0,0 0 0,0 0 0,1 0 0,-1 0 0,-2 2 0,-8 6-5,0 1 1,0 1-1,1 0 0,1 0 1,-11 15-1,-41 67-6,45-62 1,2 0 1,1 1 0,1 0-1,2 1 1,1 1 0,-7 47-1,11-40-7,2 1-1,2-1 1,1 1-1,11 82 0,-8-105 9,2 0-1,0-1 1,1 0 0,1 0-1,0 0 1,2-1-1,0 0 1,13 20 0,-17-30 10,1 0 0,1 0 0,-1-1 0,1 0 0,0 0 0,1 0 0,-1-1 0,1 0 1,0 0-1,0-1 0,1 0 0,-1 0 0,1 0 0,0-1 0,0-1 0,0 1 0,1-1 1,-1-1-1,0 1 0,14-1 0,-11-1 8,1 0 0,0-1 0,0-1 0,-1 0 0,1-1 0,-1 0 0,1-1 0,-1 0 0,0 0 0,11-8 1,-8 4 12,-1 0 1,0-2 0,0 1 0,-1-2 0,0 1-1,-1-2 1,12-14 0,-19 20-3,1 0-1,-1 0 1,0-1 0,-1 0-1,0 0 1,0 0 0,0 0 0,-1-1-1,0 1 1,0-1 0,-1 1-1,0-1 1,0-9 0,0 16-19,-1 1 1,0 0-1,0-1 1,0 1-1,0-1 0,-1 1 1,1 0-1,0-1 1,0 1-1,0 0 1,0-1-1,0 1 0,0 0 1,0-1-1,-1 1 1,1 0-1,0-1 1,0 1-1,0 0 0,-1 0 1,1-1-1,0 1 1,0 0-1,-1 0 0,1 0 1,0-1-1,-1 1 1,1 0-1,0 0 1,-1 0-1,1 0 0,0-1 1,-1 1-1,1 0 1,0 0-1,-1 0 1,-14 6 67,-11 16-7,26-22-62,-13 14 9,0 0 0,-12 18 0,22-28-11,0 0-1,1 0 1,-1 0 0,1 1-1,0-1 1,0 1 0,0 0 0,1-1-1,-1 1 1,1 0 0,0 0 0,1 0-1,-1 7 1,2-10 2,0 1-1,0-1 1,0 1-1,0-1 1,0 1-1,0-1 1,1 1-1,-1-1 0,1 0 1,-1 0-1,1 0 1,0 0-1,0 0 1,0 0-1,0-1 1,0 1-1,1-1 1,4 3-1,-2-1 1,0 0-1,0-1 1,0 0 0,0 0-1,1 0 1,-1-1 0,1 0-1,6 1 1,20-3 25,1-1 1,-1-2 0,0-1-1,37-11 1,-28 6-22,-5 2-7,-5 0 15,1 2 1,1 1 0,46-2-1,170 1-12,-241 4 30,-8-2 6,-1 4-34,0-1 0,1 0 1,-1 1-1,0-1 0,0 1 1,0-1-1,0 1 0,0 0 1,0-1-1,0 1 0,0 0 1,0 0-1,-2-1 0,-13 1 16,1 0-1,-1 1 1,0 1-1,1 0 1,-1 2-1,1-1 1,0 2-1,0 0 1,0 1-1,1 0 1,0 1-1,0 0 1,-15 12 0,17-9-24,0 0 0,-19 21 1,15-14 0,13-15 3,1 0 0,0 0-1,0 0 1,0 0 0,0 1 0,0-1-1,1 1 1,-1 0 0,1-1-1,0 1 1,0 0 0,0 0 0,0 0-1,0 0 1,0 0 0,1 0-1,-1 0 1,1 0 0,0 5 0,1-5-1,0 1 0,0-1 0,0 1 0,1-1 1,-1 0-1,1 0 0,-1 0 0,1 1 0,0-2 1,1 1-1,-1 0 0,0 0 0,1-1 0,3 4 1,4 2-2,1-1 0,0 1 0,1-2 0,-1 0 0,1 0 0,0-1 0,22 6 0,-20-7 8,0-2 1,0 0-1,0-1 0,1 0 1,-1-1-1,0-1 1,0 0-1,0-1 0,0 0 1,0-1-1,-1-1 0,1 0 1,-1-1-1,0 0 1,0-1-1,13-8 0,9-8 36,-2-1-1,0-2 0,-2-1 0,37-40 1,-40 32 2,-24 27-25,1 1 0,-1 0 0,1 1 1,0-1-1,0 1 0,1 0 0,0 0 1,11-8-1,-16 13-17,-1 0-1,0 0 1,0 0 0,1 0 0,-1-1 0,0 1 0,0 0-1,1 0 1,-1 0 0,0 0 0,0 0 0,1 0-1,-1 0 1,0 0 0,1 0 0,-1 0 0,0 0-1,0 0 1,1 0 0,-1 0 0,0 0 0,0 0-1,1 0 1,-1 0 0,0 1 0,0-1 0,1 0 0,-1 0-1,0 0 1,0 0 0,0 1 0,1-1 0,-1 0-1,0 0 1,0 0 0,0 1 0,1-1 0,-1 0-1,0 0 1,0 0 0,0 1 0,0-1 0,0 0 0,0 1-1,0-1 1,0 0 0,0 0 0,0 1 0,1-1-1,-1 0 1,0 0 0,0 1 0,-1-1 0,1 0-1,0 0 1,0 1 0,0-1 0,0 0 0,0 1 0,-4 23 28,2-17-20,-1 10-5,0-3 7,1 1 0,0 26 0,2-37-11,0 1 1,0-1 0,1 0-1,0 1 1,0-1-1,0 0 1,0 0-1,1 0 1,0 0-1,0 0 1,0 0 0,0 0-1,0-1 1,4 5-1,-5-7 0,1 0 0,-1-1 0,1 1 0,-1 0-1,1-1 1,-1 1 0,1-1 0,-1 1 0,1-1 0,0 1 0,-1-1 0,1 0-1,-1 0 1,1 0 0,0 0 0,-1 0 0,1 0 0,0-1 0,-1 1-1,1-1 1,-1 1 0,1-1 0,2-1 0,36-16 32,-26 10-23,23-13 39,65-50 0,-100 69-43,1 0 0,-1 0 0,1 0 0,-1 1 0,1-1 0,0 1 0,0 0 0,-1-1 0,1 1 0,0 1 0,4-2 0,-6 2-5,-1 1 0,1-1 0,-1 0 0,0 1 0,1-1 0,-1 0 0,0 1 0,1-1 0,-1 1 0,0-1 0,1 1 0,-1-1 0,0 1 0,0-1 0,0 1 0,1-1 0,-1 1 1,0-1-1,0 1 0,0-1 0,0 1 0,0-1 0,0 1 0,0-1 0,0 1 0,0-1 0,0 1 0,0-1 0,-1 1 0,1-1 0,0 2 0,-4 18 5,4-20-5,-2 10-3,0 1 0,0 0 0,1-1 0,1 14 0,0-18-6,0-1 1,1 0-1,0 1 0,0-1 0,0 0 1,0 1-1,1-1 0,0 0 0,0 0 1,4 6-1,-5-9 10,1 0 0,0-1-1,-1 1 1,1 0 0,0 0 0,0-1 0,0 1 0,0-1 0,1 0-1,-1 0 1,0 0 0,0 0 0,1 0 0,-1 0 0,1 0 0,-1-1-1,1 1 1,-1-1 0,1 0 0,-1 0 0,1 0 0,-1 0 0,1 0-1,-1 0 1,1-1 0,-1 1 0,1-1 0,-1 0 0,0 0 0,4-1-1,4-2 8,1-1 0,-1 0 0,0-1 0,0 0 0,11-9 0,1-4-2,0-1 1,-2-1 0,0-1 0,-1 0 0,-2-2 0,0 0 0,23-46-1,72-194 77,-95 219-65,118-398 133,-125 406-132,-6 26-13,0-2 0,-1 1 1,-1 0-1,0 0 1,0-1-1,-1-18 1,-1 31-8,0-1 1,0 1 0,0-1-1,0 1 1,0-1-1,0 1 1,0-1 0,0 1-1,0-1 1,0 1-1,0-1 1,0 1 0,0-1-1,-1 1 1,1-1-1,0 1 1,0-1 0,0 1-1,-1 0 1,1-1-1,0 1 1,-1-1 0,1 1-1,0 0 1,-1-1-1,1 1 1,-1 0 0,1-1-1,0 1 1,-1 0-1,1 0 1,-1-1 0,1 1-1,-1 0 1,1 0-1,-1 0 1,1 0 0,-1 0-1,0-1 1,0 2-1,-1 0 1,1 0-1,-1 0 0,1 0 1,-1 0-1,1 0 1,-1 0-1,1 0 1,0 0-1,0 1 1,-2 1-1,-28 44-25,12-13 6,2 2-1,-18 55 1,-16 80-12,47-157 30,-13 47-28,4 1-1,2 1 1,3 0-1,2 1 1,6 117-1,2-160 12,1-1 0,0 0 0,2-1 0,0 1 0,2-1 0,0 0 0,0 0 0,12 17 0,-15-29 10,0 1 1,1-2 0,1 1 0,-1-1 0,1 1 0,0-2 0,0 1 0,1-1 0,10 7 0,-12-9 5,0 0 1,1-1 0,-1 0-1,1 0 1,0 0 0,-1-1-1,1 0 1,0 0 0,0 0-1,0-1 1,0 0 0,0 0-1,0 0 1,10-3 0,-5 1 8,0-2 1,0 0-1,0 0 1,0-1-1,-1 0 1,0-1 0,0 0-1,-1-1 1,1 0-1,-1 0 1,-1-1-1,1 0 1,-2-1-1,13-15 1,-12 13 1,-1 1 1,-1-1-1,1 0 0,-2 0 1,1-1-1,-2 0 0,0 0 1,0 0-1,-1 0 0,0-1 1,-1 1-1,-1-1 0,1-18 1,-2 29-8,0 1 0,0-1 1,0 1-1,0-1 0,-1 0 0,1 1 1,0 0-1,-1-1 0,1 1 0,-1-1 1,1 1-1,-1-1 0,0 1 0,1 0 1,-1-1-1,0 1 0,0 0 0,0 0 1,0 0-1,-1-2 0,0 3-2,1 0 1,0 0-1,0 0 0,0 0 1,0 0-1,0 0 0,-1 0 1,1 0-1,0 0 0,0 1 1,0-1-1,0 0 0,0 1 0,0-1 1,0 1-1,0-1 0,0 1 1,0 0-1,0-1 0,0 1 1,0 0-1,0 0 0,0-1 1,1 1-1,-1 0 0,0 0 1,0 1-1,-14 14-3,2 1 0,0 1 1,1 0-1,0 0 0,-10 23 0,17-29-4,0 0 0,0 0 0,1 0 0,1 0 0,0 0 0,1 1 0,0 0 0,1-1-1,0 1 1,2 16 0,0-22-1,0 0 0,0 1 1,1-1-1,1 0 0,-1 0 0,1 0 0,0-1 0,1 1 1,-1-1-1,6 8 0,-7-12 9,0 1 1,0-1-1,0 0 1,0 1-1,1-1 1,-1 0-1,1 0 1,-1-1-1,1 1 1,0 0-1,-1-1 1,1 1-1,0-1 1,0 0-1,0 0 0,0 0 1,0-1-1,1 1 1,-1-1-1,0 0 1,0 1-1,0-1 1,0-1-1,1 1 1,3-1-1,3-2 11,-1-1 0,0 1 0,0-1 0,0-1 0,0 0 0,-1 0 0,1-1 0,-2 0 0,1 0 0,9-10 0,3-6 50,-1 0 1,21-31 0,107-199 318,-131 222-302,-4 13-7,-7 15-14,-4 12-1,-35 204 188,22-163-192,-1 0 1,-24 56-1,36-104-44,0 0 0,-1 0 0,1 0 0,-1 0 0,0 0 0,0 0 0,0 0 0,0-1 0,0 1 0,-1-1 0,-2 3 0,4-4-2,-1-1 0,1 1 0,0-1 1,0 1-1,0-1 0,-1 0 0,1 0 1,0 1-1,-1-1 0,1 0 1,0 0-1,0-1 0,-1 1 0,1 0 1,0 0-1,0 0 0,-1-1 0,1 1 1,0-1-1,0 1 0,0-1 0,0 1 1,-1-1-1,1 0 0,0 0 1,0 1-1,0-1 0,1 0 0,-1 0 1,0 0-1,-1-2 0,-3-1 26,1-1-1,0 0 1,0 1 0,0-1-1,1-1 1,-4-5-1,7 10-26,0 0-1,-1 1 1,1-1-1,0 0 0,0 1 1,0-1-1,0 0 0,-1 1 1,1-1-1,0 0 0,0 1 1,0-1-1,0 0 0,0 1 1,1-1-1,-1 0 0,0 1 1,0-1-1,0 0 0,1 1 1,-1-1-1,0 0 1,1 1-1,0-2 0,0 1 0,0 0 1,0 1-1,1-1 0,-1 0 1,1 1-1,-1-1 0,1 1 1,-1 0-1,1-1 0,-1 1 0,1 0 1,-1 0-1,1 0 0,-1 0 1,1 0-1,2 0 0,19 3 17,-1 1 0,1 2 1,-1 0-1,0 1 0,-1 1 0,22 11 0,-9-5 103,43 13-1,-72-26-91,-1 0 0,1-1 1,-1 0-1,1 0 0,0 0 0,-1 0 0,1-1 1,-1 1-1,7-3 0,6-6-3883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0:1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9744,'0'0'8526,"-9"1"-8157,6-1 13,-22 3-968,18-1 6028,15-2-5244,0 1 1,0 0 0,0 1 0,0 0 0,-1 0 0,1 1 0,-1 0-1,1 0 1,-1 0 0,0 1 0,0 0 0,0 1 0,-1 0 0,0 0 0,9 9-1,3 5-15,-1 0-1,-1 1 0,22 35 0,-27-35-71,0 0 0,-2 1 0,0 0 1,11 43-1,13 93 341,-30-137-392,10 64 393,-4 1 0,-4 0 0,-8 112 0,-1-122 151,-4-2-1,-22 101 1,25-156-511,-1 1 1,-13 26 0,19-44-94,0-1 0,0 0 0,0 0 0,0 0 0,0 0 0,0 1 0,0-1 0,0 0 0,0 0 0,0 0 0,-1 0 0,1 0 0,0 1 0,0-1 0,0 0 0,0 0 0,0 0 0,0 0 0,0 0 0,0 0 0,-1 0 0,1 0 0,0 1 0,0-1 0,0 0 0,0 0 0,0 0 0,-1 0 0,1 0 0,0 0 0,0 0 0,0 0 0,0 0 0,-1 0 0,1 0 0,0 0 0,0 0 0,0 0 0,0 0 0,-1 0 0,1 0 0,0 0 0,0 0 0,0 0 0,-5-9 0,0-11 0,2-6-4008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0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14072,'0'0'8662,"-10"9"-8443,-42 38 195,49-43-98,3-4-286,0 0 0,0 0 0,-1 1 0,1-1-1,0 0 1,-1 0 0,1 1 0,0-1 0,-1 0 0,1 0-1,0 0 1,-1 0 0,1 1 0,-1-1 0,1 0-1,0 0 1,-1 0 0,1 0 0,-1 0 0,1 0 0,0 0-1,-1 0 1,1 0 0,-1 0 0,1 0 0,-1-1 0,0 1-9,1 0 1,-1 0 0,1 0-1,-1 0 1,1 0 0,-1 0 0,0 0-1,1 0 1,-1 0 0,1 0-1,-1 0 1,1 1 0,-1-1 0,1 0-1,-1 0 1,1 1 0,-1-1-1,1 0 1,-1 1 0,1-1 0,-1 0-1,1 1 1,0-1 0,-1 0-1,1 1 1,0-1 0,-1 1 0,1-1-1,0 1 1,0-1 0,-1 1-1,1-1 1,0 1 0,0-1 0,0 1-1,0 0 1,-1-1 0,1 1-1,0-1 1,0 1 0,0 0 654,-2-6 2617,2 4-3229,0 0-1,0 0 1,0 0 0,0 0 0,0-1-1,0 1 1,1 0 0,-1 0 0,0 0 0,1 0-1,-1 0 1,1 0 0,-1 0 0,1 0-1,0 0 1,-1 1 0,1-1 0,0 0-1,1-1 1,12-1 207,0 1-1,-1 1 0,1 0 1,0 1-1,0 0 1,21 4-1,60 5-27,114 4-243,-188-11 0,-1 0 0,21 7 0,-22-4 0,-1-2 0,1 0 0,23 0 0,-38-3 850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10848,'0'0'9587,"3"11"-9093,13 67 306,-4-12 268,21 64 0,46 117 2419,-70-223-3106,9 28 661,-16-45-683,0 0 1,1 0-1,6 12 0,5 14 837,-7-13-830,-5-14-225,0-1 0,0 1-1,-1 0 1,1-1 0,-1 1-1,0 8 1,11-36-141,26-76 0,-10 22 0,0 14 0,72-113 0,54-46 0,-150 216 0,6-8 0,1 0 0,0 1 0,26-21 0,-35 32 0,-2 1 0,1 0 0,-1 0 0,1-1 0,-1 1 0,1 0 0,-1 0 0,1 0 0,-1-1 0,0 1 0,1 0 0,-1 0 0,1-1 0,-1 1 0,0 0 0,1-1 0,-1 1 0,0-1 0,1 1 0,-1 0 0,0-1 0,1 1 0,-1-1 0,0 1 0,0-1 0,0 1 0,0-1 0,1 1 0,-1 0 0,0-1 0,0 0 0,-28-2 0,-112-6 0,57 6 0,31 1 0,1 2 0,-54 7 0,66-4 0,21-2 0,-1 1 0,-19 5 0,15-5 0,39-5 854,-7 1-5664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0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11152,'0'0'17112,"10"1"-16674,23-1 129,57-6 0,-26 0-20,-18 5 78,80 10 0,-82-4-249,0-3-1,47-2 0,-86 0-375,31-6 0,-34 6 0,-1-1 0,1 0 0,0 0 0,0 1 0,-1-1 0,1-1 0,-1 1 0,1 0 0,-1 0 0,1 0 0,-1-1 0,0 1 0,0-1 0,1 1 0,-1-1 0,1-2 0,1-1 868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0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84 9848,'0'0'15545,"-10"8"-15208,-4 0-212,7-3 32,0-1 0,1 1 0,0 0-1,-11 10 1,15-12-15,0 0 1,0 0-1,0-1 0,1 1 1,-1 0-1,1 1 0,0-1 0,-1 0 1,2 0-1,-2 5 0,1-7-106,1 0-1,0-1 0,0 1 1,0 0-1,-1 0 1,1 0-1,0 0 0,0-1 1,0 1-1,0 0 1,0 0-1,0 0 0,1 0 1,-1-1-1,0 1 1,0 0-1,0 0 0,1 0 1,-1-1-1,0 1 1,1 0-1,-1 0 0,1-1 1,-1 1-1,1 0 1,-1-1-1,1 1 0,0-1 1,-1 1-1,1-1 1,0 1-1,-1-1 0,1 1 1,0-1-1,0 1 1,-1-1-1,1 0 0,0 0 1,0 1-1,0-1 1,-1 0-1,1 0 0,1 0 1,1 0 16,-1-1 1,0 1-1,0-1 1,0 1 0,0-1-1,0 0 1,0 0-1,0 0 1,0 0-1,-1 0 1,1-1-1,0 1 1,0-1 0,-1 1-1,1-1 1,-1 1-1,2-4 1,1 1 39,-1-1 0,0 0-1,0 0 1,0 0 0,3-8 0,-5 8-11,1 0 0,-1-1 0,1 1 0,-2 0 1,1-1-1,0 1 0,-1-1 0,0 1 0,-1-6 0,1 10-59,0 0-1,-1 0 1,1 0 0,0 0 0,-1 0-1,1 0 1,0 0 0,-1 0-1,1 0 1,-1 0 0,0 1-1,1-1 1,-1 0 0,0 0 0,1 1-1,-1-1 1,0 0 0,0 1-1,0-1 1,1 0 0,-2 0 0,0 1-10,0 0 0,0-1 1,0 1-1,1 0 1,-1 0-1,0 0 1,0 0-1,0 0 0,0 1 1,1-1-1,-1 0 1,0 1-1,0 0 1,0-1-1,1 1 1,-3 1-1,1-1-12,1 1 0,-1-1 0,1 1 0,-1 0 0,1 0 0,-1 0 0,-1 3 0,3-5 0,1 0 0,0 1 0,0-1 0,0 0 0,-1 0 0,1 0 0,0 1 0,0-1 0,0 0 0,0 0 0,0 1 0,-1-1 0,1 0 0,0 0 0,0 1 0,0-1 0,0 0 0,0 0 0,0 1 0,0-1 0,0 0 0,0 1 0,0-1 0,0 0 0,0 0 0,0 1 0,0-1 0,0 0 0,1 0 0,-1 1 0,1 0 0,-1-1 0,1 0 0,0 1 0,0-1 0,0 0 0,0 0 0,0 0 0,-1 1 0,1-1 0,0 0 0,0 0 0,0 0 0,0 0 0,0 0 0,1-1 0,3 1 0,0-1 0,0 0 0,0 0 0,0-1 0,0 1 0,0-1 0,0 0 0,-1 0 0,1-1 0,-1 1 0,1-1 0,-1 0 0,0 0 0,0-1 0,0 1 0,-1-1 0,1 0 0,-1 0 0,0 0 0,0 0 0,0 0 0,-1-1 0,3-5 0,-3 6 241,4-7 112,-1 5-4882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0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57 8432,'0'0'9895,"-10"-8"-9461,-29-19 8,39 26-405,-1 1 0,1 0 0,0 0 0,-1-1 0,1 1 0,0 0 0,-1 0-1,1 0 1,0-1 0,-1 1 0,1 0 0,0 0 0,-1 0 0,1 0 0,-1 0-1,1 0 1,0 0 0,-1 0 0,1 0 0,-1 0 0,1 0 0,0 0 0,-1 0-1,1 0 1,0 0 0,-1 0 0,1 1 0,-1-1 0,1 0 0,0 0 0,-1 0 0,1 1-1,0-1 1,-1 0 0,1 0 0,0 1 0,0-1 0,-1 0 0,1 0 0,0 1-1,0-1 1,-1 0 0,1 1 0,0 0 0,-4 14 675,4-15-709,-1 9 245,1 0-1,0 1 1,3 16 0,0 7 197,-3-26-363,26 374 3655,-18-325-2025,2 82 1,3-61 788,-13-77-2501,-1 0 0,1 1 0,0-1 0,0 0 0,0 0 0,0 1 0,0-1 0,0 0 0,0 0 0,0 0 0,1 1 0,-1-1 0,0 0 0,0 0 0,0 1 0,0-1 0,0 0 0,0 0 0,0 0 0,0 0 0,1 1 0,-1-1 0,0 0 0,0 0 0,0 0 0,0 0 0,1 1 0,-1-1 0,0 0 0,0 0 0,0 0 0,0 0 0,1 0 0,-1 0 0,0 0 0,0 0 0,1 0 0,-1 0 0,0 0 0,0 0 0,0 0 0,1 0 0,-1 0 0,0 0 0,0 0 0,0 0 0,1 0 0,-1 0 0,0 0 0,0 0 0,1 0 0,-1 0 0,0 0 0,0 0 0,0 0 0,0-1 0,1 1 0,-1 0 0,0 0 0,0 0 0,0 0 0,0 0 0,1-1 0,-1 1 0,0 0 0,0 0 0,0 0 0,0-1 0,0 1 0,10-38 0,-2 0 0,-2 0 0,3-56 0,-9-119 0,0 170 0,0 22 0,-1 0 0,-1 0 0,0 1 0,-2-1 0,0 1 0,-2-1 0,0 2 0,-17-39 0,15 42 0,-1 1 0,-10-16 0,9 22 0,0-1 0,10 10 0,0-1 0,0 1 0,0-1 0,0 1 0,0 0 0,0-1 0,0 1 0,1 0 0,-1-1 0,0 1 0,0 0 0,0-1 0,0 1 0,1 0 0,-1 0 0,0-1 0,0 1 0,1 0 0,-1 0 0,0-1 0,1 1 0,-1 0 0,0 0 0,1 0 0,-1-1 0,0 1 0,1 0 0,-1 0 0,0 0 0,1 0 0,-1 0 0,0 0 0,1 0 0,-1 0 0,0 0 0,1 0 0,0 0 0,24-5 0,1 1 0,0 1 0,0 2 0,0 0 0,0 2 0,0 1 0,-1 1 0,1 1 0,0 1 0,-1 1 0,27 11 0,-44-14 0,-1 1 0,1 0 0,-1 0 0,0 0 0,-1 1 0,1 0 0,-1 1 0,0-1 0,0 1 0,-1 0 0,0 1 0,0-1 0,0 1 0,-1 0 0,6 12 0,-9-16 0,0 0 0,0 0 0,0 0 0,-1 0 0,0 0 0,1 0 0,-1 1 0,0-1 0,0 0 0,-1 0 0,1 0 0,-1 0 0,0 0 0,1 0 0,-1 0 0,0 0 0,-1 0 0,1 0 0,-1 0 0,1 0 0,-4 3 0,-1 2 0,0 0 0,-1 0 0,0-1 0,0 0 0,-12 8 0,-3 0 0,-1-1 0,0-1 0,-1-1 0,-1-1 0,0-1 0,-48 13 0,60-19 0,-1 2 0,-16 8 0,-4 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0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10448,'0'0'19152,"10"5"-18816,-4-3-278,2 2 24,0-1-1,1 0 1,-1 0 0,1-1 0,-1 0 0,1-1 0,11 1-1,6 0 334,-1 2 0,35 8 0,-3 0 135,-27-6-448,-19-4-84,-1 1 0,1-1 0,-1-1-1,1 0 1,0 0 0,-1-1 0,1-1 0,0 1 0,-1-2-1,1 1 1,14-6 0,-15 4-18,-1 0 0,0-1 0,0-1 0,-1 0 0,1 0 0,-1 0 0,0-1 0,-1 0 0,1-1 0,-1 1 0,0-1 0,-1-1 0,8-10 0,1-5-4039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0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9536,'0'0'17599,"11"2"-17239,30 6-55,1 2 490,71 5 0,65-10 2574,-176-6-3369,-1 0 0,1 0 0,-1 0 0,1 0 0,-1 0 0,1 0 0,-1-1 0,0 1 0,1-1 0,-1 1 0,0-1 0,1-2 0,13-14 0,-5 11-4092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1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8640,'0'0'15955,"-1"13"-15495,1 210 2021,12-82 34,-15-105-704,3-45-982,2-52-812,3 0 0,2 0 0,19-71 0,-20 113-17,1-1 0,18-34 0,-23 50 0,1 0 0,-1 0 0,1 0 0,-1 1 0,1-1 0,0 1 0,6-5 0,-8 7 0,0 1 0,-1-1 0,1 1 0,0-1 0,-1 1 0,1-1 0,0 1 0,0-1 0,0 1 0,-1 0 0,1-1 0,0 1 0,0 0 0,0 0 0,0 0 0,0-1 0,-1 1 0,1 0 0,0 0 0,0 0 0,0 0 0,0 1 0,0-1 0,0 0 0,-1 0 0,1 0 0,0 1 0,0-1 0,0 1 0,-1-1 0,1 0 0,0 1 0,0-1 0,-1 1 0,1 0 0,0-1 0,-1 1 0,1-1 0,-1 1 0,1 0 0,-1 0 0,2 1 0,6 12 0,-1 1 0,-1 0 0,0 0 0,0 1 0,-2-1 0,0 1 0,-1 0 0,0 1 0,-1-1 0,-1 22 0,5 4 0,-6-43 0,0 1 0,0 0 0,0 0 0,0 0 0,0 0 0,0 0 0,1 0 0,-1 0 0,0-1 0,0 1 0,0 0 0,0 0 0,0 0 0,0 0 0,0 0 0,0 0 0,0 0 0,1 0 0,-1 0 0,0 0 0,0 0 0,0-1 0,0 1 0,0 0 0,0 0 0,0 0 0,1 0 0,-1 0 0,0 0 0,0 0 0,0 0 0,0 0 0,0 0 0,0 0 0,1 0 0,-1 0 0,0 1 0,0-1 0,0 0 0,0 0 0,0 0 0,0 0 0,1 0 0,-1 0 0,0 0 0,0 0 0,0 0 0,0 0 0,0 0 0,0 0 0,0 1 0,0-1 0,0 0 0,0 0 0,0 0 0,1 0 0,-1 0 0,0 0 0,0 0 0,0 1 0,0-1 0,0 0 0,0 0 0,0 0 0,0 0 0,10-12 0,-8 10 0,54-77 0,-38 51 0,2 1 0,0 0 0,2 2 0,41-38 0,-62 62 0,0 0 0,0 0 0,0 0 0,-1 1 0,1-1 0,0 0 0,1 1 0,-1-1 0,0 1 0,0-1 0,0 1 0,0-1 0,0 1 0,0 0 0,1 0 0,-1-1 0,0 1 0,0 0 0,0 0 0,0 0 0,1 0 0,-1 1 0,0-1 0,0 0 0,0 0 0,1 1 0,-1-1 0,0 1 0,0-1 0,0 1 0,0-1 0,0 1 0,0 0 0,0-1 0,0 1 0,0 0 0,-1 0 0,1 0 0,0 0 0,0-1 0,-1 1 0,1 0 0,0 0 0,0 2 0,3 5 0,0 1 0,0-1 0,-1 1 0,3 15 0,-3-15 0,5 26 0,6 71 0,-9-58 0,-5-44 0,1 1 0,0 0 0,0 0 0,1 0 0,-1 0 0,1-1 0,3 7 0,9-25 0,-6 3-3935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1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9344,'0'0'13743,"4"10"-13333,1 1-282,-2-5-40,-1 1-1,1 0 1,-1-1 0,0 1-1,-1 0 1,1 0-1,0 14 1,4 160 3330,0-154-1684,-6-26-1488,5-9 422,5-4-558,-1-1-1,0 0 0,-1-1 1,0 0-1,-1-1 1,-1 1-1,6-18 0,2-4 47,56-125 585,-67 155-692,0-1-1,0 1 0,1 0 0,0 0 0,0 0 0,5-5 1,-7 9-37,0 0 0,-1 1 0,1-1 1,0 1-1,0-1 0,0 1 0,0 0 1,0 0-1,0 0 0,1 0 0,-1 0 1,0 0-1,0 0 0,1 1 0,-1-1 1,1 1-1,-1 0 0,0 0 0,1 0 1,4 0-1,-5 1-12,0 0 0,0 1 0,0-1 0,0 1 0,0-1 0,-1 1 0,1-1 0,-1 1 0,1 0 0,-1 0 0,1 0 0,-1 0 0,1 2 0,4 5 0,2 4 0,0 0 0,-2 0 0,0 0 0,0 1 0,-1-1 0,-1 1 0,0 1 0,3 25 0,0-3 0,-5-29 0,1 0 0,-1 0 0,2-1 0,-1 1 0,5 6 0,-7-12 0,0 0 0,0-1 0,0 1 0,0-1 0,0 0 0,1 1 0,-1-1 0,0 0 0,1 0 0,-1 0 0,1 0 0,2 1 0,-3-1 0,0-1 0,0 0 0,0 0 0,0 0 0,0 0 0,0 0 0,0 0 0,0 0 0,-1 0 0,1 0 0,0-1 0,0 1 0,0 0 0,0-1 0,0 1 0,0 0 0,-1-1 0,1 1 0,0-1 0,0 1 0,-1-1 0,1 0 0,0 1 0,-1-1 0,1 0 0,0-1 0,12-12 986,-4 4-5931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5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91 4120,'0'0'9621,"-4"-10"-9322,-22-51 527,25 59-708,0 1-1,0-1 0,-1 0 0,1 1 1,0-1-1,-1 1 0,0-1 1,1 1-1,-3-2 0,4 3-102,0 0 0,-1-1-1,1 1 1,0 0 0,-1 0-1,1-1 1,0 1 0,-1 0 0,1 0-1,0 0 1,-1 0 0,1-1-1,0 1 1,-1 0 0,1 0-1,-1 0 1,1 0 0,0 0 0,-1 0-1,1 0 1,0 0 0,-1 0-1,1 0 1,-1 0 0,1 0-1,0 0 1,-1 1 0,1-1 0,0 0-1,-1 0 1,1 0 0,0 0-1,-1 1 1,1-1 0,0 0-1,-1 0 1,1 1 0,0-1 0,0 0-1,-1 0 1,1 1 0,0-1-1,0 0 1,-1 1 0,1-1-1,0 1 1,-10 12 611,5-6-269,12 5-175,-4-9-152,-1-1-1,1 0 0,-1-1 0,1 1 0,0 0 0,-1-1 0,1 1 0,0-1 0,0 0 1,5 1-1,-7-2-16,1 1 1,0-1 0,-1 0 0,1 0 0,0 1-1,-1-1 1,1-1 0,0 1 0,-1 0 0,1 0 0,0-1-1,-1 1 1,1-1 0,0 1 0,-1-1 0,1 0-1,-1 1 1,1-1 0,-1 0 0,1 0 0,1-2-1,-2 2-3,-1 0-1,0 1 0,1-1 1,-1 0-1,0 0 0,1 1 1,-1-1-1,0 0 0,0 0 1,0 0-1,0 0 0,1 1 1,-1-1-1,0 0 0,-1 0 1,1 0-1,0 0 0,0 1 1,0-1-1,0 0 0,-1 0 1,1 0-1,0 1 0,-1-1 1,1 0-1,-1 0 0,1 1 1,-1-1-1,1 0 0,-1 1 1,1-1-1,-1 1 0,1-1 1,-1 0-1,0 1 0,1-1 0,-1 1 1,0 0-1,-1-1 0,0-1 16,-1 0-1,1 0 1,-1 1-1,0-1 0,1 1 1,-1 0-1,0 0 1,0 0-1,0 0 0,-3-1 1,1 3-4,0 0 0,1 0 0,-1 0 0,0 1 0,1-1 0,0 1 0,-1 0-1,1 0 1,0 1 0,0-1 0,0 1 0,0 0 0,0 0 0,1 0 0,0 1 0,-1-1 0,1 1 0,0 0 0,1 0 0,-1 0 0,-3 6 0,6-9-15,0-1 0,0 1 0,0-1-1,0 1 1,0-1 0,0 1 0,0 0 0,0-1-1,0 1 1,0-1 0,0 1 0,1-1 0,-1 1 0,0 0-1,0-1 1,0 1 0,1-1 0,-1 1 0,0-1-1,1 1 1,-1-1 0,0 1 0,1-1 0,-1 0 0,1 1-1,-1-1 1,1 1 0,-1-1 0,1 0 0,-1 0-1,1 1 1,-1-1 0,1 0 0,-1 0 0,1 1 0,-1-1-1,1 0 1,-1 0 0,1 0 0,0 0 0,-1 0 0,1 0-1,-1 0 1,1 0 0,0 0 0,-1 0 0,1 0-1,0-1 1,34-5 238,-30 5-201,-1 0 41,1 0 1,-1 0-1,0 0 1,1-1-1,-1 1 0,5-4 1,-7 4-191,-1 0-1,0 1 1,0-1 0,0 0 0,0 0 0,0 0 0,0 0 0,0 0-1,-1-1 1,1 1 0,0 0 0,-1 0 0,1 0 0,0-1 0,-1 1-1,0 0 1,1-1 0,-1 1 0,0 0 0,0-1 0,1 1 0,-1-3-1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2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8136,'0'0'11081,"-11"8"-10712,-14 10 14,2 0 0,0 2 0,-26 28 0,34-29-161,0 1 0,0 1 0,2 0 0,1 1 0,1 0 0,0 1 0,2 0 0,1 0 1,0 1-1,-5 36 0,3-8 165,3 0 0,1 1 0,3 0 0,3 0 0,1 0 0,3-1 0,15 72 0,-16-112-184,0 1 0,1-1 0,1-1 0,8 16 0,-10-20-10,1-1 0,0 0-1,0 0 1,1 0-1,0 0 1,-1-1 0,2 0-1,9 8 1,-13-11-86,0-1 0,1 1 0,-1-1 0,0 0 0,1 0 0,-1 0 0,1 0 0,-1 0 0,1-1 1,-1 1-1,1-1 0,0 1 0,-1-1 0,1 0 0,-1 0 0,1 0 0,0-1 0,-1 1 0,1-1 0,-1 1 0,4-2 0,1-2 72,0 1-1,0-1 0,0-1 0,-1 1 0,9-9 0,-8 7-219,-1 1 0,0 0 0,1 1-1,0 0 1,10-5 0,6 0-1068,-16 7-2806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2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27 155 8640,'0'0'16439,"-5"13"-16203,0-1-133,1 1-1,1-1 0,0 1 1,0 0-1,1 0 0,1 0 1,0 0-1,1 0 0,1 0 1,-1 1-1,6 19 0,1 7 361,-7-33-353,1 0 0,0-1 0,0 1 0,1-1 0,0 1 1,0-1-1,1 0 0,-1 1 0,7 9 0,-2-5 134,-7-10-217,1 0 0,-1 0 0,0 0-1,1 0 1,-1 0 0,1 0-1,-1 0 1,1-1 0,0 1 0,-1 0-1,1 0 1,0 0 0,0-1 0,-1 1-1,1 0 1,0-1 0,0 1-1,0-1 1,0 1 0,0-1 0,0 1-1,0-1 1,0 0 0,0 1 0,0-1-1,0 0 1,0 0 0,0 0-1,0 0 1,0 0 0,0 0 0,0 0-1,0 0 1,0 0 0,0 0-1,0-1 1,0 1 0,0 0 0,0-1-1,1 0 1,32-12 318,-23 9-250,0 0-1,0 0 0,0-1 0,-1-1 1,0 1-1,0-2 0,0 0 1,-1 0-1,9-8 0,-3-3 27,-1 0 0,-1-1 0,0 0 0,-2-1 0,0-1 0,-1 0 0,-2 0 0,0-1 0,-1 0 0,6-28 0,-6 14 54,-3 20-45,0 0-1,-2-1 1,1-17-1,0 24-129,-2 9 0,0 0 0,-1 0 0,1 0 0,-1 0 0,1 0 0,-1 0 0,0 0 0,1 0 0,-1-1 0,0 1 0,0 0 0,0 0 0,0 0 0,0-1 0,0 1 0,0 0 0,0 0 0,0 0 0,-1-1 0,1 1 0,-1-2 0,2 5 0,-1-1 0,1 0 0,0 0 0,-1 0 0,1 0 0,-1 1 0,0-1 0,1 0 0,-1 0 0,0 1 0,0-1 0,0 0 0,0 1 0,0-1 0,0 3 0,-5 25 0,3-16 0,-1 12 0,0-1 0,2 1 0,1 0 0,4 31 0,-3-46 0,1 8 0,1 0 0,1-1 0,0 0 0,7 18 0,-10-32 0,1 0 0,-1 1 0,1-1 0,0 0 0,-1 0 0,1 0 0,1 0 0,-1 0 0,0 0 0,1-1 0,-1 1 0,1-1 0,0 1 0,0-1 0,0 0 0,0 0 0,0-1 0,0 1 0,1 0 0,-1-1 0,0 0 0,1 0 0,-1 0 0,1 0 0,-1-1 0,6 1 0,28-8 1006,-3 0-6041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8840,'0'0'9326,"-10"6"-8915,-31 21-1,39-26-349,1 0-1,-1 0 0,1 0 0,-1 0 0,1-1 0,-1 1 0,1 0 1,-1-1-1,1 1 0,-1-1 0,0 0 0,1 0 0,-1 1 1,0-1-1,1 0 0,-1-1 0,0 1 0,-1 0 0,2 0-10,0-1-1,0 1 0,0 0 1,0 0-1,0 0 1,0 0-1,0 0 0,0 0 1,1 0-1,-1 0 1,0 1-1,0-1 0,0 0 1,0 0-1,-1 1 1,-27 8 5088,32-10-4080,9-1-800,185-17 1183,-67 13-231,-107 5-623,1-2 0,43-11 0,-58 10-498,3-1-379,-5 8-4325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9440,'0'0'4688,"-10"5"-4222,0 1-285,2-1 91,0 0 0,-1 0 0,1-1-1,-1-1 1,-17 6 0,32-11 2582,31-10-1326,54-9 1,-63 19-1079,-1 1 1,1 1 0,-1 2 0,1 1 0,-1 1 0,47 13 0,-64-14-9,0-1 1,0 1 0,0-2-1,0 1 1,18-1-1,-4-9 654,-4 2-5017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3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11352,'0'0'8343,"-4"12"-7919,-6 18 259,2 0 1,-7 51-1,13-51-84,0 0-1,5 47 1,-2-66-342,1 0-1,0 0 0,0 0 0,2 0 1,-1-1-1,1 1 0,0-1 1,1 0-1,1 0 0,7 11 1,-12-20-189,0 1 1,0-1-1,0 1 1,1-1-1,-1 0 1,0 0 0,1 0-1,-1 1 1,1-1-1,-1 0 1,1-1-1,0 1 1,-1 0 0,1 0-1,0-1 1,-1 1-1,1-1 1,0 1 0,0-1-1,2 0 1,-1 0 1,0 0 1,0-1 0,-1 0-1,1 1 1,0-1 0,0 0-1,-1 0 1,1-1-1,-1 1 1,1 0 0,3-4-1,4-3 86,-1 0-1,0-1 0,-1 0 0,13-18 0,-6 8 40,7-10-4,-1-1 1,-1-1 0,26-56 0,-24 40 3,-13 30-66,-1 0 0,7-20 0,-1 7 66,-12 27-153,0-1 0,0 0 0,0 0 0,-1 1 0,1-1 0,-1 0 0,0-1 0,0 1 0,0-8 0,-1 12-22,1 0-5,-1 0 1,0 0-1,0 0 0,0 0 0,0-1 1,0 1-1,0 0 0,0 0 0,0 0 1,0 0-1,0 0 0,0 0 0,0 0 1,0 0-1,0-1 0,0 1 0,0 0 1,0 0-1,0 0 0,0 0 0,-1 0 1,1 0-1,0 0 0,0 0 0,0 0 1,0-1-1,0 1 0,0 0 0,0 0 1,0 0-1,0 0 0,0 0 0,0 0 1,0 0-1,-1 0 0,1 0 0,0 0 1,0 0-1,0 0 0,0 0 0,0 0 1,0 0-1,0 0 0,0 0 0,0 0 1,-1 0-1,1 0 0,-12 19-15,1 0 0,1 1 0,-11 27 0,18-38 0,1 0 0,0 0 0,0 0 0,0 0 0,1 0 0,1 0 0,-1 0 0,2 0 0,-1 0 0,1 0 0,0 0 0,1 0 0,0 0 0,1 0 0,4 11 0,1-2 0,0-1 0,1 1 0,1-1 0,1-1 0,0 0 0,15 15 0,-20-25 0,0 0 0,0 0 0,1-1 0,0 0 0,0 0 0,11 4 0,12 9 0,-16-12 1015,-14-6-1149,1 0 1,-1 0-1,1 0 1,-1 0-1,1-1 1,-1 1-1,0 0 1,1 0-1,-1-1 1,1 1-1,-1 0 1,0-1-1,1 1 1,-1 0-1,0-1 1,0 1-1,1-1 1,-1 1-1,0 0 1,0-1-1,1 1 1,-1-1-1,0 1 1,0-1-1,0 1 1,0-1-1,0 1 1,0-1-1,0 1 1,0-1-1,0 1 1,0 0-1,0-1 0,0 1 1,0-1-1,0 1 1,0-1-1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13168,'0'0'5061,"-1"11"-4556,0-2-409,-2 5 307,2 0 1,0 0 0,0 0 0,3 19 0,-1-30-284,0-1 1,0 1 0,0 0-1,0-1 1,0 1 0,1-1-1,-1 1 1,1-1 0,0 0 0,-1 1-1,1-1 1,0 0 0,0 0-1,1 0 1,-1-1 0,0 1-1,1-1 1,-1 1 0,1-1-1,-1 0 1,1 1 0,0-1-1,-1-1 1,1 1 0,0 0-1,0-1 1,0 1 0,-1-1-1,1 0 1,0 0 0,0 0 0,0 0-1,0-1 1,4 0 0,5-3 171,-6 3-170,-1 0 0,1-1 1,0 0-1,-1 0 1,1 0-1,-1-1 0,0 0 1,0 0-1,0 0 1,0-1-1,0 0 0,-1 0 1,1 0-1,4-7 1,-8 11-110,7-11 271,0-1 0,-1 0 0,8-18 0,-14 27-211,0 0 0,0 0-1,0 0 1,0 0 0,0 0 0,0 0 0,-1-1 0,0 1 0,0 0 0,0-1 0,0 1-1,0 0 1,0 0 0,-1-1 0,0 1 0,1 0 0,-1 0 0,-1 0 0,1 0 0,-3-5-1,3 7-39,1 0 0,-1 0 0,0 0 0,1 0-1,-1 1 1,0-1 0,0 0 0,0 1-1,1-1 1,-1 0 0,0 1 0,0-1 0,0 1-1,0-1 1,0 1 0,0 0 0,0-1-1,0 1 1,0 0 0,0 0 0,-1 0 0,1 0-1,-2 0 1,1 0 24,-1 1 0,0-1-1,0 1 1,1 0 0,-1 0-1,0 0 1,1 1 0,-1-1-1,-2 2 1,-3 3 96,1 0 0,0 0 0,0 0 0,-10 13 0,16-18-162,0 1 0,0-1 0,0 0 0,0 1 0,0-1 0,1 1 0,-1-1 0,1 1 0,-1 0 0,0 2 0,1 5-4646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3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7936,'0'0'17234,"12"-10"-16885,-1 0-252,-5 4-53,-1 1 0,1 0 1,0 0-1,0 1 0,0 0 0,1 0 0,0 0 0,0 1 0,0 0 1,0 1-1,9-3 0,9 1 183,1 1 0,0 2-1,0 0 1,0 2 0,-1 0 0,1 2 0,27 7-1,-14 1 391,-31-8-294,0 0 0,0-1 1,0 0-1,10 1 0,-14-3-706,-1 0-1,1 0 0,-1-1 1,1 1-1,-1-1 0,0 0 1,1 1-1,3-3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3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9744,'0'0'13153,"1"14"-12663,-1-5-390,0-3-38,0 0 0,0 0 0,1 0 0,0 0 0,0-1 1,0 1-1,1 0 0,-1-1 0,2 1 0,-1-1 0,0 1 0,1-1 0,0 0 0,4 6 0,110 151 2469,-87-116-1884,-15-20-195,-1 0-1,-1 1 0,14 43 1,-3-8 241,-15-38-486,-1 1-1,-1 0 1,-2 1-1,0-1 1,-2 1-1,1 38 1,-4-16 199,-3 0 0,-13 75 0,15-119-406,0 0 0,0 1 0,0-1 0,0 0 0,0 0 0,-1 1 0,0-1 0,0 0 0,0-1 0,-1 1 0,1 0 0,-1-1 0,0 1 0,0-1 0,-5 4 0,3-5 955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9240,'0'0'9363,"9"2"-8975,-2 0-307,1 0 20,0 0 1,-1 0-1,1-1 1,0 0-1,0-1 1,14 0-1,382-46 3751,-353 44-2881,73 5 0,-48 0-196,270-10 1208,-1-24-669,-41 11-464,-181 15-533,210-3 564,-104 2-311,-5 0-77,-94 0-493,194-20 0,-289 21 0,47 2 0,26-4 0,-72-2 0,-34 5 1003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3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9144,'0'0'16207,"-11"6"-15649,-31 23-13,39-27-467,1 0 1,0 0-1,0 0 0,0 0 1,1 0-1,-1 0 1,0 0-1,1 1 0,-1-1 1,1 1-1,0-1 1,0 1-1,0-1 0,0 1 1,0 0-1,1 0 1,-1 3-1,1 1 130,0 0 0,0-1 0,0 1 0,4 12 0,-3-16-138,7 44 726,-5-23-205,2-1 1,0 1-1,2-1 1,13 34-1,-18-53-584,1 0-1,0 0 0,0 0 1,0-1-1,5 5 1,12 17-15,-13-19 8,-7-6 0,0 0 0,1 0 0,-1 0 0,0 0 0,0 0 0,0 0 0,0 0 0,0 1 0,0-1 0,1 0 0,-1 0 0,0 0 0,0 0 0,0 0 0,0 0 0,0 0 0,1 0 0,-1 0 0,0 0 0,0 0 0,0 0 0,0 0 0,1 0 0,-1 0 0,0 0 0,0 0 0,0 0 0,0 0 0,1 0 0,-1 0 0,0 0 0,0 0 0,0 0 0,0 0 0,0-1 0,1 1 0,-1 0 0,0 0 0,0 0 0,0 0 0,0 0 0,0 0 0,0 0 0,0-1 0,0 1 0,1 0 0,-1 0 0,0 0 0,0 0 0,0 0 0,0-1 0,0 1 0,0 0 0,0 0 0,0 0 0,0 0 0,0-1 0,0 1 0,2-9 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5:3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4912,'0'0'10486,"11"-5"-10260,36-15-8,-42 19-170,-1 0-1,1 0 1,0 1 0,0-1-1,-1 1 1,1 0 0,0 1-1,0-1 1,-1 1 0,1 0-1,0 0 1,8 3 0,0-1 76,53 14 549,-18-4-59,71 9 0,-77-19-291,0-1-1,80-8 0,82-25 89,-90 11-302,-81 15-63,0 1 0,0 2 0,0 1 0,0 2 0,0 1-1,40 7 1,-38-2 53,1-2-1,0-1 0,61-2 1,3-11 93,-43 2-95,0 4 0,77 3-1,109 19 71,-211-19-100,1-1 0,41-7 0,-17 1 73,208-29 262,-74 8-204,-16 4-38,180-18 260,-166 38-275,4 1 186,-184 2-294,0 1 0,0 0 0,0 1 0,0 0-1,11 2 1,5 4-2979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1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10752,'0'0'8429,"9"-11"-7929,-3 3-389,11-12 337,1 0 1,20-18 0,-34 35-344,6-6 273,1 1 0,0 0 0,0 0-1,0 1 1,15-6 0,-9 5 425,1 1 1,28-7-1,-39 13-532,0 0-1,0 0 1,0 0 0,0 1-1,0 0 1,0 0-1,1 1 1,-1 0-1,0 0 1,8 2-1,45 22 874,-49-20-842,1 0 0,0 0 0,-1-1 0,1 0 1,1-1-1,-1 0 0,0-1 0,22 1 0,-17-5-302,-1 0 0,0 0 0,1-2 0,-1 0 0,0-1 0,-1 0 0,1-1 0,15-10 0,-20 11 0,0-2 0,0 0 0,-1 0 0,0-1 0,0 0 0,-1 0 0,0-1 0,-1-1 0,0 1 0,0-1 0,8-16 0,-14 22 121,-1 1 1,1-1-1,-1-1 1,0 1-1,0 0 0,1-6 1,-1-12-4907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2:39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3 8744,'0'0'10161,"-11"1"-9887,-41 4 610,37-11 1422,15 5-2266,0 1 0,-1 0 0,1 0 0,0 0 0,0 0 0,0 0 0,0 0 0,0 0 0,0-1 0,0 1 0,0 0 0,0 0 0,0 0 0,0 0 0,0 0 0,0 0 0,-1 0 0,1 0 0,0 0 0,0-1 0,0 1 0,0 0 0,0 0 0,0 0 0,-1 0 0,1 0 1,0 0-1,0 0 0,0 0 0,0 0 0,0 0 0,0 0 0,-1 0 0,1 0 0,0 0 0,0 0 0,0 0 0,0 0 0,0 0 0,0 0 0,0 0 0,-1 0 0,1 0 0,0 1 0,0-1 0,0 0 0,0 0 0,0 0 0,0 0 0,-1 0 0,-2 9 439,-1 17-546,4-24 142,-5 66 467,7 130 1,-1-74 370,-1-124-906,0 0 0,0 0-1,0 0 1,0 0 0,0 0-1,0 1 1,0-1 0,0 0-1,0 0 1,0 0 0,0 0-1,1 0 1,-1 0 0,0 0 0,0 0-1,0 0 1,0 0 0,0 0-1,0 0 1,0 1 0,0-1-1,0 0 1,1 0 0,-1 0-1,0 0 1,0 0 0,0 0 0,0 0-1,0 0 1,0 0 0,0 0-1,1 0 1,-1 0 0,0 0-1,0 0 1,0 0 0,0 0-1,0 0 1,0-1 0,0 1 0,1 0-1,-1 0 1,0 0 0,0 0-1,0 0 1,0 0 0,0 0-1,0 0 1,0 0 0,0 0-1,0 0 1,0 0 0,1-1 0,-1 1-1,0 0 1,0 0 0,0 0-1,11-10 177,9-11-31,8-13 15,4-7 107,55-54-1,-76 83-187,-10 9-70,1 1-1,0 0 1,-1 0-1,1 0 1,0 0-1,0 0 1,0 0-1,1 0 1,-1 1 0,0-1-1,1 1 1,-1-1-1,0 1 1,4-1-1,-5 2-13,0 0 1,-1 1-1,1-1 0,0 0 1,-1 0-1,1 1 0,0-1 0,-1 1 1,1-1-1,-1 0 0,1 1 1,-1-1-1,1 1 0,-1-1 1,1 1-1,-1 0 0,1-1 0,-1 1 1,0-1-1,1 1 0,-1 0 1,0-1-1,1 1 0,-1 0 1,0 1-1,4 22 49,-10 184 327,1-139-202,4-6 1,1-33 44,-5 40 0,-3-12 86,8-51-410,-1 4-227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2:40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96 9344,'0'0'9575,"-5"10"-9280,-7 11-179,-6 11 555,-22 55-1,-4 24 1197,37-98-1269,7-17 108,10-24-285,0 2-310,-1-1 0,7-31 0,-10 32-25,2-1 1,16-39-1,-21 61-67,2-5 20,0 0 0,0 0 0,-1-1-1,-1 1 1,0-1 0,0 0 0,1-13 0,-4 24-33,0-1 1,0 1 0,0 0 0,0-1 0,0 1 0,1 0 0,-1 0 0,0 0 0,0-1 0,0 1 0,0 0 0,1 0-1,-1 0 1,0-1 0,0 1 0,1 0 0,-1 0 0,0 0 0,0 0 0,1-1 0,-1 1 0,0 0 0,0 0 0,1 0-1,-1 0 1,0 0 0,0 0 0,1 0 0,-1 0 0,0 0 0,1 0 0,-1 0 0,0 0 0,0 0 0,1 0 0,-1 0-1,0 0 1,0 0 0,1 1 0,-1-1 0,0 0 0,0 0 0,1 0 0,-1 0 0,0 0 0,0 1 0,1-1 0,-1 0-1,0 0 1,0 0 0,0 1 0,0-1 0,1 0 0,-1 0 0,0 1 0,0-1 0,0 0 0,0 1 0,141 235 1278,-134-225-1181,-5-8-35,0 0 0,0 0 1,0 1-1,0-1 0,-1 1 0,1-1 0,-1 1 1,0-1-1,0 1 0,0 6 0,-1-10 67,-16-6 419,0 0-438,-1 2 1,0 0 0,-21-2-1,31 5-82,0 1-1,1 0 1,-1 1-1,1 0 1,-1 0-1,1 0 1,-1 1-1,1-1 0,0 2 1,0-1-1,-12 7 1,16-9-39,0 1 0,0 0 0,1 0 0,-1 1 1,0-1-1,0 0 0,0 1 0,1-1 0,-1 1 0,1-1 1,-1 1-1,1 0 0,0-1 0,0 1 0,-1 0 0,1 0 1,1 0-1,-1 0 0,0 0 0,0 0 0,1 0 0,-1 1 1,1-1-1,0 0 0,-1 0 0,1 0 0,0 1 0,0-1 0,1 0 1,-1 0-1,0 0 0,2 3 0,7 42-604,-5-32-2769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2:42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1 8432,'0'0'13729,"-6"10"-13496,-2 5-107,0 0 0,2 1 0,-1 0-1,-6 30 1,5-7 96,-55 245 1172,41-206-994,-22 80 1128,44-157-1512,0-1 0,0 1 0,0-1 0,0 1 0,-1-1 0,1 1 0,0 0-1,0-1 1,0 1 0,0-1 0,0 1 0,0 0 0,1-1 0,-1 1 0,0-1 0,0 1 0,0-1-1,0 1 1,1 0 0,-1-1 0,0 1 0,1-1 0,-1 1 0,0-1 0,1 0 0,-1 1 0,1 0 0,0 0 5,0-1 0,1 0 1,-1 1-1,0-1 1,0 0-1,0 0 0,0 0 1,0 0-1,1 0 0,-1 0 1,0 0-1,0 0 1,2-1-1,7-1 82,1-1-1,16-8 1,-17 6-49,38-15 119,-28 11-95,1 0 0,0 2 1,0 0-1,0 2 0,25-4 0,-35 7-43,7 0 46,-1 1 0,19 1 0,-32 0-44,0 1-1,1-1 1,-1 1-1,0 0 1,0 0 0,0 0-1,0 0 1,0 1-1,-1-1 1,1 1 0,0 0-1,-1 0 1,1 1 0,3 3-1,-2-6 483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2:43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22567,'0'0'24,"12"-3"288,-2-1-212,-1 1 20,-1 0 0,1 1-1,0 0 1,0 0 0,0 1-1,0 0 1,11 0 0,50 10 812,54 4 257,-120-13-1158,9 1 195,-1-1-1,0 0 0,23-4 1,-31 3-137,1 0 0,-1-1 1,1 0-1,-1 0 1,0 0-1,0 0 0,0-1 1,0 1-1,0-1 0,0 0 1,-1 0-1,1 0 0,2-5 1,-5 7-90,0 0 1,-1 1 0,1-1-1,0 0 1,0 1 0,0-1-1,-1 1 1,1-1 0,0 1-1,0-1 1,0 1-1,0 0 1,0-1 0,0 1-1,0 0 1,1-1 0,6 1-3788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2:46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263 456 8744,'0'0'8767,"-12"-1"-8377,-37-3-9,44 4-281,-1 1 0,1 0-1,0 0 1,0 0 0,-1 1-1,1 0 1,0 0 0,1 0 0,-1 0-1,0 1 1,-8 6 0,2-1 116,-2 0 16,1 1-1,1 0 1,0 1-1,0 1 1,1 0-1,0 0 1,1 1-1,0 0 1,-10 19-1,18-28-171,0 0 0,0-1 0,0 1 0,0 0 0,0 0 0,1 0 0,0 0 0,-1 0 0,1-1 0,0 1 0,0 0 0,0 0 0,1 0 0,-1 0 0,1 0 0,0 0 0,1 3 0,-2-4-29,1 0 1,0-1 0,-1 1-1,1 0 1,0 0 0,0 0 0,0-1-1,1 1 1,-1-1 0,0 1-1,1-1 1,-1 1 0,1-1 0,-1 0-1,1 1 1,-1-1 0,1 0-1,0 0 1,0 0 0,0-1-1,-1 1 1,1 0 0,0-1 0,0 1-1,3-1 1,-1 1 25,1-1 0,0 0-1,0-1 1,0 1 0,0-1 0,0 0 0,0 0 0,0-1-1,-1 1 1,1-1 0,0 0 0,-1 0 0,0-1 0,7-4-1,-6 3-4,1-1-1,-1 0 1,0-1-1,0 1 0,-1-1 1,0 0-1,0 0 1,0 0-1,3-8 1,-1-2 105,0-1 1,-1 1 0,0-1 0,-2 0 0,0 0 0,-1 0-1,0-27 1,-2 43-83,10 36 236,-2-9-268,-6-18-6,0 1 1,0-1-1,1 0 0,0 0 0,0 0 1,1-1-1,0 1 0,0-1 0,1 0 1,0 0-1,11 12 0,-14-18-6,0 0 0,0 1 0,0-1 1,0 0-1,0 0 0,0-1 0,0 1 0,0 0 0,1-1 0,-1 1 0,0-1 0,0 0 1,1 0-1,-1 0 0,0 0 0,1 0 0,-1 0 0,0-1 0,0 1 0,1-1 0,3-1 0,-3 1 21,1-1 0,-1 1 0,1-1 0,-1 0 0,1 0 0,-1 0 0,0-1 0,0 1 0,0-1 0,-1 1 0,1-1 0,2-4 0,15-12 392,-16 17-397,-1-1 0,0 1 1,-1-1-1,1 1 0,0-1 0,2-3 1,-1 0-15,1 0 1,0 0-1,10-9 1,-10 12-23,-1-1 0,0-1 0,0 1 0,0 0 0,0-1 0,-1 0 0,6-10 0,3-15 44,-1-1 0,-2-1 0,-1 0 0,-1 0 0,3-58 0,-7 49 75,-5-70 1,2 109-118,0 0 0,0 1 0,0-1 0,-1 1 0,1-1 0,0 0 0,-1 1 0,1-1 0,-1 1 0,0-1 0,0 1-1,-1-3 1,-1 0 38,-18-25 33,20 28-81,0 0 0,0 0-1,0-1 1,0 1 0,0 0 0,0 0-1,0 0 1,-1 0 0,1 1-1,0-1 1,-1 0 0,1 1-1,0-1 1,-1 0 0,1 1-1,-1 0 1,1-1 0,-1 1 0,1 0-1,-1 0 1,0 0 0,1 0-1,-2 0 1,2 1-3,0 1 0,0 0 0,0-1 0,0 1 0,0 0 0,1 0 0,-1-1 0,1 1 0,-1 0 0,1 0 0,0 0 0,0 0 0,-1 0 0,1-1 0,1 3 0,-1-2 0,0 44 28,9 68-1,-4-59-10,8 56 57,4 80 255,-16-171-136,6 33-1,-4-28 80,-1-1 201,-3-22-183,1-17-161,0-11-129,1-1 0,2 1 0,0 0 0,2 0 0,1 0 0,1 1 0,1 0 0,1 0 0,2 1 0,18-34 0,-29 58 0,4-7 0,0 1 0,0 0 0,1 0 0,-1 0 0,9-7 0,-12 12 0,0 0 0,0 0 0,0 0 0,0 1 0,0-1 0,0 0 0,1 1 0,-1-1 0,0 1 0,0-1 0,0 1 0,1 0 0,-1 0 0,0-1 0,0 1 0,1 0 0,-1 0 0,0 0 0,1 0 0,-1 0 0,0 1 0,0-1 0,1 0 0,-1 0 0,0 1 0,0-1 0,0 1 0,1-1 0,-1 1 0,0 0 0,0-1 0,0 1 0,0 0 0,0 0 0,0 0 0,0 0 0,0 0 0,-1 0 0,1 0 0,1 1 0,2 4 0,0-1 0,0 1 0,0 0 0,-1 1 0,0-1 0,0 1 0,0-1 0,-1 1 0,3 13 0,-5-16 0,1 0 0,-1 0 0,0 0 0,0 1 0,0-1 0,0 0 0,-1 0 0,0 0 0,0 0 0,0 0 0,0 0 0,0 0 0,-1 0 0,0-1 0,0 1 0,0 0 0,0-1 0,-4 5 0,5-7 0,-1 0 0,0 0 0,1 1 0,-1-1 0,0 0 0,0-1 0,0 1 0,0 0 0,0 0 0,1-1 0,-1 1 0,0-1 0,-1 0 0,1 0 0,0 1 0,0-1 0,0 0 0,0-1 0,0 1 0,0 0 0,0-1 0,0 1 0,0-1 0,0 1 0,-2-2 0,-2 0 0,-1-1 0,1 0 0,0 0 0,0-1 0,0 1 0,-6-6 0,12 9 0,0-1 0,-1 1 0,1-1 0,-1 1 0,1 0 0,0-1 0,-1 1 0,1 0 0,-1-1 0,1 1 0,-1 0 0,0-1 0,1 1 0,-1 0 0,1 0 0,-1 0 0,1 0 0,-1 0 0,0-1 0,1 1 0,-1 0 0,1 0 0,-2 1 0,2-1 0,1 1 0,-1-1 0,0 1 0,0 0 0,0-1 0,1 1 0,-1-1 0,0 1 0,1 0 0,-1-1 0,0 1 0,1-1 0,-1 1 0,1-1 0,-1 0 0,1 1 0,-1-1 0,1 1 0,-1-1 0,1 0 0,-1 1 0,2-1 0,29 23 0,-15-11 0,0-1 0,0 0 0,33 15 0,-40-22 0,1 0 0,-1-1 0,1 0 0,0 0 0,11 0 0,-16-2 0,0-2 0,0 1 0,-1 0 0,1-1 0,0 0 0,0 0 0,-1 0 0,1-1 0,-1 1 0,1-1 0,-1 0 0,8-5 0,0-1 0,-1-1 0,1 0 0,-2 0 0,1-1 0,-1 0 0,-1-1 0,0 0 0,0-1 0,-2 0 0,1 0 0,-1-1 0,-1 1 0,0-2 0,-1 1 0,0 0 0,5-29 0,-10 38 0,0 0 0,0 0 0,-1 0 0,1 0 0,-1 0 0,0 0 0,0 0 0,0 0 0,0 0 0,-1 0 0,0 0 0,0 1 0,0-1 0,-2-3 0,3 7 0,1-1 0,-1 1 0,1 0 0,-1 0 0,1-1 0,-1 1 0,1 0 0,-1 0 0,1 0 0,-1 0 0,1 0 0,-1-1 0,1 1 0,-1 0 0,1 0 0,-1 0 0,1 1 0,-1-1 0,1 0 0,-1 0 0,1 0 0,-1 0 0,1 0 0,-1 0 0,1 1 0,-1-1 0,1 0 0,-1 0 0,1 1 0,0-1 0,-1 0 0,1 1 0,-1-1 0,1 1 0,0-1 0,-1 0 0,1 1 0,-1 0 0,-15 21 0,11-15 0,0 2 0,1-1 0,-1 1 0,1 0 0,1 0 0,0 0 0,0 0 0,1 1 0,0-1 0,0 1 0,1 0 0,0-1 0,1 1 0,0 0 0,3 17 0,1-9 0,1-1 0,6 19 0,-11-36 0,1 1 0,-1 0 0,0 0 0,1-1 0,-1 1 0,0 0 0,1-1 0,-1 1 0,1 0 0,-1-1 0,1 1 0,-1-1 0,1 1 0,-1-1 0,1 1 0,0-1 0,-1 1 0,1-1 0,0 0 0,-1 1 0,1-1 0,0 0 0,0 0 0,-1 1 0,1-1 0,1 0 0,0 0 0,0 0 0,0-1 0,-1 1 0,1 0 0,0-1 0,0 1 0,0-1 0,-1 0 0,1 0 0,0 0 0,1-1 0,2-1 0,0-1 0,0 0 0,0 0 0,0-1 0,7-8 0,8-17 0,-12 16 0,2 1 0,19-22 0,-23 29 0,-2 1 0,1 1 0,-1-1 0,1 1 0,9-5 0,-14 9 0,1 0 0,-1-1 0,0 1 0,1 0 0,-1 0 0,0 0 0,1 0 0,-1 0 0,0 0 0,1 0 0,-1 0 0,0 0 0,1 0 0,-1 0 0,0 0 0,1 0 0,-1 0 0,0 0 0,1 0 0,-1 0 0,0 0 0,1 0 0,-1 0 0,0 1 0,1-1 0,-1 0 0,0 0 0,1 0 0,-1 1 0,0-1 0,0 0 0,1 0 0,-1 1 0,0-1 0,0 0 0,0 1 0,1-1 0,6 20 0,-2 24 0,-4-40 0,-1-1 0,0 1 0,1 0 0,0 0 0,0 0 0,0-1 0,0 1 0,3 5 0,-2-9 0,-1-1 0,1 0 0,-1 0 0,1 0 0,-1 0 0,1 0 0,-1 0 0,0 0 0,0-1 0,1 1 0,0-3 0,1 1 0,4-4 0,-1-1 0,-1 1 0,8-15 0,-10 16 0,0 0 0,1 1 0,-1-1 0,1 1 0,0 0 0,0 0 0,1 0 0,-1 1 0,1-1 0,0 1 0,6-4 0,-10 8 0,0 0 0,0 0 0,0-1 0,0 1 0,0 0 0,0 0 0,-1 0 0,1 0 0,0 0 0,0 0 0,0 0 0,0 0 0,0 0 0,0 1 0,0-1 0,-1 0 0,1 1 0,0-1 0,0 0 0,0 1 0,-1-1 0,1 1 0,0-1 0,0 1 0,-1 0 0,1-1 0,0 1 0,-1 0 0,1 0 0,20 30 0,-8-12 0,8 11 0,-16-21 0,1 0 0,13 15 0,-17-22 0,-1-1 0,1 1 0,-1-1 0,1 0 0,0 1 0,-1-1 0,1 0 0,0 0 0,0 0 0,0 0 0,-1-1 0,1 1 0,0-1 0,0 1 0,0-1 0,1 1 0,-1-1 0,0 0 0,0 0 0,2 0 0,0-1 140,-1 0 0,1 0 0,-1-1 0,1 1-1,-1-1 1,5-2 0,-6 2-631,1 0-1,-1 1 1,0 0 0,1 0-1,0 0 1,-1 0 0,1 0-1,0 0 1,3 0-1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2:49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206 538 8936,'0'0'10765,"-13"-1"-10488,2 0-185,5-1-28,-1 1 1,1 0-1,-1 0 0,1 1 1,-1 0-1,1 0 0,-1 1 1,0 0-1,1 0 1,-8 2-1,11-1 8,0-1-1,-1 1 1,1 0 0,0 0-1,1 1 1,-1-1 0,-4 5-1,-16 12 441,20-17-442,0 0-1,0 0 0,0 1 1,0-1-1,1 1 0,-1 0 1,0-1-1,1 1 0,0 0 1,0 1-1,0-1 0,0 0 0,0 1 1,-1 3-1,0 4 148,0 0 1,0 1-1,0 13 0,2-18-112,0-2-44,1-1 1,0 1 0,0 0 0,1 0-1,-1-1 1,1 1 0,0 0 0,0-1-1,1 1 1,-1-1 0,1 1 0,0-1-1,0 0 1,1 0 0,-1 0 0,1 0-1,5 6 1,-6-7-29,1 0 0,0-1 1,0 1-1,0-1 0,0 1 0,0-1 0,0 0 0,0 0 1,1-1-1,-1 1 0,1-1 0,-1 1 0,1-1 0,0 0 1,0 0-1,-1-1 0,1 1 0,0-1 0,0 0 1,0 0-1,5-1 0,-3 0 3,0 0 0,-1 0 0,1-1 1,-1 0-1,0 0 0,1-1 0,-1 1 0,0-1 1,0 0-1,-1 0 0,1-1 0,-1 1 0,0-1 0,1 0 1,-2 0-1,1-1 0,0 1 0,-1-1 0,0 0 1,0 1-1,0-2 0,-1 1 0,0 0 0,0 0 0,0-1 1,0 1-1,-1-1 0,1-6 0,0-7 99,-1 1 0,-2-37 0,0 11 204,-2 30 17,1 11-129,1 10-119,1 8-49,1-1 1,1 0-1,0 0 0,1 0 1,7 21-1,-8-28-13,0 0 0,1-1 0,0 1 0,1-1-1,0 0 1,-1 0 0,2 0 0,-1 0 0,1-1 0,0 0 0,0 0 0,0 0 0,7 5-1,-9-9-12,0 0-1,0 0 0,-1 0 1,1-1-1,0 1 0,0-1 0,0 0 1,0 1-1,0-1 0,0 0 1,0-1-1,0 1 0,0 0 0,0-1 1,0 0-1,-1 0 0,1 0 1,0 0-1,0 0 0,-1 0 0,4-3 1,1 0 16,0 0 1,0-1-1,0 0 1,0 0 0,-1 0-1,7-8 1,-4 1 7,-1-1 1,0 1-1,-1-1 0,0 0 1,6-20-1,5-8 60,-4 9 5,-1 0 0,-1-1 0,-2-1 0,-2 1 0,9-63 0,-15 71-21,-1 0-1,-1 1 0,-1-1 1,-1 1-1,-1-1 1,-1 1-1,-1 0 1,-17-46-1,21 68-87,1 0-1,-1 0 1,0 1-1,0-1 1,0 0 0,0 1-1,0-1 1,0 1-1,0-1 1,0 1 0,-1 0-1,1 0 1,-1-1-1,1 1 1,-1 0-1,1 0 1,-4-1 0,5 2-8,-1 0 0,0 0-1,0 0 1,0 0 0,0 0 0,0 0 0,0 0 0,0 0 0,0 1 0,0-1 0,0 0 0,0 1 0,1-1 0,-1 0 0,0 1 0,0-1 0,0 1 0,1 0 0,-1-1 0,0 1 0,0-1 0,1 1 0,-1 0 0,1 0-1,-1-1 1,1 1 0,-1 0 0,1 0 0,-1 0 0,1 0 0,0-1 0,-1 1 0,1 0 0,0 1 0,-3 7-4,0-1-1,1 1 1,1 0-1,0-1 1,0 1-1,0 0 1,1 0-1,1 10 1,13 72-2,-9-66 1,9 52 0,32 96 0,-35-141 0,1-1 0,1 0 0,25 44 0,-36-73 0,0 1 0,0-1 0,0 1 0,0-1 0,0 0 0,0 0 0,1 0 0,-1 0 0,1 0 0,-1-1 0,4 3 0,-5-4 0,0 0 0,0 1 0,0-1 0,0 0 0,-1 0 0,1 0 0,0 1 0,0-1 0,0 0 0,0 0 0,0 0 0,0-1 0,-1 1 0,1 0 0,0 0 0,0 0 0,0-1 0,0 1 0,-1 0 0,1-1 0,0 1 0,0-1 0,-1 1 0,1-1 0,0 1 0,-1-1 0,1 1 0,0-1 0,-1 0 0,1 1 0,-1-1 0,1 0 0,-1 1 0,1-1 0,-1 0 0,0 0 0,1 0 0,-1 1 0,0-1 0,0 0 0,1 0 0,-1-1 0,5-24 736,-4 11-5817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2:49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 12056,'0'0'10193,"14"1"-9763,-2 0-313,10 1 132,0-1 0,26-2 0,27-6 585,155-4 1756,-206 13-2279,-12-1 28,0 0-1,23-2 0,-32 0-289,0 1 0,1-1 0,-1 0-1,0 0 1,0 0 0,0 0 0,0 0 0,0 0-1,0-1 1,0 0 0,-1 1 0,1-1-1,0 0 1,-1 0 0,4-4 0,-2-5-92,-4 6-3805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01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15 688 8432,'0'0'6672,"-2"10"-6458,-7 24 153,6-28 177,7-30-184,46-183 639,-27 121-469,17-116 1,-16 11 983,-24 188-1547,1-18 668,-1 18-147,-3 13-182,-12 83 282,-6 150 0,15-134-372,-31 426 808,25-451-772,8-60-75,0 0 0,0 26 0,3-40 138,-3-14 19,-1-19-36,6 0-207,1 1 0,1 0 0,1 0 0,1 0 1,12-35-1,52-101 222,-56 137-284,1 0 0,0 1 0,2 0 0,0 1 0,26-23 1,23-27 31,-27 24-33,-12 17-4,-1-2-1,-2 0 1,-1-2 0,25-47-1,-28 49 42,-17 28 34,0-1-1,0 1 1,-1-1 0,1 1 0,-1-1 0,1 0 0,-1 0 0,0 0-1,0 0 1,1-4 0,-3 26 145,-6 34 0,4-32-173,-2 36 1,5-43-47,1 0 0,0 0 1,1 1-1,0-1 0,1-1 1,1 1-1,0 0 0,1-1 1,1 0-1,12 23 0,-17-35-17,-1 0 0,1 0 0,-1-1 0,1 1 0,0 0 0,-1 0 0,1-1 0,0 1 0,-1-1 0,1 1 0,0-1 0,0 1 0,0-1 0,-1 1 1,1-1-1,0 0 0,0 1 0,0-1 0,0 0 0,0 0 0,0 0 0,0 0 0,0 1 0,0-1 0,1-1 0,1 1 6,-1-1 1,0 0-1,0 0 1,1 0 0,-1 0-1,0 0 1,0 0 0,0 0-1,0-1 1,2-1-1,3-4 30,0 0-1,-1 0 0,1-1 1,5-9-1,9-17 92,-10 15-59,1 0 0,1 1 0,18-20-1,-29 36-67,-1 0 0,1 1-1,0-1 1,0 0-1,0 1 1,0 0 0,0-1-1,0 1 1,0 0-1,0 0 1,0 0-1,0 0 1,0 1 0,1-1-1,-1 1 1,0-1-1,1 1 1,-1 0 0,0 0-1,1 0 1,-1 0-1,0 0 1,1 0-1,-1 1 1,0-1 0,1 1-1,-1 0 1,0-1-1,0 1 1,4 2 0,3 3 5,0 1 1,0 0-1,-1 0 1,0 1-1,11 13 1,15 13 29,2-7 160,43 23 0,-77-49-176,-1 0 1,1 0 0,0-1-1,0 1 1,0-1-1,-1 1 1,1-1 0,0 1-1,3-1 1,5 0-3054,-6 0 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01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1 12256,'0'0'2648,"-9"12"-2294,-121 166 850,79-105-748,-28 44 1083,78-116-1498,-14 21 811,15-21-759,-1 0 0,0 0 0,0 0 1,0 0-1,0 0 0,0 0 0,0 0 0,0 0 0,0 0 1,0-1-1,0 1 0,0 0 0,0-1 0,-1 1 1,-2 0-1,4-1-63,0 0-1,-1-1 1,1 1 0,0 0 0,-1 0 0,1-1 0,0 1 0,-1 0-1,1 0 1,0-1 0,0 1 0,-1 0 0,1-1 0,0 1-1,0-1 1,0 1 0,0 0 0,-1-1 0,1 1 0,0-1 0,0 1-1,0 0 1,0-1 0,0 1 0,0-1 0,0 1 0,0 0 0,0-1-1,0 1 1,0-1 0,0 1 0,0 0 0,0-1 0,1 1-1,-1-1 1,0 1 0,0 0 0,0-1 0,1 0 0,5-16-2222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5:4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628 608 4312,'0'0'7702,"-5"-10"-7404,2 2-236,1 2-10,-1 0 1,0 0-1,0 0 0,-1 0 1,0 0-1,0 0 0,0 1 0,-1 0 1,-8-8-1,-3-1 162,-1 1 0,0 0 0,-1 2 1,-1-1-1,0 2 0,0 1 0,-21-7 0,19 8 47,0 2-1,-36-7 0,48 12-174,1 1 0,0-1 0,0 1 0,0 1-1,0-1 1,0 1 0,0 1 0,0 0 0,0 0 0,-13 5 0,9-1 38,0 0 1,1 0 0,0 1 0,0 1 0,0 0 0,1 1 0,0-1 0,1 2 0,-9 10 0,10-11-36,-8 10 224,-21 32 1,33-43-255,-1 0 1,1 0-1,1 1 1,0-1-1,0 1 1,0 0-1,-1 14 1,2-6-1,1-1 0,1 1 0,0-1 0,1 1 0,1-1 0,1 1 1,0-1-1,1 0 0,0 0 0,2-1 0,10 23 0,-3-7-12,-5-11-9,0 0 0,2 0 0,0-1 0,2 0 0,0-1 0,17 21 0,-22-32-23,0 1 0,0-2 0,1 1 0,0-1 0,0 0 0,1 0 0,0-1 0,0-1 0,0 1-1,0-1 1,1-1 0,-1 0 0,1 0 0,0-1 0,0 0 0,0 0 0,0-1 0,0-1 0,0 0-1,0 0 1,0-1 0,0 0 0,0-1 0,0 0 0,0-1 0,0 0 0,12-5 0,3-3 25,0-1 0,-1-1 1,27-19-1,64-55 102,-22 16 51,-73 58-132,15-12 176,-35 24-215,0 4-11,0 0 0,-1 0 0,0 0 1,1 0-1,-1 0 0,0 0 1,-2 2-1,-3 11 8,1 0-8,-1 4 5,0 0 0,1 0-1,-4 38 1,8-53-14,1 1-1,0-1 1,0 0-1,0 1 1,1-1-1,0 0 1,0 0-1,0 0 1,1 0 0,-1 0-1,1 0 1,1 0-1,-1 0 1,1 0-1,-1-1 1,1 0-1,1 1 1,-1-1 0,1 0-1,6 6 1,-7-8-2,1 0 0,0 0 0,-1 0 1,1 0-1,0-1 0,0 1 0,0-1 1,0 0-1,0 0 0,0-1 0,0 1 1,0-1-1,0 0 0,0 0 0,0 0 1,8-1-1,-9 0 3,1 0 0,-1 1 0,1-1 0,-1 0 0,0-1-1,1 1 1,-1-1 0,0 1 0,0-1 0,0 0 0,0 0 0,0 0 0,0-1 0,-1 1 0,1-1 0,-1 1 0,0-1 0,0 0-1,3-3 1,-1-3 17,0-1-1,-1 1 1,0 0 0,-1-1-1,0 0 1,0 1-1,0-18 1,-1 23-3,-1 0 0,0-1 1,0 1-1,-1 0 0,1 0 1,-1 0-1,0 0 0,0 0 1,-1 0-1,1 0 0,-1 0 0,1 0 1,-1 0-1,-1 1 0,1-1 1,0 1-1,-1-1 0,0 1 1,0 0-1,-4-4 0,5 6-8,-1-1-1,1 1 1,-1 0-1,1 0 1,-1 0-1,1 0 1,-1 0-1,0 1 1,0-1-1,1 1 1,-1 0-1,0-1 1,0 1-1,1 1 1,-1-1-1,0 0 1,0 1-1,1-1 1,-1 1-1,0 0 1,1 0-1,-1 0 1,1 0-1,-1 0 1,1 1-1,0-1 1,-4 3-1,-5 5 15,0 0 1,0 1-1,1 0 0,-9 11 0,13-14-1,5-6-23,0 1 0,0-1-1,0 1 1,0-1 0,0 1 0,1 0-1,-1-1 1,1 1 0,-1 0-1,1-1 1,0 1 0,-1 0 0,1-1-1,0 1 1,0 0 0,0 0-1,0-1 1,1 1 0,-1 0 0,0 0-1,1-1 1,-1 1 0,1-1-1,-1 1 1,1 0 0,0-1 0,0 1-1,0-1 1,0 1 0,0-1-1,0 0 1,0 1 0,0-1 0,1 0-1,-1 0 1,0 0 0,1 0-1,-1 0 1,1 0 0,-1 0 0,1 0-1,-1-1 1,1 1 0,0-1-1,-1 1 1,1-1 0,0 1 0,-1-1-1,1 0 1,0 0 0,0 0 0,-1 0-1,1 0 1,2-1 0,2 0-8,0 0 0,-1-1 1,1 0-1,0 0 1,-1-1-1,1 1 0,-1-1 1,8-6-1,38-34-23,-34 28 22,32-29 6,-2-1 1,-2-3 0,-3-1-1,-1-3 1,-3-1 0,-2-1-1,40-82 1,12-63 127,-68 145-26,25-100 0,-44 147-91,1 3-1,-1 0 0,0-1 0,-1 1-1,1 0 1,-1-1 0,1 1 0,-1 0-1,-1-1 1,1 1 0,-2-7 0,2 11-6,0 0 0,0-1 0,-1 1 0,1 0 0,0 0 0,0-1 0,0 1 0,-1 0 1,1 0-1,0 0 0,0-1 0,-1 1 0,1 0 0,0 0 0,-1 0 0,1 0 0,0 0 0,0 0 1,-1 0-1,1 0 0,0 0 0,-1 0 0,1 0 0,0 0 0,-1 0 0,1 0 0,0 0 0,-1 0 1,1 0-1,0 0 0,0 0 0,-1 0 0,1 0 0,0 0 0,-1 0 0,1 1 0,0-1 0,0 0 1,-1 0-1,1 0 0,0 1 0,0-1 0,-1 0 0,-11 12-16,2 0 5,0 0 1,1 0-1,1 1 1,-11 23-1,-22 60-45,30-68 34,-6 17-15,1 0-1,3 0 1,1 2-1,3-1 1,2 1-1,2 1 1,1-1-1,3 1 1,2-1-1,11 73 1,-9-101 25,2-1 0,0 0 0,12 30 0,-14-41 6,1 0 0,-1 0 0,2-1 1,-1 1-1,0-1 0,1 0 0,0 0 0,1 0 0,-1-1 0,1 0 0,11 8 0,-7-7-11,1 0-1,0-1 1,-1 0-1,13 4 0,-19-8 20,0 0 0,0 0 0,0-1 0,-1 1 0,1-1 0,0 0 0,0 0-1,0 0 1,0 0 0,0-1 0,0 1 0,0-1 0,-1 0 0,1-1 0,0 1-1,6-4 1,13-10 26,0-1-1,-1-1 1,-1 0 0,34-39-1,65-92 59,-94 110-22,-1-1 0,-1-1 0,-3-1 0,-1-1 0,21-70 0,-22 50 19,-4-1 0,-3 0 0,8-95 0,-20 144-53,0 0 0,-1 0 0,-1 0 0,0 0 0,-1 0 0,-7-22 0,10 35-32,0 0 1,-1 1-1,1-1 0,0 1 1,-1-1-1,1 1 1,0-1-1,-1 1 1,1-1-1,0 1 1,-1-1-1,1 1 1,-1 0-1,1-1 1,-1 1-1,1 0 1,-1-1-1,1 1 0,-1 0 1,0-1-1,1 1 1,-1 0-1,1 0 1,-1 0-1,0 0 1,1 0-1,-1 0 1,1 0-1,-1 0 1,0 0-1,1 0 0,-1 0 1,1 0-1,-1 0 1,0 0-1,1 0 1,-1 1-1,1-1 1,-1 0-1,1 0 1,-1 1-1,1-1 1,-1 1-1,1-1 0,-1 0 1,1 1-1,-1-1 1,1 1-1,-1 0 1,-22 25-105,13-9 53,1 0 1,0 1-1,2 0 1,0 1-1,-8 33 1,-10 103-69,14-78 90,-13 130 13,23-175-6,1-1 1,2 0 0,1 0 0,11 51 0,-4-42-49,27 69 1,-36-106 69,3 8-1,0 0 0,1-1-1,1 1 1,-1-1-1,2 0 1,-1-1-1,1 1 1,1-1-1,12 11 1,-18-18 7,0 0 1,0-1-1,1 0 0,-1 1 1,1-1-1,-1 0 0,1 0 0,-1 0 1,1 0-1,0-1 0,-1 1 1,1-1-1,0 0 0,0 0 1,-1 0-1,1 0 0,0 0 1,0 0-1,-1-1 0,1 1 1,0-1-1,-1 0 0,1 0 0,-1 0 1,1 0-1,-1 0 0,5-3 1,4-4 16,0 0-1,-1 0 1,0-1 0,13-14 0,-10 9 14,90-108 275,-96 112-291,31-47 85,-15 20 67,-22 36-163,0-1 0,0 1 0,-1 0 0,1-1 0,0 1 1,0 0-1,-1-1 0,1 1 0,-1-1 0,0 1 0,1-1 0,-1 1 0,0-4 0,-1 7-10,-1 0-1,1 0 1,-1 0 0,1 0-1,0 1 1,0-1-1,0 0 1,0 1 0,0-1-1,-1 3 1,2-4-4,-1 4 0,0 0 0,0 0-1,0 0 1,1 0-1,-1-1 1,1 1 0,1 0-1,-1 0 1,1 0 0,1 6-1,15 53 33,-8-38-3,-7-16-12,1-1 1,1 0-1,0 0 1,0 0-1,7 10 0,-9-16-2,0 0 0,1 0-1,-1 0 1,1 0-1,-1-1 1,1 1 0,0-1-1,0 1 1,0-1-1,1 0 1,-1 0 0,0-1-1,1 1 1,0-1-1,-1 1 1,7 0 0,-7-2-4,-1 0 1,1 0 0,0 0 0,0-1 0,-1 1-1,1-1 1,0 0 0,0 0 0,-1 0 0,1 0-1,-1 0 1,1 0 0,-1-1 0,0 1 0,1-1-1,3-4 1,34-34 81,-38 38-82,11-15 41,-1 0-1,19-34 0,5-10 21,-23 41-30,-10 14-24,0 1 0,0 0-1,1 0 1,-1 0 0,1 0-1,1 1 1,-1-1 0,0 1 0,1 0-1,7-5 1,-11 9-12,-1 0 0,0 0 1,1 0-1,-1 0 0,0-1 0,1 1 1,-1 0-1,1 0 0,-1 0 0,0 0 1,1 0-1,-1 0 0,1 0 0,-1 0 1,0 0-1,1 1 0,-1-1 0,1 0 1,-1 0-1,0 0 0,1 0 0,-1 0 1,0 1-1,1-1 0,-1 0 0,0 0 1,1 1-1,-1-1 0,0 0 0,0 1 1,1-1-1,-1 1 0,9 17 17,-2 23 31,-4-1 13,-2 1 0,-2 0 0,-2-1 1,-12 65-1,14-101-43,1-1 0,-1 0 1,0 1-1,0-1 0,0 0 1,-1 1-1,1-1 0,-1 0 1,0 0-1,-2 4 0,3-6-7,0-1 0,-1 1-1,1 0 1,0-1-1,0 1 1,0 0-1,0-1 1,-1 0-1,1 1 1,0-1 0,0 0-1,-1 1 1,1-1-1,0 0 1,-1 0-1,1 0 1,0 0 0,-1 0-1,1 0 1,0-1-1,0 1 1,-1 0-1,1-1 1,0 1-1,0-1 1,-1 1 0,1-1-1,0 0 1,-1 0-1,-2-2 21,1 1-1,0-1 0,0 1 0,0-1 1,0 0-1,0 0 0,1 0 1,-1 0-1,1-1 0,0 1 0,0-1 1,0 0-1,-2-6 0,2 1-11,2 7-11,3 3-6,8 4-15,10 3 9,-16-6 3,-1 1 0,0-2 0,1 1 0,-1-1 0,1 1 0,0-1 1,0 0-1,-1-1 0,1 1 0,0-1 0,0 0 0,9-1 0,-7-1 1,1 0 1,-1 0-1,1-1 0,-1 1 0,0-2 1,0 1-1,-1-1 0,1 0 0,-1 0 0,1-1 1,6-7-1,5-3 20,-1-2 1,-1 1-1,0-2 0,-1 0 1,-1-1-1,-1-1 0,16-31 1,-16 23-25,2 0 0,20-29 0,-34 103-6,-2-18 10,2 0 0,1 0 0,2-1 0,0 1 0,2-1 0,10 31 0,-16-56 2,1 0-1,0 0 0,-1 0 1,1 0-1,0-1 0,0 1 1,0 0-1,0 0 1,0 0-1,1-1 0,-1 1 1,0-1-1,1 1 0,-1-1 1,1 1-1,0-1 0,-1 0 1,1 0-1,0 0 1,0 0-1,0 0 0,0 0 1,0 0-1,0-1 0,0 1 1,0-1-1,0 0 0,0 1 1,0-1-1,0 0 0,0 0 1,0 0-1,0 0 1,0-1-1,1 1 0,-1 0 1,0-1-1,0 0 0,0 1 1,-1-1-1,1 0 0,0 0 1,0 0-1,0 0 1,2-3-1,23-17 21,0-1 1,29-34 0,-3 3 40,-4-2 99,-50 59-164,0 0-1,1 1 1,-1-1-1,1 0 1,0 1-1,1-1 1,-1 1-1,2 5 1,10 51-12,2-24 51,-13-34-34,0-1 1,0 1-1,0-1 1,1 1 0,-1-1-1,1 0 1,0 0 0,0 1-1,-1-1 1,1 0 0,4 3-1,-5-5-2,0 0 0,0 0 0,0 0 0,0 0 0,0 0 0,0 0-1,0 0 1,0 0 0,0 0 0,0-1 0,0 1 0,0 0 0,0-1 0,0 1-1,0 0 1,0-1 0,0 1 0,-1-1 0,1 1 0,1-2 0,16-14 28,-13 11-19,-1 0 0,1 0 0,-1 0 0,0-1 1,-1 0-1,1 0 0,4-11 0,-7 15-7,-1 0 1,0 0 0,1 0 0,-1 0 0,0 0-1,0 0 1,0 0 0,0 0 0,-1 0-1,1 0 1,0 0 0,-1 0 0,1 0-1,-1 0 1,0 0 0,0 0 0,0 0 0,0 1-1,0-1 1,0 0 0,0 1 0,-1-1-1,1 1 1,0-1 0,-1 1 0,1-1-1,-1 1 1,0 0 0,1 0 0,-4-1 0,1-1 5,0 0 0,0 0 0,1 1-1,-1-1 1,-1 1-1,1 0 1,0 0-1,0 0 1,-1 1-1,1 0 1,-8-2 0,11 3-5,0 1 0,-1-1 0,1 0 0,0-1 0,-1 1 1,1 0-1,0 0 0,-1-1 0,1 1 0,0 0 0,-1-1 0,1 1 1,0-1-1,0 0 0,-1 1 0,0-2 0,2-5 14,12-2-14,6 0 0,0 1 1,0 0 0,1 1 0,0 2 0,1 0 0,0 1 0,-1 0 0,1 2 0,0 0 0,25 2 0,-43 0-5,1 0-1,-1 1 0,0-1 1,0 0-1,0 1 0,0 0 1,-1-1-1,1 1 0,0 0 1,0 0-1,0 0 0,0 0 1,-1 0-1,1 0 0,-1 1 1,1-1-1,-1 1 0,1-1 1,-1 1-1,0-1 0,1 1 1,-1 0-1,0-1 0,0 1 1,0 0-1,0 3 0,1 2-1,0 0 0,-1 0-1,0 1 1,0-1 0,-1 14-1,0-20 3,0-1 1,0 1-1,0-1 0,0 0 0,0 1 1,0-1-1,0 1 0,1-1 0,-1 1 1,0-1-1,0 1 0,0-1 0,0 1 1,1-1-1,-1 0 0,0 1 0,0-1 1,1 1-1,-1-1 0,0 0 0,0 1 1,1-1-1,-1 0 0,1 1 0,-1-1 0,0 0 1,1 0-1,-1 1 0,1-1 0,-1 0 1,1 0-1,17-2 19,25-21 26,-35 18-35,96-67 147,-103 71-156,1 0 0,-1 0 0,1 0 0,-1 0 0,0 1 0,1-1 0,-1 0 0,1 1 0,0-1 0,-1 1 0,1 0 0,-1 0 0,1-1 0,0 1 0,-1 0 0,1 0 0,-1 0 0,1 1 0,2-1 0,-1 2 0,-1-1 0,0 1 0,0 0 0,1 0 0,-1-1 0,-1 1 1,1 0-1,0 1 0,0-1 0,-1 0 0,2 3 0,48 55-1,-48-57 0,-1 0 0,0 0 0,1 0 0,0-1 0,0 1 0,0-1 0,0 0 0,0 1 0,0-1 0,0-1 0,1 1 0,-1 0 0,1-1 0,-1 0 0,6 2 0,-5-3 0,0 0 0,0 0 0,0-1 0,0 1 0,0-1 0,0 0 0,0 0 0,0 0 0,0 0 0,0-1 0,-1 1 0,1-1 0,0 0 0,3-3 0,0 0 6,1-1-1,0 0 1,-1-1-1,0 1 1,-1-1-1,8-11 1,33-52 62,-27 37-45,2-4 28,-16 26-38,0 0 1,1 0-1,0 1 0,1 0 0,0 0 0,11-9 1,-19 19-13,1-1 0,-1 1 0,0 0 0,0 0 0,1-1 0,-1 1 0,0 0 0,1 0 0,-1 0 0,0 0 0,1 0 0,-1 0 1,0 0-1,1 0 0,-1-1 0,0 1 0,1 0 0,-1 0 0,0 0 0,1 0 0,-1 1 0,0-1 0,1 0 0,-1 0 0,0 0 1,0 0-1,1 0 0,-1 0 0,0 0 0,1 1 0,-1-1 0,1 0 0,7 13 27,3 19 1,-11-30-28,4 16 19,-2-1 0,0 1-1,-1 0 1,-1 0 0,-1 0 0,0-1 0,-1 1 0,-9 34 0,10-49-14,-1 1 0,1-1 0,-1 0 1,1 0-1,-1 0 0,0 0 0,0-1 1,0 1-1,0 0 0,-1-1 1,1 0-1,-1 1 0,1-1 0,-1 0 1,0 0-1,0 0 0,0-1 1,0 1-1,0-1 0,-6 2 0,-1 0 45,0 0 0,0-1 0,0 0 0,0-1 0,-17 0 0,-14-5 217,213 10-144,-158-1 246,-10-2-945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03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1 666 10544,'0'0'4461,"10"3"-4033,33 9 15,-39-11-325,0 0 1,0-1 0,1 1 0,-1-1 0,0 0 0,0-1 0,0 1 0,0-1 0,0 1 0,1-1 0,-1 0 0,-1-1-1,1 1 1,0-1 0,0 0 0,0 1 0,-1-2 0,1 1 0,-1 0 0,0-1 0,0 0 0,1 1 0,-2-1 0,1 0 0,3-4-1,-4 2-21,-1 1-1,1 0 0,-1-1 0,1 1 0,-1-1 1,0 1-1,-1-1 0,1 1 0,-1-1 1,0 0-1,0 1 0,-2-7 0,1 0 119,-1 1-1,0 0 1,-1 0 0,-6-14-1,9 23-187,-1 0 0,1-1 0,-1 1 0,1 0-1,-1 0 1,1 0 0,-1 0 0,0 0 0,1 0-1,-1 0 1,0 0 0,0 0 0,0 0-1,0 0 1,1 1 0,-1-1 0,0 0 0,-1 1-1,1-1 1,0 0 0,0 1 0,0 0 0,0-1-1,-2 0 1,2 2 1,0-1-1,-1 0 0,1 1 0,0-1 1,-1 0-1,1 1 0,0 0 1,-1-1-1,1 1 0,0 0 0,0-1 1,0 1-1,0 0 0,-1 0 1,1 0-1,1 0 0,-3 2 0,-2 4 45,0 0 0,0 0-1,1 1 1,-1 0-1,-3 10 1,4-8-13,1 0 0,0 1 0,1 0 0,0 0 0,0-1-1,1 1 1,0 0 0,2 12 0,-1-17-14,1 0-1,0 0 1,0-1 0,0 1-1,1 0 1,0 0 0,0-1-1,0 0 1,1 1 0,0-1-1,0 0 1,0 0 0,1 0-1,-1-1 1,1 1 0,9 7-1,-9-9-9,0-1-1,1 1 1,-1-1-1,0 0 1,1 0-1,-1-1 1,1 1-1,0-1 1,-1 0-1,1 0 1,0-1-1,0 1 1,0-1-1,0 0 1,-1 0-1,1-1 1,0 1-1,0-1 1,0 0-1,-1-1 1,1 1-1,-1-1 1,7-3-1,7-3 71,-1-1 1,1-1-1,-2-1 1,21-17-1,-21 15-19,-1-1 0,0-1 0,-1-1 1,-1 0-1,13-21 0,-4 1 257,28-61 0,-45 83-129,-10 17 59,-14 21-47,8-8-148,0 1 1,1 0 0,0 0-1,-10 30 1,18-42-54,0-1-1,0 2 1,1-1 0,0 0-1,0 0 1,0 0 0,1 0-1,-1 1 1,1-1 0,1 0-1,-1 0 1,1 1-1,0-1 1,0 0 0,0 0-1,1 0 1,0 0 0,0 0-1,0 0 1,0-1 0,1 1-1,5 6 1,-7-10-19,-1 0 1,1 0 0,0 0-1,-1-1 1,1 1-1,0 0 1,0-1 0,0 1-1,-1-1 1,1 1-1,0-1 1,0 1 0,0-1-1,0 0 1,0 1-1,0-1 1,0 0 0,0 0-1,0 0 1,0 1-1,0-1 1,0 0 0,0-1-1,0 1 1,0 0-1,2 0 1,-1-1 5,0 0 0,0-1 0,1 1 0,-1 0 0,0-1-1,0 1 1,0-1 0,0 0 0,-1 1 0,4-4 0,2-5 27,0 0-1,0-1 1,6-14 0,1-5 28,-2-1-1,-1 0 1,-2 0 0,-1-1-1,-1 0 1,3-46 0,-6 14 131,-3 0 1,-8-84-1,-2 93 2,8 50-169,-1 1-1,1-1 1,-1 1-1,1 0 0,-1 0 1,-1 0-1,1 0 1,0 0-1,-6-6 0,8 9-24,-1 1-1,1 0 0,0-1 0,-1 1 1,1 0-1,-1-1 0,1 1 0,-1 0 0,1 0 1,0-1-1,-1 1 0,1 0 0,-1 0 1,1 0-1,-1 0 0,1 0 0,-1 0 0,1-1 1,-1 1-1,1 0 0,-1 1 0,1-1 1,-1 0-1,1 0 0,-1 0 0,1 0 0,-1 0 1,1 0-1,-1 0 0,1 1 0,-1-1 1,1 0-1,-1 0 0,1 1 0,-1-1 0,1 0 1,0 1-1,-1-1 0,1 1 0,0-1 1,-1 0-1,1 1 0,0-1 0,0 1 0,-1-1 1,1 1-1,0-1 0,0 0 0,-1 2 1,-9 28 85,8-26-73,-3 19 36,0 0 0,2 0 0,0 0 0,2 1 0,0-1 0,2 1 0,3 23 0,5 12 105,27 93-1,-31-133-131,1 1 0,1-1 0,1 0 0,1-1 0,20 33 0,-22-45 91,1 0-873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03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0 137 14064,'0'0'2256,"45"-58"-2129,-15 32 9,6-3-327,5 5-1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07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0 828 10248,'0'0'5873,"8"-11"-5419,1-1-323,-1 2-8,-1-1 0,0 0 1,0-1-1,7-18 0,35-90 1293,-46 108-1169,-3 10-182,0 1 1,0 0 0,1-1-1,-1 1 1,0-1-1,1 1 1,0-1-1,-1 1 1,1 0-1,1-3 1,5 27 906,-4 3-711,0 0 0,-2 34 0,0 11 87,4 185 672,-6-164-447,-3-44 816,-2-112-987,3-1 0,7-69 0,-4 131-388,7-76 294,3-1 0,24-87 0,-33 163-299,16-55 163,-16 55-155,0 1-1,1 0 1,-1 0 0,1 0 0,0 0 0,0 0 0,0 0 0,0 0 0,0 1 0,1-1-1,-1 1 1,1-1 0,0 1 0,-1 0 0,4-2 0,-4 4-12,-1-1 1,0 1-1,1 0 0,-1 0 1,0-1-1,1 1 0,-1 0 1,1 0-1,-1 0 1,0 0-1,1 1 0,-1-1 1,0 0-1,1 0 0,-1 1 1,0-1-1,0 1 1,1-1-1,-1 1 0,0 0 1,0 0-1,0-1 0,2 2 1,23 25 51,-19-19-41,-1-2-5,-1 1 0,0 0-1,-1 0 1,1 1-1,-1-1 1,-1 1 0,1 0-1,-1 0 1,-1 1-1,1-1 1,1 16 0,-3-19 4,-1 1 0,1-1 0,-1 1 0,-1-1 0,1 1 0,-1-1 0,0 0 0,0 1 0,0-1 0,-1 0 0,0 0 0,0 1 0,0-2 0,0 1 0,-1 0 0,0 0 0,0-1 0,0 1 0,-8 6 0,9-9-6,-26 20 239,27-21-220,-1-1 0,1 1 0,0 0 1,-1-1-1,1 0 0,-1 1 0,1-1 0,-1 0 0,1 1 1,-1-1-1,1 0 0,-1 0 0,1 0 0,-1-1 0,1 1 1,-1 0-1,1 0 0,-1-1 0,1 1 0,-3-2 0,3 2-15,1 0 0,-1 0-1,0 0 1,1 0-1,-1-1 1,0 1 0,1 0-1,-1 0 1,1-1 0,-1 1-1,1 0 1,-1-1-1,1 1 1,-1-1 0,1 1-1,-1 0 1,1-1-1,-1 1 1,1-1 0,-1 1-1,1-1 1,0 0-1,-1 1 1,1-1 0,0 1-1,0-1 1,-1 0-1,1 1 1,0-1 0,0 1-1,0-1 1,0 0-1,0 1 1,0-1 0,0 0-1,0 1 1,0-1-1,0 0 1,0 1 0,0-1-1,1 0 1,-1 1-1,0-1 1,0 1 0,1-1-1,-1 0 1,0 1 0,1-1-1,-1 1 1,0-1-1,1 1 1,-1-1 0,1 1-1,0-1 1,14-19 20,1 2-1,1 0 1,0 0 0,2 2 0,0 0-1,0 2 1,24-14 0,156-77 221,-166 89-246,27-7 45,-81 72 80,16-37-125,0-1 0,1 1 0,1 0 0,0 0 0,0 0 0,1 0 0,1 0 0,0 1 0,1 16 0,1-26-1,0 0-1,0 0 0,0-1 1,0 1-1,0 0 1,1-1-1,-1 1 0,1-1 1,0 0-1,0 0 0,0 1 1,0-1-1,0 0 0,0 0 1,0-1-1,1 1 0,-1 0 1,1-1-1,-1 0 0,5 2 1,-6-2 0,0-1 1,0 0 0,0 0-1,0 0 1,0-1 0,0 1-1,-1 0 1,1 0 0,0 0-1,0 0 1,0-1-1,0 1 1,0-1 0,-1 1-1,1 0 1,0-1 0,0 1-1,-1-1 1,1 0 0,0 1-1,-1-1 1,1 1 0,0-1-1,-1 0 1,1 0-1,-1 1 1,0-1 0,1 0-1,-1 0 1,1 0 0,-1 1-1,0-1 1,1-1 0,0-2 21,0 1 0,0 0 0,0 0 0,0 0 1,-1 0-1,1-1 0,-1 1 0,0-5 0,-1-1 24,0-1 0,-1 1 0,0 0 0,0 0 1,-1 0-1,0 0 0,-1 0 0,1 1 0,-2-1 0,1 1 0,-1 0 0,-8-9 0,-7 4 139,20 13-185,-1-1 0,0 1 0,0-1 0,0 1 0,0-1 0,0 1 0,0 0 0,0-1 0,0 1-1,0 0 1,0 0 0,1 0 0,-1 0 0,0 0 0,0 0 0,0 0 0,0 0 0,0 0-1,-1 0 1,2 2-10,1-1-1,0 1 1,0 0-1,0-1 1,0 0-1,0 1 1,1-1-1,-1 0 1,0 1-1,1-1 1,-1 0-1,1 0 1,1 1-1,8 3-20,0 0-1,-1 0 1,2-1 0,-1-1-1,0 0 1,16 2-1,-24-4 23,1-1 0,0 0 0,0 0 0,0 0 0,0 0 0,0-1 0,-1 0-1,1 0 1,0 0 0,-1 0 0,1 0 0,0-1 0,-1 1 0,1-1 0,-1 0 0,0 0-1,0 0 1,0-1 0,0 1 0,0-1 0,0 0 0,-1 1 0,4-6 0,2-5 26,-1 1 0,-1-1 0,0-1 0,6-19 0,-8 18 102,1 1 1,1 0-1,14-24 0,-20 38-123,0 0 0,0-1 0,0 1 0,1 0 0,-1 0 0,0 0 0,0 0 0,0 0 0,0 0 0,0 0 0,0 0 0,0 0 0,0-1 0,1 1 0,-1 0 0,0 0 0,0 0 0,0 0 0,0 0 0,0 0 0,0 0 0,0 0 0,1 0 0,-1 0 0,0 0 0,0 0 0,0 0 1,0 0-1,0 0 0,1 0 0,-1 0 0,0 0 0,0 0 0,0 0 0,0 0 0,0 0 0,0 0 0,0 0 0,1 0 0,-1 1 0,0-1 0,0 0 0,0 0 0,0 0 0,0 0 0,0 0 0,0 0 0,0 0 0,1 1 0,4 9 73,4 18 2,-8-25-60,8 27 3,8 54 1,-16-74-20,0-1-1,-1 1 0,0 0 1,-1 0-1,0-1 1,0 1-1,-1 0 0,0-1 1,-7 18-1,9-26-1,0-1 0,0 1 0,0-1 0,-1 1 0,1 0 0,0-1 0,-1 1 0,1-1 0,-1 0 0,1 1 0,0-1 0,-1 1 0,1-1 0,-1 0 0,1 1 0,-1-1 0,1 0 0,-1 1 0,0-1 0,1 0 0,-1 0 0,1 1 0,-1-1 0,1 0 0,-1 0 0,-1 0 0,0 0 0,1 0 0,-1-1 0,0 1 0,1-1 0,-1 1 0,1-1 0,-1 1 0,1-1 0,-1 0 0,-1-1 0,-35-30 0,31 25 0,-11-20 0,69 36 0,-41-7 0,0-1 0,-1 0 0,1-1 0,0 0 0,0 0 0,0-1 0,0 0 0,11-3 0,-14 1 0,0 1 0,-1-1 0,1 0 0,0 0 0,-1-1 0,0 1 0,0-2 0,0 1 0,0 0 0,-1-1 0,9-10 0,4-8 0,22-37 0,1 0 0,-41 59 0,0 1 0,1 0 0,-1 0 0,0 0 0,0-1 0,0 1 0,0 0 0,0 0 0,0 0 0,1 0 0,-1-1 0,0 1 0,0 0 0,0 0 0,1 0 0,-1 0 0,0 0 0,0 0 0,0 0 0,1-1 0,-1 1 0,0 0 0,0 0 0,0 0 0,1 0 0,-1 0 0,0 0 0,0 0 0,0 0 0,1 0 0,-1 0 0,0 0 0,0 0 0,1 0 0,-1 0 0,0 1 0,0-1 0,0 0 0,1 0 0,-1 0 0,0 0 0,0 0 0,1 1 0,5 12 0,2 25 0,-7-32 0,3 14 0,-2-4 0,10 31 0,-11-43 0,1 0 0,-1 0 0,1 0 0,0 0 0,1 0 0,-1-1 0,1 1 0,-1 0 0,1-1 0,0 0 0,0 0 0,5 4 0,-6-7 0,-1 1 0,1 0 0,0-1 0,0 1 0,-1-1 0,1 0 0,0 1 0,0-1 0,0 0 0,0 0 0,0 0 0,-1 0 0,1-1 0,0 1 0,0 0 0,0-1 0,-1 0 0,1 1 0,0-1 0,0 0 0,-1 0 0,1 0 0,-1 0 0,1 0 0,2-2 0,6-4 0,-1-1 0,14-13 0,-21 18 0,10-10 0,-1 0 0,-1-1 0,0 0 0,-1-1 0,-1 0 0,0 0 0,10-29 0,-2-6 0,12-62 0,-24 94 0,-1 1 0,-1-1 0,0 0 0,-2 0 0,0 0 0,-1 0 0,-6-34 0,7 51 0,0 1 0,0-1 0,0 1 0,0 0 0,0-1 0,0 1 0,0-1 0,0 1 0,0-1 0,-1 1 0,1 0 0,0-1 0,0 1 0,0 0 0,-1-1 0,1 1 0,0-1 0,-1 1 0,1 0 0,0 0 0,-1-1 0,1 1 0,0 0 0,-1 0 0,1-1 0,-1 1 0,-5 7 0,-2 18 0,6-7 0,0 0 0,1-1 0,2 1 0,4 36 0,20 71 0,-10-61 0,-14-58 0,1 0 0,-1 0 0,1-1 0,0 1 0,1 0 0,-1-1 0,1 1 0,1-1 0,4 6 0,-1 1 0,3 4 0,-9-16 0,-1 0 0,1 1 0,0-1 0,-1 0 0,1 1 0,-1-1 0,1 0 0,0 0 0,0 0 0,-1 1 0,1-1 0,0 0 0,-1 0 0,1 0 0,0 0 0,-1 0 0,1 0 0,0-1 0,0 1 0,-1 0 0,1 0 0,0 0 0,-1-1 0,1 1 0,-1 0 0,2-1 0,5-4 0,0 1 0,0-2 0,-1 1 0,1-1 0,-1 0 0,-1 0 0,1 0 0,-1-1 0,0 0 0,0 0 0,-1 0 0,7-16 0,16-25 0,-24 44 0,-1 0 0,1 0 0,0 0 0,0 1 0,0-1 0,1 1 0,-1 0 0,1 0 0,5-3 0,-8 7 0,-1-1 0,1 1 0,0 0 0,0-1 0,0 1 0,-1 0 0,1 0 0,0 0 0,-1 0 0,1 0 0,-1 0 0,1 0 0,-1 0 0,1 0 0,-1 0 0,0 0 0,1 0 0,-1 0 0,0 0 0,0 1 0,0-1 0,0 2 0,1 4 0,5 15 0,-5-13 0,1 0 0,0-1 0,0 0 0,1 1 0,0-1 0,1 0 0,-1 0 0,1-1 0,8 12 0,-10-18 0,-1-1 0,0 1 0,0 0 0,0 0 0,1 0 0,-1-1 0,0 1 0,1-1 0,-1 1 0,0-1 0,1 0 0,-1 1 0,1-1 0,-1 0 0,0 0 0,1 0 0,-1 0 0,1 0 0,-1 0 0,1-1 0,-1 1 0,0 0 0,1-1 0,-1 1 0,1-1 0,-1 1 0,2-2 0,4-2 0,0 0 0,-1 0 0,11-9 0,-11 8 0,76-71 0,-68 66 0,-14 10 0,0 0 0,0 0 0,0 0 0,0 0 0,0 0 0,0 0 0,1 0 0,-1 0 0,0 0 0,0 0 0,0 0 0,0 0 0,0 0 0,1 0 0,-1 0 0,0 0 0,0 0 0,0 0 0,0 0 0,0 0 0,0 0 0,1 0 0,-1 0 0,0 0 0,0 0 0,0 0 0,0 0 0,0 1 0,0-1 0,0 0 0,1 0 0,-1 0 0,0 0 0,0 0 0,0 0 0,0 0 0,0 0 0,0 1 0,0-1 0,0 0 0,0 0 0,0 0 0,0 0 0,0 1 0,-4 23 0,-1-5 0,4-11 0,0 0 0,0 0 0,0 0 0,2 12 0,-1-17 0,1 0 0,0 0 0,0 0 0,-1 0 0,2 0 0,-1 0 0,0-1 0,0 1 0,1-1 0,0 1 0,-1-1 0,1 1 0,0-1 0,0 0 0,5 4 0,-6-5 0,0-1 0,1 1 0,-1 0 0,1-1 0,0 1 0,-1-1 0,1 1 0,-1-1 0,1 0 0,0 1 0,-1-1 0,1 0 0,-1 0 0,1-1 0,0 1 0,-1 0 0,1 0 0,0-1 0,-1 1 0,1-1 0,-1 1 0,1-1 0,-1 0 0,1 0 0,-1 1 0,3-3 0,0 0 0,0 0 0,0 0 0,0 0 0,0 0 0,-1-1 0,1 0 0,4-7 0,-7 9 0,0 0 0,0-1 0,-1 1 0,1 0 0,-1-1 0,0 1 0,1-1 0,-1 1 0,0 0 0,0-1 0,-1 1 0,1-1 0,0 1 0,-1 0 0,0-1 0,1 1 0,-1 0 0,0-1 0,0 1 0,0 0 0,-2-2 0,0-1 0,1 0 0,-2 0 0,1 1 0,0-1 0,-1 1 0,0 0 0,0 0 0,-6-4 0,10 8 0,-1-1 0,1 1 0,0 0 0,0 0 0,-1 0 0,1-1 0,0 1 0,-1 0 0,1-1 0,0 1 0,0 0 0,-1-1 0,1 1 0,0 0 0,0-1 0,0 1 0,0 0 0,-1-1 0,1 1 0,0 0 0,0-1 0,0 1 0,0-1 0,0 1 0,0 0 0,0-1 0,0 1 0,0-1 0,0 1 0,0 0 0,0-1 0,1 1 0,-1 0 0,0-1 0,0 0 0,14-13 0,27-10 0,-34 20 0,-1 1 0,2-2 0,-1 1 0,1 0 0,0 1 0,10-3 0,-17 5 0,1 1 0,0 0 0,0-1 0,-1 1 0,1 0 0,0 0 0,0 0 0,0 0 0,-1 0 0,1 1 0,0-1 0,0 0 0,-1 1 0,1-1 0,0 1 0,-1 0 0,1-1 0,-1 1 0,1 0 0,0 0 0,-1 0 0,0 0 0,1 0 0,-1 1 0,2 1 0,4 7 0,0 0 0,-1 0 0,-1 0 0,0 1 0,6 15 0,-1-1 0,-10-24 0,1-1 0,-1 1 0,0 0 0,1-1 0,-1 1 0,1-1 0,-1 1 0,0-1 0,1 1 0,-1-1 0,1 1 0,0-1 0,-1 1 0,1-1 0,-1 0 0,1 1 0,0-1 0,-1 0 0,1 0 0,0 1 0,-1-1 0,1 0 0,0 0 0,-1 0 0,1 0 0,0 0 0,-1 0 0,1 0 0,0 0 0,-1 0 0,1 0 0,0 0 0,-1 0 0,1-1 0,0 1 0,-1 0 0,1 0 0,0-1 0,-1 1 0,1 0 0,-1-1 0,1 1 0,0-1 0,-1 1 0,1-1 0,-1 1 0,0-1 0,1 0 0,28-30 0,-25 27 0,0-1 0,0 0 0,1 0 0,0 0 0,10-7 0,-14 11 0,0 0 0,1 1 0,-1-1 0,0 0 0,0 1 0,1-1 0,-1 1 0,1-1 0,-1 1 0,0-1 0,1 1 0,-1 0 0,1 0 0,-1 0 0,1 0 0,-1 0 0,1 0 0,-1 0 0,1 1 0,-1-1 0,1 0 0,-1 1 0,0-1 0,1 1 0,-1 0 0,0-1 0,1 1 0,-1 0 0,2 1 0,4 6 0,0-1 0,-1 1 0,0 1 0,0-1 0,-1 1 0,0 0 0,0 0 0,-1 0 0,3 11 0,11 22 0,-4-9 0,-14-32 0,1 0 0,-1 1 0,1-1 0,-1 0 0,0 0 0,1 1 0,-1-1 0,0 0 0,0 1 0,0-1 0,0 0 0,0 1 0,0-1 0,0 0 0,0 1 0,0-1 0,-1 0 0,1 0 0,-1 1 0,1-1 0,-1 0 0,0 2 0,-9-9 880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07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17079,'0'0'3256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08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 12864,'0'0'1592,"83"-26"-1072,-31 14 168,-4 0-8,1 1-169,-7 9 1,-10 4-96,-7 2-8,-5-2-96,-4 5 8,-8-1-136,-2 0 16,-2 0-136,-8 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08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12456,'0'0'2784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11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8840,'0'0'11806,"4"18"-11459,24 168 408,-10-51-190,-5-44-181,-8-43 71,2 0 0,2-1 1,28 83-1,-29-116-76,-7-14-364,-1 0 1,0 0 0,0 0 0,1 1 0,-1-1 0,0 0-1,1 0 1,-1 0 0,0 0 0,1 0 0,-1 0 0,0 1-1,1-1 1,-1 0 0,0 0 0,1 0 0,-1 0 0,0 0-1,1 0 1,-1-1 0,0 1 0,1 0 0,-1 0 0,0 0-1,1 0 1,1-2 56,0 0 0,1 0 1,-1 1-1,-1-1 0,1-1 0,0 1 0,3-5 0,0-1-43,60-92 636,7-8-4,-70 104-619,1 1-1,0-1 1,0 1-1,0 0 0,0 0 1,1 0-1,-1 0 0,7-3 1,-7 5-18,-1 0 0,0 0 0,1 1 0,-1-1 0,0 1 0,1-1 1,-1 1-1,1 0 0,-1 0 0,1 0 0,-1 0 0,1 0 0,-1 1 1,0-1-1,1 1 0,-1 0 0,4 1 0,1 1 7,0 0-1,-1 1 1,1 0 0,-1 0-1,0 1 1,0 0-1,-1 0 1,1 0 0,-1 1-1,0-1 1,-1 1-1,7 10 1,4 9 90,21 50-1,-28-56-79,21 52 216,-3 1-1,25 112 0,-38-140-91,-9-33-50,0 0 0,-2-1 0,1 1 0,-1 0 0,1 13 0,-4-29-412,0-1 0,-1 1 0,0 0 1,1-1-1,-5-5 0,4 6-2363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12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88 105 9040,'0'0'7626,"-1"12"-7273,-7 48 425,-3 0 0,-2 0 0,-24 64 0,19-67 677,74-280 1862,-4 7-2219,-50 206-1055,-1 7 37,0 0 1,-1 0-1,1 0 1,0 0-1,1 0 0,-1 1 1,2-4-1,-3 6-69,0 0 0,0 0 0,1-1 0,-1 1 0,0 0 0,0 0 0,0 0 0,1 0 0,-1-1-1,0 1 1,0 0 0,0 0 0,1 0 0,-1 0 0,0 0 0,0 0 0,1 0 0,-1 0 0,0 0 0,0 0 0,1 0 0,-1 0 0,0 0 0,0 0-1,1 0 1,-1 0 0,0 0 0,0 0 0,1 0 0,-1 0 0,0 0 0,0 1 0,1-1 0,10 14 222,-6-6-168,8 16 98,0 0 1,-1 1 0,11 35-1,18 80 504,-40-136-617,0 0 1,0 1-1,-1-1 1,1 0-1,-1 0 1,0 0-1,0 0 1,-1 4-1,1-7-30,0 0 0,0 0 0,-1 0 0,1 0-1,0 0 1,0 0 0,-1 0 0,1 0 0,-1 0 0,1 0-1,-1 0 1,1 0 0,-1-1 0,1 1 0,-1 0 0,0 0-1,1-1 1,-1 1 0,0 0 0,0-1 0,0 1 0,1-1-1,-1 1 1,0-1 0,0 1 0,0-1 0,0 0-1,0 1 1,0-1 0,0 0 0,0 0 0,0 0 0,0 0-1,0 0 1,0 0 0,0 0 0,-1 0 0,-16-3 183,1-1 1,0-1 0,-32-14-1,0 1 329,49 18-567,-1 0-1,1 0 1,0 0 0,0 0-1,-1 0 1,1 0-1,0 0 1,0 0-1,-1 0 1,1 0-1,0 0 1,0 0-1,0 0 1,-1 0-1,1 0 1,0 0 0,0 0-1,-1 1 1,1-1-1,0 0 1,0 0-1,0 0 1,0 0-1,-1 1 1,1-1-1,0 0 1,0 0-1,0 0 1,0 1-1,0-1 1,-1 0 0,1 0-1,0 0 1,0 1-1,0-1 1,0 0-1,0 0 1,0 1-1,0-1 1,0 0-1,0 0 1,0 1-1,0-1 1,0 0 0,0 0-1,0 1 1,0-1-1,0 0 1,0 0-1,0 0 1,0 1-1,1-1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14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9744,'0'0'9414,"3"15"-9053,0-1-261,0-1-1,-1-1 1,0 1-1,0 0 1,-1 0-1,-2 22 0,-8 241 2485,8-271-2476,2 1 0,-1-1 0,0 0 1,1 0-1,0 0 0,0 0 0,1 0 0,2 7 0,-3-10-78,0-1 1,0 1-1,0-1 0,0 1 1,0-1-1,0 0 1,0 1-1,1-1 1,-1 0-1,0 0 0,1 0 1,-1 0-1,1 0 1,0 0-1,-1-1 0,1 1 1,-1 0-1,1-1 1,0 1-1,0-1 0,-1 0 1,1 1-1,0-1 1,0 0-1,-1 0 0,1 0 1,3-1-1,15-2 87,-1-2 0,0 0 1,0-1-1,-1 0 0,25-14 0,-21 10 47,-1 1 1,1 1-1,38-8 0,-42 11 13,-17 4-147,1 0 0,-1 0 0,1 0 0,0 1 0,-1-1 0,1 1-1,0 0 1,-1-1 0,1 1 0,0 0 0,0 0 0,-1 0 0,1 0-1,0 0 1,0 0 0,-1 0 0,1 1 0,0-1 0,0 1 0,-1-1-1,1 1 1,1 1 0,5 3 455,-5-3-951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14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1 166 11256,'0'0'6033,"10"-2"-5728,203-15 1276,-173 15-1298,4 0 231,50-7 1,-79 6-328,0 0 0,-1-1 0,1-1 0,-1 0 0,0-1 0,-1 0 0,17-11 0,-13 7 138,27-19 529,-42 27-754,1 0 1,-1 1 0,0-1 0,0 0-1,0-1 1,0 1 0,0 0-1,-1-1 1,1 1 0,-1-1 0,0 1-1,1-1 1,-1 1 0,1-4 0,2-3 124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5:4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12160,'0'0'1904,"12"-69"-1624,-2 51 0,-2 6-280,-1 0 8,-1 2-112,-2 2 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17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159 554 11448,'0'0'2944,"-11"7"-2592,9-5-345,-12 7 208,0 1-1,0 1 1,1 0 0,1 1 0,0 1 0,0-1 0,-10 17 0,20-26-149,-20 38 761,21-37-661,-1-1 0,1 1 1,0 0-1,0 0 0,0-1 0,0 1 0,1 0 0,-1 0 1,1 6-1,1-9-134,-1-1 0,0 1 0,0-1 1,0 1-1,0-1 0,1 1 0,-1-1 0,0 1 1,0-1-1,1 1 0,-1-1 0,0 0 1,1 1-1,-1-1 0,1 0 0,-1 1 0,0-1 1,1 0-1,-1 1 0,1-1 0,-1 0 0,1 0 1,-1 0-1,1 1 0,-1-1 0,1 0 0,-1 0 1,1 0-1,-1 0 0,1 0 0,-1 0 1,1 0-1,-1 0 0,1 0 0,-1 0 0,1 0 1,-1 0-1,1 0 0,-1-1 0,1 1 0,-1 0 1,1 0-1,-1 0 0,1-1 0,-1 1 1,0 0-1,1-1 0,-1 1 0,1-1 0,22-14 622,-15 7-520,0-1 0,-1 1 0,0-1 0,0 0 0,-1-1 0,0 0 0,-1 0 0,0 0 0,0-1 0,-1 1 0,3-17 0,-5 17 25,0 2 436,1 15-249,-2 1-305,1-1 0,0 0 1,1 0-1,0 0 0,0 0 0,0 0 1,1-1-1,0 1 0,0-1 1,1 0-1,0 0 0,6 6 1,-8-9-8,0-1 0,0 0 0,0 0 0,0 0 0,0 0 0,1 0 1,-1 0-1,0-1 0,1 0 0,0 0 0,-1 0 0,1 0 0,0 0 0,-1-1 1,1 1-1,0-1 0,0 0 0,-1 0 0,1-1 0,0 1 0,0-1 1,-1 0-1,1 0 0,0 0 0,-1 0 0,7-4 0,-2 1 32,1-2 1,-1 1-1,0-1 0,0-1 1,0 1-1,-1-2 0,0 1 1,0 0-1,-1-1 0,0-1 0,-1 1 1,0-1-1,0 1 0,0-2 1,3-11-1,5-15 192,-3-1 0,11-62 0,-19 87-206,8-46 277,2-69 1,-11 95-109,-1 0 0,-2-1 1,-10-55-1,3 65 5,1 17-57,8 6-165,-1 0 0,1 0 0,-1 1 0,1-1 0,-1 0 1,1 1-1,0-1 0,-1 0 0,1 1 0,-1-1 0,1 1 0,0-1 0,-1 1 0,1-1 0,0 1 0,-1-1 1,1 1-1,0-1 0,0 1 0,0-1 0,0 1 0,-1 0 0,-6 23 10,0 1 0,2-1 0,-3 31-1,-2 78-5,8-22-5,19 162 0,-16-226 38,0-7 45,0-31 112,3-13 173,0-11-283,0 0-1,3-28 0,-6 28-40,2 1 0,0 0 0,0 0 1,6-14-1,-1 9 48,0 0 1,2 0 0,0 2 0,22-30-1,-29 42-71,1 1 0,-1 0-1,2-1 1,-1 1-1,0 1 1,1-1-1,-1 0 1,1 1-1,0 0 1,0 0-1,0 1 1,1 0-1,-1 0 1,1 0-1,-1 0 1,1 1-1,0 0 1,-1 0-1,1 0 1,0 1-1,7 0 1,-11 0-21,0 0 0,-1 1-1,1-1 1,0 1 0,-1 0 0,1-1 0,-1 1 0,1 0 0,-1 0 0,1 0 0,-1 0 0,0 0 0,1 0 0,-1 0 0,0 0-1,0 1 1,0-1 0,0 0 0,0 1 0,0-1 0,0 1 0,0-1 0,-1 1 0,1 0 0,0-1 0,-1 3 0,1-1-2,0 0 0,-1 0 0,1 0 1,-1 0-1,0 0 0,0 0 0,0 0 0,0 0 1,0 0-1,-1 0 0,0 0 0,1 0 1,-1 0-1,-2 3 0,-4 9 37,-19 27 0,23-37-25,-1-1 0,0 1-1,0-1 1,0 0-1,-1 1 1,0-2-1,0 1 1,-10 5-1,-2-1-22,17-8 10,0 1-1,-1-1 1,1 0 0,0 0 0,0 1 0,0-1-1,0 0 1,0 0 0,0 1 0,-1-1 0,1 0-1,0 0 1,0 1 0,0-1 0,0 0 0,0 0-1,0 1 1,0-1 0,0 0 0,0 1 0,0-1-1,0 0 1,0 0 0,0 1 0,0-1 0,1 0 0,-1 0-1,0 1 1,0-1 0,0 0 0,0 0 0,0 1-1,1-1 1,-1 0 0,0 0 0,0 0 0,0 1-1,1-1 1,-1 0 0,0 0 0,9 11-7,-9-11 7,5 5 2,0 1 0,0-1-1,1 0 1,-1 0 0,1-1 0,0 1-1,13 5 1,-16-9-1,0 0 0,-1 0 0,1 0 0,-1 0 0,1-1 0,0 1 0,-1-1 0,1 0 0,0 0 0,0 0 0,-1 0 0,1 0 0,0 0 0,0-1 0,-1 0 0,1 1 0,-1-1 0,1 0 0,-1 0 0,1 0 0,-1-1 0,1 1 0,-1-1 0,0 1 0,3-3 0,6-6 21,1 0 1,-1 0-1,-1-1 1,0-1-1,-1 0 0,0 0 1,0-1-1,8-18 0,0-3 49,-5 11 34,-1 0 0,15-47 0,-26 70-102,1-1 0,-1 1 0,0-1 0,0 0 0,0 1 1,1-1-1,-1 1 0,0-1 0,0 1 0,0-1 0,0 1 0,0-1 0,0 1 1,0-1-1,0 0 0,0 1 0,0-1 0,0 1 0,0-1 0,-1 1 1,1-1-1,0 1 0,0-1 0,-1 1 0,1-1 0,0 1 0,-1-1 1,1 1-1,0-1 0,-1 1 0,1-1 0,0 1 0,-1 0 0,1-1 1,-1 1-1,1 0 0,-1 0 0,1-1 0,-1 1 0,0 0 0,0 0 4,0 0-1,-1 0 1,1 0-1,0 0 0,0 0 1,0 0-1,0 1 0,0-1 1,-1 0-1,1 1 1,0-1-1,0 1 0,0-1 1,0 1-1,0 0 1,-1 1-1,-5 5-6,0 1 0,1 0 0,0 1 0,0-1 0,1 1 0,0 0 0,0 1 0,1-1 0,1 1 0,0 0 0,0 0 0,1 0 0,-2 16 0,3-21 0,1 0 0,0 1 0,0-1 0,0 0 0,1 0 0,0 1 0,0-1 0,0 0 0,1 0 0,-1 0 0,1 0 0,0 0 0,1 0 0,3 5 0,-4-7 0,0-1 0,0 1 0,0-1 0,1 0 0,-1 1 0,1-1 0,0 0 0,-1-1 0,1 1 0,0 0 0,0-1 0,0 0 0,0 1 0,0-1 0,0 0 0,1-1 0,-1 1 0,0 0 0,0-1 0,1 0 0,-1 0 0,0 0 0,7-1 0,0-1 0,-1 0 0,0 0 0,1-1 0,-1 0 0,0-1 0,0 0 0,-1-1 0,9-5 0,10-8 0,26-25 0,20-13 0,-57 43 0,-13 11 0,0-1 0,0 1 0,0-1 0,1 1 0,-1 0 0,6-3 0,-8 5 0,0 0 0,0 1 0,0-1 0,-1 0 0,1 0 0,0 0 0,0 0 0,-1 1 0,1-1 0,0 0 0,0 1 0,-1-1 0,1 1 0,0-1 0,-1 1 0,1-1 0,-1 1 0,1-1 0,-1 1 0,1-1 0,-1 1 0,1 0 0,-1-1 0,1 1 0,-1 0 0,0-1 0,1 1 0,-1 0 0,0 0 0,0-1 0,0 1 0,1 1 0,5 28 0,-6 73 0,0-103 0,0 1 0,0-1 0,0 0 0,0 0 0,0 1 0,0-1 0,0 0 0,0 0 0,0 1 0,0-1 0,0 0 0,0 0 0,0 1 0,0-1 0,0 0 0,0 0 0,0 1 0,1-1 0,-1 0 0,0 0 0,0 0 0,0 1 0,0-1 0,0 0 0,1 0 0,-1 0 0,0 0 0,0 1 0,0-1 0,1 0 0,-1 0 0,0 0 0,0 0 0,1 0 0,-1 0 0,0 0 0,0 0 0,1 1 0,-1-1 0,0 0 0,0 0 0,0 0 0,1 0 0,-1 0 0,0 0 0,0-1 0,1 1 0,-1 0 0,0 0 0,0 0 0,1 0 0,-1 0 0,0 0 0,0 0 0,1-1 0,9-5 0,-10 6 0,55-50 0,-40 35 0,0 0 0,1 1 0,25-15 0,-40 28 0,0 0 0,0 1 0,1-1 0,-1 1 0,0-1 0,0 1 0,1-1 0,-1 1 0,1 0 0,-1 0 0,0 0 0,1 0 0,-1 0 0,1 0 0,-1 0 0,0 0 0,1 0 0,-1 1 0,0-1 0,1 1 0,-1-1 0,0 1 0,1-1 0,-1 1 0,0 0 0,0 0 0,0-1 0,0 1 0,0 0 0,0 0 0,0 0 0,2 2 0,3 4 0,-1 1 0,0 0 0,0 0 0,4 9 0,5 8 0,-9-18 0,0 0 0,1 0 0,0 0 0,0-1 0,1 0 0,-1 0 0,1-1 0,1 0 0,8 5 0,-14-10 61,0 1 0,0-1 0,0 0 0,0-1 0,1 1 0,-1 0 0,0 0-1,0-1 1,0 0 0,0 1 0,0-1 0,0 0 0,4-2 0,9-8-4863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28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1526 9040,'0'0'9010,"10"-12"-8605,0 2-293,-1 0 7,0 0 0,-1 0 0,-1-1 0,0 0 0,11-22 0,79-195 3097,-88 211-2947,-7 14-178,0-1-1,0 0 0,0 1 0,-1-1 1,1 0-1,-1 0 0,0 0 0,0 0 1,0 0-1,0-5 0,2-5 778,-2 14-391,-3 9-276,-2 12-77,0 1 1,1-1 0,2 1 0,0-1 0,1 1-1,1 0 1,1-1 0,1 1 0,8 28 0,-9-44-75,0 0 0,0 0 0,1 0 0,0 0 0,0 0 0,0 0 0,0-1 0,1 0 0,0 1 0,9 7 0,-11-11-26,0 0-1,0-1 1,0 1 0,0-1 0,0 0-1,0 0 1,0 0 0,1 0 0,-1 0-1,0 0 1,1 0 0,-1-1 0,0 0-1,1 1 1,-1-1 0,1 0 0,-1 0-1,1 0 1,-1 0 0,0 0 0,1-1 0,-1 1-1,1-1 1,-1 0 0,0 0 0,0 1-1,1-1 1,-1-1 0,0 1 0,0 0-1,3-3 1,4-4 53,0 1-1,-1-1 1,0-1 0,-1 0-1,0 0 1,0 0 0,5-11-1,37-76 416,-40 76-381,12-39 239,-19 50-256,1 0 0,0 0 0,0 0 0,0 1 1,1-1-1,1 1 0,0 0 0,0 0 0,0 0 0,10-10 0,-15 18-76,0-1-1,1 0 1,-1 1-1,1-1 1,0 1-1,-1-1 1,1 1-1,-1 0 1,1-1-1,0 1 1,-1 0-1,1-1 1,0 1-1,-1 0 1,1 0-1,0-1 1,-1 1-1,1 0 1,0 0-1,0 0 1,0 0-1,0 1-4,0 0-1,0-1 0,0 1 0,0 0 0,-1 0 1,1 0-1,0 0 0,-1 0 0,1 0 0,-1 0 1,1 0-1,-1 0 0,1 0 0,-1 2 0,6 14 33,-2 0 0,0 0-1,-1 1 1,-1 0-1,0 23 1,1 4 62,-3-29-54,0-14-34,0 0 0,0 1 1,0-1-1,0 1 0,1-1 0,-1 1 0,1-1 0,-1 1 1,1-1-1,2 5 0,6-22 197,9-30-130,6-13 60,42-78 1,-65 134-139,0 0 0,0 0 0,1 1-1,-1-1 1,1 0 0,-1 0 0,1 1 0,0-1 0,-1 1 0,1 0 0,0-1 0,0 1 0,0 0 0,4-2 0,-5 3-5,0 0 0,0 0 1,0 0-1,0 0 0,0 0 1,0 0-1,0 0 0,0 0 1,0 0-1,0 1 0,0-1 1,0 0-1,0 1 0,0-1 1,-1 1-1,1-1 0,0 1 1,0-1-1,0 1 0,-1-1 0,1 1 1,0 0-1,0-1 0,-1 1 1,1 0-1,-1 0 0,1 0 1,-1-1-1,1 1 0,-1 0 1,1 0-1,-1 0 0,0 0 1,1 0-1,-1 1 0,18 59 83,-14-44-44,1 1 0,0-1 0,13 25 0,-17-41-42,-1 0 0,0 0 0,1 0 0,-1 0 0,1 0 0,-1 0 0,1 0 0,-1 0 0,1-1 0,0 1 0,-1 0 0,1 0 0,0-1 0,-1 1 0,1-1 0,0 1 0,0 0 0,0-1 0,0 0 0,0 1 0,0-1 0,0 1 0,0-1 1,-1 0-1,1 0 0,0 0 0,0 1 0,0-1 0,0 0 0,0 0 0,0 0 0,0 0 0,0-1 0,0 1 0,0 0 0,0 0 0,0-1 0,0 1 0,0 0 0,0-1 0,0 1 0,0-1 0,0 1 0,0-1 0,-1 0 0,2 0 0,4-5 0,-1 1 0,1-1 0,-1 0 0,8-13 0,-7 10 0,16-27 0,-1-1 0,-1-1 0,14-42 0,4-6 0,-35 78 0,-1 4 0,-1 0 0,1 0 0,0 0 0,0 0 0,1 0 0,3-4 0,-5 9 0,0 0 0,0 0 0,1 0 0,-1 1 0,0-1 0,0 0 0,-1 1 0,1-1 0,0 1 0,0-1 0,-1 1 0,1-1 0,-1 1 0,1 0 0,-1 1 0,2 1 0,7 20 0,0 0 0,-2 1 0,-1 0 0,0 0 0,-2 1 0,-1 0 0,-2-1 0,-1 43 0,-1-58 0,0-1 0,-1 0 0,-3 12 0,5-21 0,0 0 0,-1 1 0,1-1 0,0 1 0,0-1 0,0 0 0,-1 1 0,1-1 0,0 0 0,0 1 0,-1-1 0,1 0 0,0 1 0,-1-1 0,1 0 0,0 1 0,-1-1 0,1 0 0,0 0 0,-1 0 0,1 1 0,0-1 0,-1 0 0,1 0 0,-1 0 0,1 0 0,-1 0 0,1 0 0,-1 0 0,-14-5 0,-11-15 0,8-1 0,1-1 0,-24-41 0,50 64 0,11 6 0,-9-3 0,1-1 0,0 1 0,0-2 0,0 0 0,0 0 0,0-1 0,1-1 0,-1 0 0,0-1 0,23-3 0,-26 2 0,-1-1 0,0 1 0,0-1 0,0 0 0,-1-1 0,1 0 0,-1 0 0,0-1 0,0 0 0,0 0 0,-1-1 0,0 0 0,0 0 0,0 0 0,6-10 0,3-7 0,-2-1 0,0-1 0,-2 0 0,0-1 0,-2 0 0,-1-1 0,9-53 0,-8 17 0,-3-1 0,-4-86 0,-8 58 0,-1-12 0,7 103 0,0-1 0,0 1 0,0 0 0,-1 0 0,1 0 0,0-1 0,0 1 0,-1 0 0,1 0 0,0 0 0,-1 0 0,1 0 0,-2-2 0,-2 4 0,0 11 0,-2 31 0,2 1 0,2 0 0,4 61 0,25 131 0,-25-221 0,1 5 0,1 0 0,1 0 0,1 0 0,1-1 0,18 36 0,-25-54 0,0 0 0,1-1 0,-1 1 0,0-1 0,1 1 0,-1-1 0,0 1 0,1 0 0,-1-1 0,1 0 0,-1 1 0,1-1 0,-1 1 0,1-1 0,-1 1 0,1-1 0,-1 0 0,1 1 0,-1-1 0,1 0 0,0 0 0,-1 1 0,1-1 0,0 0 0,-1 0 0,1 0 0,0 0 0,-1 0 0,1 0 0,-1 0 0,1 0 0,0 0 0,0 0 0,1-1 0,0 0 0,0 0 0,-1 0 0,1-1 0,0 1 0,-1 0 0,1-1 0,-1 1 0,0-1 0,1 0 0,0-1 0,5-9 0,0 0 0,7-17 0,-13 28 0,65-179 0,-65 178 0,-1 1 0,1-1 0,0 1 0,-1-1 0,1 1 0,0-1 0,0 1 0,0-1 0,0 1 0,0 0 0,0 0 0,0-1 0,1 1 0,-1 0 0,0 0 0,1 0 0,-1 0 0,1 1 0,-1-1 0,1 0 0,-1 1 0,1-1 0,0 1 0,-1-1 0,1 1 0,0-1 0,-1 1 0,1 0 0,0 0 0,-1 0 0,1 0 0,0 0 0,-1 1 0,3-1 0,4 3 0,0 0 0,0 1 0,0-1 0,0 1 0,11 8 0,3 1 0,0 4 0,-20-15 0,0 0 0,1 1 0,-1-1 0,1 0 0,-1-1 0,1 1 0,0 0 0,0-1 0,0 0 0,0 1 0,0-1 0,0 0 0,4 0 0,-7-1 0,0 0 0,0 0 0,1 0 0,-1 0 0,0 0 0,0 0 0,1 0 0,-1 0 0,0 0 0,0 0 0,0 0 0,1 0 0,-1 0 0,0 0 0,0 0 0,0 0 0,1 0 0,-1-1 0,0 1 0,0 0 0,0 0 0,0 0 0,1 0 0,-1 0 0,0-1 0,0 1 0,0 0 0,0 0 0,0 0 0,0-1 0,1 1 0,-1 0 0,0 0 0,0 0 0,0-1 0,0 1 0,-3-10 0,-12-13 0,12 20 0,3 2 0,-1 0 0,1 1 0,-1-1 0,1 0 0,-1 1 0,0-1 0,1 1 0,-1-1 0,0 1 0,1-1 0,-1 1 0,0-1 0,1 1 0,-1 0 0,0-1 0,0 1 0,0 0 0,1 0 0,-1-1 0,0 1 0,0 0 0,0 0 0,0 0 0,1 0 0,-1 0 0,0 0 0,0 0 0,0 0 0,1 1 0,-1-1 0,0 0 0,0 0 0,0 1 0,1-1 0,-1 1 0,0-1 0,0 0 0,1 1 0,-1-1 0,0 1 0,1 0 0,-1-1 0,1 1 0,-2 1 0,-2 2 0,1 0 0,-1 0 0,1 0 0,0 1 0,-4 8 0,3-5 0,1 0 0,0 0 0,0 1 0,1-1 0,0 1 0,1 0 0,-1 14 0,2-17 0,0 0 0,0-1 0,0 1 0,1 0 0,0-1 0,0 1 0,1-1 0,0 1 0,0-1 0,0 0 0,0 1 0,1-1 0,3 5 0,-6-10 0,1 1 0,-1 0 0,1-1 0,-1 1 0,1 0 0,0-1 0,-1 1 0,1-1 0,-1 1 0,1-1 0,0 1 0,0-1 0,-1 1 0,1-1 0,0 0 0,0 1 0,-1-1 0,1 0 0,0 0 0,0 1 0,0-1 0,0 0 0,-1 0 0,1 0 0,1 0 0,0-1 0,-1 1 0,1-1 0,-1 0 0,0 1 0,0-1 0,1 0 0,-1 0 0,0 0 0,0 0 0,0 0 0,0 0 0,0 0 0,1-2 0,2-2 0,-1-1 0,1 1 0,-1-1 0,-1 0 0,4-8 0,35-114 0,-41 127 0,0 1 0,1 0 0,-1 0 0,0-1 0,0 1 0,0 0 0,0-1 0,0 1 0,0 0 0,0 0 0,1-1 0,-1 1 0,0 0 0,0 0 0,0-1 0,0 1 0,1 0 0,-1 0 0,0 0 0,0-1 0,1 1 0,-1 0 0,0 0 0,0 0 0,1 0 0,-1 0 0,0 0 0,1-1 0,-1 1 0,0 0 0,0 0 0,1 0 0,-1 0 0,0 0 0,1 0 0,-1 0 0,0 0 0,1 1 0,10 9 0,5 19 0,-15-28 0,4 11 0,2 0 0,0 0 0,0 0 0,1-1 0,9 11 0,-15-20 0,0 0 0,0 0 0,-1 0 0,1 0 0,0-1 0,1 1 0,-1-1 0,0 1 0,0-1 0,1 0 0,-1 1 0,0-1 0,1 0 0,-1-1 0,1 1 0,0 0 0,-1-1 0,1 0 0,-1 1 0,1-1 0,0 0 0,-1 0 0,1 0 0,0-1 0,-1 1 0,1-1 0,0 1 0,-1-1 0,1 0 0,-1 0 0,0 0 0,1 0 0,2-3 0,5-3 0,0-1 0,-1 0 0,0-1 0,-1 0 0,10-13 0,32-53 0,-34 47 0,-12 19 0,0 1 0,1 0 0,0-1 0,1 2 0,0-1 0,7-7 0,-13 15 0,1-1 0,-1 1 0,0 0 0,1-1 0,-1 1 0,1 0 0,-1-1 0,0 1 0,1 0 0,-1 0 0,1 0 0,-1-1 0,1 1 0,-1 0 0,1 0 0,-1 0 0,1 0 0,-1 0 0,1 0 0,-1 0 0,1 0 0,-1 0 0,1 0 0,-1 0 0,1 0 0,-1 0 0,1 0 0,-1 1 0,1-1 0,8 14 0,-2 22 0,0 53 0,-7-89 0,0 0 0,-1 0 0,1 0 0,0 0 0,0 1 0,0-1 0,0 0 0,0 0 0,0 0 0,0 0 0,0 0 0,0 0 0,0 1 0,0-1 0,0 0 0,0 0 0,0 0 0,0 0 0,0 0 0,0 0 0,0 0 0,1 1 0,-1-1 0,0 0 0,0 0 0,0 0 0,0 0 0,0 0 0,0 0 0,0 0 0,0 0 0,0 0 0,0 0 0,0 1 0,1-1 0,-1 0 0,0 0 0,0 0 0,0 0 0,0 0 0,0 0 0,0 0 0,0 0 0,0 0 0,1 0 0,-1 0 0,0 0 0,0 0 0,0 0 0,0 0 0,0 0 0,0 0 0,1 0 0,-1 0 0,0 0 0,0 0 0,0 0 0,0 0 0,0 0 0,0 0 0,0 0 0,0-1 0,1 1 0,-1 0 0,9-9 0,8-16 0,1-8 0,-13 22 0,1 0 0,0 0 0,1 1 0,0 0 0,8-9 0,-14 19 0,-1-1 0,1 1 0,-1 0 0,1 0 0,-1-1 0,1 1 0,-1 0 0,1 0 0,-1 0 0,1 0 0,0 0 0,-1 0 0,1-1 0,-1 1 0,1 1 0,-1-1 0,1 0 0,0 0 0,-1 0 0,1 0 0,-1 0 0,1 0 0,-1 1 0,1-1 0,-1 0 0,1 0 0,-1 1 0,1-1 0,-1 0 0,0 1 0,1-1 0,-1 1 0,1-1 0,-1 0 0,0 1 0,1-1 0,-1 1 0,0-1 0,1 1 0,-1-1 0,0 1 0,0-1 0,0 1 0,1 0 0,14 32 0,-12-26 0,-1 0 0,1 0 0,1 0 0,-1 0 0,1-1 0,0 0 0,7 8 0,-10-13 0,0 0 0,0 0 0,0 0 0,0-1 0,0 1 0,0 0 0,0-1 0,0 1 0,0-1 0,0 1 0,0-1 0,0 0 0,0 1 0,1-1 0,-1 0 0,0 0 0,0 0 0,0 0 0,2 0 0,-1 0 0,0-1 0,0 0 0,0 1 0,0-1 0,0 0 0,-1 0 0,1-1 0,0 1 0,0 0 0,-1 0 0,1-1 0,-1 1 0,0-1 0,1 0 0,1-2 0,6-10 0,0-1 0,0 0 0,-2 0 0,0-1 0,0 0 0,-2 0 0,6-24 0,16-124 0,-24 141 0,4-72 0,-4-101 0,-3 126 0,-1 61 0,0 12 0,-1 17 0,3 20 0,3-1 0,1 1 0,10 39 0,39 113 0,-39-151 0,2 0 0,2-1 0,24 40 0,-40-75 0,0 1 0,1-2 0,0 1 0,-1 0 0,10 7 0,-12-11 0,1 1 0,0-1 0,-1 0 0,1 0 0,0 0 0,0 0 0,0 0 0,0-1 0,0 1 0,0-1 0,0 1 0,0-1 0,0 0 0,0 1 0,0-1 0,0 0 0,0-1 0,0 1 0,0 0 0,3-1 0,-1 0 96,-1 0-1,1 0 1,0 0-1,-1 0 1,1-1 0,-1 0-1,1 0 1,2-2 0,-4 3-581,0-1 1,-1 1-1,0-1 1,1 1-1,-1-1 1,0 0-1,0 0 1,0 1 0,2-5-1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28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98 17983,'0'0'1882,"10"-2"-1185,359-82 3582,-353 75-3298,-13 7-1161,-7 3-2776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28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0 281 13464,'0'0'2200,"20"-5"-1374,260-62 1245,230-102 1455,-480 158-3151,31-13 1028,-57 21-1147,-7 2 0,-4 1-3238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29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0 164 14968,'0'0'1799,"57"-59"-1207,1 11-408,8-8 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38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200 506 8744,'0'0'10469,"-10"-7"-10232,-32-24 8,40 30-185,0 0-1,0 0 0,0-1 1,0 1-1,0 0 0,0 1 1,-1-1-1,1 0 0,0 1 1,0-1-1,0 1 0,-1 0 1,1-1-1,0 1 0,-1 0 1,1 0-1,0 1 0,0-1 1,-1 0-1,-2 2 0,0 0 79,0 1-1,0-1 0,0 1 1,0 0-1,1 0 0,-5 5 1,-6 3 184,12-9-258,0 1 0,-1 0 1,1 0-1,0 0 1,0 0-1,1 1 0,-1-1 1,1 1-1,0-1 1,0 1-1,0 0 0,0 0 1,0 0-1,1 0 0,-2 8 1,1 2 111,0 1 1,1 0-1,0 18 1,1-27-108,1 0 1,-1 0-1,1 0 1,0 0-1,1 0 1,-1 0-1,1 0 1,0 0-1,1 0 0,0-1 1,0 1-1,0-1 1,0 0-1,1 0 1,0 0-1,5 6 1,-7-10-46,-1 0-1,1 0 1,-1 0 0,1 0-1,0 0 1,-1 0 0,1 0-1,0-1 1,0 1 0,0 0-1,-1-1 1,1 0 0,0 1-1,0-1 1,0 0 0,0 0 0,0 0-1,0 0 1,2-1 0,-1 0 11,1 0 0,-1 0 1,0 0-1,0-1 1,0 1-1,0-1 0,0 0 1,-1 0-1,1 0 1,3-3-1,0-1 33,0-1 0,0 0-1,-1 0 1,0 0 0,0 0 0,0-1-1,4-11 1,-5 2 42,0 0 1,-1-1-1,0 1 0,-1-1 0,-2 0 1,-1-29-1,0 14 187,0 27-8,-1 12-97,-3 16-55,3-5-70,0 1 0,2-1 0,0 1 0,1-1 0,0 1 0,2-1 0,0 1 0,1-1 0,1 0 0,9 22 0,-13-36-40,0-1-1,0 1 1,0-1-1,0 1 1,1-1-1,-1 0 1,1 1-1,0-1 1,0 0-1,0 0 1,0 0-1,0 0 1,0 0-1,0-1 1,0 1-1,1-1 1,-1 1-1,1-1 1,-1 0-1,1 0 1,0 0-1,3 0 1,-3-1-3,0 0 1,1 0 0,-1 0 0,0 0-1,1-1 1,-1 0 0,0 0-1,1 0 1,-1 0 0,0 0 0,0 0-1,0-1 1,0 0 0,0 1 0,-1-1-1,1 0 1,4-5 0,12-12 52,-1 0-1,-1-1 1,0-1 0,-2-1 0,-1 0 0,0-1-1,-2 0 1,-1-1 0,0-1 0,-2 1 0,-1-2-1,-1 1 1,-1-1 0,4-37 0,-8 15 131,-2 1 1,-3-1 0,-11-71-1,13 112-181,0-1 27,-6-31 172,7 36-210,-1 1-1,1 0 1,-1 0-1,0 0 1,0 0 0,0 0-1,0 0 1,0 0 0,0 0-1,0 0 1,-1 0-1,1 1 1,-3-3 0,4 4-15,-1 0 0,1 0-1,0 0 1,0 0 0,0 0 0,-1 0 0,1 0 0,0 0 0,0 0 0,-1 0 0,1 0 0,0 0 0,0 0 0,0 1-1,0-1 1,-1 0 0,1 0 0,0 0 0,0 0 0,0 0 0,0 1 0,-1-1 0,1 0 0,0 0 0,0 0 0,0 1-1,0-1 1,0 0 0,0 0 0,0 0 0,-1 1 0,1-1 0,0 0 0,0 0 0,0 0 0,0 1 0,0-1 0,0 0-1,0 0 1,0 1 0,0-1 0,0 0 0,1 0 0,-3 14 1,2-14 0,-1 18 3,-1 6-24,3 42 1,0-59 10,0 21 24,2-1 0,1 0 0,1-1 0,1 1 0,17 43 0,-18-58-12,11 23 30,20 35 0,-31-61-28,1-1-1,0 1 1,1-1-1,0 0 0,0 0 1,0-1-1,1 0 1,16 12-1,-22-19-1,-1 0-1,1 1 1,-1-1-1,1 0 1,-1 0-1,0 0 1,1 0 0,-1 0-1,1 0 1,-1 0-1,1 0 1,-1-1-1,0 1 1,1-1 0,-1 1-1,0-1 1,1 1-1,-1-1 1,0 0 0,0 1-1,2-2 1,-1 1-491,0-1 0,0 1 0,0-1 1,0 1-1,0-1 0,-1 0 0,1 1 1,0-1-1,-1 0 0,1 0 0,1-4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38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0 147 12664,'0'0'4959,"17"-1"-4560,49-7 219,68-18 0,-80 13-251,-15 5 108,39-14 0,-5-2 328,38-14 1989,-94 35-1808,-2 0-4024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42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240 343 8936,'0'0'6782,"-12"3"-6404,-6 1-118,-1 1 0,2 2 0,-1-1 0,1 2 1,-27 16-1,28-12 242,0 2 0,1 0 0,-19 22 0,33-34-443,-1 1 0,0-1 0,1 1 0,0-1 0,-1 1 0,1 0 0,0 0 0,1-1 0,-1 1 0,0 0-1,1 0 1,0 0 0,-1 0 0,1 0 0,0 0 0,0 0 0,1 0 0,-1-1 0,1 1 0,-1 0 0,1 0 0,0 0 0,0 0 0,0-1 0,1 1 0,-1-1 0,1 1 0,1 2 0,0 0 26,0-1-1,0 0 1,1 0 0,-1 0 0,1 0-1,0 0 1,0-1 0,1 1 0,-1-1-1,1 0 1,-1-1 0,1 1 0,0-1-1,8 3 1,-9-4-13,0 0 0,0 0 0,0-1 0,0 1 0,1-1 0,-1 0 0,0 0 0,0 0 0,0-1 0,1 1 0,-1-1 0,0 0 0,0-1 0,0 1 0,0 0 0,7-5 0,-6 3 13,-1-1 0,1 0-1,-1 1 1,0-1-1,-1-1 1,1 1 0,-1-1-1,1 1 1,-1-1-1,-1 0 1,4-7 0,1-6 97,-1 0 0,-1-1 0,0 0 0,-2 0 0,0 0 0,0-25 1,-2 12 123,-2 1 0,-1-1 0,-8-37-1,9 66-205,0 0 0,1 0 0,-2 0 0,1 0 0,0 0 0,-1 0 0,1 0 0,-1 1 0,0-1 0,0 1 0,0-1 0,0 1 0,-3-3 0,5 5-93,0 0 0,0 0-1,0 0 1,-1 0 0,1 0-1,0 0 1,0-1-1,0 1 1,0 0 0,0 0-1,-1 0 1,1 0-1,0 0 1,0 0 0,0 0-1,0 0 1,-1 0 0,1 0-1,0 0 1,0 0-1,0 0 1,0 0 0,0 1-1,-1-1 1,1 0-1,0 0 1,0 0 0,0 0-1,0 0 1,0 0 0,0 0-1,-1 0 1,1 0-1,0 1 1,0-1 0,0 0-1,0 0 1,0 0 0,0 0-1,0 0 1,0 0-1,0 1 1,-1-1 0,-1 11 197,0 13 22,2-24-220,2 24 80,0-1 0,6 25 0,-4-22 2,3 37 1,-5-22-31,-1-21-21,0 0-1,-1 0 1,-5 35-1,-3-11 70,-23 69-1,26-98-77,-1 0-1,-1 0 1,0-1-1,-1 0 1,0 0-1,-1-1 1,-1 0-1,-12 13 1,20-23-13,-1-1 1,1 0-1,-1 0 0,0 0 1,0 0-1,0-1 1,0 1-1,0-1 1,0 0-1,0 0 0,-1 0 1,1 0-1,0-1 1,-1 1-1,-3-1 1,5 0-5,1 0 0,-1 0 0,1 0 0,0 0 0,-1-1 0,1 1 0,0 0 0,-1-1 1,1 1-1,0-1 0,-1 0 0,1 1 0,0-1 0,0 0 0,0 0 0,-1 0 0,1 0 1,0 0-1,0 0 0,0 0 0,1 0 0,-1 0 0,0 0 0,0 0 0,1-1 0,-1 1 0,1 0 1,-1-1-1,1 1 0,-1 0 0,1-1 0,0 1 0,-1-1 0,1 1 0,0 0 0,0-1 0,0 1 1,1-2-1,-1-7 19,1 1 0,1 0 1,-1-1-1,2 1 0,-1 0 1,1 0-1,1 0 0,-1 1 1,2-1-1,-1 1 0,1 0 1,0 0-1,7-8 0,11-10 61,1 0-1,31-26 0,-40 39-72,133-121 147,-88 81-81,23-25 16,-83 78-99,14-15 114,-1 0 0,21-32 0,-33 55-90,-4 19-4,-1 17-6,4-31-15,1-1 0,0 0 0,4 20 0,-4-29 0,0 0 0,-1 0 0,1 0 0,0 0 0,0 0 0,1-1 0,-1 1 0,0 0 0,1-1 0,0 1 0,0-1 0,-1 0 0,1 1 0,1-1 0,-1 0 0,0 0 0,0 0 0,1-1 0,-1 1 0,5 2 0,-3-5 0,0 1 0,-1-1 0,1 0 0,-1 0 0,1-1 0,-1 1 0,1-1 0,-1 0 0,0 1 0,0-1 0,4-3 0,0 0 0,-1-1 0,1 1 0,-1-1 0,0-1 0,0 1 0,-1-1 0,7-9 0,27-58 0,-5 10 0,-24 46 0,-10 18 0,1 0 0,-1 0 0,0 0 0,0 0 0,0 0 0,0 0 0,0 0 0,1 0 0,-1 0 0,0 0 0,0 0 0,0 0 0,0 0 0,0 0 0,1 0 0,-1 0 0,0 0 0,0 0 0,0 0 0,0 0 0,1 0 0,-1 0 0,0 0 0,0 0 0,0 0 0,0 0 0,0 0 0,0 0 0,1 0 0,-1 0 0,0 1 0,0-1 0,0 0 0,0 0 0,0 0 0,0 0 0,0 0 0,0 0 0,1 1 0,-1-1 0,0 0 0,0 0 0,0 0 0,0 0 0,0 0 0,0 1 0,0-1 0,0 0 0,0 0 0,0 0 0,0 1 0,3 8 0,-3-9 0,10 55 0,-8-41 0,0 0 0,1-1 0,0 0 0,7 18 0,-8-26 0,-1-1 0,1 0 0,-1 0 0,1-1 0,0 1 0,0 0 0,0-1 0,1 0 0,-1 1 0,1-1 0,5 5 0,-7-8 0,0 0 0,0 0 0,1 0 0,-1 0 0,0 0 0,0-1 0,0 1 0,0 0 0,0-1 0,0 1 0,0-1 0,0 1 0,0-1 0,0 1 0,0-1 0,0 0 0,0 1 0,-1-1 0,1 0 0,1-1 0,16-18 0,-13 9 0,1-1 0,-2 1 0,1-1 0,-2 0 0,1 0 0,-2 0 0,2-15 0,-1 8 0,9-31 0,-10 44 0,7-13 0,-9 19 0,1-1 0,-1 1 0,0 0 0,1 0 0,-1 0 0,1 0 0,-1 0 0,0 0 0,1 0 0,-1-1 0,1 1 0,-1 0 0,1 0 0,-1 1 0,0-1 0,1 0 0,-1 0 0,1 0 0,-1 0 0,1 0 0,-1 0 0,0 0 0,1 1 0,-1-1 0,0 0 0,1 0 0,-1 1 0,0-1 0,1 0 0,-1 1 0,0-1 0,1 0 0,-1 0 0,0 1 0,0-1 0,1 1 0,-1-1 0,12 13 0,-7-8 0,0 0 0,-1 0 0,1-1 0,1 1 0,-1-1 0,1-1 0,8 6 0,-8-7 0,0 1 0,0-1 0,1 0 0,-1-1 0,0 1 0,1-1 0,-1 0 0,12-1 0,-15 0 0,1 0 0,-1 0 0,0-1 0,1 0 0,-1 1 0,0-1 0,1-1 0,-1 1 0,0 0 0,0-1 0,0 1 0,0-1 0,-1 0 0,1 0 0,0 0 0,-1 0 0,1-1 0,2-2 0,2-4 0,0-1 0,0 0 0,-1 0 0,-1 0 0,0-1 0,0 1 0,-1-1 0,0 0 0,-1-1 0,0 1 0,0-1 0,-2 1 0,1-1 0,-2 0 0,0-23 0,0 35 0,0 0 0,0 0 0,0 0 0,0-1 0,0 1 0,0 0 0,0 0 0,0 0 0,0 0 0,0 0 0,0-1 0,0 1 0,0 0 0,0 0 0,0 0 0,0 0 0,0-1 0,-1 1 0,1 0 0,0 0 0,0 0 0,0 0 0,0 0 0,0-1 0,0 1 0,0 0 0,0 0 0,0 0 0,-1 0 0,1 0 0,0 0 0,0 0 0,0 0 0,0-1 0,0 1 0,-1 0 0,1 0 0,0 0 0,0 0 0,0 0 0,0 0 0,-1 0 0,1 0 0,0 0 0,0 0 0,0 0 0,0 0 0,-1 0 0,1 0 0,0 0 0,0 0 0,0 0 0,0 0 0,-1 1 0,-8 8 0,-6 15 0,8-9 0,0 0 0,1 0 0,0 1 0,1 0 0,1-1 0,1 2 0,0-1 0,1 0 0,1 0 0,0 1 0,4 28 0,-3-40 0,1-1 0,0 0 0,0 0 0,0 0 0,1 0 0,-1 0 0,1-1 0,0 1 0,0 0 0,0-1 0,4 5 0,-5-7 0,0 0 0,1 0 0,-1 0 0,1 0 0,-1 0 0,1 0 0,-1 0 0,1-1 0,-1 1 0,1 0 0,0-1 0,-1 0 0,1 1 0,0-1 0,0 0 0,-1 0 0,1 0 0,0 0 0,0 0 0,-1 0 0,1 0 0,0-1 0,-1 1 0,1-1 0,0 1 0,-1-1 0,1 1 0,2-3 0,8-4 0,0 0 0,-1-1 0,0-1 0,0 0 0,-1 0 0,0-1 0,11-16 0,-6 9 0,30-27 0,-41 41 0,-1 0 0,0 1 0,1-1 0,0 1 0,0 0 0,-1 0 0,1 0 0,8-1 0,-11 2 0,0 1 0,1 0 0,-1 0 0,0 0 0,0 1 0,1-1 0,-1 0 0,0 0 0,0 1 0,0-1 0,1 0 0,-1 1 0,0-1 0,0 1 0,0 0 0,0-1 0,0 1 0,0 0 0,0 0 0,0 0 0,0-1 0,-1 1 0,1 0 0,0 0 0,0 0 0,-1 0 0,1 0 0,-1 1 0,1-1 0,-1 0 0,1 0 0,-1 0 0,0 0 0,1 2 0,20 96 0,-20-99 0,-1 1 0,0-1 0,0 0 0,0 0 0,0 1 0,0-1 0,0 0 0,1 0 0,-1 0 0,0 1 0,0-1 0,0 0 0,0 0 0,1 0 0,-1 0 0,0 0 0,0 1 0,1-1 0,-1 0 0,0 0 0,0 0 0,1 0 0,-1 0 0,0 0 0,0 0 0,1 0 0,-1 0 0,0 0 0,0 0 0,1 0 0,-1 0 0,0 0 0,0 0 0,1 0 0,-1 0 0,0 0 0,0 0 0,1 0 0,13-9 0,12-14 0,-25 22 0,16-19 0,0-2 0,-1 0 0,-1 0 0,12-26 0,18-25 0,-34 55 0,-7 11 0,0 0 0,0 1 0,9-11 0,-12 17 0,-1 0 0,0 0 0,1-1 0,-1 1 0,0 0 0,0 0 0,1-1 0,-1 1 0,0 0 0,1 0 0,-1 0 0,0 0 0,1 0 0,-1-1 0,1 1 0,-1 0 0,0 0 0,1 0 0,-1 0 0,0 0 0,1 0 0,-1 0 0,1 0 0,-1 0 0,0 1 0,1-1 0,-1 0 0,0 0 0,1 0 0,-1 0 0,0 0 0,1 1 0,-1-1 0,0 0 0,1 0 0,-1 0 0,0 1 0,0-1 0,1 0 0,-1 1 0,0-1 0,0 0 0,0 0 0,1 1 0,-1-1 0,0 0 0,0 1 0,0-1 0,0 1 0,0-1 0,1 0 0,-1 1 0,0-1 0,0 0 0,0 1 0,5 24 0,-5-24 0,5 41 0,10 59 0,-12-86 0,1-1 0,0 0 0,1 0 0,11 23 0,-14-34 0,0 0 0,0 0 0,0-1 0,0 1 0,0 0 0,1-1 0,-1 1 0,1-1 0,0 0 0,0 0 0,0 0 0,0 0 0,0 0 0,5 1 0,-6-2 0,0-1 0,0 1 0,0-1 0,1 1 0,-1-1 0,0 0 0,0 0 0,0 0 0,0 0 0,0 0 0,1-1 0,-1 1 0,0 0 0,0-1 0,0 0 0,0 1 0,0-1 0,0 0 0,0 0 0,0 0 0,0-1 0,-1 1 0,1 0 0,2-3 0,-1 0 901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42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2 218 15176,'0'0'2343,"-2"-85"-1471,10 47-152,5 8-8,3 12-288,-2-1 8,2 3-168,2 4-8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56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12 210 8240,'0'0'10351,"-1"-10"-10165,-2-7-118,0 0 150,1-1 0,0 1 0,1-1 0,1 0 0,4-26 0,6-6 6577,-9 50-6690,3 23-580,1 6 699,4 14-167,22 97 101,-24-115-85,1-2 1,0 1 0,22 39-1,-29-61-58,0 0 1,0 0-1,0-1 0,0 1 1,0 0-1,0-1 0,1 1 0,-1-1 1,1 1-1,-1-1 0,1 0 1,-1 1-1,1-1 0,0 0 0,0 0 1,0 0-1,-1 0 0,1-1 1,3 2-1,-1-2 18,1 0 1,-1-1-1,0 1 1,0-1-1,0 0 0,0 0 1,-1 0-1,6-2 1,11-5 75,-15 6-61,0 0 0,0 0 0,0 0 0,1 1 0,8-1 0,-12 1-38,-1 1 0,1 1 0,0-1 0,0 0 0,0 0 0,0 1 1,-1-1-1,1 1 0,0 0 0,0-1 0,-1 1 0,1 0 0,0 0 0,-1 0 0,1 0 1,-1 0-1,1 0 0,-1 1 0,0-1 0,3 3 0,-1 1 13,1 0 0,-1 1-1,0-1 1,-1 0 0,1 1 0,-1 0-1,0-1 1,-1 1 0,1 0 0,-1 0-1,0 0 1,0 10 0,-1 7 101,-1 0 0,-4 24-1,0 6 163,4-42-192,-1 0 0,0 0 0,0 0 0,-6 14 0,-3 13 307,10-36-335,1 0 1,-1 0-1,1 0 0,-1 0 0,0-1 0,0 1 1,0 0-1,0 0 0,0-1 0,0 1 1,0-1-1,0 1 0,-2 1 0,-9 1-707,-1-9-3939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5:4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9440,'0'0'1456,"107"-46"-1224,-49 15 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3:58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125 134 8640,'0'0'11846,"-4"16"-11454,-1 7-252,1 0 59,-2 0 0,-12 29 0,-53 107 2000,66-148-1957,3-8-91,0 0 0,1 1 0,-1-1-1,1 1 1,0 0 0,0-1 0,0 1 0,0 6 0,21-35 682,-8 2-696,-2 0 0,0-1-1,-2 0 1,7-30-1,7-20 157,-17 62-231,66-179 1359,-68 180-1197,-3 10-193,0 0 0,0 0 0,1 1 0,-1-1 0,0 0 0,0 0 0,1 0 0,-1 0 0,0 0 0,1 0 0,-1 0 0,1 0 0,-1 1 0,1-1 0,-1 0 0,1 0 0,0 1 0,-1-1 0,2 0 0,0 2 17,-1 0 0,0 0 1,1 1-1,-1-1 1,0 1-1,0-1 0,0 1 1,0 0-1,0-1 0,1 4 1,0-2 19,9 22 71,0 0 0,-1 1 0,-2 0 0,8 39 0,17 49 314,-26-91-289,-7-18-73,2-1 0,-1 0 1,0 1-1,1-1 0,3 7 1,-53-19 657,40 8-749,0 0 0,0 1 0,0 1 0,0 0 0,0 0 0,0 0 0,1 1 0,-1 0 0,1 0 0,0 1 0,-12 8 0,9-7 0,8-3 48,-1-1 0,1 1 0,-1 0 0,1 0 0,0 0 0,0 0 0,0 0 0,0 1 0,0-1 0,1 1 0,-1-1 1,1 1-1,-1 0 0,1-1 0,0 1 0,0 0 0,-1 4 0,1 2-931,-1 1 0,1-1 0,1 18 0,0-19-898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11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95 464 9040,'0'0'14731,"-2"11"-14637,-32 168 598,29-155-556,-3 36 1,5-37 44,-9 44 1,-15 59 738,24-110-608,2-12 200,1-16-171,2-12-45,6-39 0,1 4-11,-4 1 192,3-1-1,21-76 0,-24 120-373,1-1 0,0 1 0,1 1 0,0-1-1,1 1 1,1 0 0,0 1 0,1 0-1,0 1 1,16-15 0,-25 26-88,1-1 0,-1 1 0,1 0-1,0 0 1,0 0 0,0 0 0,0 0 0,0 0 0,0 0 0,0 1-1,0-1 1,0 1 0,0-1 0,0 1 0,0 0 0,0 0 0,1 0-1,-1 0 1,0 0 0,3 1 0,-1 0 6,0 1 0,-1-1-1,1 1 1,-1 0 0,1 0 0,-1 0 0,0 0 0,0 1-1,0-1 1,4 6 0,1 1 43,-1 0 0,0 0 0,0 1-1,-1 1 1,0-1 0,6 17 0,-9-17 6,0 0-1,-1-1 1,0 1-1,-1 0 1,1 15-1,-2-19-13,0 0-1,0 0 1,-1 0-1,1-1 1,-2 1-1,1 0 1,0 0-1,-1-1 1,0 1-1,-6 9 1,7-13-54,-1 1-1,0-1 1,0 0-1,0 0 1,0 0-1,0 0 1,-1-1-1,1 1 1,0-1-1,-1 1 1,0-1-1,1 0 1,-1 0-1,0 0 1,1 0-1,-1 0 1,0 0-1,0-1 1,0 0-1,1 1 1,-1-1-1,-4-1 1,0 1-3,0-1 0,0 0 0,-1 0 1,1-1-1,1 0 0,-1 0 0,-12-6 0,16 6 1,1 0 0,-1 0 0,0 0 0,1 0 0,0 0 0,-1 0 0,-2-4 0,-2-2 0,7 8 0,0-1 0,0 1 0,0 0 0,-1 0 0,1 0 0,0-1 0,0 1 0,0 0 0,0 0 0,0-1 0,0 1 0,0 0 0,0 0 0,0 0 0,0-1 0,0 1 0,0 0 0,0 0 0,0-1 0,0 1 0,0 0 0,0 0 0,0-1 0,0 1 0,1 0 0,-1 0 0,0 0 0,0-1 0,0 1 0,0 0 0,0 0 0,1 0 0,-1 0 0,0-1 0,0 1 0,0 0 0,0 0 0,1 0 0,-1 0 0,0 0 0,0 0 0,1 0 0,-1-1 0,0 1 0,0 0 0,0 0 0,1 0 0,-1 0 0,12-4 0,-12 4 0,76-13 0,-51 9 0,-1 0 0,27-9 0,-29 6 0,-2-1 0,1-1 0,-2 0 0,1-2 0,-1 0 0,-1-1 0,0-1 0,0-1 0,-1-1 0,23-26 0,-32 31 0,-1 0 0,0-1 0,-1 0 0,0 0 0,0-1 0,-1 1 0,3-14 0,20-89 0,-22 82 0,-1 11 0,-2-1 0,2-24 0,-5 39 0,0 0 0,0 0 0,0 0 0,-1 1 0,0-1 0,-1 0 0,0 0 0,0 1 0,0-1 0,-6-11 0,7 17 0,1 1 0,-1-1 0,1 1 0,-1-1 0,1 1 0,-1-1 0,0 1 0,1 0 0,-1-1 0,1 1 0,-1 0 0,0 0 0,1-1 0,-1 1 0,0 0 0,1 0 0,-1 0 0,0 0 0,0 0 0,1 0 0,-1 0 0,0 0 0,1 0 0,-1 0 0,0 0 0,1 0 0,-1 0 0,0 1 0,1-1 0,-1 0 0,0 0 0,1 1 0,-1-1 0,1 1 0,-1-1 0,0 0 0,1 1 0,-1-1 0,0 2 0,-22 19 0,22-20 0,-8 9 0,0 2 0,1-1 0,0 1 0,1 1 0,0-1 0,1 1 0,1 0 0,0 1 0,0-1 0,2 1 0,-4 21 0,2 8 0,1 1 0,4 63 0,2-79 0,0-1 0,2 1 0,0 0 0,2-1 0,1 0 0,19 44 0,-26-69 0,1 0 0,0 1 0,1-1 0,-1 0 0,0 0 0,0 0 0,1 0 0,0 0 0,-1 0 0,1-1 0,0 1 0,0 0 0,0-1 0,0 1 0,0-1 0,0 0 0,0 0 0,0 0 0,1 0 0,-1 0 0,3 1 0,-1-2 0,-1 0 0,1 0 0,-1 0 0,1-1 0,-1 1 0,0-1 0,1 0 0,-1 0 0,0 0 0,0 0 0,1 0 0,-1-1 0,4-2 0,7-6 0,-1 0 0,1-1 0,-2 0 0,21-23 0,-16 15 0,2 0 0,1 2 0,42-31 0,-58 46 0,-1 0 0,0 1 0,0-1 0,1 1 0,-1 0 0,1 0 0,-1 0 0,1 1 0,-1-1 0,1 1 0,-1 0 0,7 0 0,-29 14 0,-16 5 0,21-11 0,0 0 0,-26 19 0,36-24 0,1 1 0,-1-1 0,1 1 0,-1 0 0,1 0 0,0 0 0,1 1 0,-1-1 0,1 1 0,-1-1 0,1 1 0,1 0 0,-3 7 0,3-8 0,1 0 0,-1 0 0,1 0 0,-1 0 0,1 0 0,0 0 0,1-1 0,-1 1 0,2 6 0,-1-9 0,-1 0 0,0 1 0,1-1 0,0 0 0,-1 0 0,1 0 0,0 0 0,-1 0 0,1 0 0,0 0 0,0 0 0,0 0 0,0-1 0,0 1 0,0 0 0,0 0 0,0-1 0,0 1 0,1-1 0,-1 1 0,0-1 0,0 1 0,0-1 0,1 0 0,-1 0 0,0 1 0,0-1 0,1 0 0,-1 0 0,0 0 0,1 0 0,0-1 0,1 1 0,1-1 0,-1 1 0,0-1 0,0 0 0,0 0 0,0-1 0,0 1 0,0 0 0,0-1 0,0 0 0,-1 0 0,1 0 0,-1 0 0,1 0 0,-1 0 0,4-5 0,1-2 0,0-1 0,-1-1 0,6-13 0,3-3 0,-14 26 0,-1 0 0,1-1 0,0 1 0,0 0 0,0-1 0,0 1 0,0 0 0,1 0 0,-1 0 0,0 0 0,2-1 0,-2 2 0,-1 0 0,1 0 0,-1-1 0,1 1 0,0 0 0,-1 0 0,1 0 0,0 0 0,-1 0 0,1 0 0,-1 0 0,1 0 0,0 0 0,-1 0 0,1 0 0,-1 1 0,1-1 0,0 0 0,0 1 0,2 1 0,0 0 0,0 1 0,0 0 0,-1-1 0,1 1 0,-1 0 0,4 5 0,2 4 0,-3-6 0,-1-1 0,1 0 0,0 0 0,0 0 0,1-1 0,0 1 0,-1-1 0,11 4 0,-14-6 0,0-1 0,1-1 0,-1 1 0,1 0 0,-1 0 0,1-1 0,-1 0 0,1 1 0,0-1 0,-1 0 0,1 0 0,-1-1 0,1 1 0,-1 0 0,1-1 0,-1 0 0,1 1 0,-1-1 0,1 0 0,-1 0 0,0 0 0,1-1 0,-1 1 0,0 0 0,0-1 0,2-2 0,9-9 0,-1 0 0,0-2 0,-1 1 0,-1-1 0,0-1 0,15-33 0,9-13 0,-31 56 0,-1 2 0,-1 1 0,1-1 0,0 1 0,1 0 0,-1-1 0,1 1 0,-1 0 0,1 1 0,0-1 0,0 0 0,6-3 0,-8 6 0,0 0 0,-1 0 0,1 0 0,0 0 0,-1 0 0,1 0 0,-1 1 0,1-1 0,0 0 0,-1 0 0,1 1 0,-1-1 0,1 0 0,-1 1 0,1-1 0,-1 1 0,1-1 0,-1 1 0,1-1 0,-1 1 0,1-1 0,0 2 0,10 16 0,-8-13 0,4 7 0,-1 0 0,0 1 0,-1 0 0,-1 0 0,0 0 0,2 15 0,-2-3 0,-1 1 0,0 35 0,-3-57 0,0 0 0,0 0 0,-1 0 0,0 0 0,1 0 0,-2 0 0,1-1 0,0 1 0,-4 7 0,5-11 0,-1 1 0,1-1 0,0 1 0,-1 0 0,1-1 0,-1 1 0,1-1 0,-1 1 0,0-1 0,1 0 0,-1 1 0,1-1 0,-1 1 0,0-1 0,1 0 0,-1 0 0,0 1 0,1-1 0,-1 0 0,0 0 0,1 0 0,-2 0 0,0 0 0,1 0 0,0-1 0,-1 1 0,1-1 0,0 1 0,0-1 0,-1 0 0,1 0 0,0 1 0,0-1 0,0 0 0,0 0 0,0 0 0,0 0 0,0 0 0,-1-2 0,-10-13 0,1-1 0,0 0 0,-13-29 0,17 32 0,11 20 0,1 0 0,-1 0 0,1 0 0,1-1 0,-1 0 0,1 0 0,0 0 0,0-1 0,11 7 0,-13-8 0,0-1 0,0 0 0,0 0 0,0 0 0,0-1 0,0 1 0,1-1 0,-1 0 0,1 0 0,-1-1 0,0 1 0,1-1 0,-1 0 0,1 0 0,-1-1 0,1 1 0,-1-1 0,1 0 0,-1 0 0,0 0 0,8-4 0,-4 0 0,0-1 0,0 0 0,0 0 0,0-1 0,-1 0 0,0-1 0,9-12 0,38-66 0,-34 51 0,-13 23 0,15-24 0,-21 35 0,0-1 0,0 1 0,0 0 0,0 0 0,0 0 0,0 0 0,0 0 0,0 0 0,0 0 0,1 0 0,-1 1 0,0-1 0,0 0 0,1 1 0,-1-1 0,1 1 0,-1-1 0,1 1 0,-1 0 0,0 0 0,1 0 0,1 0 0,-2 0 0,1 1 0,-1-1 0,0 1 0,0 0 0,1 0 0,-1 0 0,0-1 0,0 1 0,0 0 0,0 1 0,0-1 0,-1 0 0,1 0 0,0 0 0,0 0 0,-1 1 0,1-1 0,-1 0 0,1 2 0,11 33 0,-9-23 0,2 6 0,-4-15 0,0 1 0,0 0 0,0-1 0,1 1 0,0-1 0,0 1 0,0-1 0,0 0 0,0 0 0,1 0 0,3 5 0,-4-10 0,-1 1 0,0 0 0,0-1 0,1 0 0,-1 1 0,0-1 0,0 1 0,0-1 0,0 0 0,0 0 0,0 0 0,0 0 0,0 0 0,0 0 0,1-1 0,70-96 0,-67 92 0,15-14 0,-19 20 0,-1 0 0,1-1 0,-1 1 0,1 0 0,-1 0 0,1-1 0,-1 1 0,1 0 0,-1 0 0,1 0 0,-1 0 0,1 0 0,-1 0 0,1 0 0,-1 0 0,1 0 0,-1 0 0,1 0 0,-1 0 0,1 1 0,-1-1 0,1 0 0,-1 0 0,1 0 0,-1 1 0,1-1 0,-1 0 0,1 0 0,-1 1 0,0-1 0,1 1 0,-1-1 0,0 0 0,1 1 0,-1-1 0,0 1 0,1-1 0,-1 1 0,0-1 0,0 0 0,1 1 0,-1-1 0,0 1 0,0 0 0,0-1 0,0 1 0,3 9 0,0 1 0,-1-1 0,0 0 0,0 17 0,5 27 0,-7-54 0,0 0 0,0 1 0,1-1 0,-1 0 0,0 0 0,0 1 0,0-1 0,0 0 0,0 1 0,0-1 0,0 0 0,0 1 0,1-1 0,-1 0 0,0 0 0,0 1 0,0-1 0,1 0 0,-1 0 0,0 0 0,0 1 0,1-1 0,-1 0 0,0 0 0,0 0 0,1 0 0,-1 1 0,0-1 0,1 0 0,-1 0 0,0 0 0,1 0 0,-1 0 0,10-7 0,7-16 0,-17 23 0,51-96 0,-33 59 0,-16 33 0,0-1 0,1 1 0,0 0 0,0 0 0,1 0 0,5-6 0,-9 10 0,1-1 0,-1 1 0,1-1 0,0 1 0,-1-1 0,1 1 0,-1 0 0,1-1 0,0 1 0,-1 0 0,1-1 0,0 1 0,-1 0 0,1 0 0,0 0 0,0-1 0,-1 1 0,1 0 0,0 0 0,-1 0 0,1 0 0,0 0 0,0 0 0,-1 1 0,1-1 0,0 0 0,-1 0 0,1 0 0,0 1 0,-1-1 0,1 0 0,0 1 0,-1-1 0,1 1 0,0-1 0,-1 1 0,1-1 0,-1 1 0,1-1 0,-1 1 0,1-1 0,-1 1 0,0 0 0,1-1 0,-1 1 0,0-1 0,1 1 0,-1 0 0,0 0 0,0-1 0,0 1 0,0 0 0,1 1 0,5 17 0,-1 1 0,2 21 0,6 22 0,-13-60 0,1-1 0,0 0 0,-1 0 0,1 0 0,0 1 0,0-1 0,0 0 0,0 0 0,1 0 0,-1 0 0,1-1 0,-1 1 0,1 0 0,-1-1 0,1 1 0,0-1 0,0 1 0,0-1 0,0 0 0,2 1 0,-1-1 0,0 0 0,-1-1 0,1 1 0,0-1 0,0 0 0,0 0 0,-1 0 0,1 0 0,0-1 0,0 1 0,0-1 0,-1 1 0,1-1 0,3-1 0,7-5 0,1 0 0,-1 0 0,0-1 0,20-17 0,-12 7 0,0 0 0,-1-1 0,28-34 0,-54 65 0,0 1 0,0 0 0,2 0 0,-1 1 0,-2 18 0,-1-1 0,5-24 0,0 1 0,1 0 0,0-1 0,1 1 0,0 0 0,0 0 0,1 0 0,0 0 0,1 14 0,-1-22 0,0 0 0,1 1 0,-1-1 0,0 0 0,0 0 0,0 0 0,1 0 0,-1 1 0,0-1 0,0 0 0,0 0 0,1 0 0,-1 0 0,0 0 0,0 0 0,1 0 0,-1 0 0,0 0 0,0 0 0,0 0 0,1 0 0,-1 0 0,0 0 0,0 0 0,1 0 0,-1 0 0,0 0 0,0 0 0,1 0 0,-1 0 0,0 0 0,0 0 0,0 0 0,1-1 0,-1 1 0,0 0 0,0 0 0,0 0 0,1 0 0,-1 0 0,0-1 0,0 1 0,0 0 0,0 0 0,0 0 0,1-1 0,-1 1 0,0 0 0,0-1 0,11-10 0,0-4 0,-1 0 0,-1-1 0,14-29 0,-10 18 0,-13 27 0,0 0 0,0 0 0,0-1 0,0 1 0,0 0 0,0 0 0,0 0 0,1 0 0,-1-1 0,0 1 0,0 0 0,0 0 0,0 0 0,0 0 0,0 0 0,1 0 0,-1 0 0,0-1 0,0 1 0,0 0 0,0 0 0,0 0 0,1 0 0,-1 0 0,0 0 0,0 0 0,0 0 0,0 0 0,1 0 0,-1 0 0,0 0 0,0 0 0,0 0 0,1 0 0,-1 0 0,0 0 0,0 0 0,0 0 0,1 0 0,5 7 0,3 11 0,-5-5 0,18 55 0,-19-61 0,0-1 0,1 0 0,-1 0 0,1 0 0,1 0 0,-1 0 0,11 9 0,-14-14 21,0 0 1,0 0-1,0 0 1,0 0-1,0 0 0,1 0 1,-1-1-1,0 1 0,0 0 1,1-1-1,-1 1 1,0-1-1,1 0 0,-1 1 1,1-1-1,-1 0 0,0 0 1,1 0-1,-1 0 1,1 0-1,-1 0 0,3-1 1,-2 0 13,0 1 0,0-1 0,-1 0 0,1-1 0,0 1 1,0 0-1,-1-1 0,1 1 0,-1 0 0,1-1 0,-1 0 0,0 1 1,2-4-1,1-2-738,0 0 0,-1 0 1,1-1-1,-2 1 1,1-1-1,1-9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03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56 8336,'0'0'11395,"-11"0"-11148,-35 0 2,41 1-184,-1 0 0,1 0 0,0 1-1,-1-1 1,1 1 0,0 1 0,0-1-1,0 1 1,0-1 0,1 2 0,-1-1-1,-6 6 1,3-2 71,1-1-43,1 1 0,0 0 1,1 0-1,0 0 0,0 1 1,0 0-1,1 0 0,-6 14 1,-2 4 106,2-6-55,-24 50 514,31-62-529,0 0 0,0 1 0,1-1 0,0 1 0,1 0 0,-1 13 0,1-2 119,0-17-209,1 1 0,-1-1 0,1 0 0,0 1 0,0-1-1,0 0 1,1 0 0,-1 1 0,1-1 0,0 0 0,0 0 0,0 0 0,0 0 0,0 0 0,1 0 0,-1 0 0,1 0 0,0 0 0,2 2 0,-1-2-9,-1-1 0,1 1 0,-1-1 0,1 0 0,0 0-1,-1 0 1,1-1 0,0 1 0,0-1 0,0 1 0,1-1 0,-1 0 0,0 0 0,0-1-1,1 1 1,4 0 0,-4-1-6,0-1-1,0 0 0,0 1 1,0-2-1,0 1 1,0 0-1,0-1 1,0 1-1,0-1 1,0 0-1,-1-1 0,7-4 1,-1 0 9,-1 0 1,-1 0-1,1-1 1,-1 0-1,-1 0 0,0 0 1,0-1-1,0 0 1,-1-1-1,0 1 1,-1-1-1,0 0 0,4-17 1,-3 3 72,-1 0-1,-1 0 1,-1-1 0,-3-46 0,-3 36 121,3 33-203,1 1-1,0-1 1,-1 0 0,1 1-1,-1-1 1,1 0-1,-1 1 1,0-1-1,0 0 1,0 1-1,0-1 1,0 1-1,0 0 1,0-1-1,-1 1 1,-1-2-1,3 3-16,-1 0-1,0 0 0,0 0 1,1 0-1,-1 0 0,0 0 1,1 1-1,-1-1 1,0 0-1,1 0 0,-1 0 1,0 1-1,1-1 1,-1 0-1,1 0 0,-1 1 1,0-1-1,1 1 0,-1-1 1,1 1-1,-1-1 1,1 1-1,-1-1 0,1 1 1,0-1-1,-1 1 0,1 0 1,-12 18 108,8-9-94,1-1-1,0 0 1,1 1 0,0 0 0,1 0 0,0-1 0,0 1-1,1 0 1,0 0 0,1 0 0,0 0 0,0 0-1,4 10 1,-2-8 24,1 1 0,1-1 0,0 0 0,1 0 0,0-1-1,1 1 1,0-1 0,1-1 0,13 15 0,-18-21-21,1-1 1,-1 1-1,1-1 1,0 0-1,0 0 0,0-1 1,0 1-1,0-1 1,0 0-1,1 0 1,5 2-1,-7-4-1,0 1 0,0-1 0,0 0 0,0 0 1,0 0-1,0 0 0,1-1 0,-1 1 0,0-1 0,0 1 0,0-1 0,-1 0 0,1 0 0,0-1 0,0 1 0,0 0 0,-1-1 0,4-2 0,6-6 71,-1 0 0,0 0 0,0-1 0,-1 0 0,-1-1 0,0 0 0,0-1 0,-2 1 0,1-2 0,-2 1 0,0-1 0,7-22 0,6-19 165,16-39 313,-25 66-388,-9 23-129,1-1 0,0 1 1,0 0-1,1-1 0,-1 1 0,1 0 0,0 1 0,7-9 0,-10 13-49,0-1 0,1 1 0,-1 0 1,1-1-1,-1 1 0,1 0 0,-1 0 1,1 0-1,-1-1 0,1 1 0,0 0 1,-1 0-1,1 0 0,-1 0 0,1 0 1,-1 0-1,1 0 0,-1 0 0,1 0 1,0 0-1,-1 0 0,1 0 0,-1 0 1,1 1-1,-1-1 0,1 0 0,-1 0 1,1 1-1,-1-1 0,1 0 0,-1 1 1,1-1-1,-1 0 0,0 1 0,1-1 1,-1 1-1,0-1 0,1 0 0,-1 1 1,0-1-1,1 1 0,-1 0 0,12 23 59,5 27-37,21 75 114,-33-104-120,0 1 0,-2 0 0,2 37 0,-5-53-23,0 0 0,-1-1 0,1 1 0,-1 0 0,0-1 0,-1 1 0,0-1 0,0 1 0,-4 7 0,5-14 0,1 1 0,-1-1 0,0 1 0,0-1 0,0 0 0,0 1 0,0-1 0,0 0 0,0 0 0,0 0 0,0 0 0,0 0 0,0 0 0,0 0 0,0 0 0,0 0 0,0 0 0,0 0 0,0-1 0,0 1 0,0 0 0,0-1 0,0 1 0,1-1 0,-3 0 0,-23-14 0,5 2 0,17 11 0,-1-1 0,1 0 0,0 1 0,0-1 0,0-1 0,0 1 0,1-1 0,-7-6 0,2 5 0,7 7 0,8 3 0,3 1 0,0-1 0,0-1 0,0 1 0,1-2 0,-1 1 0,1-2 0,15 3 0,-21-4 0,-1-1 0,0 0 0,1 0 0,-1 0 0,0 0 0,1-1 0,-1 0 0,0 1 0,1-2 0,-1 1 0,0 0 0,0-1 0,0 0 0,0 0 0,0 0 0,-1 0 0,1-1 0,-1 0 0,1 1 0,-1-1 0,0 0 0,3-4 0,16-24 0,-2 0 0,-1-1 0,-2-1 0,17-44 0,-21 42 0,13-31 0,-24 61 0,5-5 0,-6 10 0,0 0 0,-1 1 0,1-1 0,0 0 0,-1 1 0,1-1 0,-1 1 0,1-1 0,0 0 0,-1 1 0,1-1 0,-1 1 0,0 0 0,1-1 0,-1 1 0,1-1 0,-1 1 0,0 0 0,1-1 0,-1 1 0,1 1 0,8 20 0,-1 0 0,0 1 0,-2 0 0,0 0 0,3 32 0,-7-43 0,-2-9 0,13 94 0,-12-84 0,0 0 0,-2 0 0,1 0 0,-2 0 0,-4 19 0,6-31 0,0 0 0,0 0 0,-1 0 0,1 0 0,0 0 0,-1 0 0,1 0 0,-1 0 0,1 0 0,-1 0 0,1 0 0,-1 0 0,0 0 0,1-1 0,-1 1 0,0 0 0,0 0 0,0-1 0,0 1 0,1 0 0,-1-1 0,-2 1 0,2-1 0,0 0 0,0 0 0,0 0 0,0 0 0,0 0 0,-1 0 0,1 0 0,0 0 0,0-1 0,0 1 0,0-1 0,0 1 0,0-1 0,0 1 0,0-1 0,0 1 0,-1-2 0,-5-4 0,0-1 0,0 0 0,1 0 0,-6-8 0,7 9 0,-53-68 0,57 74 0,1-1 0,0 1 0,-1 0 0,1 0 0,0-1 0,-1 1 0,1 0 0,0 0 0,-1-1 0,1 1 0,0 0 0,0-1 0,-1 1 0,1-1 0,0 1 0,0 0 0,0-1 0,0 1 0,0-1 0,-1 1 0,1 0 0,0-1 0,0 1 0,0-1 0,0 1 0,0 0 0,0-1 0,0 1 0,1-1 0,18 10 0,-9-5 0,0 0 0,1 0 0,-1-1 0,1-1 0,-1 1 0,1-2 0,0 0 0,0 0 0,-1-1 0,1 0 0,0-1 0,21-3 0,-28 1 0,1 1 0,-1 0 0,1-1 0,-1 0 0,0 0 0,0 0 0,0 0 0,-1-1 0,1 1 0,-1-1 0,0 0 0,0 0 0,5-8 0,7-9 0,25-28 0,35-57 0,-52 72 0,-23 34 0,0 0 0,0 0 0,0 0 0,0 1 0,0-1 0,0 0 0,1 0 0,-1 0 0,0 0 0,0 0 0,0 0 0,0 1 0,0-1 0,0 0 0,0 0 0,0 0 0,0 0 0,0 0 0,0 0 0,0 1 0,1-1 0,-1 0 0,0 0 0,0 0 0,0 0 0,0 0 0,0 0 0,0 0 0,0 0 0,1 0 0,-1 0 0,0 0 0,0 0 0,0 0 0,0 0 0,0 0 0,1 0 0,-1 0 0,0 0 0,0 0 0,0 0 0,0 0 0,0 0 0,1 0 0,-1 0 0,0 0 0,0 0 0,0 0 0,0 0 0,0 0 0,0 0 0,1 0 0,-1 0 0,0 0 0,0 0 0,0-1 0,0 1 0,0 0 0,0 0 0,0 0 0,0 0 0,0 0 0,1 0 0,-1 0 0,0-1 0,0 10 0,16 126 0,-12-114 0,0-1 0,2 0 0,1 0 0,13 29 0,-20-48 0,0-1 0,0 1 0,0-1 0,1 1 0,-1-1 0,0 1 0,1-1 0,-1 1 0,0-1 0,1 1 0,-1-1 0,0 1 0,1-1 0,-1 0 0,1 1 0,-1-1 0,1 0 0,-1 1 0,1-1 0,-1 0 0,1 0 0,-1 1 0,1-1 0,0 0 0,-1 0 0,1 0 0,-1 0 0,1 0 0,-1 0 0,1 0 0,0 0 0,-1 0 0,2 0 0,-1-1 0,1 0 0,0 0 0,-1 0 0,1 0 0,-1 0 0,1 0 0,-1 0 0,1-1 0,-1 1 0,2-3 0,3-4 0,-1 0 0,0 0 0,5-10 0,6-18 0,22-44 0,-16 29 0,-20 44 0,0 4 0,0 15 0,4 120 0,-6-130 0,2 22 0,2-1 0,0 0 0,1 0 0,10 27 0,-15-49 0,1 0 0,-1 1 0,0-1 0,1 0 0,-1 0 0,1 1 0,0-1 0,-1 0 0,1 0 0,0 0 0,0 0 0,0 0 0,0 0 0,0 0 0,0 0 0,0 0 0,0-1 0,1 2 0,0-2 0,-1 0 0,1-1 0,-1 1 0,0 0 0,1 0 0,-1-1 0,0 1 0,1-1 0,-1 1 0,0-1 0,0 0 0,1 0 0,-1 1 0,0-1 0,0 0 0,0 0 0,1-2 0,5-3 0,0-2 0,-1 1 0,0-1 0,-1 0 0,0 0 0,0-1 0,0 1 0,-1-1 0,-1 0 0,5-16 0,-2 10 0,0-1 0,11-20 0,0 5 0,-13 23 0,0-1 0,1 1 0,0 0 0,1 0 0,10-11 0,-15 18 0,-1 1 0,0 0 0,0 0 0,0 0 0,0 0 0,0 0 0,1 0 0,-1 0 0,0 0 0,0 0 0,0-1 0,0 1 0,1 0 0,-1 0 0,0 0 0,0 0 0,0 0 0,1 0 0,-1 0 0,0 0 0,0 0 0,0 1 0,1-1 0,-1 0 0,0 0 0,0 0 0,0 0 0,0 0 0,1 0 0,-1 0 0,0 0 0,0 0 0,0 0 0,0 1 0,0-1 0,0 0 0,1 0 0,-1 0 0,0 0 0,0 1 0,7 10 0,1 15 0,-3 6 0,0-2 0,3 53 0,-8-82 0,0 0 0,0 0 0,0 0 0,0 1 0,0-1 0,0 0 0,1 0 0,-1 0 0,0 0 0,0 0 0,1 0 0,-1 0 0,1 0 0,-1 0 0,2 1 0,-2-1 0,0-1 0,1 0 0,-1 0 0,1 0 0,-1 0 0,0 0 0,1 0 0,-1 1 0,0-1 0,1 0 0,-1 0 0,0 0 0,1 0 0,-1 0 0,1 0 0,-1-1 0,0 1 0,1 0 0,-1 0 0,0 0 0,1 0 0,-1 0 0,0 0 0,1-1 0,-1 1 0,0 0 0,1 0 0,0-1 0,2-2 0,0 1 0,-1-1 0,1 0 0,0 0 0,-1 0 0,1-1 0,1-3 0,10-21 0,-11 20 0,1 0 0,0 0 0,0 0 0,1 1 0,9-13 0,-13 20 0,-1 0 0,0-1 0,1 1 0,-1-1 0,0 1 0,1 0 0,-1-1 0,0 1 0,1 0 0,-1-1 0,1 1 0,-1 0 0,1 0 0,-1-1 0,1 1 0,-1 0 0,1 0 0,-1 0 0,1 0 0,-1 0 0,1-1 0,-1 1 0,1 0 0,-1 0 0,1 0 0,-1 1 0,1-1 0,-1 0 0,1 0 0,-1 0 0,1 0 0,0 1 0,0 0 0,0 0 0,-1 0 0,1 0 0,0 0 0,-1 0 0,1 0 0,-1 0 0,1 0 0,-1 0 0,0 0 0,1 0 0,-1 2 0,3 36 0,-7 7 0,2-31 0,0 0 0,1 0 0,2 24 0,-1-39 0,0 1 0,0-1 0,0 0 0,0 0 0,0 1 0,0-1 0,0 0 0,1 0 0,-1 1 0,0-1 0,0 0 0,0 0 0,0 0 0,0 1 0,0-1 0,0 0 0,0 0 0,1 1 0,-1-1 0,0 0 0,0 0 0,0 0 0,0 0 0,1 1 0,-1-1 0,0 0 0,0 0 0,0 0 0,1 0 0,-1 0 0,0 0 0,0 0 0,0 1 0,1-1 0,-1 0 0,0 0 0,0 0 0,1 0 0,9-6 0,7-13 0,3-11 0,24-50 0,-6 10 0,-37 69 0,0-1 0,0 1 0,0 0 0,-1-1 0,1 1 0,0 0 0,0-1 0,1 1 0,-1 0 0,0 0 0,0 0 0,1 0 0,-1 0 0,0 0 0,1 1 0,-1-1 0,3 0 0,-4 1 0,1 0 0,0 0 0,0 0 0,0 0 0,-1 0 0,1 0 0,0 1 0,0-1 0,0 0 0,-1 0 0,1 1 0,0-1 0,-1 1 0,1-1 0,0 1 0,-1-1 0,1 1 0,0-1 0,-1 1 0,1 0 0,-1-1 0,1 1 0,0 1 0,3 6 0,0 1 0,0 0 0,-1 0 0,4 15 0,-2-9 0,-1-3 0,0 0 0,2 0 0,-1-1 0,1 0 0,1 0 0,0 0 0,1-1 0,8 10 0,-13-16 0,0-1 0,1 0 0,-1 0 0,0 0 0,1 0 0,-1 0 0,8 3 0,-10-5 0,1-1 0,0 1 0,0-1 0,-1 1 0,1-1 0,0 0 0,0 0 0,0 0 0,0 0 0,-1 0 0,1 0 0,0 0 0,0-1 0,-1 1 0,1-1 0,0 1 0,0-1 0,-1 0 0,1 1 0,0-1 0,-1 0 0,3-2 0,5-4 0,-1 0 0,0-1 0,0 0 0,0 0 0,-1-1 0,0 0 0,-1 0 0,0-1 0,0 1 0,-1-1 0,0-1 0,4-13 0,0-3 0,-2 0 0,0-1 0,4-48 0,-11 43 0,0 31 0,0 1 0,0-1 0,0 0 0,0 0 0,-1 1 0,1-1 0,-1 1 0,1-1 0,-1 0 0,0 1 0,1-1 0,-1 1 0,0-1 0,0 1 0,0 0 0,-3-3 0,4 4 0,-1 1 0,0-1 0,1 0 0,-1 1 0,0-1 0,1 1 0,-1-1 0,1 1 0,-1-1 0,1 1 0,-1 0 0,1-1 0,-1 1 0,1-1 0,0 1 0,-1 0 0,1 0 0,0-1 0,0 1 0,-1 0 0,1 1 0,-8 20 0,2 5 0,1-1 0,1 1 0,1 1 0,2-1 0,3 40 0,-2-62 0,0 1 0,1 0 0,-1-1 0,1 1 0,1 0 0,-1-1 0,1 1 0,0-1 0,0 0 0,1 0 0,0 0 0,6 9 0,-9-13 0,1 0 0,0-1 0,-1 1 0,1-1 0,0 1 0,0-1 0,0 1 0,-1-1 0,1 0 0,0 1 0,0-1 0,0 0 0,0 0 0,0 1 0,0-1 0,0 0 0,0 0 0,0 0 0,-1 0 0,1 0 0,0-1 0,0 1 0,0 0 0,0 0 0,0 0 0,0-1 0,0 1 0,0-1 0,-1 1 0,1 0 0,0-1 0,0 0 0,-1 1 0,1-1 0,0 1 0,1-2 0,24-28 0,-8 3 0,-2-2 0,-1 1 0,15-44 0,22-40 0,-52 111 0,0 0 0,0 0 0,1 0 0,-1 0 0,1 0 0,-1 0 0,1 1 0,-1-1 0,1 0 0,-1 0 0,1 0 0,0 1 0,-1-1 0,1 0 0,0 1 0,0-1 0,-1 1 0,1-1 0,1 0 0,-1 2 0,0 1 0,0-1 0,-1 0 0,1 1 0,0-1 0,-1 1 0,0-1 0,1 1 0,-1-1 0,0 1 0,0 2 0,5 32 0,-1 1 0,-2 0 0,-2-1 0,-5 47 0,-1-64 0,6-19 0,0 1 0,0-1 0,0 0 0,0 1 0,0-1 0,0 0 0,-1 0 0,1 1 0,0-1 0,0 0 0,0 1 0,0-1 0,0 0 0,0 0 0,-1 1 0,1-1 0,0 0 0,0 0 0,0 0 0,-1 1 0,1-1 0,0 0 0,0 0 0,0 0 0,-1 0 0,1 1 0,0-1 0,-1 0 0,1 0 0,0 0 0,0 0 0,-1 0 0,1 0 0,0 0 0,-1 0 0,1 0 0,0 0 0,0 0 0,-1 0 0,1 0 0,0 0 0,-1 0 0,1 0 0,0 0 0,0 0 0,-1 0 0,1 0 0,0-1 0,0 1 0,-1 0 0,1 0 0,0 0 0,-1-1 0,-23-21 0,24 22 0,0 0 0,0 0 0,0-1 0,0 1 0,0 0 0,0 0 0,0-1 0,0 1 0,0 0 0,0 0 0,1-1 0,-1 1 0,0 0 0,0 0 0,0-1 0,0 1 0,0 0 0,0 0 0,0 0 0,1-1 0,-1 1 0,0 0 0,0 0 0,0 0 0,0-1 0,1 1 0,-1 0 0,0 0 0,0 0 0,1 0 0,-1 0 0,0-1 0,0 1 0,1 0 0,-1 0 0,0 0 0,0 0 0,1 0 0,-1 0 0,0 0 0,0 0 0,1 0 0,-1 0 0,0 0 0,0 0 0,1 0 0,-1 0 0,0 0 0,0 0 0,1 1 0,-1-1 0,15 0 0,169 38 0,-178-38 0,0 0 0,0-1 0,1 0 0,-1 0 0,0 0 0,0 0 0,-1-1 0,1 0 0,10-5 0,-11 2 850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05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231 444 8744,'0'0'9815,"-12"0"-9447,1 1-244,0-1 0,0 2-1,0 0 1,0 0 0,0 1-1,0 0 1,0 1-1,1 0 1,0 1 0,-18 11-1,21-12-31,1 1 0,0 0 0,0 0 0,0 1 0,1-1 0,0 1 0,0 1 0,0-1 0,1 0 0,0 1 0,0 0 0,1 0 0,0 0 0,0 1 0,1-1 0,0 1 0,0-1 0,0 1 0,1 0 0,0-1 0,1 1 0,0 0 0,1 11 0,-1-17-52,1 0 0,-1 0-1,1 0 1,-1-1-1,1 1 1,0 0 0,0 0-1,0-1 1,0 1 0,0 0-1,0-1 1,0 1 0,0-1-1,1 1 1,-1-1-1,0 0 1,1 1 0,0-1-1,-1 0 1,1 0 0,0 0-1,-1 0 1,1-1-1,0 1 1,0 0 0,0-1-1,-1 1 1,1-1 0,0 0-1,0 1 1,0-1-1,0 0 1,0 0 0,0 0-1,0-1 1,0 1 0,0 0-1,0-1 1,-1 1 0,1-1-1,0 0 1,0 1-1,0-1 1,-1 0 0,1 0-1,2-2 1,10-11 214,0-1 1,-1 0-1,-1-1 1,16-25-1,-2 2 237,-17 26-221,-1 0 1,7-17-1,2-4 585,-12 28-236,-6 11 95,1 11-438,4 13-70,10 33 0,-11-52-148,0 1 1,1-1 0,1 1 0,0-1 0,0-1-1,9 13 1,-13-21-45,0 0-1,-1 0 1,1 0-1,0 0 1,0 0 0,0-1-1,0 1 1,0 0-1,0 0 1,0-1-1,0 1 1,0-1-1,0 1 1,0-1 0,0 0-1,1 1 1,-1-1-1,0 0 1,0 0-1,0 0 1,2 0 0,0 0 12,-1 0 0,1-1 0,0 1 1,-1-1-1,1 0 0,-1 0 0,1 0 1,-1 0-1,4-3 0,5-4 67,1 0-1,-2-1 1,12-12-1,-11 10-32,4-4 38,-1 0 1,0-1 0,-2-1-1,14-22 1,37-76 254,-58 105-329,6-16 50,0 0 0,-2-1-1,-2 0 1,9-52 0,-1 6 133,-12 63-163,-2 8-39,0 0 0,0 0 0,0 0 0,0-1 0,-1 1 0,1 0 0,-1-1-1,0 1 1,1-1 0,-1 1 0,-1-4 0,0 7-5,0 1 0,0-1 0,0 1 0,0-1 0,0 1 0,0 0 0,0 0 0,0 0 0,1-1 0,-1 1 0,0 0 0,1 3 0,-1-4 0,-11 43 0,1 1 0,2 0 0,-5 79 0,14-103 0,0 1 0,1-1 0,0 1 0,2-1 0,1 1 0,1-1 0,0 0 0,2-1 0,0 0 0,13 25 0,-19-43 0,1 1 0,-1-1 0,1 1 0,-1-1 0,1 0 0,0 0 0,0 1 0,0-1 0,0 0 0,0-1 0,4 3 0,-5-3 0,0-1 0,1 1 0,-1-1 0,1 0 0,-1 1 0,1-1 0,-1 0 0,0 0 0,1 0 0,-1 0 0,1 0 0,-1-1 0,1 1 0,-1 0 0,0-1 0,1 1 0,-1-1 0,0 1 0,1-1 0,-1 0 0,0 0 0,0 1 0,2-3 0,17-12 0,-2 0 0,0-1 0,-1-1 0,0-1 0,-2-1 0,0 0 0,-1-1 0,-1 0 0,-1-1 0,12-27 0,-3-3 0,-1-1 0,-3-1 0,13-72 0,-26 107 0,-1 8 0,-1 0 0,0 0 0,-1 0 0,0-1 0,0 1 0,-1 0 0,-2-15 0,2 25 0,0 0 0,0-1 0,0 1 0,0 0 0,0 0 0,0 0 0,0 0 0,0 0 0,0 0 0,0 0 0,0-1 0,0 1 0,0 0 0,0 0 0,0 0 0,-1 0 0,1 0 0,0 0 0,0 0 0,0 0 0,0 0 0,0 0 0,0 0 0,0 0 0,0 0 0,-1-1 0,1 1 0,0 0 0,0 0 0,0 0 0,0 0 0,0 0 0,0 0 0,0 0 0,-1 0 0,1 0 0,0 0 0,0 0 0,0 0 0,0 0 0,0 0 0,0 1 0,0-1 0,-1 0 0,1 0 0,0 0 0,0 0 0,0 0 0,0 0 0,-8 7 0,-5 8 0,3-1 0,2 1 0,0 0 0,0 1 0,1 0 0,1 0 0,1 0 0,-4 23 0,3-7 0,1 1 0,0 61 0,4-82 0,1-1 0,1 1 0,0 0 0,0 0 0,1 0 0,1 0 0,0-1 0,1 1 0,0-1 0,0 0 0,1 0 0,1-1 0,9 15 0,-12-22 57,1 1 1,-1-1-1,0-1 1,1 1-1,0-1 1,-1 1-1,1-1 1,0 0-1,0 0 1,1-1-1,-1 1 1,0-1-1,0 0 1,5 1-1,-4-1-664,0-1 1,0 0-1,0 1 0,-1-1 0,1-1 1,0 1-1,5-2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16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19 541 10864,'0'0'5046,"1"15"-4730,1 1-214,0 7 92,-2-1 1,-1 29-1,-11 308 3088,8-217-353,3-137-937,-1-13-1394,-1-15-396,3 8-53,-1-23 209,2 0-1,2 0 1,10-51 0,-2 25-22,-8 45-178,0-1 0,1 1 0,1 0 1,1 0-1,9-22 0,-7 26-51,3-10 100,1 1 0,2 0 0,0 1-1,2 1 1,27-31 0,-40 50-176,0 0 0,0 1 1,1 0-1,-1 0 0,1 0 0,0 0 0,-1 1 0,1-1 0,0 1 1,0 0-1,0 0 0,0 0 0,0 1 0,0 0 0,0-1 1,0 1-1,0 0 0,0 1 0,0-1 0,0 1 0,0 0 1,0 0-1,0 0 0,-1 0 0,1 1 0,0 0 0,-1 0 0,1 0 1,-1 0-1,1 0 0,-1 0 0,0 1 0,0 0 0,0 0 1,0 0-1,-1 0 0,4 4 0,-1 3 28,1-1 0,-2 1 0,1 0 0,-2 0 0,1 1 0,-1-1 0,-1 1 0,0 0 0,0-1-1,-1 1 1,0 0 0,-1 0 0,-1 0 0,1 0 0,-2 0 0,0-1 0,0 1 0,0 0 0,-2-1 0,1 0 0,-1 1 0,-1-1 0,-5 9 0,2-7-45,-1 0-1,-13 15 1,18-23-14,0-1-1,0 1 0,0-1 0,-1 1 0,1-1 0,-1 0 0,1-1 1,-1 1-1,-7 2 0,9-5 1,1 0 0,0 1 0,0-1 0,0 0 0,0 0 0,0 0 0,-1 0 0,1-1 0,0 1 0,0 0 0,0-1 0,0 0 0,0 1 0,0-1 0,0 0 0,-3-2 0,4 3 0,1-1 0,-1 1 0,1-1 0,-1 1 0,1-1 0,-1 1 0,1-1 0,-1 1 0,1-1 0,-1 1 0,1-1 0,0 0 0,-1 1 0,1-1 0,0 0 0,0 1 0,-1-1 0,1 0 0,0 1 0,0-1 0,0 0 0,0 1 0,0-1 0,0 0 0,0 0 0,0 1 0,0-1 0,0 0 0,0 1 0,1-1 0,-1 0 0,0 1 0,0-1 0,1 0 0,-1 1 0,0-1 0,1 0 0,-1 1 0,1-1 0,-1 1 0,1-1 0,-1 1 0,1-1 0,-1 1 0,1-1 0,-1 1 0,1 0 0,0-1 0,-1 1 0,2-1 0,50-37 0,2 2 0,83-42 0,-110 64 0,-1-1 0,-1-1 0,45-37 0,3-12 0,-71 62 0,-3 3 0,-7 8 0,-16 26 0,-46 49 0,49-61 0,1 2 0,1 0 0,1 1 0,-24 42 0,41-65 0,1 0 0,-1 0 0,0 0 0,0-1 0,1 1 0,-1 0 0,1 0 0,-1 0 0,1 0 0,0 0 0,0 0 0,0 0 0,0 0 0,0 0 0,0 0 0,1 0 0,-1 0 0,1 0 0,-1 0 0,1-1 0,0 1 0,0 0 0,1 3 0,-1-4 0,0 0 0,1-1 0,-1 1 0,0 0 0,0 0 0,0-1 0,1 1 0,-1-1 0,0 1 0,1-1 0,-1 0 0,0 1 0,1-1 0,-1 0 0,1 0 0,-1 0 0,0 0 0,1 0 0,-1 0 0,1 0 0,-1-1 0,0 1 0,1 0 0,-1-1 0,0 1 0,1-1 0,-1 1 0,0-1 0,0 0 0,0 0 0,1 1 0,-1-1 0,1-1 0,10-8 0,-1 0 0,0 0 0,0-1 0,-1-1 0,0 0 0,-1 0 0,8-16 0,-3 7 0,22-25 0,-35 45 0,-1 0 0,0 1 0,1-1 0,-1 0 0,1 1 0,0-1 0,-1 0 0,1 1 0,-1-1 0,1 1 0,0-1 0,0 1 0,-1-1 0,1 1 0,0 0 0,0-1 0,-1 1 0,1 0 0,0-1 0,0 1 0,0 0 0,0 0 0,-1 0 0,1 0 0,0 0 0,0 0 0,0 0 0,0 0 0,0 0 0,-1 0 0,1 1 0,0-1 0,0 0 0,0 0 0,-1 1 0,1-1 0,0 1 0,1 0 0,1 2 0,0 1 0,-1-1 0,1 1 0,-1 0 0,1 0 0,1 6 0,6 8 0,2 2 0,10 15 0,-21-33 0,0 0 0,1 0 0,0-1 0,-1 1 0,1 0 0,0-1 0,0 0 0,0 1 0,0-1 0,0 0 0,0 0 0,0 0 0,4 1 0,-4-2 0,0 0 0,0 0 0,0 0 0,0 0 0,0-1 0,0 1 0,0-1 0,0 1 0,0-1 0,-1 0 0,1 0 0,0 0 0,0 0 0,-1 0 0,1 0 0,-1 0 0,1-1 0,-1 1 0,1-1 0,1-2 0,27-37 0,-27 37 0,10-18 0,-2-1 0,0-1 0,9-30 0,10-22 0,-27 70 0,-2 3 0,0-1 0,0 1 0,1 0 0,0 0 0,0 0 0,-1 1 0,2-1 0,2-3 0,-4 5 0,-1 1 0,1-1 0,-1 1 0,1 0 0,-1 0 0,1-1 0,0 1 0,-1 0 0,1 0 0,-1 0 0,1 0 0,0-1 0,-1 1 0,1 0 0,0 0 0,-1 0 0,1 1 0,0-1 0,0 0 0,1 1 0,0-1 0,-1 1 0,1 0 0,0 0 0,-1 0 0,1 0 0,-1 0 0,1 0 0,1 3 0,8 9 0,-2 0 0,1 1 0,-2 0 0,0 1 0,7 17 0,-14-29 0,2 5 0,0 1 0,-1 0 0,0-1 0,-1 1 0,0 0 0,0 0 0,-1 0 0,0 0 0,0 0 0,-4 14 0,3-8 0,0 0 0,1 27 0,0-41 0,0 0 0,0 0 0,0 0 0,0 0 0,0 0 0,1 0 0,-1 0 0,0-1 0,0 1 0,1 0 0,-1 0 0,1 0 0,-1 0 0,0-1 0,1 1 0,0 0 0,-1 0 0,1-1 0,-1 1 0,1 0 0,0-1 0,-1 1 0,1-1 0,0 1 0,0-1 0,-1 1 0,1-1 0,0 0 0,2 1 0,-1-1 0,0 0 0,0 0 0,0 0 0,0 0 0,0-1 0,0 1 0,0-1 0,0 1 0,0-1 0,0 0 0,0 0 0,2-1 0,8-5 0,-2-1 0,1 0 0,9-9 0,-3-1 0,-1 0 0,0-1 0,-1 0 0,-1-1 0,-1-1 0,-1 0 0,-1-1 0,-1 0 0,10-31 0,-7 11 0,-2-1 0,-2 0 0,-2 0 0,3-59 0,-9 78 0,-2 0 0,0 1 0,-2-1 0,-10-45 0,13 69 0,0-1 0,0 1 0,0-1 0,-1 1 0,1-1 0,0 1 0,0-1 0,0 1 0,0-1 0,0 1 0,-1-1 0,1 1 0,0 0 0,0-1 0,-1 1 0,1-1 0,0 1 0,-1 0 0,1-1 0,0 1 0,-1 0 0,1 0 0,-1-1 0,1 1 0,0 0 0,-1 0 0,1-1 0,-1 1 0,1 0 0,-1 0 0,1 0 0,-1 0 0,1 0 0,-1 0 0,1 0 0,-1 0 0,1 0 0,-1 0 0,1 0 0,-1 0 0,1 0 0,0 0 0,-1 0 0,1 0 0,-1 0 0,1 1 0,-1-1 0,1 0 0,-1 0 0,1 1 0,0-1 0,-1 0 0,1 1 0,0-1 0,-1 0 0,1 1 0,0-1 0,-1 0 0,1 1 0,0-1 0,0 1 0,-1 0 0,-2 3 0,-1 0 0,1 1 0,0-1 0,-4 10 0,-2 8 0,1 1 0,1 0 0,1 0 0,1 0 0,2 1 0,-2 44 0,4-10 0,13 98 0,-4-101 0,16 54 0,-23-105 0,1 0 0,-1 0 0,1 0 0,0 0 0,0 0 0,0-1 0,0 1 0,1-1 0,-1 0 0,1 1 0,0-1 0,5 4 0,-7-6 0,1 0 0,-1 0 0,1 0 0,-1 0 0,1 0 0,-1-1 0,1 1 0,0-1 0,-1 1 0,1-1 0,0 1 0,-1-1 0,1 0 0,0 0 0,0 0 0,-1 0 0,1 0 0,0 0 0,0 0 0,-1-1 0,1 1 0,0-1 0,-1 1 0,1-1 0,0 0 0,-1 1 0,1-1 0,-1 0 0,1 0 0,-1 0 0,2-2 0,6-5 0,-1 0 0,0-1 0,0 0 0,-1 0 0,0-1 0,10-17 0,25-68 0,-27 57 0,-13 31 0,3-9 0,-5 16 0,0-1 0,0 1 0,1 0 0,-1-1 0,0 1 0,0 0 0,0-1 0,0 1 0,1 0 0,-1-1 0,0 1 0,0 0 0,1 0 0,-1-1 0,0 1 0,0 0 0,1 0 0,-1 0 0,0-1 0,1 1 0,-1 0 0,0 0 0,0 0 0,1 0 0,-1 0 0,1-1 0,-1 1 0,0 0 0,1 0 0,-1 0 0,1 0 0,0 2 0,-1 1 0,1-1 0,0 0 0,-1 1 0,0-1 0,0 0 0,1 1 0,-1-1 0,-1 0 0,1 5 0,-1-2 0,0 42 0,0-28 0,0-1 0,1 1 0,1-1 0,1 1 0,8 35 0,-10-53 0,1 0 0,-1 0 0,0 0 0,0 0 0,1-1 0,-1 1 0,1 0 0,-1 0 0,1-1 0,-1 1 0,1 0 0,-1 0 0,1-1 0,0 1 0,-1-1 0,1 1 0,0-1 0,-1 1 0,1-1 0,0 1 0,0-1 0,0 0 0,0 1 0,-1-1 0,3 1 0,-1-1 0,0 0 0,-1-1 0,1 1 0,0 0 0,0-1 0,0 1 0,-1-1 0,1 1 0,0-1 0,-1 0 0,1 0 0,1-1 0,4-3 0,0 0 0,0 0 0,-1-1 0,11-11 0,-7 4 0,-1 0 0,10-20 0,-11 19 0,0 1 0,12-15 0,4-3 0,-14 19 0,-1 0 0,1 0 0,1 1 0,16-13 0,-19 16 0,-8 7 0,1 0 0,0 1 0,-1-1 0,1 0 0,0 0 0,-1 1 0,1-1 0,0 1 0,0-1 0,0 0 0,0 1 0,0 0 0,-1-1 0,1 1 0,0-1 0,0 1 0,2 0 0,-2 1 0,-1 1 0,1-1 0,-1 1 0,0-1 0,0 1 0,0-1 0,0 1 0,0 0 0,0-1 0,0 1 0,0-1 0,0 1 0,-2 2 0,2-2 0,-2 11 0,-19 147 0,20-158 0,1 0 0,0 0 0,0 0 0,0 0 0,0-1 0,0 1 0,0 0 0,0 0 0,1 0 0,-1 0 0,1-1 0,-1 1 0,1 0 0,0 0 0,0-1 0,0 1 0,0 0 0,0-1 0,0 1 0,1 0 0,0-1 0,-1 0 0,1 0 0,-1 0 0,1 0 0,0-1 0,-1 1 0,1 0 0,0-1 0,-1 0 0,1 1 0,0-1 0,0 0 0,-1 0 0,1 0 0,0 0 0,0 0 0,2-1 0,3-1 0,0 0 0,1 0 0,-1 0 0,0-1 0,0-1 0,-1 1 0,1-1 0,10-8 0,-6 3 0,-1-1 0,0 0 0,-1 0 0,0-1 0,11-18 0,32-65 0,-32 56 0,-4 6 0,-1 0 0,-2-1 0,-2-1 0,-1 1 0,10-63 0,-10 37 0,2-91 0,-12 146 0,0-1 0,0 1 0,0 0 0,-1 0 0,0-1 0,0 1 0,-2-7 0,3 11 0,-1-1 0,1 1 0,0 0 0,0 0 0,0 0 0,-1 0 0,1 0 0,0 0 0,0-1 0,-1 1 0,1 0 0,0 0 0,0 0 0,-1 0 0,1 0 0,0 0 0,0 0 0,-1 0 0,1 0 0,0 0 0,0 0 0,-1 0 0,1 0 0,0 0 0,0 0 0,-1 0 0,1 1 0,0-1 0,0 0 0,0 0 0,-1 0 0,1 0 0,0 0 0,0 1 0,0-1 0,-1 0 0,1 0 0,0 0 0,0 0 0,0 1 0,0-1 0,-1 0 0,1 0 0,0 1 0,0-1 0,0 0 0,0 0 0,0 1 0,0-1 0,0 0 0,-11 17 0,10-15 0,-9 16 0,1 0 0,1 1 0,1 0 0,0 0 0,1 1 0,2 0 0,0 0 0,1 0 0,-1 24 0,3-7 0,2-1 0,1 0 0,2 0 0,10 48 0,-10-68 0,0 7 0,1-1 0,1 0 0,1-1 0,1 1 0,18 33 0,-25-54 0,-1 0 0,1 0 0,0-1 0,-1 1 0,1 0 0,-1 0 0,1-1 0,0 1 0,0 0 0,0-1 0,-1 1 0,1-1 0,0 1 0,0-1 0,0 1 0,0-1 0,0 1 0,0-1 0,0 0 0,0 0 0,0 0 0,0 1 0,0-1 0,0 0 0,0 0 0,0 0 0,1-1 0,1 1 0,-1-1 0,1 0 0,-1 0 0,1-1 0,-1 1 0,1 0 0,-1-1 0,0 1 0,5-5 0,3-4 0,0-1 0,16-22 0,-24 30 0,71-110 0,-72 111 0,1-1 0,-1 1 0,0 0 0,1-1 0,-1 1 0,0-1 0,-1 1 0,1-1 0,0 1 0,0-4 0,-2 6 0,0 1 0,0-1 0,1 1 0,-1 0 0,1 0 0,-1 0 0,0-1 0,1 1 0,-1 0 0,1 0 0,-1 0 0,1 0 0,0 0 0,-1 0 0,1 0 0,0 0 0,0 0 0,0 0 0,0 2 0,-12 80 0,11-75 0,1 0 0,0 0 0,0 1 0,1-1 0,0 0 0,1 0 0,-1 0 0,5 10 0,-6-18 0,0 1 0,0 0 0,1 0 0,-1 0 0,0-1 0,1 1 0,-1 0 0,1 0 0,-1-1 0,1 1 0,-1 0 0,1-1 0,-1 1 0,1 0 0,0-1 0,-1 1 0,1-1 0,0 1 0,0-1 0,-1 0 0,1 1 0,0-1 0,0 0 0,0 1 0,-1-1 0,1 0 0,0 0 0,0 0 0,1 0 0,0 0 0,0-1 0,0 1 0,0-1 0,0 0 0,0 0 0,0 0 0,-1 0 0,1 0 0,0 0 0,-1-1 0,1 1 0,1-2 0,6-7 0,-1 0 0,0-1 0,6-10 0,-4 5 0,13-21 0,43-54 0,-65 90 0,-1 1 0,0-1 0,0 1 0,1-1 0,-1 1 0,0-1 0,0 1 0,1 0 0,-1-1 0,1 1 0,-1-1 0,0 1 0,1 0 0,-1-1 0,1 1 0,-1 0 0,1 0 0,-1-1 0,1 1 0,-1 0 0,1 0 0,-1 0 0,1 0 0,-1-1 0,1 1 0,-1 0 0,1 0 0,-1 0 0,1 0 0,-1 0 0,1 0 0,-1 1 0,1-1 0,-1 0 0,1 0 0,0 0 0,0 2 0,0-1 0,-1 0 0,1 1 0,-1-1 0,1 0 0,-1 1 0,1-1 0,-1 1 0,0-1 0,0 1 0,0-1 0,0 3 0,-3 49 0,3-53 0,-1 3 0,-2 25 0,-1 0 0,-2 0 0,0 0 0,-18 44 0,23-71 0,0 0 0,1 0 0,-1 1 0,0-1 0,1 1 0,-1-1 0,1 0 0,0 1 0,-1-1 0,1 1 0,0-1 0,0 1 0,0-1 0,0 1 0,0-1 0,0 1 0,1 2 0,0-4 0,0 1 0,-1-1 0,1 0 0,0 0 0,0 1 0,0-1 0,0 0 0,0 0 0,-1 0 0,1 0 0,0 0 0,0 0 0,0 0 0,0 0 0,0 0 0,0 0 0,-1 0 0,1-1 0,0 1 0,0 0 0,0-1 0,0 1 0,-1 0 0,1-1 0,0 1 0,0-1 0,-1 1 0,2-2 0,2-1 50,1 0 0,-1 0 0,-1 0 0,1 0 0,0-1 0,-1 0 0,1 1 0,-1-1 0,0 0 0,-1-1 0,1 1 0,-1 0 0,1-1 0,-1 0 0,-1 1 0,3-9 0,-2 6-734,-1 0 1,0 0-1,0-1 1,-1 1-1,0 0 1,-1-10-1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16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18895,'0'0'3600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17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1 176 13672,'0'0'496,"60"-28"16,7 4-72,17-7 0,7 3 264,-6 8 7,-9 0-119,-5 8 8,-11 4-128,-9 4 8,-15 4-224,-8 4 16,-10 2-192,-6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19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0 138 9848,'0'0'9382,"11"2"-8949,36 1-1,-44-4-354,0 0-1,0 0 1,1 0-1,-1 0 0,0 0 1,0-1-1,-1 0 1,1 1-1,0-1 0,0 0 1,-1 0-1,1-1 1,-1 1-1,0 0 0,0-1 1,0 1-1,2-4 1,3-2 199,5-5 320,20-24 543,-30 34-932,0 0 1,-1 0 0,1 0 0,-1 0 0,1 0 0,-1 0-1,0-1 1,0 1 0,-1 0 0,1-1 0,0-5 0,-10 30 68,2-7-202,4 0 42,0 1 0,1 0 1,1 0-1,0 0 1,1 0-1,0 0 1,2-1-1,0 1 1,4 19-1,-6-32-82,1 0 0,-1 0 0,0 0 0,1 0 0,0-1-1,-1 1 1,1 0 0,0 0 0,0 0 0,0-1 0,0 1 0,0 0 0,0-1-1,0 1 1,1-1 0,-1 1 0,1-1 0,-1 0 0,1 0 0,-1 1 0,1-1 0,0 0-1,0-1 1,-1 1 0,1 0 0,4 1 0,-3-2 10,0 0-1,0-1 1,0 1 0,0-1 0,0 1-1,0-1 1,0 0 0,0 0 0,0 0-1,0-1 1,0 1 0,0-1 0,-1 1-1,1-1 1,-1 0 0,4-3 0,7-7 102,0 0-1,-1-1 1,0 0 0,10-17 0,36-62 797,-46 72-654,-10 17-188,0 1 1,0-1 0,0 0-1,1 0 1,-1 1 0,1-1-1,0 1 1,-1 0 0,1 0-1,0 0 1,0 0 0,1 0-1,-1 1 1,5-2 0,-7 3-102,0 1 0,0-1-1,-1 1 1,1 0 0,0 0 0,0 0 0,-1-1 0,1 1 0,0 0 0,-1 0 0,1 0 0,-1 0 0,1 0 0,-1 0 0,1 0-1,-1 0 1,0 2 0,7 22-4,-2 8 3,2 65 0,-7-98 0,0 0 0,0 0 0,-1 0 0,1 1 0,0-1 0,0 0 0,0 0 0,0 1 0,0-1 0,0 0 0,0 0 0,0 0 0,0 1 0,0-1 0,0 0 0,0 0 0,0 1 0,1-1 0,-1 0 0,0 0 0,0 0 0,0 1 0,0-1 0,0 0 0,0 0 0,0 0 0,1 1 0,-1-1 0,0 0 0,0 0 0,0 0 0,0 0 0,1 1 0,-1-1 0,0 0 0,0 0 0,1 0 0,-1 0 0,0 0 0,0 0 0,0 0 0,1 0 0,-1 0 0,10-8 0,7-15 0,-6 7 0,1 0 0,20-20 0,-1 0 0,-30 35 0,0 0 0,0 0 0,0 0 0,0 0 0,0 0 0,0 0 0,0 0 0,0 1 0,0-1 0,0 0 0,0 1 0,1-1 0,-1 1 0,0-1 0,1 1 0,-1-1 0,0 1 0,1 0 0,-1 0 0,0 0 0,1 0 0,-1 0 0,0 0 0,1 0 0,-1 0 0,0 0 0,1 1 0,-1-1 0,0 1 0,1-1 0,-1 1 0,0-1 0,0 1 0,0 0 0,1-1 0,-1 1 0,0 0 0,0 0 0,0 0 0,1 1 0,2 3 0,1-1 0,-1 1 0,0 0 0,0 0 0,-1 1 0,1-1 0,2 8 0,-4-8 0,4 10 0,0-1 0,2 0 0,-1-1 0,2 1 0,11 14 0,-13-19 612,-1-1-527,-6-18-4758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19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14872,'0'0'3223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27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37 468 8240,'0'0'12833,"-3"11"-12419,-6 18 39,1 1 0,2 0-1,-4 58 1,9-71-215,2 0 1,0-1-1,1 1 1,0-1-1,9 29 1,-10-40-113,1-1 0,0 1 0,0-1 0,0 1 1,0-1-1,6 7 0,-7-10-99,0 0 0,0 0 0,0 0 0,0-1-1,0 1 1,0 0 0,1 0 0,-1-1 0,0 1 0,0-1 0,1 1 0,-1-1-1,1 0 1,-1 1 0,0-1 0,1 0 0,-1 0 0,1 0 0,-1 0 0,0 0-1,1 0 1,-1-1 0,0 1 0,1 0 0,-1-1 0,0 1 0,3-1 0,3-3 32,1 1 1,-1-1 0,0 0 0,0-1 0,0 1 0,-1-1 0,1-1 0,-1 1 0,0-1 0,-1 0 0,1-1-1,-1 1 1,6-13 0,0 0 50,-1 0-1,-1-1 0,-1 0 1,5-22-1,-6 18 197,0-1 1,-2-1 0,-1 1-1,2-41 1,-7 71-228,-1 0 1,1 0-1,0 0 0,-1-1 1,-3 6-1,-6 18-7,8-9-45,0 0-1,1 0 1,1 1-1,0-1 1,2 0-1,0 0 1,1 1 0,1-1-1,1 0 1,1-1-1,0 1 1,9 18-1,-14-35-8,1 0 0,0-1-1,0 1 1,1 0-1,-1 0 1,0 0-1,1-1 1,-1 1 0,1 0-1,-1-1 1,1 0-1,0 1 1,0-1-1,-1 0 1,1 0-1,0 0 1,0 0 0,0 0-1,0 0 1,0-1-1,0 1 1,1-1-1,-1 1 1,0-1 0,0 0-1,0 0 1,0 0-1,1 0 1,-1 0-1,0 0 1,0-1 0,0 1-1,0-1 1,0 0-1,0 1 1,0-1-1,0 0 1,0 0-1,4-3 1,1 0 23,0-1-1,0-1 1,-1 1-1,0-1 1,0 0-1,0-1 1,0 1-1,-1-1 1,0 0-1,6-13 1,18-23 153,-14 24-93,46-54 335,-61 73-432,0-1 0,1 0 0,-1 1 0,1-1 0,-1 1 0,0-1 0,1 1 0,-1-1 0,1 1 0,-1-1 0,1 1 0,-1-1 0,1 1 0,0 0 0,-1-1 0,1 1 0,0 0 0,-1 0 0,1 0 0,-1-1 0,1 1 0,0 0 0,0 0 0,-1 0 0,1 0 0,0 0 0,-1 0 0,1 0 0,0 0 0,-1 0 0,1 0 0,0 1 0,-1-1 0,1 0 0,-1 0 0,1 1 0,0-1 0,-1 0 0,1 1 0,-1-1 0,1 0 0,-1 1 0,1-1 0,-1 1 0,1-1 0,-1 1 0,1-1 0,-1 1 0,0 0 0,1-1 0,-1 1 0,0-1 0,1 1 0,-1 0 0,0 1 0,3 5 5,-1 0 1,-1 0 0,1 0-1,-1 9 1,0-11 9,2 35 6,-2 47-1,-1-44 155,5-47-142,0 0 0,-1-1-1,1 0 1,6-10 0,18-30-37,-22 32 0,1 0 0,1 1 0,-1 0 0,2 0 0,0 1 0,19-17 0,-18 18 0,0 1 0,-10 9 0,-1 0 0,1 0 0,-1 1 0,1-1 0,-1 0 0,1 1 0,-1-1 0,1 0 0,-1 1 0,0-1 0,1 1 0,-1-1 0,0 1 0,1-1 0,-1 1 0,0-1 0,1 1 0,-1-1 0,0 1 0,0-1 0,0 1 0,1-1 0,-1 1 0,0 0 0,0-1 0,0 1 0,0 0 0,10 48 0,5 69 0,-15-117 0,0 0 0,0 1 0,0-1 0,0 0 0,0 1 0,0-1 0,1 0 0,-1 1 0,0-1 0,1 0 0,0 0 0,-1 1 0,1-1 0,-1 0 0,1 0 0,0 0 0,0 0 0,0 0 0,0 0 0,0 0 0,0 0 0,0 0 0,0 0 0,2 1 0,-1-2 0,-1 0 0,1 0 0,-1 0 0,1 0 0,-1 0 0,1 0 0,-1-1 0,1 1 0,-1 0 0,0-1 0,1 1 0,-1-1 0,1 0 0,-1 1 0,0-1 0,1 0 0,-1 0 0,0 0 0,0 0 0,0 0 0,2-2 0,14-14 0,-1-2 0,-1 0 0,16-25 0,23-29 0,-54 72 0,1 0 0,0 1 0,-1-1 0,1 0 0,0 0 0,0 0 0,0 1 0,-1-1 0,1 1 0,0-1 0,0 0 0,0 1 0,0 0 0,0-1 0,0 1 0,0 0 0,2-1 0,-2 1 0,-1 0 0,1 0 0,0 0 0,-1 1 0,1-1 0,-1 0 0,1 0 0,-1 1 0,1-1 0,0 0 0,-1 1 0,1-1 0,-1 1 0,0-1 0,1 1 0,-1-1 0,1 1 0,-1-1 0,0 1 0,1-1 0,0 2 0,1 4 0,0-1 0,0 1 0,0 0 0,1 12 0,-1-6 0,4 12 0,-4-16 0,0-1 0,0 1 0,0-1 0,0 0 0,1 0 0,1 0 0,-1 0 0,1 0 0,6 8 0,-9-15 0,0 1 0,0 0 0,0 0 0,1-1 0,-1 1 0,0-1 0,0 1 0,0-1 0,1 1 0,-1-1 0,0 0 0,0 0 0,1 1 0,-1-1 0,0 0 0,0 0 0,1 0 0,-1-1 0,0 1 0,0 0 0,1 0 0,-1-1 0,0 1 0,0-1 0,1 1 0,-1-1 0,0 1 0,1-2 0,4-1 0,0 0 0,0-1 0,0 0 0,5-5 0,2-5 0,0-1 0,-1 0 0,-1-1 0,0-1 0,12-25 0,-9 17 0,13-25 0,-3-2 0,-2 0 0,-2-1 0,-2-1 0,13-73 0,-29 121 0,36-212 0,-39 199 0,0 19 0,1 0 0,0 0 0,0 1 0,0-1 0,0 0 0,0 0 0,0 0 0,-1 0 0,1 0 0,0 1 0,0-1 0,0 0 0,0 0 0,-1 0 0,1 0 0,0 0 0,0 0 0,0 0 0,0 0 0,-1 0 0,1 0 0,0 0 0,0 0 0,0 0 0,-1 0 0,1 0 0,0 0 0,0 0 0,0 0 0,-1 0 0,1 0 0,0 0 0,0 0 0,0 0 0,0 0 0,-1-1 0,1 1 0,0 0 0,0 0 0,0 0 0,0 0 0,0 0 0,-1 0 0,1-1 0,0 1 0,0 0 0,0 0 0,0 0 0,0 0 0,0-1 0,0 1 0,-5 14 0,0 0 0,2 0 0,0 0 0,-2 22 0,0 60 0,6-14 0,3 0 0,18 99 0,-12-130 0,33 92 0,-38-130 0,0 0 0,1 0 0,12 19 0,-18-31 49,1 1-246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5:49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397 114 4216,'0'0'6937,"-11"-7"-6600,1 0-257,-8-5 311,1 2-1,-37-17 1,42 22-176,-1 1 0,0 1 0,-1 0-1,1 0 1,-15 0 0,20 3-114,0 0 0,0 0 0,0 1 0,0 0 1,0 0-1,0 1 0,0 0 0,1 1 0,-15 6 0,10-4 80,1 2 0,-1-1 0,-18 17 0,27-21-139,0 1 0,0 0-1,0-1 1,1 1 0,0 0 0,-1 1 0,1-1 0,0 0 0,0 0 0,1 1 0,-1 0 0,1-1 0,0 1 0,0 0 0,0-1 0,0 1 0,0 7 0,1 0 59,-1-7-71,1-1 0,0 0 0,0 1 0,0-1 0,0 1 0,0-1 0,1 0 0,-1 0 0,1 1-1,0-1 1,0 0 0,0 0 0,1 0 0,-1 0 0,1 0 0,-1 0 0,1 0 0,0 0 0,0-1-1,1 1 1,-1-1 0,4 4 0,3 1 17,1 0 0,1 0-1,-1-1 1,1 0 0,0-1-1,0 0 1,1 0 0,-1-2 0,1 1-1,0-1 1,0-1 0,0 0-1,0-1 1,0 0 0,1-1 0,-1-1-1,15-1 1,19-6 70,-1-1 1,1-3-1,53-21 0,-1 1 5,-29 12-47,260-88 315,-225 63 50,-97 37-307,-7 8-130,0 0-1,0-1 1,0 1-1,0 0 0,0 0 1,0 0-1,0-1 1,0 1-1,0 0 1,0 0-1,0 0 1,0 0-1,0-1 1,0 1-1,0 0 1,0 0-1,-1 0 0,1 0 1,0-1-1,0 1 1,0 0-1,0 0 1,0 0-1,-1 0 1,1 0-1,0 0 1,0 0-1,0-1 1,0 1-1,-1 0 0,1 0 1,0 0-1,0 0 1,0 0-1,-1 0 1,1 0-1,0 0 1,0 0-1,0 0 1,0 0-1,-1 0 1,1 0-1,0 0 0,0 0 1,0 0-1,-1 0 1,1 0-1,0 1 1,0-1-1,0 0 1,0 0-1,-1 0 1,1 0-1,0 0 1,0 1-1,-25 6 73,1 2 0,-42 22 0,31-14-29,9-5-23,0 1 0,1 1 1,1 1-1,0 2 0,1 0 1,1 2-1,-34 36 0,53-52-22,1 1 0,0-1 0,0 0 0,1 1 0,-1-1 0,1 1 0,0-1 0,0 1-1,0 0 1,0-1 0,1 1 0,-1 0 0,1 0 0,0 0 0,1 7 0,-1-9-1,0 0 0,0 0 0,1 0 0,-1-1 1,1 1-1,-1 0 0,1 0 0,0 0 0,0-1 0,0 1 1,0 0-1,0-1 0,0 1 0,0-1 0,1 1 1,-1-1-1,0 1 0,1-1 0,-1 0 0,1 0 0,-1 0 1,1 0-1,0 0 0,0 0 0,-1 0 0,1 0 0,0-1 1,0 1-1,0-1 0,0 0 0,3 1 0,4-1 8,0-1 0,1 0-1,-1 0 1,0-1-1,0 0 1,0-1 0,-1 0-1,1 0 1,-1-1 0,1 0-1,11-8 1,8-7 61,44-39 0,-59 47-20,-1-1 1,-1 0-1,0 0 1,-1-1-1,-1 0 0,1-1 1,-2 0-1,0-1 1,10-25-1,-14 20 26,-4 19-68,0 1-1,1-1 0,-1 1 1,0-1-1,0 0 1,0 1-1,0-1 0,0 1 1,0-1-1,0 1 0,0-1 1,0 0-1,0 1 0,0-1 1,0 1-1,0-1 0,0 1 1,-1-1-1,1 1 1,0-1-1,0 1 0,-1-1 1,1 1-1,0-1 0,-1 1 1,1-1-1,0 1 0,-1-1 1,1 1-1,-1-1 0,-8 18 93,6-11-89,1 1 0,0-1 0,0 1 0,0-1 0,1 1 0,0 0 0,0-1 0,1 1 0,-1 0 0,2 0 1,-1-1-1,1 1 0,0 0 0,0 0 0,5 11 0,-5-12-6,1-1 0,0 0 0,0 0 0,1 0 0,-1 0 0,1-1 0,0 1 0,1-1 0,-1 0 0,1 0 0,0 0 0,0 0 0,0-1 0,0 1 0,0-1 0,1 0 0,0 0 0,0-1 0,-1 1 0,11 2 0,-10-4 5,1 0 1,-1-1-1,0 1 0,1-1 0,-1 0 0,1-1 0,-1 1 0,0-1 0,1 0 0,-1-1 0,0 1 0,0-1 1,1 0-1,-2 0 0,1-1 0,8-4 0,6-7 36,0 0 1,27-26-1,-16 14 8,24-30 135,-39 46-78,-16 22 11,-3 6-117,3-3 17,0 0 0,1 0-1,1 0 1,0 0 0,1 0 0,0 0 0,1-1-1,1 1 1,6 14 0,-10-27-15,1 0 0,0 0 0,-1 0 0,1 0 0,0 0 0,0 0 0,0 0 0,0 0 1,1 0-1,-1 0 0,0 0 0,1-1 0,-1 1 0,1-1 0,0 1 0,0-1 0,-1 0 0,1 1 0,0-1 0,0 0 0,0 0 0,0 0 0,0-1 0,4 2 1,-3-2 6,1 0 0,-1 0 0,1 0 0,-1-1 0,0 0 0,1 1 0,-1-1 0,1 0 0,-1-1 0,0 1 0,0-1 0,0 1 0,0-1 0,4-3 0,14-11 100,-1 0-1,0-1 1,-2-1 0,0-1 0,28-39 0,-46 57-112,0 1 1,0 0-1,0 0 1,0 0-1,0 0 0,1 0 1,-1-1-1,0 1 0,0 0 1,0 0-1,0 0 1,0 0-1,0 0 0,0 0 1,1-1-1,-1 1 1,0 0-1,0 0 0,0 0 1,0 0-1,0 0 1,1 0-1,-1 0 0,0 0 1,0 0-1,0 0 1,0 0-1,1 0 0,-1 0 1,0 0-1,0 0 1,0 0-1,0 0 0,1 0 1,-1 0-1,0 0 1,0 0-1,0 0 0,0 0 1,0 0-1,1 0 1,-1 0-1,0 0 0,0 0 1,0 1-1,0-1 0,0 0 1,1 0-1,-1 0 1,0 0-1,0 0 0,0 0 1,0 1-1,0-1 1,0 0-1,0 0 0,0 0 1,0 0-1,0 0 1,0 1-1,1-1 0,-1 0 1,0 0-1,4 19 16,3 5 28,-3-14-24,1 0 1,1 0-1,0-1 1,0 0-1,1 0 1,12 12-1,-17-19-16,1 0 1,-1 0-1,1 0 0,0 0 1,0-1-1,-1 1 0,1-1 0,0 0 1,0 0-1,0 0 0,0 0 1,1 0-1,-1-1 0,0 1 1,0-1-1,0 0 0,0 0 0,1 0 1,-1 0-1,0-1 0,0 1 1,0-1-1,0 0 0,0 0 0,0 0 1,0 0-1,5-3 0,1-1 7,1-1 0,-1 0 0,-1 0 0,1-1 0,-1 0 0,0-1 0,0 0 0,10-14 0,0-4 49,24-46 1,-29 47 45,1 1 0,31-41 0,-44 64-104,-1 1 0,1-1 0,-1 1 0,1-1 0,-1 1 0,1-1 0,-1 1 0,1-1 0,0 1 0,-1-1 0,1 1 0,-1 0 0,1-1 0,0 1-1,0 0 1,-1-1 0,1 1 0,0 0 0,0 0 0,0 0-1,-1 0 0,1 0 0,-1 0 0,0 1 0,1-1 1,-1 0-1,1 0 0,-1 1 0,0-1 0,1 0 0,-1 1 0,0-1 0,1 0 0,-1 1 0,0-1 0,1 0 0,-1 1 0,0-1 0,0 1 0,0-1 0,1 0 0,-1 2 0,5 31 51,-4-26-49,1 43 17,-1 0 0,-3 1 1,-9 55-1,6-64-10,4-34-4,1-2 7,-1 1 0,1-1 0,-2 1 0,1-1 0,-1 1 0,0-1 0,-5 12 0,7-18-12,0 0 0,-1 0 0,1 0 0,0 1 0,-1-1 1,1 0-1,0 0 0,-1 0 0,1 0 0,0 0 0,-1 0 0,1 0 1,0 0-1,-1 0 0,1 0 0,-1 0 0,1 0 0,0 0 1,-1 0-1,1 0 0,0 0 0,-1 0 0,1 0 0,0 0 1,-1 0-1,1-1 0,0 1 0,-1 0 0,1 0 0,0 0 1,-1-1-1,1 1 0,0 0 0,0-1 0,-1 1 0,-12-12 43,12 11-33,-5-5 22,1-1-1,-1 1 1,1-1 0,1 0-1,-1 0 1,1-1-1,1 1 1,-1-1 0,-2-9-1,0 3 35,2 1 47,5 13-114,-1-1 1,1 0-1,0 1 0,0-1 1,-1 1-1,1-1 0,0 1 1,0-1-1,0 1 0,0 0 1,0-1-1,-1 1 0,1 0 1,0 0-1,0-1 0,0 1 1,0 0-1,1 0 0,28-3-28,41 0-1,2 0 18,-45 1-4,0-2 0,0-1 0,37-12 0,-53 13 22,1-1-1,-1 0 1,0-1-1,-1-1 0,1 0 1,-1 0-1,-1-1 1,1 0-1,12-14 1,-22 20 0,7-5 18,-1-1 1,-1 0-1,8-12 1,-13 19-22,0-1 0,0 1 1,0-1-1,0 1 0,-1-1 0,1 1 1,0-1-1,-1 1 0,1-1 1,-1 0-1,0 1 0,1-1 1,-1 0-1,0 1 0,0-1 1,0 0-1,0 0 0,-1 1 0,1-1 1,0 0-1,-1 1 0,1-1 1,-1 1-1,1-1 0,-1 0 1,0 1-1,0-1 0,1 1 1,-3-2-1,2 2-2,0 0 0,0 1 0,0-1 0,-1 1 0,1 0 1,0-1-1,0 1 0,0 0 0,-1 0 0,1-1 0,0 1 0,0 0 0,-1 0 1,1 1-1,0-1 0,0 0 0,-1 0 0,1 1 0,0-1 0,0 0 0,0 1 1,-2 0-1,-27 13 17,29-13-19,-3 2 2,0-1 0,0 1 0,0 0 0,0 0 0,1 1 0,-1-1 0,1 1-1,0-1 1,0 1 0,-4 8 0,6-10 0,0 0-1,0 0 1,0 0-1,0 0 1,1 0 0,-1 0-1,1 0 1,-1 0-1,1 0 1,0 0-1,0 0 1,0 0 0,0 0-1,0 0 1,0 0-1,1 0 1,-1 0-1,1 0 1,-1 0 0,1 0-1,0 0 1,0 0-1,0 0 1,0 0-1,0 0 1,0-1 0,3 4-1,4 2 7,-1-1 0,1 1 1,1-1-1,-1-1 0,1 0 0,0 0 0,0 0 0,1-1 0,-1-1 1,1 0-1,0 0 0,0-1 0,19 2 0,-9-2 20,0-1-1,0-1 1,-1-1-1,1 0 1,0-2 0,25-6-1,-28 4 7,-1 0 0,1-2 1,-1 0-1,0 0 0,19-13 0,-19 5-470,-12 9-2590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27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116 413 17887,'0'0'2578,"-5"-10"-2042,-78-185 248,77 181-739,1 0 1,1-1 0,0 1 0,1-1 0,-3-24-1,6 36-33,1 0-1,-1 0 0,0 0 1,1 0-1,0 0 0,-1 0 1,1 0-1,0 1 1,1-1-1,-1 0 0,0 1 1,1-1-1,0 0 0,-1 1 1,1 0-1,0-1 0,0 1 1,0 0-1,1 0 1,-1 0-1,0 1 0,1-1 1,-1 0-1,1 1 0,3-2 1,5-1 42,1 0 1,-1 0 0,1 1-1,20-2 1,-20 3-2,13-3 214,0 2 0,0 1 0,0 1 0,32 3 1,-57-2-268,1 0 1,-1 0 0,0 0 0,0 0 0,1 0-1,-1 0 1,0 0 0,0 0 0,1 0-1,-1 0 1,0 0 0,0 0 0,1 0 0,-1 0-1,0 0 1,0 1 0,1-1 0,-1 0-1,0 0 1,0 0 0,0 0 0,1 0 0,-1 1-1,0-1 1,0 0 0,0 0 0,0 0 0,1 0-1,-1 1 1,0-1 0,0 0 0,0 0-1,0 1 1,0-1 0,0 0 0,0 0 0,0 0-1,0 1 1,1-1 0,-1 0 0,0 0-1,0 1 1,0-1 0,0 0 0,0 0 0,-1 1-1,1-1 1,0 0 0,0 0 0,0 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27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 14368,'0'0'2543,"84"-14"-2639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30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5 795 8432,'0'0'9801,"-1"-12"-9293,0-2-348,0 8-83,0 0-1,1 0 1,0 0 0,0 0 0,0 0 0,1 0 0,0 0 0,0 0-1,1 0 1,4-11 0,-6 14-26,4-8 241,1-1-1,0 0 1,0 1 0,1 0-1,0 1 1,1-1 0,1 1-1,11-13 1,-14 19-89,5-2 800,-3 21-415,-6-13-587,3 12 200,0 0 1,-1 1 0,-1-1 0,0 1-1,-1 0 1,-1 28 0,2 28 444,-1-54-490,0-2 50,1 0 1,0-1-1,0 1 0,1-1 0,1 1 0,1-1 0,7 16 0,-11-28-173,0-1-1,0 1 0,0-1 0,0 0 1,0 0-1,0 1 0,0-1 0,0 0 1,0 0-1,1 0 0,-1 0 0,0 0 0,1-1 1,-1 1-1,1 0 0,-1-1 0,1 1 1,-1-1-1,1 1 0,0-1 0,-1 0 1,1 1-1,-1-1 0,1 0 0,0 0 0,-1 0 1,1-1-1,-1 1 0,1 0 0,0 0 1,-1-1-1,1 1 0,-1-1 0,1 0 1,-1 1-1,1-1 0,-1 0 0,0 0 1,2-1-1,4-2 49,-1 0-1,0-1 1,0 0 0,-1 0 0,1 0 0,-1 0 0,6-9-1,1-6 84,0-1-1,-1 0 0,-1 0 0,-1-1 1,6-23-1,-4 8 299,-2-1 0,5-50 0,-14 88-461,0 0 0,0 0 1,0 0-1,0 0 1,1 0-1,-1 0 0,0 0 1,0 0-1,0 0 0,0 0 1,0 0-1,0 0 1,0 0-1,0 0 0,0 1 1,0-1-1,0 0 0,1 0 1,-1 0-1,0 0 0,0 0 1,0 0-1,0 0 1,0 0-1,0 0 0,0 0 1,0-1-1,0 1 0,1 0 1,-1 0-1,0 0 1,0 0-1,0 0 0,0 0 1,0 0-1,0 0 0,0 0 1,0 0-1,0 0 1,0 0-1,0 0 0,0 0 1,0 0-1,0 0 0,1 0 1,-1-1-1,0 1 1,0 0-1,0 0 0,0 0 1,0 0-1,0 0 0,0 0 1,0 0-1,0 0 0,0 0 1,0 0-1,0-1 1,0 1-1,0 0 0,0 0 1,0 0-1,0 0 0,0 0 1,0 0-1,0 0 1,0 0-1,6 10 109,8 24 54,-12-29-154,0 0-10,0 0 0,0-1 0,1 1 0,0-1 0,0 0 0,0 0 0,0 0 0,0 0 0,1 0 0,0-1 0,0 0 0,0 0 0,0 0 0,0 0 0,1 0 0,-1-1 0,1 0 0,-1 0 0,1 0 0,0-1 0,0 1 0,0-1 0,0 0 0,0-1 0,0 1 0,0-1 0,0 0 0,0 0 0,1 0 0,-1-1 0,0 0 0,0 0 0,0 0 0,-1-1 0,1 0 0,0 0 0,0 0 0,6-4 0,-4 1 0,0 0 0,-1 0 0,1-1 0,-1 0 0,0 0 0,6-9 0,-12 15 0,-7 6 0,1 1 0,-1 1 0,1-1 0,-6 10 0,3 0 0,-3 4 0,1 2 0,-8 22 0,16-38 0,1 0 0,0-1 0,1 1 0,0 0 0,0 0 0,0 0 0,1 0 0,0 0 0,0 0 0,1 0 0,3 14 0,-3-18 0,0 0 0,1 0 0,0 0 0,0 0 0,0 0 0,0 0 0,0-1 0,0 1 0,4 2 0,-6-4 0,1-1 0,-1 1 0,1 0 0,-1-1 0,1 1 0,-1-1 0,1 1 0,0-1 0,-1 1 0,1-1 0,0 1 0,0-1 0,-1 1 0,1-1 0,0 0 0,0 0 0,0 1 0,-1-1 0,1 0 0,0 0 0,0 0 0,0 0 0,0 0 0,0 0 0,-1 0 0,1 0 0,0 0 0,0-1 0,0 1 0,-1 0 0,1 0 0,0-1 0,0 1 0,0 0 0,-1-1 0,1 1 0,0-1 0,0 0 0,3-6 0,0 1 0,0-1 0,-1 0 0,-1 0 0,1 0 0,-1 0 0,0-1 0,0 1 0,-1 0 0,0-1 0,0-14 0,-2 1 0,0 0 0,-8-43 0,7 57 0,0 1 0,0-1 0,0 1 0,-1-1 0,0 1 0,0 0 0,0 0 0,-1 1 0,0-1 0,0 1 0,-1-1 0,1 1 0,-7-5 0,11 10 0,0 0 0,0 0 0,0-1 0,-1 1 0,1 0 0,0 0 0,0-1 0,0 1 0,0 0 0,-1 0 0,1 0 0,0-1 0,0 1 0,-1 0 0,1 0 0,0 0 0,0 0 0,-1-1 0,1 1 0,0 0 0,-1 0 0,1 0 0,0 0 0,0 0 0,-1 0 0,1 0 0,0 0 0,-1 0 0,1 0 0,0 0 0,-1 0 0,1 0 0,0 0 0,0 0 0,-1 0 0,1 1 0,0-1 0,0 0 0,-1 0 0,1 0 0,0 0 0,0 0 0,-1 1 0,1-1 0,0 0 0,0 0 0,-1 1 0,1-1 0,0 0 0,0 0 0,0 0 0,0 1 0,0-1 0,-1 0 0,1 1 0,0-1 0,0 0 0,0 0 0,0 1 0,0-1 0,0 0 0,0 1 0,0 0 0,0 0 0,0 0 0,0 0 0,0 0 0,0 0 0,0 0 0,1 0 0,-1 0 0,0 0 0,1 0 0,-1 0 0,1 0 0,-1 0 0,1-1 0,-1 1 0,1 0 0,-1 0 0,1 0 0,1 0 0,1 2 0,1-1 0,0 1 0,-1-1 0,1 0 0,0-1 0,0 1 0,1-1 0,-1 1 0,0-1 0,0-1 0,1 1 0,-1 0 0,0-1 0,7 0 0,-4-1 0,0 0 0,0 0 0,0-1 0,0 0 0,0 0 0,0-1 0,0 0 0,6-3 0,5-6 0,0 0 0,-1-1 0,0 0 0,26-29 0,-27 24 0,0-1 0,-2 0 0,0-1 0,-2 0 0,0-1 0,-1-1 0,12-33 0,-10 16 0,-1-1 0,-3-1 0,8-62 0,-12 34 0,-5 61 0,0 0 0,-1 1 0,0-1 0,0 1 0,0-1 0,-1 1 0,-3-8 0,5 14 0,0 1 0,0 0 0,-1-1 0,1 1 0,0 0 0,0-1 0,0 1 0,-1 0 0,1-1 0,0 1 0,0 0 0,0-1 0,-1 1 0,1 0 0,0 0 0,-1-1 0,1 1 0,0 0 0,-1 0 0,1 0 0,0 0 0,-1-1 0,1 1 0,0 0 0,-1 0 0,1 0 0,-1 0 0,1 0 0,0 0 0,-1 0 0,1 0 0,0 0 0,-1 0 0,1 0 0,-1 0 0,1 0 0,-16 12 0,-9 23 0,23-33 0,-8 15 0,1 1 0,1 1 0,0-1 0,2 1 0,0 0 0,1 1 0,1-1 0,0 1 0,2 0 0,1 0 0,0 27 0,4 15 0,3 0 0,19 82 0,-20-119 0,16 46 0,-18-61 0,2 0 0,-1-1 0,1 0 0,1 0 0,-1 0 0,1-1 0,12 13 0,-16-20 0,0 0 0,-1 1 0,1-1 0,0 0 0,0 0 0,0-1 0,0 1 0,0 0 0,0-1 0,0 1 0,1-1 0,-1 0 0,0 0 0,0 0 0,0 0 0,4 0 0,39-7 0,-29 4 0,0 1 0,0-1 0,0-1 0,0 0 0,-1 0 0,1-2 0,-1 0 0,-1-1 0,17-9 0,-27 13 0,1 1 0,0 0 0,0 0 0,0 0 0,0 1 0,0-1 0,0 1 0,1 0 0,-1 1 0,10-1 0,-15 1 0,0 0 0,1 0 0,-1 0 0,0 0 0,0 0 0,1 0 0,-1-1 0,0 1 0,0 0 0,0 0 0,1 0 0,-1-1 0,0 1 0,0 0 0,0 0 0,0-1 0,1 1 0,-1 0 0,0 0 0,0-1 0,0 1 0,0 0 0,0 0 0,0-1 0,0 1 0,0 0 0,0-1 0,0 1 0,0 0 0,0 0 0,0-1 0,0 1 0,0 0 0,0-1 0,0 1 0,-7-25 880,-2 11-5835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30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15176,'0'0'2313,"6"11"-1431,30 57 930,-35-66-1572,1 1 352,-1 0 0,1 0 0,-1 1 0,0-1 0,0 0 0,1 8 2611,-5-19-3182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33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9848,'0'0'5260,"3"11"-4767,1 11-126,0 1 1,-1 0-1,-1 41 0,-3-60-326,-10 389 3295,-10-111-86,20-227-1040,11-74-1470,11-32-304,12-28 33,-8 26-166,-16 32-140,1 1 0,0 0 0,14-18 0,-17 28-56,-6 8-61,0-1-1,0 1 0,1 0 0,-1 0 0,1-1 1,0 1-1,-1 0 0,1 0 0,0 0 0,0 1 1,1-1-1,-1 0 0,0 1 0,0-1 1,5-1-1,-6 3-36,-1 1 0,1-1 0,0 0 0,-1 1 0,1-1 0,-1 1 0,1-1 0,-1 0 0,1 1 0,-1-1 0,1 1 0,-1 0 0,1-1 0,-1 1 0,0-1 0,1 1 0,-1 0 0,0-1 0,1 1 0,-1-1 0,0 1 0,0 0 0,0 0 0,1-1 0,-1 1 0,0 0 0,0-1 0,0 1 0,0 1 0,0 26 98,0-23-80,-4 93 216,1-56-6,3 54 0,0-93-198,0 0 0,0 0-1,1 0 1,0 0 0,-1 0-1,1 0 1,0 0 0,1-1 0,1 6-1,-2-8-28,-1 1 1,1 0-1,-1-1 0,1 1 0,0-1 0,-1 1 0,1-1 0,0 1 0,-1-1 1,1 1-1,0-1 0,0 0 0,-1 1 0,1-1 0,0 0 0,0 0 0,0 0 1,-1 0-1,1 1 0,0-1 0,0 0 0,0 0 0,0 0 0,-1-1 0,1 1 1,0 0-1,0 0 0,0 0 0,-1-1 0,1 1 0,0 0 0,0-1 0,-1 1 1,1 0-1,0-1 0,-1 1 0,2-2 0,8-5 33,-1-1 1,-1 0-1,0 0 0,0-1 0,13-18 1,6-6 33,33-38 107,93-97 187,-144 156-360,-6 6 107,-10 16-98,4-4-14,-18 29 16,-52 101 244,67-121-242,0 0 0,0 0 0,2 1 0,0 0 0,1 0 1,0 0-1,0 23 0,3-37-24,0 1 0,0-1 0,0 1 0,0-1 0,0 0 0,1 1 0,-1-1 0,1 0 0,1 4 0,6-2 0,8-10 0,-13 4 0,-1 0 0,1-1 0,-1 1 0,1 0 0,-1-1 0,0 0 0,0 1 0,0-1 0,-1 0 0,1 0 0,-1 0 0,2-4 0,13-45 0,-10 29 0,3-5 0,-2 0 0,0 0 0,-2 0 0,2-56 0,-7 89 0,1 0 0,0 0 0,1 0 0,-1 0 0,1 0 0,2 5 0,5 16 0,-5-14 0,2 13 0,18 40 0,-22-59 0,1-1 0,0 1 0,0 0 0,1-1 0,0 0 0,0 0 0,0 0 0,0 0 0,1-1 0,-1 1 0,1-1 0,8 5 0,-11-9 0,1 1 0,-1 0 0,0-1 0,0 0 0,0 1 0,1-1 0,-1 0 0,0 0 0,0 0 0,1-1 0,-1 1 0,0 0 0,0-1 0,0 0 0,1 1 0,-1-1 0,0 0 0,0 0 0,0 0 0,0 0 0,-1-1 0,1 1 0,0 0 0,0-1 0,-1 1 0,3-3 0,5-5 0,-1 0 0,1 0 0,8-15 0,-2-1 0,-1-1 0,17-42 0,-19 38 0,28-55 0,-40 85 0,0 0 0,0-1 0,0 1 0,0 0 0,0 0 0,0 0 0,0 0 0,0 0 0,0-1 0,0 1 0,0 0 0,0 0 0,0 0 0,0 0 0,0 0 0,0 0 0,1-1 0,-1 1 0,0 0 0,0 0 0,0 0 0,0 0 0,0 0 0,0 0 0,1 0 0,-1 0 0,0 0 0,0 0 0,0 0 0,0 0 0,0 0 0,0 0 0,1 0 0,-1 0 0,0-1 0,0 1 0,0 1 0,0-1 0,0 0 0,1 0 0,-1 0 0,0 0 0,0 0 0,0 0 0,0 0 0,0 0 0,1 0 0,-1 0 0,0 0 0,0 0 0,5 10 0,0 13 0,7 159 0,-11-117 0,0-63 0,2-6 0,1-7 0,11-48 0,-11 38 0,2 0 0,11-30 0,-15 46 0,1 1 0,-1 0 0,1 0 0,-1-1 0,1 1 0,1 1 0,-1-1 0,0 0 0,1 1 0,7-5 0,-10 6 0,1 1 0,0 0 0,-1 1 0,1-1 0,0 0 0,0 0 0,0 1 0,0-1 0,-1 1 0,1-1 0,0 1 0,0 0 0,0 0 0,0 0 0,0 0 0,0 0 0,0 0 0,0 1 0,0-1 0,0 0 0,0 1 0,0 0 0,-1-1 0,1 1 0,0 0 0,0 0 0,-1 0 0,1 0 0,2 2 0,9 9 0,-3-3 0,0-1 0,1 0 0,16 10 0,-24-16 0,0-1 0,0 0 0,0 1 0,0-1 0,1 0 0,-1 0 0,0-1 0,1 1 0,-1-1 0,0 1 0,1-1 0,-1 0 0,1-1 0,-1 1 0,0 0 0,1-1 0,-1 0 0,6-2 0,-6 2 0,0-2 0,0 1 0,0 0 0,0 0 0,-1-1 0,1 0 0,-1 1 0,1-1 0,2-5 0,17-32 0,-17 30 0,-1-1 0,0 0 0,3-18 0,-6 26 0,0-1 0,-1 0 0,1 0 0,-1 0 0,0 0 0,-1 1 0,1-1 0,-1 0 0,1 0 0,-1 0 0,0 0 0,0 1 0,-1-1 0,-1-4 0,2 8 0,1 0 0,0-1 0,0 1 0,0 0 0,0 0 0,0 0 0,0 0 0,0-1 0,-1 1 0,1 0 0,0 0 0,0 0 0,0 0 0,0 0 0,-1-1 0,1 1 0,0 0 0,0 0 0,0 0 0,-1 0 0,1 0 0,0 0 0,0 0 0,0 0 0,-1 0 0,1 0 0,0 0 0,0 0 0,0 0 0,-1 0 0,1 0 0,0 0 0,0 0 0,-1 0 0,1 0 0,0 0 0,0 0 0,0 0 0,-1 0 0,1 1 0,0-1 0,0 0 0,0 0 0,-9 12 0,-3 15 0,8-16 0,0 1 0,1 0 0,1 0 0,0 0 0,1 0 0,0 0 0,1 17 0,0-23 0,1 1 0,0-1 0,0 1 0,1-1 0,-1 0 0,1 1 0,1-1 0,-1 0 0,1 0 0,0 0 0,1-1 0,-1 1 0,1-1 0,0 0 0,6 6 0,-6-7 0,1-1 0,-1 0 0,1 0 0,0-1 0,-1 1 0,1-1 0,0 0 0,0-1 0,1 1 0,-1-1 0,0 0 0,0 0 0,1 0 0,-1-1 0,1 0 0,7-1 0,-3 1 0,1-2 0,-1 0 0,1 0 0,-1 0 0,0-2 0,0 1 0,13-7 0,-11 3 0,0 0 0,-1 0 0,0-1 0,-1-1 0,0 0 0,0 0 0,-1-1 0,0 0 0,0-1 0,-1 0 0,-1 0 0,0 0 0,9-21 0,-16 32 1,11-21 851,-5 9-5692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36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0 521 10248,'0'0'7207,"12"-4"-6695,-3 1-382,-4 2-66,1-1-1,-1 0 1,0 0-1,-1 0 1,1 0-1,0-1 1,-1 0 0,1 0-1,-1 0 1,0 0-1,0-1 1,6-6-1,13-23 591,-3 0 0,-1-1-1,28-69 1,-32 69-257,-4 9-89,0-1 323,0 0 1,2 1-1,1 0 1,22-29 0,-34 51-450,0 1 1,0-1 0,1 1-1,-1-1 1,0 1 0,1 0-1,0 0 1,-1 0 0,6-3-1,-7 5-129,0 0 0,0 0 0,1 0 0,-1 0-1,0 0 1,1 0 0,-1 0 0,0 0 0,0 0-1,1 1 1,-1-1 0,0 1 0,0-1 0,1 1-1,-1-1 1,0 1 0,0-1 0,0 1 0,0 0-1,0 0 1,0 0 0,0 0 0,0-1 0,0 1-1,0 0 1,-1 1 0,2 0 0,6 8 65,-1 0 0,0 1 1,-1-1-1,0 1 0,-1 1 1,0-1-1,-1 1 0,0 0 1,-1 0-1,0 0 0,2 20 0,-3-3 109,-1 0-1,-1 0 0,-7 54 0,4-66-67,0 0 1,-8 23-1,9-34-98,0-1 0,0 1-1,-1 0 1,0-1 0,0 1-1,0-1 1,0 0 0,-1 0-1,-8 8 1,10-11-47,-1-1-1,1 0 1,-1 1-1,1-1 1,-1 0-1,0 0 1,1-1-1,-1 1 1,0 0-1,0-1 1,1 0-1,-1 0 1,0 0-1,0 0 1,0 0-1,0 0 1,1-1-1,-1 1 1,0-1-1,1 0 1,-1 0-1,0 0 1,1 0-1,-1 0 1,1 0 0,-3-2-1,-5-3 43,0-1 0,1 1-1,0-1 1,-17-17 0,13 10-56,0 0 0,-15-24 0,24 32 0,1 0 0,0 1 0,0-1 0,0 0 0,1-1 0,0 1 0,0 0 0,0-1 0,1 1 0,-1-13 0,1 18 0,1 0 0,0 0 0,0-1 0,0 1 0,0 0 0,0 0 0,0-1 0,1 1 0,-1 0 0,0 0 0,1 0 0,-1 0 0,0-1 0,1 1 0,-1 0 0,1 0 0,0 0 0,-1 0 0,1 0 0,0 0 0,0 0 0,0 0 0,0 0 0,0 1 0,-1-1 0,1 0 0,1 1 0,-1-1 0,0 0 0,0 1 0,0-1 0,0 1 0,0 0 0,0-1 0,1 1 0,-1 0 0,0 0 0,0-1 0,1 1 0,-1 0 0,0 0 0,0 0 0,0 1 0,2-1 0,6 2 0,0 0 0,0 1 0,-1 0 0,16 7 0,-14-5 0,45 21 0,-33-15 0,1 0 0,1-1 0,26 6 0,-44-14 0,-1-2 0,0 1 0,1 0 0,-1-1 0,0 0 0,1-1 0,-1 1 0,0-1 0,0 0 0,1 0 0,-1 0 0,7-4 0,-4 2 0,0-2 0,0 1 0,0-1 0,-1 0 0,0 0 0,12-12 0,-4 1 0,-2 0 0,1 0 0,-2-2 0,0 0 0,13-27 0,-16 26 0,-1 1 0,19-29 0,-24 43 0,0 0 0,0 0 0,0 1 0,0-1 0,0 1 0,1 0 0,0 0 0,-1 0 0,1 0 0,0 0 0,1 1 0,6-3 0,-8 5 0,-1-1 0,1 1 0,0 1 0,-1-1 0,1 0 0,0 1 0,-1-1 0,1 1 0,-1 0 0,1-1 0,-1 1 0,1 1 0,-1-1 0,1 0 0,2 3 0,12 5 0,30 9 0,28 11 0,-74-28 0,0-1 0,1 1 0,-1-1 0,1 0 0,-1 1 0,1-1 0,-1 0 0,1 0 0,-1 0 0,1 0 0,2 0 0,-9-12 0,4 11 0,-3-4 0,-1 0 0,0 0 0,0 0 0,0 0 0,-1 1 0,1 0 0,-1 0 0,0 0 0,0 1 0,-1 0 0,-7-3 0,9 4 0,0 0 0,0 1 0,0-1 0,0 1 0,0 0 0,-1 0 0,1 1 0,0 0 0,0-1 0,-1 2 0,1-1 0,0 1 0,0 0 0,-1 0 0,-7 2 0,7 1 0,0 0 0,0 1 0,0-1 0,0 1 0,1 0 0,0 1 0,0-1 0,0 1 0,0 0 0,1 0 0,0 1 0,1-1 0,-1 1 0,1 0 0,1-1 0,-1 2 0,1-1 0,0 0 0,1 0 0,0 1 0,-1 13 0,2-14 0,0 1 0,0-1 0,1 0 0,0 1 0,0-1 0,0 0 0,1 1 0,1-1 0,5 13 0,-6-15 0,1-1 0,0 0 0,0 1 0,0-1 0,0 0 0,1 0 0,-1-1 0,1 1 0,0-1 0,0 0 0,0 0 0,1 0 0,-1-1 0,1 1 0,4 1 0,-6-3 0,0-1 0,0 1 0,0-1 0,0 0 0,0 0 0,0 0 0,-1 0 0,1 0 0,0-1 0,0 1 0,0-1 0,0 0 0,-1 0 0,1 0 0,0 0 0,-1 0 0,1 0 0,4-4 0,2-1 0,-1 0 0,0 0 0,-1-1 0,9-9 0,-4 2 0,0 0 0,-1-1 0,-1 0 0,0-1 0,-1-1 0,-1 1 0,0-1 0,8-30 0,-12 27 0,-13 42 0,8-12 0,0 1 0,1-1 0,1 1 0,0-1 0,0 1 0,4 12 0,-4-19 0,0 0 0,0 1 0,1-1 0,-1 0 0,1 0 0,0 0 0,1 0 0,-1 0 0,0-1 0,1 1 0,0-1 0,0 1 0,0-1 0,0 0 0,1 0 0,-1 0 0,5 2 0,-5-4 0,-1 0 0,1-1 0,-1 1 0,1-1 0,-1 1 0,1-1 0,-1 0 0,1 0 0,-1 0 0,1 0 0,-1 0 0,1-1 0,-1 1 0,1-1 0,-1 0 0,1 0 0,-1 0 0,0 0 0,0 0 0,1 0 0,3-3 0,5-4 0,-1 0 0,19-19 0,-21 20 0,143-165 0,-125 140 0,-25 30 0,0 1 0,0 0 0,0-1 0,1 1 0,-1 0 0,0 0 0,1 0 0,-1 0 0,1 0 0,-1 0 0,1 0 0,-1 1 0,3-2 0,-3 2 0,0 0 0,0 0 0,0 0 0,0 0 0,0 0 0,0 0 0,-1 0 0,1 0 0,0 1 0,0-1 0,0 0 0,0 0 0,-1 1 0,1-1 0,0 0 0,0 1 0,-1-1 0,1 1 0,1 0 0,0 2 0,0-1 0,0 0 0,-1 1 0,1-1 0,-1 1 0,1 0 0,-1 0 0,0-1 0,0 1 0,0 0 0,0 0 0,-1 0 0,1 5 0,-1 35 0,-1-33 0,1 0 0,0 1 0,2 13 0,1-20 0,1-9 0,3-11 0,-7 15 0,7-18 0,1 0 0,1 1 0,0 0 0,2 0 0,20-26 0,-31 43 0,0 1 0,0-1 0,1 1 0,-1 0 0,0-1 0,1 1 0,-1-1 0,0 1 0,1 0 0,-1-1 0,0 1 0,1 0 0,-1-1 0,1 1 0,-1 0 0,0 0 0,1 0 0,-1-1 0,1 1 0,-1 0 0,1 0 0,-1 0 0,1 0 0,-1 0 0,1 0 0,-1 0 0,1 0 0,-1 0 0,1 0 0,0 0 0,0 1 0,0 0 0,-1-1 0,1 1 0,-1 0 0,1 0 0,-1-1 0,1 1 0,-1 0 0,0 0 0,1 0 0,-1 0 0,0 0 0,0 0 0,1 0 0,-1 0 0,2 43 0,-2-39 0,0 109 0,0-114 0,0 0 0,0 0 0,0 0 0,-1 1 0,1-1 0,0 0 0,0 0 0,0 0 0,0 0 0,0 0 0,0 0 0,0 1 0,0-1 0,0 0 0,0 0 0,0 0 0,0 0 0,0 0 0,0 0 0,0 1 0,0-1 0,0 0 0,0 0 0,0 0 0,0 0 0,0 0 0,1 0 0,-1 1 0,0-1 0,0 0 0,0 0 0,0 0 0,0 0 0,0 0 0,0 0 0,0 0 0,0 0 0,1 0 0,-1 1 0,0-1 0,0 0 0,0 0 0,0 0 0,0 0 0,0 0 0,1 0 0,-1 0 0,0 0 0,0 0 0,0 0 0,0 0 0,0 0 0,0 0 0,1 0 0,5-8 0,6-13 0,-3-4 0,2 1 0,0 1 0,17-25 0,-27 47 0,-1 0 0,1 0 0,0 0 0,0 0 0,0 0 0,0 0 0,0 0 0,0 0 0,0 0 0,0 0 0,0 0 0,0 1 0,0-1 0,1 1 0,-1-1 0,0 1 0,1-1 0,0 0 0,-1 1 0,0 1 0,0-1 0,0 0 0,1 0 0,-1 0 0,0 1 0,0-1 0,0 0 0,0 1 0,0-1 0,-1 1 0,1-1 0,0 1 0,0-1 0,0 1 0,0 0 0,1 1 0,3 4 0,-1 0 0,0 0 0,0 0 0,0 0 0,3 9 0,-4-7 0,4 5 0,0 0 0,1-1 0,12 15 0,-15-21 0,-1-1 0,1 0 0,0-1 0,0 1 0,1-1 0,-1 0 0,1 0 0,0-1 0,7 4 0,-9-6 0,-1 0 0,1-1 0,-1 0 0,1 1 0,-1-1 0,1 0 0,-1-1 0,1 1 0,-1 0 0,0-1 0,1 0 0,-1 0 0,0 0 0,1 0 0,-1-1 0,0 1 0,0-1 0,4-3 0,1 0 0,0 0 0,0-1 0,-1 0 0,0-1 0,11-12 0,-14 14 0,0 0 0,-1-1 0,1 1 0,-1-1 0,0 0 0,0 0 0,-1 0 0,0-1 0,0 1 0,0 0 0,-1-1 0,0 1 0,0-1 0,-1-12 0,0 18 0,0 1 0,-1-1 0,1 1 0,0-1 0,-1 0 0,1 1 0,-1-1 0,1 1 0,0-1 0,-1 1 0,0-1 0,1 1 0,-1-1 0,1 1 0,-1 0 0,1-1 0,-1 1 0,0 0 0,1-1 0,-1 1 0,0 0 0,1 0 0,-1 0 0,0 0 0,0-1 0,1 1 0,-1 0 0,0 0 0,1 0 0,-1 1 0,0-1 0,1 0 0,-1 0 0,0 0 0,0 0 0,1 1 0,-1-1 0,0 1 0,-27 11 0,21-7 0,2 0 0,-1 0 0,1 0 0,-1 1 0,1 0 0,1 0 0,-1 0 0,1 0 0,0 1 0,1-1 0,0 1 0,-4 10 0,5-12 0,1 0 0,-1 1 0,1-1 0,0 1 0,0 0 0,0-1 0,1 1 0,0 0 0,0-1 0,1 1 0,-1-1 0,1 1 0,0 0 0,1-1 0,-1 1 0,1-1 0,3 6 0,-4-9 0,1 0 0,-1 1 0,1-1 0,0 0 0,0 0 0,0 0 0,0 0 0,0 0 0,0 0 0,1-1 0,-1 1 0,1-1 0,-1 1 0,1-1 0,3 1 0,-1-1 0,0 1 0,1-1 0,-1 0 0,0-1 0,1 0 0,-1 1 0,10-2 0,-5-1 0,1 0 0,0 0 0,-1-1 0,1 0 0,-1-1 0,0 0 0,14-9 0,-14 7 142,0-1-1,-1 0 1,1 0 0,-2-1-1,12-12 1,-15 14-1099,0-1 0,0 0 0,-1 0 0,6-11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50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85 791 9648,'0'0'7457,"-8"10"-7109,-41 51 330,22-16 1153,35-82 529,1 14-1928,7-22 496,26-51 0,-35 83-664,0 1 1,0 0 0,1 0 0,1 1-1,0 0 1,1 1 0,0-1 0,19-13 0,-29 23-237,0 1 0,0 0 0,1 0 0,-1-1 0,0 1 0,0 0 0,1 0 0,-1 0 0,0-1 0,1 1 0,-1 0 0,0 0 0,1 0 0,-1 0 0,0 0 0,1 0 0,-1 0 0,1 0 0,-1 0 0,0 0 0,1 0 0,-1 0 0,0 0 0,1 0 0,-1 0 0,0 0 0,1 0 0,-1 0 0,0 0 1,1 1-1,-1-1 0,0 0 0,1 0 0,-1 0 0,0 1 0,1-1 0,-1 0 0,0 0 0,0 1 0,1-1 0,-1 0 0,0 0 0,0 1 0,0-1 0,0 0 0,1 1 0,-1-1 0,0 0 0,0 1 0,0-1 0,0 0 0,0 1 0,0-1 0,0 1 0,2 25 324,-2-19-236,24 354 2112,-22-336-2019,-2-12 98,2 0 1,3 19 0,-5-32-305,0 1 0,0-1 1,0 0-1,0 1 0,0-1 1,1 0-1,-1 1 0,0-1 1,0 0-1,0 1 1,0-1-1,1 0 0,-1 1 1,0-1-1,0 0 0,1 0 1,-1 0-1,0 1 0,0-1 1,1 0-1,-1 0 0,0 0 1,1 1-1,-1-1 0,0 0 1,1 0-1,-1 0 0,0 0 1,1 0-1,-1 0 1,0 0-1,1 0 0,-1 0 1,0 0-1,1 0 0,13-7 127,9-18 17,-8 2-147,-1-1 0,-1-1 0,-1 0 0,-1-1 0,-1 0 0,-2-1 0,0 1 0,-2-2 0,-1 1 0,-1-1 0,0-43 0,-4 69 0,0 1 0,0-1 0,0 1 0,0-1 0,0 1 0,1-1 0,-1 1 0,0-1 0,1 1 0,-1-1 0,1 1 0,-1 0 0,1-1 0,0 1 0,-1 0 0,1-1 0,0 1 0,2-2 0,-2 3 0,0-1 0,0 1 0,0 0 0,0-1 0,0 1 0,0 0 0,0 0 0,0 0 0,0 0 0,0 0 0,0 0 0,0 0 0,0 1 0,0-1 0,0 0 0,0 0 0,0 1 0,0-1 0,0 1 0,0-1 0,0 1 0,0-1 0,0 1 0,0-1 0,-1 1 0,2 1 0,22 13 0,-1-1 0,2-1 0,0-1 0,51 16 0,-72-27 0,1 0 0,-1 0 0,0 0 0,0-1 0,0 0 0,1 0 0,-1 0 0,0 0 0,0-1 0,0 1 0,1-1 0,-1 0 0,0 0 0,0-1 0,0 1 0,0-1 0,-1 0 0,1 0 0,0 0 0,-1 0 0,1-1 0,-1 0 0,5-4 0,-5 4 0,0 0 0,0 0 0,0-1 0,-1 1 0,1-1 0,-1 0 0,0 0 0,0 0 0,0 0 0,0 0 0,-1 0 0,1 0 0,-1-1 0,0 1 0,-1 0 0,1-1 0,-1 1 0,0-1 0,0 1 0,0-1 0,-1 1 0,0-6 0,0 8 0,1 0 0,-1 0 0,1 0 0,-1 0 0,0 0 0,0 0 0,0 0 0,0 0 0,0 0 0,0 0 0,0 0 0,-1 1 0,1-1 0,-1 1 0,1-1 0,-1 1 0,0-1 0,1 1 0,-1 0 0,0 0 0,0 0 0,0 0 0,0 0 0,0 0 0,0 1 0,-2-1 0,1 0 0,0 1 0,1 1 0,-1-1 0,0 0 0,0 1 0,1 0 0,-1-1 0,1 1 0,-1 0 0,0 0 0,1 0 0,-1 1 0,1-1 0,0 1 0,0-1 0,-1 1 0,1 0 0,0 0 0,-2 3 0,-2 1 0,1 1 0,0 0 0,0 0 0,1 1 0,0 0 0,1-1 0,-1 1 0,1 0 0,1 0 0,0 1 0,-3 16 0,4-13 0,0 0 0,0 1 0,2-1 0,-1 1 0,2-1 0,-1 0 0,7 23 0,-6-31 0,-1 1 0,1-1 0,0 0 0,0 0 0,0 0 0,0 0 0,1 0 0,0 0 0,-1 0 0,1-1 0,1 1 0,-1-1 0,0 0 0,1 0 0,0 0 0,0-1 0,0 1 0,0-1 0,0 0 0,0 0 0,0 0 0,1-1 0,-1 1 0,1-1 0,-1 0 0,1 0 0,0-1 0,-1 1 0,1-1 0,0 0 0,-1-1 0,9 0 0,-2-2 0,0 0 0,0 0 0,0-1 0,-1 0 0,0-1 0,0 0 0,0 0 0,0-1 0,-1-1 0,0 0 0,16-15 0,0-3 0,-2-2 0,32-44 0,-34 40 0,0-1 0,-2-1 0,-2 0 0,-1-1 0,-1-1 0,-2-1 0,-2 0 0,-1-1 0,-2 0 0,-1 0 0,-2 0 0,0-43 0,-4 43 0,0 18 0,-1 0 0,0 0 0,-2 0 0,0 0 0,-1 0 0,-6-22 0,9 40 0,0 0 0,-1-1 0,1 1 0,0 0 0,-1 0 0,1 0 0,-1 0 0,1 0 0,-1 0 0,1 0 0,-1 0 0,0 0 0,0 0 0,1 0 0,-1 0 0,0 1 0,0-1 0,0 0 0,0 1 0,0-1 0,0 0 0,0 1 0,0-1 0,0 1 0,0-1 0,0 1 0,0 0 0,0 0 0,-1-1 0,1 1 0,0 0 0,0 0 0,0 0 0,-2 0 0,0 1 0,1 0 0,0 0 0,0 1 0,0-1 0,0 0 0,0 1 0,1-1 0,-1 1 0,0 0 0,1-1 0,-1 1 0,1 0 0,0 0 0,-1 0 0,1 0 0,-1 4 0,-6 13 0,1 0 0,1 0 0,1 0 0,0 1 0,2 0 0,-2 26 0,4 122 0,13-21 0,-10-132 0,1 0 0,1 0 0,0-1 0,1 1 0,1-1 0,0 0 0,12 21 0,-16-32 0,1 0 0,-1-1 0,0 1 0,1 0 0,-1-1 0,1 0 0,0 0 0,0 1 0,0-2 0,0 1 0,0 0 0,0-1 0,0 1 0,1-1 0,-1 0 0,0 0 0,1 0 0,-1 0 0,1-1 0,-1 1 0,1-1 0,-1 0 0,1 0 0,0-1 0,-1 1 0,1-1 0,-1 1 0,0-1 0,6-2 0,0 0 0,0-1 0,0 0 0,-1 0 0,1-1 0,-1 0 0,0-1 0,0 0 0,-1 0 0,12-12 0,3-6 0,-10 13 0,-1-1 0,0 0 0,-1-1 0,0 0 0,-1 0 0,8-17 0,-27 53 0,2-4 0,0 0 0,-6 24 0,12-39 0,1 1 0,0 0 0,0-1 0,1 1 0,-1 0 0,1 0 0,0 0 0,1-1 0,-1 1 0,1 0 0,0 0 0,0-1 0,0 1 0,0 0 0,4 6 0,-4-9 0,1 0 0,-1 1 0,1-1 0,-1 0 0,1 0 0,0 0 0,0 0 0,0-1 0,0 1 0,0 0 0,0-1 0,1 0 0,-1 1 0,0-1 0,1 0 0,-1 0 0,1 0 0,-1-1 0,1 1 0,-1 0 0,1-1 0,0 0 0,-1 0 0,1 1 0,0-1 0,-1-1 0,1 1 0,0 0 0,-1-1 0,1 1 0,-1-1 0,1 0 0,-1 0 0,1 0 0,-1 0 0,0-1 0,1 1 0,-1 0 0,0-1 0,0 0 0,0 1 0,0-1 0,0 0 0,0 0 0,-1 0 0,1 0 0,-1-1 0,1 1 0,-1 0 0,0-1 0,0 1 0,0 0 0,0-1 0,0 1 0,-1-1 0,1 0 0,-1 1 0,1-1 0,-1 0 0,0 1 0,0-1 0,0 0 0,-1-3 0,0-4 0,-1 1 0,1-1 0,-2 0 0,1 0 0,-2 1 0,1 0 0,-1-1 0,0 1 0,-1 1 0,0-1 0,-1 1 0,0 0 0,-8-10 0,12 16 0,0 1 0,0-1 0,0 0 0,0 1 0,0-1 0,0 1 0,-1-1 0,1 1 0,0 0 0,-1 0 0,1 0 0,-1 1 0,1-1 0,-1 1 0,0-1 0,1 1 0,-5 0 0,7 0 0,0 0 0,-1 1 0,1-1 0,-1 0 0,1 1 0,0-1 0,-1 1 0,1-1 0,0 1 0,0-1 0,0 1 0,-1-1 0,1 1 0,0-1 0,0 1 0,0-1 0,0 1 0,0 0 0,0-1 0,0 1 0,0-1 0,0 1 0,0-1 0,0 1 0,0-1 0,0 1 0,0-1 0,0 1 0,1-1 0,-1 1 0,0-1 0,0 1 0,1-1 0,-1 1 0,0-1 0,1 1 0,-1-1 0,0 0 0,1 1 0,5 3 0,-1 0 0,1 0 0,0-1 0,0 0 0,0 0 0,1-1 0,-1 0 0,1 0 0,-1 0 0,10 1 0,7-1 0,38 1 0,-37-4 0,0-2 0,-1 0 0,1-2 0,-1 0 0,0-2 0,33-13 0,-37 12 0,35-20 0,-51 27 0,-2 1 0,0 0 0,-1 0 0,1 0 0,-1 0 0,1 0 0,0 0 0,-1 0 0,1 0 0,-1 0 0,1-1 0,0 1 0,-1 0 0,1 0 0,-1-1 0,1 1 0,-1 0 0,1-1 0,-1 1 0,1-1 0,-1 1 0,1 0 0,-1-1 0,1 1 0,-1-1 0,1 0 0,-3 1 0,1 1 0,0 0 0,-1-1 0,1 1 0,0 0 0,-1 0 0,1 0 0,0 0 0,0 0 0,0 0 0,0 0 0,0 1 0,0-1 0,-1 2 0,1-1 0,-7 8 0,0 0 0,1 1 0,0 0 0,1 0 0,0 0 0,1 1 0,0 0 0,-4 19 0,8-27 0,0 0 0,0 0 0,1 0 0,-1 0 0,1 1 0,0-1 0,0 0 0,1 0 0,-1 0 0,1 0 0,0 0 0,0 0 0,0 0 0,1 0 0,-1 0 0,1 0 0,0-1 0,0 1 0,0 0 0,1-1 0,-1 0 0,1 0 0,0 0 0,0 0 0,0 0 0,0 0 0,0-1 0,1 1 0,6 3 0,-6-4 0,1 0 0,-1-1 0,0 0 0,1 1 0,-1-1 0,1-1 0,-1 1 0,1-1 0,-1 0 0,1 0 0,0 0 0,-1 0 0,1-1 0,-1 0 0,1 0 0,-1 0 0,0 0 0,1-1 0,-1 0 0,7-3 0,7-6 0,0 0 0,0-2 0,20-17 0,1-1 0,0-1 0,-30 23 0,1 1 0,19-13 0,-28 20 0,-1 1 0,1 0 0,-1-1 0,1 1 0,-1 0 0,1 0 0,0-1 0,-1 1 0,1 0 0,-1 0 0,1 0 0,0 0 0,-1 0 0,1 0 0,0 0 0,-1 0 0,1 0 0,0 0 0,-1 0 0,1 0 0,-1 1 0,1-1 0,0 0 0,-1 0 0,1 1 0,-1-1 0,1 0 0,-1 1 0,1-1 0,-1 0 0,1 1 0,-1-1 0,1 1 0,-1-1 0,1 1 0,-1-1 0,0 1 0,1-1 0,-1 1 0,0 0 0,1-1 0,-1 1 0,0-1 0,0 1 0,0 0 0,0 0 0,7 37 0,-6-28 0,1 11 0,-2-11 0,1 0 0,4 19 0,-4-27 0,-1 0 0,1 0 0,-1 0 0,1-1 0,0 1 0,0 0 0,0 0 0,0-1 0,0 1 0,0-1 0,0 1 0,0-1 0,1 1 0,-1-1 0,0 0 0,1 0 0,-1 0 0,1 0 0,0 0 0,-1 0 0,4 1 0,-3-1 0,0-1 0,-1 0 0,1 0 0,0-1 0,0 1 0,-1 0 0,1 0 0,0-1 0,-1 1 0,1-1 0,0 0 0,-1 1 0,1-1 0,-1 0 0,3-2 0,21-16 0,-7-1 0,0 0 0,-2 0 0,0-2 0,-1 0 0,-2-1 0,0 0 0,-2-1 0,0 0 0,7-27 0,1-11 0,-3 0 0,11-100 0,-22 98 0,-5 59 0,0 1 0,0-1 0,0 1 0,-1-1 0,0 1 0,0-1 0,0 1 0,0-1 0,-1 1 0,0 0 0,-3-6 0,5 9 0,0 1 0,0 0 0,-1 0 0,1-1 0,0 1 0,0 0 0,0 0 0,-1 0 0,1 0 0,0-1 0,0 1 0,-1 0 0,1 0 0,0 0 0,0 0 0,-1 0 0,1 0 0,0-1 0,-1 1 0,1 0 0,0 0 0,0 0 0,-1 0 0,1 0 0,0 0 0,-1 0 0,1 0 0,0 1 0,0-1 0,-1 0 0,1 0 0,0 0 0,-1 0 0,1 0 0,-10 10 0,-4 14 0,7-8 0,1 1 0,1-1 0,0 2 0,-4 28 0,-2 75 0,6-50 0,3-47 0,1 0 0,4 44 0,-2-59 0,0 1 0,1 0 0,0-1 0,1 0 0,0 1 0,1-1 0,0 0 0,0 0 0,10 15 0,-12-22 0,-1 0 0,1-1 0,-1 1 0,1 0 0,0-1 0,-1 1 0,1-1 0,0 1 0,0-1 0,0 0 0,0 0 0,0 0 0,0 0 0,0 0 0,1 0 0,-1-1 0,0 1 0,0-1 0,1 1 0,-1-1 0,0 0 0,1 0 0,-1 0 0,0 0 0,1-1 0,2 0 0,4-1 0,0-2 0,0 1 0,0-1 0,0-1 0,9-5 0,15-8 0,-32 17 0,1 0 0,-1 0 0,1 1 0,-1-1 0,1 1 0,-1-1 0,1 1 0,0 0 0,-1-1 0,1 1 0,0 0 0,-1 0 0,1 0 0,-1 0 0,1 1 0,0-1 0,-1 0 0,1 1 0,-1-1 0,1 1 0,0-1 0,-1 1 0,1 0 0,-1-1 0,0 1 0,2 1 0,1 2 0,-1 0 0,0 0 0,0 0 0,0 1 0,0-1 0,3 10 0,8 12 0,-13-24 0,0 0 0,0 0 0,0-1 0,1 1 0,-1-1 0,0 1 0,1-1 0,-1 1 0,1-1 0,0 0 0,-1 1 0,1-1 0,0 0 0,0 0 0,3 1 0,-3-2 0,0 0 0,0 0 0,0-1 0,0 1 0,0 0 0,0-1 0,0 1 0,0-1 0,0 0 0,0 1 0,-1-1 0,1 0 0,0 0 0,0 0 0,-1-1 0,3-1 0,8-7 0,0 0 0,-1-1 0,17-21 0,7-8 0,-34 40 0,0-1 0,-1 0 0,1 1 0,0-1 0,-1 1 0,1-1 0,0 0 0,0 1 0,-1-1 0,1 1 0,0 0 0,0-1 0,0 1 0,0 0 0,-1-1 0,1 1 0,0 0 0,2 0 0,-3 0 0,1 0 0,-1 0 0,1 1 0,0-1 0,-1 0 0,1 1 0,-1-1 0,0 0 0,1 1 0,-1-1 0,1 0 0,-1 1 0,0-1 0,1 1 0,-1-1 0,0 1 0,1-1 0,-1 1 0,0-1 0,0 1 0,1-1 0,-1 1 0,1 4 0,0-1 0,0 0 0,0 0 0,-1 1 0,0-1 0,0 7 0,-9 80 0,-26 120 0,29-189 0,-1 0 0,0 0 0,-2-1 0,-1 0 0,-17 30 0,25-49 0,1 0 0,-1 0 0,0-1 0,1 1 0,-1 0 0,0 0 0,0-1 0,0 0 0,-1 1 0,1-1 0,0 0 0,0 0 0,-1 0 0,1 0 0,0 0 0,-1-1 0,1 1 0,-1-1 0,-2 1 0,4-1 0,-1 0 0,1 0 0,0 0 0,-1 0 0,1 0 0,0-1 0,-1 1 0,1 0 0,0-1 0,0 1 0,-1-1 0,1 1 0,0-1 0,0 1 0,0-1 0,0 0 0,0 0 0,0 0 0,0 1 0,0-1 0,0 0 0,0 0 0,0 0 0,1-1 0,-1 1 0,0 0 0,1 0 0,-1 0 0,1 0 0,-1-1 0,1 1 0,-1 0 0,1 0 0,0-1 0,0 1 0,0 0 0,0-2 0,0-2 0,0 0 0,0 1 0,1-1 0,0 0 0,0 1 0,1-1 0,-1 1 0,1-1 0,0 1 0,0-1 0,0 1 0,1 0 0,-1 0 0,1 0 0,0 1 0,0-1 0,7-5 0,7-6 0,0 0 0,30-18 0,-19 14 0,-1 2 0,0 0 0,2 2 0,32-12 0,-42 17 0,10-3 0,-29 13 18,0 0-1,1 0 1,-1 0 0,0 0-1,0 0 1,0 0 0,0 0-1,0 0 1,1 0 0,-1-1-1,0 1 1,0 0 0,0 0-1,0 0 1,0 0 0,0 0-1,1 0 1,-1 0 0,0-1-1,0 1 1,0 0 0,0 0-1,0 0 1,0 0 0,0-1-1,0 1 1,0 0 0,0 0-1,0 0 1,0 0 0,0 0-1,0-1 1,0 1 0,0 0-1,0 0 1,0 0 0,0 0-1,0-1 1,0 1 0,0 0-1,0 0 1,0 0 0,0 0-1,0 0 1,-1-1 0,1 1-1,0 0 1,0 0 0,0 0-1,0 0 1,0 0 0,0 0-1,-1-1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51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15576,'0'0'2350,"10"3"-1861,22 4-139,0 0 0,0-2 0,1-2 0,36 0 1,143-9 1541,-188 4-1631,3 1 97,3-2 924,1 2 0,54 5 0,-78 0-159,-13 1-2834,4-4-321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51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 15576,'0'0'4311,"42"-74"-4127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53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0 206 10040,'0'0'20892,"0"-10"-20534,2-33 2,1 24-107,-3 18-83,1 4 8,-1 20 322,0-21-492,0 21-8,1-1 0,1 1 0,1-1 0,1 1 0,7 22 0,-11-43 0,1 0 0,-1 0 0,1 0 0,0 0 0,0 0 0,-1 0 0,1 0 0,0 0 0,1-1 0,-1 1 0,0 0 0,0-1 0,1 1 0,-1-1 0,1 1 0,0-1 0,-1 0 0,1 0 0,0 0 0,-1 0 0,1 0 0,0 0 0,0 0 0,0 0 0,0-1 0,0 1 0,0-1 0,0 1 0,0-1 0,0 0 0,0 0 0,1 0 0,-1 0 0,0 0 0,0-1 0,0 1 0,0 0 0,0-1 0,0 0 0,0 1 0,0-1 0,0 0 0,-1 0 0,1 0 0,2-2 0,14-8 0,0-2 0,-1 0 0,0 0 0,-2-2 0,1 0 0,-2 0 0,0-2 0,-1 0 0,0 0 0,18-36 0,17-36 0,-36 70 0,-9 16 0,0 0 0,-1-1 0,0 1 0,0-1 0,0 0 0,0 0 0,0 0 0,-1 0 0,2-5 0,-13 98 0,9-51 0,0-29 0,0 0 0,1 0 0,0 0 0,0 0 0,1 0 0,1 0 0,0 0 0,0-1 0,6 18 0,-4-17 0,1 0 0,0 0 0,1 0 0,0-1 0,0 0 0,0 0 0,1 0 0,0-1 0,10 8 0,-12-12 0,-1 0 0,0 0 0,1 0 0,0-1 0,0 1 0,0-1 0,0-1 0,0 1 0,0 0 0,0-1 0,0 0 0,0-1 0,1 1 0,-1-1 0,0 0 0,1 0 0,-1 0 0,0-1 0,6-1 0,-7 1 113,22-6 726,-26 7-1052,1-1 0,0 1 0,0 0 0,0 0 0,-1-1-1,1 1 1,0-1 0,0 1 0,-1 0 0,1-1 0,0 1 0,-1-1 0,1 0 0,-1 1 0,1-1-1,0 0 1,-1 1 0,0-1 0,1 0 0,-1 1 0,1-1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0:2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10152,'0'0'680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5:5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1223 5624,'0'0'6329,"2"-14"-6073,2-11 12,1 0-1,1 0 1,1 0 0,1 1 0,17-34 0,0 15 299,19-33 767,63-84-1,-81 135-852,-25 24-456,0 0 0,0 0 0,0 1 0,0-1 0,0 0 1,0 1-1,0-1 0,0 1 0,1-1 0,-1 1 0,0 0 1,0-1-1,0 1 0,1 0 0,-1 0 0,0 0 0,0 0 1,1 0-1,-1 0 0,0 0 0,0 0 0,1 1 0,-1-1 1,0 0-1,0 1 0,2 0 0,-1 1 26,0 0 0,0 0 0,0 0 0,-1 1 0,1-1 0,0 0 0,-1 1 0,1-1-1,-1 1 1,0 0 0,0 0 0,0-1 0,1 6 0,5 39 346,-7-45-371,2 25 222,-2 33 0,-1-21 68,1-38-164,16-15 91,9-8-124,0-1 1,38-47 0,22-22 143,-68 76-201,3-3 62,0 2 0,46-32 0,-65 49-120,-1-1 1,1 1-1,0-1 1,0 1-1,0 0 1,0-1 0,0 1-1,0 0 1,0 0-1,0 0 1,0 0-1,0 0 1,0 0-1,0 0 1,0 0-1,0 0 1,0 0 0,0 0-1,0 1 1,0-1-1,0 0 1,0 1-1,1 0 1,0 0 0,0 0 0,0 1 0,-1 0 0,1-1 0,0 1 0,0 0 0,-1 0-1,1 0 1,1 3 0,1 2 2,-1 0 0,1 1 0,-1 0 0,4 13 0,-4-1 24,-1 0 0,0 0 0,-2 1 1,0-1-1,-1 0 0,-6 31 0,2-14 104,6-37-131,-1 0 0,0 0 0,0 0 0,0 0-1,0 0 1,0 0 0,0 0 0,0 0 0,0 0-1,0 0 1,0 0 0,0 0 0,0 0-1,0 0 1,0 0 0,0-1 0,0 1 0,0 0-1,0 0 1,0 0 0,1 0 0,-1 0 0,0 0-1,0 0 1,0 0 0,0 0 0,0 0 0,0 0-1,0 0 1,0 0 0,0 0 0,0 0 0,0 0-1,0 0 1,1 0 0,-1 0 0,0 0 0,0 0-1,0 0 1,0 0 0,0 0 0,0 1 0,0-1-1,0 0 1,0 0 0,0 0 0,0 0 0,0 0-1,0 0 1,0 0 0,1 0 0,-1 0 0,0 0-1,0 0 1,0 0 0,0 0 0,0 0 0,0 0-1,0 1 1,0-1 0,0 0 0,0 0 0,9-11 105,17-23-52,-15 20 0,22-30 50,3-6 47,60-62 0,-95 111-153,2-2 18,1-1-1,-1 1 1,0 0 0,1 1 0,6-5-1,-9 7-14,-1 0-1,1 0 0,-1-1 1,0 1-1,1 0 0,-1 0 0,1 0 1,-1 0-1,1 0 0,-1 0 1,1 0-1,-1 0 0,1 0 0,-1 0 1,1 0-1,-1 0 0,1 0 1,-1 0-1,0 0 0,1 1 0,-1-1 1,1 0-1,-1 0 0,1 1 1,0 0 0,-1 0 1,1-1-1,0 1 0,-1 0 1,1 0-1,-1 0 1,1 0-1,-1 1 1,0-1-1,1 0 0,-1 0 1,0 0-1,0 0 1,0 2-1,1 30 28,-2-1 0,-1 0 0,-10 51 0,9-64-33,-4 12 3,-3 18-7,10-46 4,-1 1 1,1-1 0,0 1-1,0-1 1,0 0 0,1 1 0,-1-1-1,1 0 1,0 1 0,2 5-1,-3-9 1,1 1 0,0-1 0,0 1 0,0-1 0,0 0 0,0 1 0,0-1 0,0 0 0,0 0 0,0 1 0,0-1 0,1 0 0,-1 0 0,0 0 0,0 0 0,0-1 0,0 1 0,0 0 0,0 0 0,0-1 0,1 0 0,3 1 0,22-6 14,-1 0-1,1-2 0,-1-1 1,-1 0-1,44-25 0,112-81 72,-113 69-23,-55 40-22,-13 6-38,0 0 0,0 0-1,0 0 1,0 0 0,0 0 0,1 0-1,-1 0 1,0 0 0,0 0-1,0 0 1,0 0 0,0 0-1,1 0 1,-1 0 0,0 0-1,0 1 1,0-1 0,0 0-1,0 0 1,0 0 0,1 0-1,-1 0 1,0 0 0,0 0-1,0 1 1,0-1 0,0 0-1,0 0 1,0 0 0,0 0-1,0 0 1,0 0 0,0 1 0,0-1-1,0 0 1,0 0 0,0 0-1,0 0 1,0 1 0,0-1-1,-7 24 125,3-12-117,-2 4 4,1-2 9,1 1 1,0-1-1,1 0 1,-2 19-1,5-30-18,-1 0-1,1-1 0,0 1 0,0-1 0,0 1 0,1 0 1,-1-1-1,1 1 0,-1 0 0,1-1 0,0 1 1,0-1-1,0 0 0,0 1 0,0-1 0,1 0 0,-1 1 1,1-1-1,0 0 0,-1 0 0,1 0 0,0-1 1,0 1-1,0 0 0,0-1 0,1 1 0,-1-1 0,0 0 1,1 1-1,3 0 0,-3-1-2,1 0 1,-1-1-1,1 1 1,-1-1-1,1 0 1,-1 0-1,1 0 1,-1-1-1,1 1 1,-1-1-1,1 0 1,-1 0-1,1 0 1,-1 0-1,0-1 1,1 1 0,-1-1-1,0 0 1,0 0-1,0 0 1,-1 0-1,1 0 1,0-1-1,-1 1 1,0-1-1,1 0 1,-1 0-1,0 0 1,0 0-1,-1 0 1,1 0-1,-1 0 1,1-1-1,-1 1 1,0 0-1,0-1 1,-1 1-1,1-1 1,-1 1-1,1-1 1,-1 1-1,0-1 1,-1 0-1,1 1 1,0-1-1,-2-4 1,-1 3 9,0 0 1,-1 1-1,1-1 1,-1 1-1,0 0 1,0 0-1,-1 0 1,1 0-1,-1 1 1,0-1-1,0 1 1,0 0-1,-7-2 1,-10-3 21,15 6-27,2 0 1,-1 0-1,0-1 1,0 1-1,-6-5 1,12 6-7,0 1 0,0 0 0,-1 0 0,1 0 0,0-1 0,0 1 0,0 0 0,0 0 0,0 0 0,0-1 0,-1 1 0,1 0 0,0 0 0,0-1 0,0 1 0,0 0 0,0 0 0,0-1 0,0 1 0,0 0 0,0 0 0,0-1 0,0 1 0,0 0 0,0 0 0,0-1 0,1 1 0,-1 0 0,0 0 0,0 0 0,0-1 0,0 1 0,0 0 0,0 0 0,1-1 0,-1 1 0,0 0 0,0 0 0,0 0 0,1 0 0,-1-1 0,0 1 0,0 0 0,0 0 0,1 0 0,-1 0 0,0 0 0,0 0 0,1 0 0,-1 0 0,0 0 0,1 0 0,17-8-20,-15 7 11,40-19-35,78-47-1,-4 1 4,-98 56 23,-11 6 11,0-1 0,0 1 0,1 1 0,-1-1 0,1 1 0,-1 1 0,1 0 0,0 0 0,0 1 1,15-1-1,-22 2 6,-1 1 0,1-1 1,0 1-1,-1-1 1,1 1-1,-1 0 1,1 0-1,-1 0 0,1-1 1,-1 1-1,0 1 1,1-1-1,-1 0 0,0 0 1,0 0-1,0 1 1,0-1-1,0 0 1,0 1-1,0-1 0,0 1 1,-1 0-1,1-1 1,0 1-1,-1-1 1,1 4-1,1 4-1,0-1-1,-1 1 1,1 15-1,-3 1 25,-1 0 0,-1 0 0,-2-1 0,-12 44 0,15-61-20,2-5 7,-1 0 1,0 1-1,1-1 0,0 1 0,-1-1 0,1 1 0,0-1 1,1 5-1,-1-7-6,0 0 0,0 1 0,0-1 0,0 0 0,0 1 0,0-1 0,1 0 0,-1 0 0,0 1 0,0-1 0,0 0 0,1 1 0,-1-1 0,0 0 0,0 0 0,1 0-1,-1 1 1,0-1 0,0 0 0,1 0 0,-1 0 0,0 1 0,1-1 0,-1 0 0,0 0 0,1 0 0,-1 0 0,0 0 0,1 0 0,-1 0 0,0 0 0,1 0 0,-1 0 0,1 0 0,4-2 14,0 1 0,0-1 1,-1-1-1,1 1 0,0-1 0,5-4 0,64-43 66,-39 25-12,2 1 1,69-33-1,-104 56-66,0 0 0,1 0 0,-1 0 0,0 1-1,1-1 1,-1 0 0,1 1 0,-1 0 0,0-1 0,1 1-1,-1 0 1,1 1 0,-1-1 0,4 1 0,-5-1-4,0 1 1,0 0-1,0 0 0,0-1 1,0 1-1,0 0 1,0 0-1,0 0 0,0 0 1,0 0-1,-1 0 1,1 0-1,0 1 0,-1-1 1,1 0-1,-1 0 1,1 0-1,-1 1 1,0-1-1,1 0 0,-1 1 1,0-1-1,0 0 1,0 0-1,0 1 0,0-1 1,0 0-1,-1 3 1,0 9 8,0 0 1,-1 1 0,-1-1-1,0 0 1,0 0 0,-9 19-1,9-18 25,3-14-34,0 0 1,0 0-1,0 1 1,0-1-1,0 0 1,1 0-1,-1 0 0,0 0 1,0 0-1,0 1 1,0-1-1,1 0 1,-1 0-1,0 0 1,0 0-1,0 0 1,1 0-1,-1 0 1,0 0-1,0 0 1,0 1-1,1-1 1,-1 0-1,0 0 1,0 0-1,0 0 1,1 0-1,-1 0 0,0-1 1,0 1-1,1 0 1,-1 0-1,0 0 1,3-1 4,-1 0 1,1 0 0,-1 0-1,1-1 1,-1 1-1,1-1 1,2-2 0,15-15 20,-1-1 0,25-33 0,19-22 73,-58 70-90,1-1 5,0-1-1,1 1 1,0 1 0,8-6 0,-14 10-13,0 0 1,0 1-1,0-1 0,0 0 1,0 1-1,0-1 1,0 1-1,0-1 0,1 1 1,-1 0-1,0-1 1,0 1-1,0 0 0,1 0 1,-1 0-1,0 0 1,0 0-1,1 0 0,-1 0 1,0 0-1,0 0 1,0 1-1,1-1 0,-1 0 1,0 1-1,0-1 1,0 1-1,0-1 0,0 1 1,0 0-1,0 0 1,0-1-1,0 1 0,0 0 1,0 0-1,0 0 1,-1 0-1,1 0 0,1 1 1,17 35 49,-13-23-41,1-1 1,1 0-1,0-1 1,18 23-1,-21-30-8,0-1-1,0-1 0,0 1 1,0-1-1,1 1 1,-1-1-1,1-1 0,0 1 1,0-1-1,0 0 1,0-1-1,0 1 0,0-1 1,0 0-1,1-1 1,-1 0-1,0 0 0,0 0 1,1 0-1,6-2 1,3-2-2,0 0 1,0 0-1,0-2 1,-1 0-1,0-1 1,20-12 0,-25 14 5,-2-1 0,1-1 1,-1 1-1,0-1 0,0-1 1,-1 0-1,0 0 0,0 0 1,-1-1-1,0 0 0,-1 0 1,1 0-1,-2-1 0,0 0 1,0 1-1,0-2 0,1-9 1,-5 19-7,0 1 0,0 0 0,1-1 1,-1 1-1,0 0 0,0-1 0,0 1 1,0 0-1,0-1 0,0 1 0,0 0 1,0-1-1,0 1 0,0-1 0,0 1 1,0 0-1,0-1 0,0 1 0,0 0 1,0-1-1,-1 1 0,1 0 1,0-1-1,0 1 0,0 0 0,0-1 1,-1 1-1,1 0 0,0 0 0,0-1 1,-1 1-1,1 0 0,0 0 0,-1-1 1,1 1-1,0 0 0,-1 0 0,-14 5 6,-14 16-21,20-12 12,-1 0 1,2 1 0,-1 0 0,1 1 0,1 0 0,0 0 0,0 0 0,-5 15 0,10-21 1,0 0-1,0 0 1,0 0-1,1 1 1,-1-1 0,1 1-1,1-1 1,-1 1 0,1 0-1,0-1 1,0 1 0,1-1-1,-1 1 1,1 0 0,1-1-1,-1 0 1,1 1 0,0-1-1,0 0 1,0 0 0,5 8-1,-4-10 1,-1 0 0,1-1 1,-1 1-1,1-1 0,0 0 0,0 1 0,0-1 0,0 0 0,0-1 0,0 1 1,1 0-1,-1-1 0,0 0 0,1 0 0,-1 0 0,1 0 0,0-1 0,-1 1 0,1-1 1,-1 0-1,1 0 0,0 0 0,-1-1 0,1 1 0,0-1 0,-1 0 0,1 0 1,3-1-1,10-4 2,1-1 1,-1-1-1,-1 0 1,17-12-1,-27 17 0,127-67 52,-131 68-52,0 1-1,0 0 0,1 0 1,-1 0-1,0 0 1,0 0-1,1 0 0,-1 1 1,0-1-1,1 1 1,-1 0-1,1-1 0,-1 1 1,0 0-1,1 0 0,-1 1 1,1-1-1,-1 1 1,0-1-1,1 1 0,-1-1 1,4 3-1,-4-1 1,0 0-1,1 0 0,-1 0 1,0 0-1,0 1 0,-1-1 1,1 1-1,0-1 0,-1 1 1,0 0-1,1 0 0,-1-1 1,0 1-1,-1 0 0,1 0 1,0 0-1,0 4 0,5 63 30,-6-69-29,1-1 0,-1 0 0,0 0 0,0 1 0,0-1 0,0 0 0,0 0 0,0 0 0,1 1 0,-1-1 0,0 0-1,0 0 1,0 0 0,0 0 0,1 1 0,-1-1 0,0 0 0,0 0 0,1 0 0,-1 0 0,0 0 0,0 0 0,0 0 0,1 0 0,-1 0 0,0 0 0,0 0 0,1 0 0,-1 0 0,0 0 0,0 0 0,1 0 0,-1 0 0,0 0 0,0 0 0,1 0 0,-1 0 0,0 0 0,0 0 0,1 0 0,-1 0 0,0-1 0,0 1-1,0 0 1,1 0 0,-1 0 0,0-1 0,14-8 56,-13 7-49,61-52 154,-38 32-83,0 1 0,38-25 0,-61 45-77,0 1 0,0-1-1,0 0 1,0 0 0,0 1 0,0-1 0,0 1 0,0-1-1,0 1 1,1-1 0,-1 1 0,0 0 0,0-1 0,0 1 0,1 0-1,-1 0 1,0 0 0,0 0 0,1 0 0,-1 0 0,0 0 0,0 0-1,1 1 1,-1-1 0,0 0 0,0 1 0,0-1 0,0 1-1,0-1 1,0 1 0,1 0 0,-1-1 0,-1 1 0,1 0 0,0 0-1,0 0 1,0 0 0,0 0 0,0 0 0,-1 0 0,1 0 0,0 0-1,0 2 1,2 6 9,0 0-1,0 0 0,-1 0 1,-1 0-1,2 11 0,2 11 12,-3-23-24,0-1 0,1 0 1,0-1-1,0 1 0,7 11 1,-9-16-2,1-1 1,-1 1-1,1 0 1,-1-1-1,1 1 1,0-1-1,-1 0 1,1 1-1,0-1 1,0 0-1,0 0 1,0 0-1,0 0 1,0-1-1,0 1 1,0 0-1,0-1 1,0 0-1,1 1 1,-1-1-1,0 0 1,0 0-1,0 0 1,4-1 0,4-1 1,0-1 0,1-1 0,-1 1 0,0-2 1,-1 1-1,1-1 0,-1-1 0,0 0 1,0 0-1,-1-1 0,1 0 0,-1 0 1,-1-1-1,9-11 0,5-8 12,-1 0-1,-1-1 0,18-40 1,14-33 65,67-198 1,-102 245-62,10-60 1,-25 113-17,-1 1 0,0-1 0,0 1 0,0-1 0,0 1 0,1-1 0,-1 1 0,0-1 0,0 1 0,0-1 0,0 1 0,0-1 1,0 0-1,0 1 0,0-1 0,-1 1 0,1-1 0,0 1 0,0-1 0,0 1 0,0-1 0,-1 1 0,1 0 0,0-1 0,-1 1 0,1-1 0,0 1 0,-1 0 0,1-1 0,0 1 0,-1-1 1,0 1-2,0 0 1,1 1 0,-1-1 0,0 0 0,1 0 0,-1 1 0,0-1 0,1 1 0,-1-1 0,1 0 0,-1 1 0,1-1 0,-1 1 0,1-1 0,-1 1 0,1-1 0,0 1 0,-1 0 0,1-1 0,0 1 0,-1 0 0,1-1 0,0 2 0,-20 44-32,3 1-1,2 0 0,2 1 1,2 1-1,2 0 1,2 0-1,3 1 0,1 55 1,3-58 8,-2-11 4,2 0 1,2 0 0,1-1 0,14 63 0,-16-96 19,-1 1-1,1-1 1,0 0 0,0 0-1,0 0 1,0 1 0,0-1 0,0 0-1,0 0 1,1-1 0,-1 1 0,1 0-1,-1 0 1,1-1 0,0 1-1,0-1 1,0 1 0,0-1 0,0 0-1,0 0 1,0 0 0,0 0 0,0 0-1,0 0 1,1 0 0,-1-1-1,0 1 1,0-1 0,1 0 0,-1 0-1,0 0 1,1 0 0,-1 0-1,1 0 1,-1 0 0,0-1 0,0 1-1,1-1 1,-1 0 0,0 0 0,2-1-1,5-2 1,0 0 0,0 0 1,-1-1-1,1-1 0,-1 1 0,-1-1 0,1-1 0,11-11 0,21-32 90,34-56 0,-68 97-63,-6 9-26,0 0 0,0 0 0,0 0 0,0 0 0,0 0 0,0 0 0,0 1-1,0-1 1,0 0 0,0 0 0,0 0 0,0 0 0,0 0 0,0 0 0,0 0 0,0 0 0,0 0 0,0 0 0,0 0 0,0 1 0,0-1 0,0 0 0,0 0 0,0 0 0,0 0 0,0 0 0,0 0-1,0 0 1,0 0 0,0 0 0,0 0 0,1 0 0,-1 0 0,0 0 0,0 0 0,0 0 0,0 0 0,0 0 0,0 0 0,0 0 0,0 0 0,0 0 0,0 0 0,0 0 0,0 0 0,1 0 0,-1 0 0,0 0-1,0 0 1,0 0 0,0 0 0,0 0 0,-1 16 10,-6 18-4,2-11 31,-5 42 0,10-58-33,-1 0-1,1 1 1,1-1 0,-1 0-1,1 1 1,0-1-1,1 0 1,0 0-1,0 0 1,4 7 0,-5-12-4,0 0 0,0 0 0,0 0 0,0 0 0,0-1 0,1 1 0,-1 0 1,1-1-1,-1 1 0,1-1 0,-1 0 0,1 1 0,0-1 0,0 0 0,0 0 1,0 0-1,0 0 0,0-1 0,0 1 0,0 0 0,0-1 0,0 1 0,0-1 1,0 0-1,0 0 0,0 0 0,1 0 0,-1 0 0,0 0 0,0-1 1,0 1-1,0-1 0,0 1 0,0-1 0,0 0 0,0 0 0,2-1 0,7-3 27,0-1 0,-1-1 0,1 0 0,-2 0 0,11-10 0,-11 7-5,0 1 0,0-1 0,7-13 0,8-9 140,-17 25-103,-9 15-16,-3 6-31,4-8-22,0 1 1,1-1-1,0 0 0,0 1 0,0-1 1,1 1-1,-1-1 0,2 0 0,-1 1 1,1-1-1,0 0 0,3 7 0,-4-11 8,0 0-1,0 1 0,0-1 0,0 0 1,1 0-1,-1 0 0,1 0 0,-1-1 0,1 1 1,0 0-1,-1-1 0,1 1 0,0-1 1,0 1-1,1-1 0,-1 0 0,0 0 0,0 0 1,0 0-1,1 0 0,-1-1 0,0 1 1,1-1-1,-1 1 0,1-1 0,-1 0 0,1 0 1,-1 0-1,0 0 0,1 0 0,-1-1 1,1 1-1,-1-1 0,3 0 0,7-4 11,0 1 0,-1-2 0,1 1 0,-1-2 0,0 1 0,-1-1-1,13-11 1,4-7 62,28-34-1,-26 26-17,-26 30-46,0-1-1,1 1 0,-1 0 0,1-1 0,0 2 0,-1-1 0,1 0 1,0 1-1,7-3 0,-11 5-6,1 0 0,-1 0 0,1 1 1,0-1-1,-1 0 0,1 0 0,-1 1 0,1-1 0,-1 1 1,1-1-1,-1 0 0,1 1 0,-1-1 0,1 1 0,-1-1 1,1 1-1,-1-1 0,0 1 0,1-1 0,-1 1 0,0-1 1,0 1-1,1 0 0,-1-1 0,0 1 0,0 0 1,0-1-1,0 2 0,6 22 4,-6-20-4,1 44 25,-2-42-20,0-1-1,1 1 1,0-1 0,0 1 0,0-1-1,1 1 1,0-1 0,0 1 0,0-1 0,1 1-1,-1-1 1,5 9 0,-5-14-3,0 1 0,0-1 0,-1 0 1,1 0-1,0 0 0,-1 0 0,1 0 0,0 0 1,0 0-1,-1 0 0,1 0 0,0 0 0,-1 0 1,1-1-1,0 1 0,-1 0 0,1 0 0,0-1 1,-1 1-1,1 0 0,0-1 0,-1 1 0,1-1 1,18-12 28,-17 12-27,133-100 181,-131 99-170,-1 0 1,1-1-1,0 1 0,-1 0 1,1 1-1,6-3 0,-9 4-11,0 0-1,-1 0 0,1-1 0,0 1 0,0 0 0,-1 0 0,1 0 0,0 0 0,-1 0 0,1 0 0,0 0 0,0 0 1,-1 0-1,1 0 0,0 1 0,-1-1 0,1 0 0,0 0 0,-1 1 0,1-1 0,0 1 0,-1-1 0,1 0 1,-1 1-1,1-1 0,-1 1 0,1-1 0,-1 1 0,1-1 0,-1 1 0,1 0 0,-1-1 0,0 1 0,1-1 0,-1 1 1,0 0-1,1-1 0,-1 1 0,0 0 0,0 0 0,0-1 0,0 1 0,0 0 0,0-1 0,0 2 0,0 10 11,0 0-1,-1-1 1,-1 1-1,-2 12 1,1-14-8,2-1 0,-1 2 0,1-1 1,0 0-1,1 0 0,2 13 0,-2-22-5,0-1 0,0 1 0,0-1 0,1 1 0,-1-1 0,0 1 0,0-1 0,1 1-1,-1-1 1,0 0 0,1 1 0,-1-1 0,0 1 0,1-1 0,-1 0 0,1 1 0,-1-1 0,1 0 0,-1 0 0,1 1 0,-1-1-1,1 0 1,-1 0 0,1 0 0,-1 0 0,1 0 0,-1 1 0,1-1 0,-1 0 0,1 0 0,-1 0 0,1 0 0,-1 0 0,1-1 0,-1 1-1,1 0 1,-1 0 0,1 0 0,-1 0 0,1-1 0,0 1 0,27-12 44,-19 8-38,71-38 118,-55 27-49,52-20-1,-75 33-77,1 1 1,0 0 0,0 0-1,0 0 1,0 1 0,0-1-1,0 0 1,0 1 0,0 0-1,0 0 1,0 0 0,0 0-1,0 0 1,0 1 0,0-1-1,0 1 1,0 0 0,-1 0-1,1 0 1,0 0 0,0 0-1,-1 1 1,1 0 0,0-1-1,-1 1 1,0 0 0,1 0-1,-1 0 1,0 0 0,0 0-1,0 1 1,0-1 0,2 4-1,0 0 21,1 0-1,0 0 0,1-1 0,-1 0 0,1 0 1,10 7-1,-12-10-7,-1 0 1,0-1-1,0 0 1,1 1-1,-1-1 1,1 0 0,-1 0-1,1-1 1,0 1-1,-1-1 1,1 0-1,-1 0 1,1 0-1,0 0 1,5-2-1,2 0 14,-3 1-74,0-1-1,-1 0 1,1 0 0,-1 0-1,0-1 1,12-7-1,-11 7-3727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53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0 147 13264,'0'0'7154,"10"-9"-6403,0 0-535,-4 4-85,0-1-1,0 1 1,1 1-1,-1-1 1,1 1-1,0 0 1,0 0-1,0 1 0,11-4 1,26-6 801,1 1-1,0 3 1,66-7 0,-52 14-130,-25 2 91,0-2 0,0-1-1,59-14 1,-85 15-637,5-1 238,-8 0-4519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55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176 615 10344,'0'0'8401,"-10"3"-7971,-2 0-236,2 1 0,-1 0 0,0 1 0,1 0-1,-17 11 1,19-10-40,0 0 0,1 0 1,0 1-1,0 0 0,0 0 0,1 1 0,0 0 0,1 0 1,-7 12-1,10-16-75,0 0 1,1 0 0,-1 1 0,1-1-1,0 0 1,0 0 0,0 1-1,1-1 1,-1 0 0,1 1-1,0-1 1,0 1 0,1-1 0,0 0-1,-1 1 1,1-1 0,1 0-1,-1 0 1,0 0 0,1 0-1,0 0 1,0 0 0,4 6 0,-5-9-35,1 1 1,-1 0 0,1 0-1,-1-1 1,1 1 0,-1-1-1,1 0 1,0 1 0,0-1-1,0 0 1,0 0-1,0 0 1,0 0 0,0 0-1,0-1 1,0 1 0,0 0-1,4-1 1,-2 0 25,0 0-1,-1 0 1,1 0-1,0-1 1,-1 0-1,1 0 1,0 0-1,-1 0 1,0 0-1,6-3 1,-1-1 70,-1 0 0,1 0-1,-1 0 1,0-1 0,0 0 0,-1-1 0,0 1-1,8-12 1,-10 12-53,0 0 1,-1-1-1,0 1 0,0-1 0,-1 0 1,0 0-1,0 0 0,-1 0 0,1 0 1,-1 0-1,-1 0 0,0 0 0,0 0 1,0 0-1,-1-1 0,0 1 0,0 0 1,-1 0-1,1 0 0,-2 0 0,1 1 1,-1-1-1,0 1 0,0-1 0,-1 1 1,0 0-1,0 0 0,0 1 0,-1-1 1,0 1-1,0 0 0,0 0 0,-1 0 1,0 1-1,0 0 0,0 0 0,0 1 1,0-1-1,-1 1 0,1 1 0,-8-3 1,13 5-76,0 0 1,0-1 0,1 1-1,-1 0 1,0 0 0,0 0-1,0 0 1,1 0 0,-1 0-1,0 0 1,0 0 0,0 0-1,1 0 1,-1 1 0,0-1-1,0 0 1,1 1 0,-1-1-1,0 0 1,0 1 0,1-1-1,-2 1 1,3 4 82,9-2-74,2-3-1,-1 0 0,0-1 0,0-1 0,0 0 0,1 0 0,-2-1 0,1 0 0,0-1 0,-1 0 0,1-1 0,-1 0 0,-1-1 0,1 0 0,-1-1 0,0 1 0,12-12 0,2-5 137,-1 0 0,-2-1 1,0-1-1,26-43 0,-32 47-73,-2 0 1,0-1-1,-2 0 1,0-1-1,-2 0 1,0-1-1,-2 1 1,5-33-1,-2-27-85,-17 115 0,-25 312 0,17-140 0,1-41 0,-28 257 0,32-341 0,-3-1 0,-30 96 0,34-154 0,10-20 0,-1 0 0,1 1 0,0-1 0,-1 0 0,1 0 0,0 0 0,0 1 0,-1-1 0,1 0 0,0 0 0,-1 0 0,1 0 0,-1 0 0,1 0 0,0 0 0,-1 0 0,1 1 0,0-1 0,-1-1 0,1 1 0,0 0 0,-1 0 0,1 0 0,-1 0 0,1 0 0,0 0 0,-1 0 0,1 0 0,0 0 0,-1-1 0,-1-1 0,0 0 0,1 0 0,-1 0 0,0 0 0,1 0 0,0 0 0,-1-1 0,1 1 0,0-1 0,0 1 0,1-1 0,-2-3 0,-3-21 0,0-1 0,2 1 0,2-1 0,0 0 0,2 0 0,0 0 0,7-28 0,-5 37 0,0 1 0,1-1 0,1 1 0,1 0 0,1 1 0,0-1 0,1 1 0,1 1 0,1 0 0,0 0 0,1 1 0,1 0 0,0 1 0,1 0 0,0 1 0,1 0 0,1 1 0,0 1 0,0 1 0,1 0 0,1 0 0,-1 2 0,21-8 0,7 2 0,0 1 0,1 2 0,0 2 0,51-3 0,-94 12 43,1 0 0,-1 0-1,0 0 1,1 0 0,-1 0 0,0 0-1,0 1 1,1-1 0,-1 1 0,0 0-1,0 0 1,1 0 0,-1 0 0,0 0 0,0 0-1,0 0 1,0 1 0,-1-1 0,1 1-1,0-1 1,-1 1 0,4 3 0,-2 0-746,0 0 0,0 0 1,0 1-1,-1 0 1,0-1-1,3 11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4:58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8336,'0'0'5977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00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1087 9440,'0'0'6557,"11"-14"-6019,-3 3-420,5-5 75,-1 0-1,-1-1 1,-1 0 0,13-28 0,35-99 1157,61-135 593,-99 239-1557,-3 0-1,-1-1 1,-2 0-1,10-49 1,-21 64 304,-4 20-3,-5 17-181,-15 52-64,3 0 1,-15 100 0,28-128-264,0 0 0,2 52 0,3-77-91,0 1 1,1-1-1,0 0 1,1 0 0,0 0-1,1-1 1,0 1-1,0 0 1,1-1-1,1 0 1,-1 0 0,1 0-1,9 11 1,-13-19-66,0-1-1,0 1 1,0 0 0,0-1 0,-1 1 0,1-1 0,1 1-1,-1-1 1,0 1 0,0-1 0,0 0 0,0 1-1,0-1 1,0 0 0,0 0 0,0 0 0,0 0-1,1 0 1,-1 0 0,0 0 0,0 0 0,0-1 0,0 1-1,0 0 1,0-1 0,0 1 0,2-1 0,29-18 273,-27 16-238,13-11 76,0 0 0,-1-1 0,0-1 0,-2-1 0,0 0 0,0-1 0,-2 0 0,19-35 0,1-11 306,37-98-1,-41 80-36,-3-2 1,15-87-1,-39 155-227,0-1 0,-2-23 0,0 31-63,-1 8-109,-2 7-3,-3 10-2,-4 24 1,-37 183 0,30-124 0,-7 62 0,-4 36 0,26-166 0,20-76 0,-6 20 0,-2 1 0,48-113 0,-56 132 0,0 1 0,0-1 0,0 1 0,0 0 0,1-1 0,0 1 0,0 0 0,0 1 0,6-7 0,-9 10 0,0 0 0,1 0 0,-1 0 0,1 0 0,-1 0 0,1 0 0,-1 0 0,0 0 0,1 0 0,-1 0 0,1 0 0,-1 0 0,1 0 0,-1 0 0,0 1 0,1-1 0,-1 0 0,1 0 0,-1 0 0,0 1 0,1-1 0,-1 0 0,0 1 0,1-1 0,-1 0 0,0 0 0,1 1 0,-1-1 0,0 1 0,10 12 0,-9-12 0,10 20 0,13 28 0,-15-29 0,1 0 0,16 25 0,-22-40 0,0 1 0,0-1 0,1 0 0,-1-1 0,1 1 0,0-1 0,0 0 0,1 0 0,-1 0 0,1-1 0,0 0 0,8 3 0,-7-3 0,0-2 0,0 1 0,0-1 0,0 0 0,0-1 0,1 1 0,-1-1 0,0-1 0,0 1 0,0-1 0,0-1 0,0 1 0,0-1 0,0 0 0,0-1 0,0 0 0,-1 0 0,1 0 0,-1-1 0,0 0 0,0 0 0,-1-1 0,1 1 0,-1-1 0,9-11 0,-8 10 0,0-1 0,-1 0 0,0 0 0,-1 0 0,0-1 0,0 0 0,0 0 0,-1 0 0,0 0 0,-1 0 0,0 0 0,0-1 0,-1 0 0,0 1 0,0-1 0,-1 1 0,0-1 0,0 0 0,-1 1 0,0-1 0,-4-12 0,4 19 0,0 0 0,1 0 0,-1 0 0,0 1 0,0-1 0,0 0 0,0 0 0,-1 1 0,1-1 0,0 1 0,-1-1 0,1 1 0,-1-1 0,1 1 0,-1 0 0,0 0 0,1 0 0,-1 0 0,0 0 0,0 0 0,0 1 0,0-1 0,0 0 0,0 1 0,0 0 0,0-1 0,0 1 0,0 0 0,0 0 0,0 0 0,0 0 0,-3 1 0,1 0 0,1-1 0,-1 1 0,1 0 0,0 1 0,-1-1 0,1 1 0,0-1 0,0 1 0,0 0 0,0 0 0,0 0 0,1 1 0,-1-1 0,0 0 0,1 1 0,0 0 0,-4 5 0,3-2 0,1 0 0,0 0 0,0 0 0,0 1 0,1-1 0,0 0 0,0 1 0,0-1 0,1 1 0,0-1 0,0 1 0,1-1 0,0 1 0,0-1 0,0 0 0,3 7 0,-2-6 0,1-1 0,-1 0 0,1 0 0,0 1 0,0-2 0,1 1 0,0 0 0,0-1 0,0 0 0,0 0 0,1 0 0,0 0 0,0-1 0,1 0 0,6 5 0,-3-4 0,0-1 0,0 0 0,0 0 0,0-1 0,1 0 0,0-1 0,-1 0 0,1-1 0,0 0 0,0 0 0,0-1 0,0 0 0,0-1 0,0 0 0,-1 0 0,1-1 0,0 0 0,10-5 0,-3-5 864,-8 1-5728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01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0 192 15176,'0'0'2071,"12"-2"-1309,443-93 2261,-140 26-1461,-276 60-1550,39-6 1091,-72 14-1380,1 1 0,-1-1 0,0 1 0,0 1 0,1-1 0,-1 1-1,0 0 1,0 0 0,9 4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03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12 627 8936,'0'0'10201,"-1"13"-9631,-2 14-270,-4 73 828,7-88-860,0-1 0,1 1 0,0 0 1,1 0-1,0 0 0,6 16 1,-6-24-123,0 1 0,0-2 0,1 1-1,-1 0 1,1 0 0,0-1 0,0 1 0,0-1 0,0 0 0,1 0 0,0 0 0,-1-1 0,1 1 0,0-1 0,0 0 0,0 0 0,0 0 0,1 0 0,-1-1 0,0 0 0,1 0 0,8 1 0,-4-3-28,-1 0 1,0-1-1,0 0 1,0 0-1,0-1 0,0 0 1,0-1-1,-1 1 1,1-2-1,-1 1 1,0-1-1,-1 0 0,1 0 1,-1-1-1,6-6 1,8-10 190,-2 0 1,-1-1 0,16-27-1,-20 30 73,0-1 0,-2-1 0,0 0 1,13-42-1,-22 52 263,-5 17-267,-5 21-112,7-19-257,-2 20 14,-1 42 0,4-61-23,0-1 0,1 0 0,0 1 0,0-1 0,1 0 0,0 1 1,0-1-1,1 0 0,-1 0 0,8 12 0,-9-18 0,0 0 0,0 0 0,0 0 0,0-1 0,0 1 0,0 0 0,1 0 0,-1 0 0,0-1 0,0 1 0,1-1 0,-1 1 0,0-1 0,1 0 0,-1 1 0,1-1 0,-1 0 0,0 0 0,1 0 0,-1 0 0,1 0 0,-1 0 0,0 0 0,1 0 0,-1-1 0,1 1 0,-1-1 0,0 1 0,3-2 0,0 0 0,1 0 0,-1 0 0,1 0 0,-1-1 0,0 0 0,0 0 0,4-4 0,7-8 0,-1-2 0,-1 0 0,0-1 0,13-25 0,33-81 0,-58 121 0,15-28 0,-15 29 0,0 1 0,0-1 0,1 0 0,-1 1 0,0 0 0,1-1 0,-1 1 0,1 0 0,-1 0 0,1-1 0,0 1 0,-1 1 0,1-1 0,3-1 0,-4 2 0,-1 0 0,1 0 0,-1 0 0,1 0 0,-1 0 0,1 1 0,-1-1 0,0 0 0,1 0 0,-1 1 0,1-1 0,-1 0 0,0 1 0,1-1 0,-1 0 0,0 1 0,1-1 0,-1 0 0,0 1 0,0-1 0,1 1 0,-1-1 0,0 1 0,0-1 0,0 0 0,0 2 0,6 14 0,-6-15 0,7 31 0,-1 0 0,2 60 0,0 2 0,-8-94 0,0 0 0,0 0 0,0 0 0,0 1 0,0-1 0,0 0 0,0 0 0,0 0 0,0 0 0,0 0 0,1 1 0,-1-1 0,0 0 0,0 0 0,0 0 0,0 0 0,0 0 0,0 1 0,1-1 0,-1 0 0,0 0 0,0 0 0,0 0 0,0 0 0,1 0 0,-1 0 0,0 0 0,0 0 0,0 0 0,0 0 0,1 0 0,-1 0 0,0 0 0,0 0 0,0 0 0,0 0 0,1 0 0,-1 0 0,0 0 0,0 0 0,0 0 0,0 0 0,1 0 0,-1 0 0,0 0 0,0 0 0,0-1 0,0 1 0,0 0 0,1 0 0,-1 0 0,0 0 0,0 0 0,0 0 0,0-1 0,0 1 0,0 0 0,0 0 0,1 0 0,-1 0 0,0-1 0,10-10 0,-9 10 0,21-29 0,30-54 0,-19 28 0,-20 35 0,-7 9 0,1 1 0,0 1 0,16-18 0,-23 28 0,0-1 0,0 1 0,0 0 0,0 0 0,0 0 0,1 0 0,-1 0 0,0 0 0,0 0 0,0 0 0,0-1 0,0 1 0,1 0 0,-1 0 0,0 0 0,0 0 0,0 0 0,0 0 0,1 0 0,-1 0 0,0 0 0,0 0 0,0 0 0,0 0 0,1 0 0,-1 0 0,0 0 0,0 0 0,0 0 0,0 0 0,1 1 0,-1-1 0,0 0 0,0 0 0,0 0 0,0 0 0,0 0 0,0 0 0,1 0 0,-1 0 0,0 1 0,0-1 0,0 0 0,0 0 0,0 0 0,0 1 0,5 11 0,-1 14 0,-1 0 0,-2-6 0,1-1 0,1 0 0,7 21 0,-10-39 0,0 0 0,1 0 0,-1-1 0,0 1 0,1 0 0,-1-1 0,1 1 0,-1 0 0,1-1 0,-1 1 0,1 0 0,-1-1 0,1 1 0,0-1 0,-1 1 0,1-1 0,0 1 0,-1-1 0,1 0 0,0 1 0,0-1 0,0 0 0,-1 0 0,1 1 0,0-1 0,0 0 0,0 0 0,-1 0 0,1 0 0,0 0 0,0 0 0,0 0 0,-1 0 0,1-1 0,0 1 0,0 0 0,0 0 0,1-1 0,30-16 0,-31 16 0,11-8 0,-1-1 0,0 0 0,-1-1 0,0 0 0,-1-1 0,0 0 0,11-20 0,-8 14 0,0 0 0,26-28 0,-38 46 0,0-1 0,1 1 0,-1 0 0,0 0 0,0-1 0,1 1 0,-1 0 0,0 0 0,0 0 0,1-1 0,-1 1 0,0 0 0,1 0 0,-1 0 0,0 0 0,0 0 0,1 0 0,-1 0 0,0 0 0,1 0 0,-1 0 0,0 0 0,1 0 0,-1 0 0,0 0 0,1 0 0,-1 0 0,0 0 0,1 0 0,-1 0 0,0 0 0,0 0 0,1 1 0,-1-1 0,0 0 0,1 0 0,-1 0 0,0 0 0,0 1 0,1-1 0,-1 0 0,0 0 0,0 1 0,0-1 0,1 0 0,-1 1 0,0-1 0,0 0 0,0 0 0,0 1 0,0-1 0,0 0 0,0 1 0,0-1 0,0 0 0,1 1 0,3 21 0,-4-20 0,3 15 0,-1 1 0,1 1 0,1 0 0,0 0 0,2-1 0,9 22 0,-15-39 0,1 0 0,0 0 0,0 0 0,0 0 0,0 0 0,0 0 0,0 0 0,0 0 0,0 0 0,0 0 0,0-1 0,0 1 0,0 0 0,1-1 0,-1 1 0,0-1 0,0 1 0,1-1 0,-1 0 0,0 0 0,1 1 0,-1-1 0,0 0 0,1 0 0,-1 0 0,0 0 0,1-1 0,-1 1 0,0 0 0,1-1 0,-1 1 0,0 0 0,1-1 0,-1 0 0,2 0 0,3-2 0,0 0 0,-1 0 0,1-1 0,-1 0 0,0 1 0,7-8 0,-1-1 0,-1 0 0,-1-1 0,0 0 0,-1 0 0,0-1 0,-1 0 0,-1 0 0,0-1 0,5-18 0,3-23 0,8-67 0,-16 85 0,5-36 0,2-129 0,-19 287 0,3-54 0,1 42 0,8 27 0,4 0 0,27 109 0,-24-170 861,-1-1-1763,-9-13-3022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03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17287,'0'0'2952,"74"4"-2240,-33 2-232,1 0 8,-10 0-104,-4 0 16,-7-4-128,-5 2 8,-4-4-136,-4 0 0,-2 2-200,-2 2 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03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15176,'0'0'2911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07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0 931 9648,'0'0'5390,"11"-13"-4884,1-1-345,1-1 59,0-1 1,-1 0-1,10-19 0,-8 12 475,1 0-1,1 1 1,1 1 0,1 0-1,38-33 1,-55 53-637,0 0 0,0 1 0,-1-1 0,1 1 0,0-1 0,0 0 0,0 1 0,0-1 0,-1 1 0,1 0 0,0-1 0,0 1 0,0 0 0,0 0 0,0-1 0,0 1 0,0 0 0,0 0 0,0 0 0,0 0 0,0 0 0,0 0 0,0 1 0,0-1 0,1 1 0,0-1-6,-1 1 1,0 0-1,1 0 1,-1 1-1,0-1 0,0 0 1,0 0-1,0 1 1,0-1-1,0 0 1,0 1-1,-1-1 0,1 1 1,0 1-1,3 8 105,-1 0 1,-1 1-1,2 17 0,-3-26-101,21 288 1450,-13-141-648,-9-137-668,1-1 1,1 0 0,0 1 0,1-1 0,7 22 0,-10-33-166,1-1 0,-1 1-1,0-1 1,0 1 0,0 0 0,1-1 0,-1 1 0,0-1 0,1 1 0,-1-1-1,0 0 1,1 1 0,-1-1 0,1 1 0,-1-1 0,1 0 0,-1 1 0,1-1-1,-1 0 1,1 1 0,-1-1 0,1 0 0,-1 0 0,1 0 0,-1 1-1,1-1 1,0 0 0,-1 0 0,1 0 0,-1 0 0,1 0 0,0 0 0,1-1 7,-1 1 0,1-1 0,-1 0 1,1 0-1,-1 0 0,0 0 0,1 0 1,-1 0-1,0 0 0,0 0 0,2-2 1,3-5 53,-1 1 0,0-1 0,6-11 0,1-8 71,-2 0-1,-1-1 1,-1 0 0,-1 0 0,4-36 0,-7 23 60,-1 0 1,-2 0-1,-5-47 0,-3 12 702,10 80-863,0 1 1,0-1-1,0 0 0,1 0 1,-1 0-1,1 0 0,8 6 1,5 3-24,0-1 1,0-1 0,1-1 0,0 0 0,1-1 0,0-1-1,0-1 1,1-1 0,0 0 0,0-2 0,22 3-1,-17-4 5,-1-2 0,1-1 0,-1 0 0,0-2 0,1-1 0,-1-1 0,0-1 0,-1-1 0,24-9 0,-42 13-38,0 0 0,0 0 0,0 0 0,0-1 0,-1 0 0,1 1 0,-1-2 0,0 1 0,0 0 0,0-1 0,6-7 0,-10 11 0,1-1 0,-1 1 0,0 0 0,0-1 0,0 1 0,1 0 0,-1-1 0,0 1 0,0 0 0,0-1 0,0 1 0,0-1 0,1 1 0,-1 0 0,0-1 0,0 1 0,0 0 0,0-1 0,0 1 0,0-1 0,0 1 0,-1 0 0,1-1 0,0 1 0,0-1 0,0 1 0,0 0 0,0-1 0,-1 1 0,1 0 0,0-1 0,-13 1 0,-15 11 0,14-3 0,1 1 0,1 1 0,-1 0 0,2 1 0,-1 0 0,2 1 0,-1 0 0,2 1 0,0 0 0,0 0 0,1 1 0,1 0 0,0 1 0,1-1 0,0 1 0,2 0 0,-1 1 0,2-1 0,0 1 0,-1 28 0,4-39 0,1-1 0,-1 1 0,1 0 0,0-1 0,0 1 0,0-1 0,1 1 0,0-1 0,3 7 0,-4-10 0,0 1 0,0 0 0,0 0 0,0-1 0,0 1 0,1-1 0,-1 1 0,0-1 0,1 0 0,0 0 0,-1 1 0,1-1 0,0 0 0,-1 0 0,1 0 0,0-1 0,0 1 0,0 0 0,0-1 0,0 1 0,0-1 0,0 0 0,0 0 0,3 1 0,-1-2 0,0 1 0,0-1 0,0 0 0,1 0 0,-1 0 0,-1-1 0,1 1 0,0-1 0,0 0 0,0 0 0,-1 0 0,1 0 0,-1-1 0,4-3 0,-2 1 0,-1 0 0,1-1 0,-1 1 0,-1-1 0,1 0 0,-1 0 0,0 0 0,3-8 0,-1-1 0,-1 0 0,-1 0 0,0-1 0,-1 1 0,0-1 0,-2 1 0,0-18 0,-3 11 0,0 1 0,-2 0 0,0 0 0,-1 0 0,-2 1 0,0 0 0,0 0 0,-2 1 0,-24-35 0,33 53 0,0-1 0,0 1 0,0-1 0,0 1 0,0 0 0,0-1 0,-1 1 0,1 0 0,-1 0 0,1 0 0,-1 0 0,1 0 0,-1 0 0,0 1 0,1-1 0,-5-1 0,6 2 0,-1 1 0,0-1 0,0 0 0,0 1 0,0-1 0,0 0 0,0 1 0,0-1 0,1 1 0,-1-1 0,0 1 0,0 0 0,0-1 0,1 1 0,-1 0 0,1-1 0,-1 1 0,0 0 0,1 0 0,-1 0 0,1 0 0,0-1 0,-1 1 0,1 0 0,0 0 0,-1 0 0,1 0 0,0 0 0,0 0 0,0 0 0,0 1 0,-1 2 0,1-1 0,0 1 0,0-1 0,0 1 0,1-1 0,-1 1 0,1-1 0,0 1 0,-1-1 0,2 0 0,-1 0 0,0 1 0,1-1 0,-1 0 0,1 0 0,2 3 0,3 2 0,-1 1 0,1-2 0,0 1 0,9 7 0,-8-8 0,0-1 0,0-1 0,0 0 0,1 0 0,0 0 0,0-1 0,0 0 0,0-1 0,1 0 0,-1 0 0,1-1 0,17 1 0,-19-2 0,-1-1 0,1-1 0,-1 1 0,1-1 0,-1 0 0,1-1 0,-1 0 0,0 0 0,0-1 0,0 0 0,0 0 0,-1 0 0,1-1 0,-1 0 0,0 0 0,0-1 0,10-8 0,-3-3 0,0 0 0,0 0 0,-2-1 0,0 0 0,-1-1 0,0-1 0,-2 1 0,0-1 0,7-28 0,1-16 0,12-105 0,-23 111 0,-2 0 0,-2 0 0,-3 1 0,-14-91 0,15 146 0,-5-26 0,6 27 0,0 0 0,0 0 0,-1 0 0,1 0 0,0-1 0,0 1 0,0 0 0,0 0 0,0 0 0,0 0 0,0 0 0,0 0 0,-1-1 0,1 1 0,0 0 0,0 0 0,0 0 0,0 0 0,0 0 0,-1 0 0,1 0 0,0 0 0,0 0 0,0 0 0,0 0 0,-1 0 0,1 0 0,0 0 0,0 0 0,0 0 0,0 0 0,-1 0 0,1 0 0,0 0 0,0 0 0,0 0 0,0 0 0,-1 0 0,1 0 0,0 0 0,-9 13 0,3 6 0,0 1 0,2 0 0,0 0 0,1 0 0,-1 34 0,2-23 0,-4 52 0,4 1 0,4-1 0,3 1 0,4-1 0,38 156 0,-43-222 0,1 1 0,1-1 0,1 0 0,1 0 0,0-1 0,1 0 0,12 17 0,-20-32 0,0 0 0,0 0 0,0 0 0,0 1 0,0-1 0,1-1 0,-1 1 0,0 0 0,1 0 0,-1 0 0,0-1 0,1 1 0,-1-1 0,1 1 0,-1-1 0,1 1 0,0-1 0,-1 0 0,1 0 0,2 0 0,-1 0 0,0-1 0,0 0 0,-1 0 0,1 0 0,0 0 0,-1 0 0,1 0 0,-1 0 0,1-1 0,3-3 0,2-2 0,0-1 0,0 0 0,-1 0 0,12-19 0,-1-4 0,-1 0 0,-2-2 0,-2 0 0,12-39 0,-10 26 0,15-31 0,-26 75 0,-2 8 0,1 13 0,-3-14 0,4 25 0,16 99 0,-15-106 0,1 1 0,1-2 0,15 33 0,-22-54 0,1 1 0,-1-1 0,1 1 0,0-1 0,-1 0 0,1 1 0,0-1 0,0 0 0,0 0 0,0 1 0,0-1 0,0 0 0,0 0 0,0 0 0,0 0 0,1-1 0,-1 1 0,0 0 0,0 0 0,1-1 0,-1 1 0,1-1 0,-1 1 0,1-1 0,2 1 0,-2-2 0,0 1 0,0-1 0,0 0 0,0 0 0,0 1 0,0-2 0,0 1 0,0 0 0,0 0 0,0-1 0,-1 1 0,1-1 0,0 1 0,-1-1 0,1 0 0,0-1 0,5-6 0,-1 0 0,-1 0 0,1 0 0,-2 0 0,1-1 0,5-19 0,12-65 0,-18 74 0,8-62 0,-8 48 0,-3 27 0,-2 10 0,-1 16 0,0-1 0,1 1 0,1 0 0,5 30 0,0-11 0,15 47 0,-19-81 0,0 0 0,0-1 0,0 1 0,1-1 0,0 1 0,0-1 0,0 0 0,0 0 0,5 6 0,-6-8 0,0-1 0,0 1 0,0 0 0,0-1 0,0 1 0,-1 0 0,1-1 0,0 0 0,0 1 0,1-1 0,-1 1 0,0-1 0,0 0 0,0 0 0,0 0 0,0 0 0,0 0 0,0 0 0,0 0 0,0 0 0,1 0 0,-1 0 0,0 0 0,0-1 0,0 1 0,0-1 0,0 1 0,0 0 0,0-1 0,0 0 0,0 1 0,0-1 0,-1 0 0,1 1 0,0-1 0,0 0 0,0 0 0,0-1 0,6-6 0,0 0 0,0-1 0,-1 0 0,0-1 0,-1 1 0,8-20 0,19-65 0,-29 81 0,11-41 0,3 88 0,-10-13 0,0 0 0,2-1 0,13 24 0,-22-44 0,0 0 0,0 0 0,0 1 0,1-1 0,-1 0 0,0 0 0,0 1 0,0-1 0,1 0 0,-1 0 0,0 1 0,1-1 0,-1 0 0,0 0 0,0 0 0,1 0 0,-1 0 0,0 0 0,1 1 0,-1-1 0,0 0 0,1 0 0,-1 0 0,0 0 0,1 0 0,-1 0 0,0 0 0,1 0 0,-1 0 0,0-1 0,1 1 0,-1 0 0,13-9 0,7-14 0,1-8 0,40-52 0,-60 82 0,0-1 0,0 1 0,1-1 0,-1 1 0,0 0 0,1 0 0,-1 0 0,1-1 0,0 2 0,-1-1 0,1 0 0,0 0 0,-1 0 0,1 1 0,3-2 0,-4 2 0,0 1 0,0-1 0,0 0 0,0 0 0,-1 0 0,1 0 0,0 1 0,0-1 0,0 1 0,0-1 0,0 0 0,0 1 0,-1-1 0,1 1 0,0 0 0,0-1 0,-1 1 0,1 0 0,0-1 0,-1 1 0,1 0 0,-1 0 0,1-1 0,-1 1 0,1 0 0,-1 0 0,1 0 0,-1 0 0,1 2 0,2 8 0,-1 0 0,1 0 0,-2 1 0,0 0 0,0-1 0,-2 23 0,0-16 0,4 34 0,-3-52 0,0 1 0,0-1 0,0 0 0,0 1 0,0-1 0,0 1 0,0-1 0,0 1 0,0-1 0,0 0 0,1 1 0,-1-1 0,0 0 0,0 1 0,0-1 0,1 0 0,-1 1 0,0-1 0,0 0 0,1 1 0,-1-1 0,0 0 0,1 1 0,-1-1 0,7-5 0,6-21 0,-10 21 0,14-32 0,-11 21 0,1 1 0,1 1 0,0-1 0,0 1 0,2 1 0,0-1 0,14-14 0,-23 28 0,-1-1 0,1 0 0,0 0 0,-1 1 0,1-1 0,0 1 0,0-1 0,-1 1 0,1-1 0,0 1 0,0-1 0,0 1 0,0-1 0,0 1 0,0 0 0,0 0 0,0 0 0,0-1 0,0 1 0,0 0 0,-1 0 0,1 0 0,0 0 0,0 1 0,0-1 0,0 0 0,0 0 0,0 0 0,0 1 0,0-1 0,0 1 0,0-1 0,0 1 0,-1-1 0,1 1 0,0-1 0,0 1 0,-1 0 0,1-1 0,0 1 0,-1 0 0,1-1 0,0 1 0,-1 0 0,1 0 0,-1 0 0,0 0 0,1 1 0,3 7 0,0 0 0,-1 0 0,-1 1 0,3 10 0,-2-7 0,6 27 0,-6-26 0,0 0 0,0 0 0,1-1 0,1 0 0,1 1 0,-1-2 0,15 23 0,-18-32 0,0-1 0,-1 0 0,1 0 0,0 0 0,0 0 0,1-1 0,-1 1 0,0 0 0,0-1 0,1 1 0,-1-1 0,1 0 0,0 0 0,-1 0 0,1 0 0,0-1 0,-1 1 0,5 0 0,-2-1 0,-1 0 0,1-1 0,0 1 0,-1-1 0,1 0 0,-1 0 0,1-1 0,-1 1 0,1-1 0,4-2 0,4-4 0,-1 0 0,0 0 0,0-1 0,-1 0 0,0-1 0,10-13 0,-10 9 0,0-1 0,-1 0 0,-1-1 0,-1 0 0,0 0 0,-1-1 0,0 0 0,-2 0 0,0-1 0,-1 0 0,-1 0 0,0 0 0,-1-35 0,-2 43 0,-1-1 0,0 0 0,-1 0 0,0 1 0,-1-1 0,-5-13 0,8 24 0,0-1 0,-1 1 0,1 0 0,0 0 0,0 0 0,0-1 0,0 1 0,-1 0 0,1 0 0,0 0 0,0 0 0,-1 0 0,1 0 0,0-1 0,0 1 0,0 0 0,-1 0 0,1 0 0,0 0 0,0 0 0,-1 0 0,1 0 0,0 0 0,0 0 0,-1 0 0,1 0 0,0 0 0,0 0 0,-1 0 0,1 1 0,0-1 0,0 0 0,-1 0 0,1 0 0,0 0 0,0 0 0,0 0 0,-1 1 0,1-1 0,0 0 0,0 0 0,0 0 0,0 1 0,-1-1 0,1 0 0,-8 10 0,3-2 0,1 1 0,0-1 0,0 1 0,1 0 0,1 0 0,-1 1 0,1-1 0,1 1 0,0-1 0,0 1 0,1-1 0,0 1 0,0-1 0,1 1 0,4 16 0,-4-21 0,0 0 0,1 1 0,0-1 0,0 0 0,0 0 0,0 0 0,1 0 0,0-1 0,0 1 0,0 0 0,1-1 0,-1 0 0,1 0 0,0 0 0,0-1 0,0 1 0,1-1 0,-1 0 0,1 0 0,0 0 0,0-1 0,0 0 0,0 0 0,0 0 0,0 0 0,1-1 0,-1 0 0,8 1 0,-1-2 0,0 0 0,-1-1 0,1 0 0,0-1 0,-1-1 0,0 0 0,1 0 0,-1-1 0,-1 0 0,1-1 0,0 0 0,-1-1 0,18-13 0,21-16 850,-18 13-5635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13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0 8432,'0'0'19300,"3"11"-19128,1 0-127,0-2-1,-1 1 0,-1-1 0,1 1 0,-2 0 1,1 0-1,-1 16 0,-20 252 754,9-171-129,2 110 0,8-211-557,0 0 1,1 0 0,-1-1-1,1 1 1,1 0 0,3 11-1,-5-16-79,0 0-1,1-1 0,-1 1 0,1 0 0,-1 0 0,1 0 1,0-1-1,-1 1 0,1 0 0,0-1 0,-1 1 0,1-1 1,0 1-1,0-1 0,0 1 0,0-1 0,-1 1 0,1-1 1,0 0-1,1 1 0,0-1 6,0 0 0,0 0 0,-1 0 0,1-1 1,0 1-1,0 0 0,0-1 0,-1 1 0,1-1 0,0 0 0,0 0 0,-1 1 0,1-1 1,1-2-1,56-40 160,-45 30-172,1 2 0,1 0 1,-1 1-1,21-10 0,-33 19-26,0-1 0,1 1 0,-1 0 0,1 1 0,-1-1 0,1 0 0,-1 1 0,1 0 0,-1 0 0,1 0 0,-1 0 0,1 1 0,-1-1 0,1 1 0,4 1 0,-3 0 0,0 1 0,0-1 0,0 1 0,0 0 0,0 1 0,-1-1 0,1 1 0,6 7 0,1 3 0,-2 0 0,1 1 0,-2 0 0,0 1 0,7 17 0,2 10 0,-1 1 0,-3 1 0,13 65 0,5 143 0,-29 86 0,-3-337 0,-8 91 0,8-93 0,0 0 0,0 0 0,0 0 0,0 0 0,0 0 0,0 0 0,0 0 0,0 0 0,0 0 0,0 0 0,0 0 0,0 0 0,0 0 0,0 0 0,0 0 0,0 0 0,0-1 0,0 1 0,0 0 0,-1 0 0,1 0 0,0 0 0,0 0 0,0 0 0,0 0 0,0 0 0,0 0 0,0 0 0,0 0 0,0 0 0,0 1 0,0-1 0,0 0 0,0 0 0,0 0 0,0 0 0,0 0 0,0 0 0,0 0 0,-1 0 0,1 0 0,0 0 0,0 0 0,0 0 0,0 0 0,0 0 0,-5-11 0,-4-16 0,-2-20 939,6 21-4871,5 24 2893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5:5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9344,'0'0'2208,"111"-18"-1552,-26 0 0,7 0-192,11 2 8,0-2-112,-6 0 0,-11 6 120,-11-1-8,-3 1-112,-7 6 0,-15 2-57,-9-2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14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256 105 9344,'0'0'11346,"-3"13"-10946,-9 29 100,-2-1 0,-27 56 0,-80 153 1672,116-241-2075,-6 13 334,0-1 1,1 2-1,2-1 0,-12 46 0,21-65 472,2-8-331,9-18-117,13-35-177,3-14 266,24-97-1,4-78 645,-38 118 66,-14 116-1246,0 22-8,2 7-1,92 201 1,-81-181 0,1-1 0,2 0 0,2-1 0,39 47 0,-60-80 0,0 0 0,0 0 0,0 0 0,-1 0 0,1 0 0,0 0 0,-1 1 0,1-1 0,0 0 0,-1 0 0,1 1 0,-1-1 0,0 0 0,1 0 0,-1 1 0,0-1 0,0 2 0,0-2 0,0-1 0,-1 1 0,1-1 0,-1 1 0,1-1 0,-1 1 0,1-1 0,-1 1 0,1-1 0,-1 1 0,1-1 0,-1 0 0,1 1 0,-1-1 0,0 0 0,1 1 0,-1-1 0,1 0 0,-1 0 0,0 0 0,1 1 0,-1-1 0,0 0 0,0 0 0,1 0 0,-1 0 0,0 0 0,1 0 0,-1-1 0,0 1 0,1 0 0,-1 0 0,-1-1 0,-33-3 0,-8-1 0,-56-15 0,84 18 0,13 2 0,1 0 0,-1 0 0,0 0 0,1-1 0,-1 1 0,0 0 0,0-1 0,1 1 0,-1-1 0,1 0 0,-4-1 0,13 6 854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20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1000 10448,'0'0'4192,"11"-2"-3338,36-2-81,-23 2-246,0 0 0,0-1 0,0-2 0,37-11 0,-42 7-124,-1 0 0,0-2 0,0 0 1,-1 0-1,15-15 0,-23 18-51,0-1 1,0 0-1,-1-1 1,0 1-1,-1-1 1,0-1-1,-1 1 1,0-1-1,7-19 1,1-9 632,-2 8-7,11-47 0,-22 70-873,1-3 255,0 0 1,1 0 0,0 0-1,1 0 1,0 1 0,7-14-1,-11 24-347,1 0 0,-1 0 0,0-1-1,0 1 1,0 0 0,1 0-1,-1 0 1,0 0 0,0 0 0,1 0-1,-1 0 1,0 0 0,0 0-1,1 0 1,-1 0 0,0-1-1,0 1 1,1 0 0,-1 1 0,0-1-1,0 0 1,1 0 0,-1 0-1,0 0 1,0 0 0,0 0 0,1 0-1,-1 0 1,0 0 0,0 0-1,1 1 1,-1-1 0,0 0 0,0 0-1,0 0 1,1 0 0,-1 1-1,0-1 1,0 0 0,0 0 0,0 0-1,0 1 1,0-1 0,1 0-1,-1 0 1,0 1 0,0-1 0,0 0-1,0 0 1,0 1 0,0-1-1,0 0 1,0 0 0,0 1-1,0-1 1,6 18 133,-6-17-122,9 37 208,-2 1 1,4 62-1,-8 80 111,-3-142-287,0-24-7,-1 1 0,0-1 0,-4 16 0,4-25-36,0-1 0,-1 0 0,0 1 0,0-1 0,0 0 0,-1 0 0,1-1 0,-1 1 0,0 0 0,-1-1 0,1 0 0,-5 5 0,7-8-13,-1 0 0,1 0 0,-1 0 0,1 0 0,-1 0 0,0-1 0,1 1 0,-1 0 0,0-1 0,0 1 0,0-1 0,1 0 0,-1 1 0,0-1 0,0 0 0,0 0 0,0 0 0,1-1 0,-1 1 0,0 0 0,0-1 0,0 1 0,1-1 0,-1 1 0,0-1 0,1 0 0,-1 0 0,0 0 0,1 0 0,-1 0 0,-1-2 0,-4-2 0,0-2 0,0 1 0,0-1 0,-9-12 0,11 12 0,-1-1 0,2 0 0,-1 0 0,1-1 0,0 1 0,1-1 0,0 0 0,1 0 0,-1 0 0,0-15 0,2 20 0,1 1 0,-1-1 0,1 1 0,0-1 0,1 1 0,-1-1 0,1 1 0,-1-1 0,1 1 0,0-1 0,0 1 0,1 0 0,-1 0 0,1-1 0,0 1 0,-1 0 0,1 0 0,1 1 0,-1-1 0,0 0 0,1 1 0,-1-1 0,1 1 0,0 0 0,-1 0 0,1 0 0,0 0 0,1 0 0,-1 1 0,7-3 0,16-4 0,55-7 0,-54 11 0,49-13 0,-67 14 0,1-1 0,-1 0 0,0 0 0,-1-1 0,1 0 0,-1 0 0,0-1 0,14-13 0,-9 5 0,-1 0 0,0 0 0,-1-1 0,-1-1 0,0 1 0,-1-2 0,-1 1 0,0-1 0,5-20 0,-7 14 0,0-1 0,-2 1 0,0-1 0,-2 0 0,-1 0 0,-2-38 0,-3-19 0,4 44 0,-2 1 0,-1-1 0,-2 1 0,-18-65 0,20 88 0,3 11 0,0 0 0,-1 0 0,1 0 0,-1 0 0,1-1 0,-1 1 0,0 0 0,0 0 0,0 0 0,0 0 0,0 0 0,-2-2 0,2 4 0,0 1 0,0 0 0,1-1 0,-1 1 0,0 0 0,1 0 0,-1-1 0,0 1 0,1 0 0,-1 0 0,1 0 0,0 0 0,-1 0 0,1-1 0,-1 1 0,1 0 0,0 2 0,-5 23 0,4-17 0,-9 54 0,2 1 0,4 0 0,2 0 0,7 67 0,2-44 0,7 82 0,-9-133 0,2-1 0,19 61 0,-25-92 0,1 0 0,-1 0 0,1 0 0,0 0 0,0 0 0,1 0 0,-1 0 0,1 0 0,-1-1 0,1 0 0,0 1 0,1-1 0,-1 0 0,0-1 0,1 1 0,0 0 0,0-1 0,-1 0 0,1 0 0,1 0 0,-1 0 0,0-1 0,0 0 0,0 0 0,1 0 0,-1 0 0,1-1 0,-1 1 0,1-1 0,-1 0 0,0 0 0,1-1 0,-1 0 0,1 1 0,-1-1 0,0-1 0,1 1 0,-1-1 0,0 1 0,0-1 0,0 0 0,0-1 0,-1 1 0,1-1 0,3-3 0,5-3 0,-1-2 0,0 0 0,0 0 0,-2-1 0,1 0 0,-1 0 0,-1-1 0,9-17 0,-13 19 0,1 1 0,-1-1 0,-1 0 0,0 0 0,-1 0 0,0 0 0,-1-1 0,0 1 0,0 0 0,-1-1 0,-3-20 0,2 26 0,0 0 0,0 0 0,-1 0 0,0 0 0,0 0 0,0 0 0,-5-8 0,7 14 0,0-1 0,-1 1 0,1-1 0,0 1 0,0-1 0,0 1 0,0-1 0,0 1 0,0-1 0,0 1 0,0-1 0,0 1 0,0-1 0,0 1 0,0-1 0,0 1 0,0 0 0,1-1 0,-1 1 0,0-1 0,0 1 0,0-1 0,1 1 0,-1-1 0,0 1 0,1 0 0,-1-1 0,0 1 0,1 0 0,-1-1 0,0 1 0,1 0 0,-1-1 0,1 1 0,-1 0 0,1 0 0,-1 0 0,1-1 0,-1 1 0,1 0 0,0 0 0,22-8 0,-21 8 0,0-1 0,1 1 0,0-1 0,0 0 0,-1 1 0,1 0 0,0 0 0,0 0 0,0 0 0,-1 0 0,1 1 0,0-1 0,3 2 0,-2 0 0,0 0 0,1 0 0,-1 1 0,0 0 0,-1 0 0,6 4 0,-4-2 0,0 1 0,0-1 0,-1 1 0,0 0 0,0 0 0,0 0 0,-1 1 0,1-1 0,2 11 0,3 11 0,5 30 0,0-3 0,-12-48 0,1 0 0,0 0 0,0 0 0,0 0 0,1 0 0,0-1 0,6 7 0,-8-11 0,-1 0 0,1 1 0,1-1 0,-1 0 0,0 0 0,0-1 0,1 1 0,-1 0 0,1-1 0,-1 0 0,1 1 0,0-1 0,-1 0 0,1 0 0,0 0 0,0-1 0,0 1 0,0-1 0,0 0 0,-1 1 0,5-2 0,6 0 0,1-2 0,-1 0 0,0 0 0,0-1 0,0-1 0,-1 0 0,24-14 0,-29 14 0,1 0 0,-1 0 0,0-1 0,-1 0 0,1 0 0,-1 0 0,0-1 0,-1 0 0,0-1 0,0 1 0,0-1 0,-1 0 0,4-9 0,-3 5 0,-1 0 0,0 0 0,-1 0 0,0 0 0,-1-1 0,0 1 0,-1-1 0,0 0 0,-1 0 0,-1 1 0,0-1 0,-4-21 0,5 33 0,0 1 0,0-1 0,0 0 0,-1 1 0,1-1 0,0 1 0,0-1 0,0 0 0,-1 1 0,1-1 0,0 1 0,-1-1 0,1 1 0,0-1 0,-1 1 0,1-1 0,-1 1 0,1-1 0,0 1 0,-1 0 0,1-1 0,-1 1 0,0 0 0,1-1 0,-1 1 0,1 0 0,-1 0 0,0-1 0,0 1 0,0 1 0,0-1 0,0 0 0,0 1 0,0-1 0,0 0 0,1 1 0,-1-1 0,0 1 0,0-1 0,0 1 0,1 0 0,-1-1 0,0 1 0,0 1 0,-21 31 0,18-24 0,0 0 0,0 1 0,1 0 0,0 0 0,1 0 0,0 0 0,1 0 0,0 0 0,0 1 0,2 19 0,0-22 0,0 0 0,0-1 0,1 1 0,0 0 0,1-1 0,-1 1 0,1-1 0,1 0 0,-1 1 0,1-2 0,1 1 0,-1 0 0,1-1 0,10 10 0,-12-13 0,0-1 0,1 0 0,-1-1 0,0 1 0,1-1 0,0 1 0,-1-1 0,1 0 0,0 0 0,-1-1 0,1 1 0,0-1 0,0 0 0,-1 1 0,1-2 0,0 1 0,0 0 0,0-1 0,-1 0 0,5-1 0,0 0 0,1-1 0,-1 0 0,0 0 0,-1-1 0,1 0 0,0 0 0,-1 0 0,8-7 0,1-4 0,-1-1 0,0 0 0,0-1 0,14-24 0,43-81 0,-29 47 0,-43 74 0,1 0 0,-1 0 0,1 0 0,0 0 0,-1 0 0,1 0 0,0 0 0,0 0 0,-1 0 0,1 1 0,0-1 0,0 0 0,0 1 0,0-1 0,2 0 0,-3 1 0,0 0 0,1 0 0,-1 0 0,1 0 0,-1 0 0,0 0 0,1 0 0,-1 0 0,0 1 0,1-1 0,-1 0 0,0 0 0,1 0 0,-1 1 0,0-1 0,1 0 0,-1 0 0,0 1 0,0-1 0,1 0 0,-1 1 0,0-1 0,0 0 0,0 1 0,1-1 0,-1 0 0,0 1 0,0-1 0,0 1 0,2 6 0,0 0 0,-1 0 0,1 12 0,-1-12 0,2 26 0,-1 1 0,-2 0 0,-1-1 0,-10 60 0,11-90 0,-1 0 0,0 1 0,0-1 0,0 0 0,0 0 0,0 0 0,-1 0 0,1 0 0,-1 0 0,0 0 0,0-1 0,0 1 0,0-1 0,0 1 0,-1-1 0,1 0 0,-1 0 0,1 0 0,-1 0 0,0 0 0,0 0 0,-3 0 0,0 0 0,1 0 0,-1-1 0,0 0 0,1 0 0,-1-1 0,0 1 0,0-1 0,1 0 0,-1-1 0,0 0 0,-9-2 0,-50-17 0,57 20 0,10 6 0,11 8 0,-5-8 0,0-1 0,0 1 0,0-2 0,1 1 0,0-1 0,-1 0 0,2-1 0,-1 0 0,0-1 0,0 0 0,1 0 0,-1-1 0,1 0 0,0-1 0,-1 0 0,1 0 0,0-1 0,-1 0 0,1-1 0,-1 0 0,0 0 0,0-1 0,0-1 0,0 1 0,0-1 0,0-1 0,-1 0 0,0 0 0,0 0 0,11-11 0,-8 5 0,-1-1 0,0 0 0,0-1 0,-1 0 0,-1-1 0,12-25 0,27-92 0,-24 60 0,0 2 0,-23 69 0,0 0 0,0 0 0,0-1 0,1 1 0,-1 0 0,0 0 0,0-1 0,0 1 0,0 0 0,0 0 0,0-1 0,0 1 0,0 0 0,0 0 0,1 0 0,-1-1 0,0 1 0,0 0 0,0 0 0,1 0 0,-1 0 0,0-1 0,0 1 0,0 0 0,1 0 0,-1 0 0,0 0 0,0 0 0,1 0 0,-1 0 0,0 0 0,0-1 0,1 1 0,-1 0 0,0 0 0,0 0 0,1 0 0,-1 0 0,7 10 0,3 19 0,-9-27 0,35 140 0,-33-124 0,0 0 0,-2 0 0,0 0 0,-1 0 0,-1 0 0,-3 21 0,4-36 0,-1 0 0,0 1 0,1-1 0,-2 1 0,1-1 0,0 0 0,-3 5 0,3-7 0,1-1 0,0 0 0,0 1 0,-1-1 0,1 0 0,-1 1 0,1-1 0,0 0 0,-1 0 0,1 1 0,0-1 0,-1 0 0,1 0 0,-1 0 0,1 1 0,-1-1 0,1 0 0,-1 0 0,1 0 0,-1 0 0,1 0 0,0 0 0,-2 0 0,1-1 0,0 1 0,0 0 0,0-1 0,-1 1 0,1-1 0,0 0 0,0 1 0,0-1 0,0 0 0,0 0 0,0 0 0,-1-1 0,-2-1 0,0-2 0,0 1 0,-1-1 0,1 0 0,1 1 0,-4-7 0,6 10 0,1 1 0,-1-1 0,1 0 0,0 0 0,-1 0 0,1 1 0,0-1 0,0 0 0,0 0 0,0 0 0,-1 0 0,1 1 0,0-1 0,0 0 0,0 0 0,1 0 0,-1 0 0,0 0 0,0 1 0,0-1 0,1 0 0,-1 0 0,0 0 0,1 1 0,-1-1 0,1 0 0,-1 1 0,1-1 0,-1 0 0,1 1 0,-1-1 0,1 0 0,0 1 0,-1-1 0,1 1 0,0-1 0,0 1 0,-1-1 0,1 1 0,0 0 0,0-1 0,-1 1 0,1 0 0,1 0 0,8-3 0,-1 2 0,1-1 0,0 2 0,-1-1 0,1 1 0,0 0 0,-1 1 0,1 1 0,17 3 0,28 3 0,-23-5 867,-3-1-1797,-10-1-2942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20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1 141 9648,'0'0'5718,"19"1"-4967,293-3 1146,128-45 634,-381 33-1839,0-2 1,68-29-1,-120 42-617,20-10-1433,-25 11 133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23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1 678 8536,'0'0'7970,"6"-10"-7469,9-18-86,-1 0 0,-1-1-1,-2-1 1,14-55 0,-20 61-195,5-15 417,-2 0 0,-2-1 0,-1 0 0,-2-63 0,-4 57 69,2 35-443,-1 0-1,0-1 1,-1 1 0,0 0 0,0 0 0,-2 0 0,1 0 0,-1 0-1,-1 1 1,-5-14 0,9 24-247,-1 0-1,1 0 1,0 0 0,0 0-1,0 0 1,0-1-1,0 1 1,0 0 0,0 0-1,0 0 1,0 0-1,0 0 1,0 0 0,-1-1-1,1 1 1,0 0-1,0 0 1,0 0 0,0 0-1,0 0 1,-1 0-1,1 0 1,0 0-1,0 0 1,0 0 0,0 0-1,0 0 1,-1 0-1,1 0 1,0 0 0,0 0-1,0 0 1,0 0-1,0 0 1,-1 0 0,1 0-1,0 0 1,0 0-1,0 0 1,0 0 0,0 0-1,-1 0 1,-4 8 361,-2 14-18,6-20-319,-4 19 125,1 1 0,1 0 0,1 0 0,0-1 0,3 32 1,3-5 176,14 65 1,-7-66 28,1 0 1,24 54-1,-35-97-337,1-1 0,-1 0 0,1 1 0,0-1 0,0 0 0,0 0 0,0 0 0,0 0 1,1-1-1,-1 1 0,1-1 0,0 1 0,0-1 0,0 0 0,0 0 0,0 0 0,0 0 0,0-1 0,1 0 0,-1 1 0,1-1 0,-1 0 0,1 0 0,0-1 0,-1 1 0,1-1 0,-1 0 0,1 0 0,0 0 0,-1 0 0,1-1 0,4 0 0,3-2 38,0 0 0,0 0-1,0-2 1,0 1 0,0-1 0,-1 0 0,0-1 0,19-15 0,-10 6-35,1 1 39,-1-1 0,-1-1-1,0-1 1,22-29 0,-36 42-65,0-1-1,-1 0 1,0 0-1,0-1 1,-1 1-1,1-1 1,-1 1 0,-1-1-1,1 0 1,-1 0-1,0 1 1,0-1-1,0 0 1,-1 0-1,0 0 1,0 0-1,-1 0 1,1 0-1,-1 0 1,-1 0-1,1 0 1,-1 1-1,-4-11 1,2 7-11,-1 1 0,0 0 0,-9-12 0,12 17 0,1 1 0,-1 0 0,0 0 0,0 0 0,0 0 0,-1 0 0,1 0 0,0 1 0,-1-1 0,1 1 0,-1-1 0,1 1 0,-1 0 0,0 0 0,1 0 0,-5 0 0,3 0 0,-1 1 0,1 0 0,-1 0 0,1 0 0,-1 1 0,1 0 0,-1-1 0,-4 3 0,7-2 0,-1 0 0,1 1 0,0-1 0,0 1 0,0-1 0,0 1 0,0 0 0,0 0 0,0 0 0,1 0 0,-1 0 0,1 0 0,-1 0 0,1 1 0,-2 3 0,-1 4 0,1 0 0,-1 1 0,2-1 0,0 1 0,0 0 0,0 0 0,2 0 0,-1 0 0,1-1 0,1 1 0,0 0 0,1 0 0,0 0 0,0-1 0,8 21 0,-7-23 0,1 1 0,0 0 0,0-1 0,0 0 0,1 0 0,1 0 0,-1 0 0,1-1 0,0 0 0,1 0 0,0-1 0,0 0 0,0 0 0,1-1 0,0 1 0,0-2 0,0 1 0,16 5 0,-19-8 0,-1-1 0,1 0 0,0-1 0,-1 1 0,1-1 0,0 0 0,0 0 0,-1 0 0,1-1 0,0 0 0,0 0 0,5-2 0,-2 0 0,0 0 0,0-1 0,-1 0 0,1 0 0,-1-1 0,9-6 0,2-6 0,0-1 0,0 0 0,23-34 0,-14 14 0,-8 12 0,0 0 0,2 2 0,27-27 0,-38 40 0,-10 10 0,1 0 0,0 0 0,0 0 0,-1 0 0,1 0 0,0 0 0,0 0 0,0 0 0,0 0 0,0 0 0,0 0 0,1 1 0,-1-1 0,0 0 0,0 1 0,0-1 0,1 1 0,-1-1 0,0 1 0,1 0 0,-1-1 0,3 1 0,-3 2 0,0-1 0,0 1 0,0 0 0,0 0 0,0 0 0,0-1 0,-1 1 0,1 0 0,0 0 0,-1 0 0,0 0 0,1 0 0,-1 0 0,0 4 0,0-6 0,0 21 0,0-1 0,-5 39 0,-2 20 0,7-79 0,0-1 0,1 1 0,-1 0 0,0 0 0,0 0 0,0-1 0,0 1 0,0 0 0,1 0 0,-1 0 0,0 0 0,0 0 0,0-1 0,1 1 0,-1 0 0,0 0 0,0 0 0,0 0 0,1 0 0,-1 0 0,0 0 0,0 0 0,1 0 0,-1 0 0,0 0 0,0 0 0,0 0 0,1 0 0,-1 0 0,0 0 0,0 0 0,0 0 0,1 0 0,-1 0 0,0 0 0,0 0 0,1 1 0,-1-1 0,0 0 0,0 0 0,0 0 0,0 0 0,1 0 0,-1 1 0,0-1 0,0 0 0,0 0 0,0 0 0,0 1 0,0-1 0,1 0 0,-1 0 0,0 0 0,0 1 0,0-1 0,0 0 0,0 0 0,0 0 0,0 1 0,0-1 0,0 0 0,0 0 0,0 1 0,15-20 0,-12 15 0,138-191 0,-141 194 0,1 0 0,0 0 0,-1 0 0,1 1 0,0-1 0,0 0 0,0 0 0,0 0 0,0 0 0,0 1 0,0-1 0,0 1 0,0-1 0,0 0 0,0 1 0,2-1 0,-2 1 0,0 0 0,-1 0 0,1 0 0,0 0 0,-1 0 0,1 1 0,0-1 0,-1 0 0,1 0 0,0 1 0,-1-1 0,1 0 0,0 1 0,-1-1 0,1 0 0,-1 1 0,1-1 0,-1 1 0,1-1 0,0 2 0,2 3 0,0 0 0,0 0 0,0 0 0,-1 0 0,3 8 0,-1-4 0,8 23 0,-5-14 0,0 0 0,2 0 0,16 27 0,-24-43 0,1 0 0,-1 0 0,1 0 0,0 0 0,-1-1 0,1 1 0,0-1 0,0 1 0,0-1 0,0 0 0,0 1 0,0-1 0,1 0 0,-1-1 0,0 1 0,1 0 0,-1-1 0,3 1 0,-1-1 0,0 0 0,0 0 0,0 0 0,0-1 0,0 0 0,0 1 0,0-2 0,0 1 0,-1 0 0,5-3 0,5-2 0,-1-2 0,0 1 0,-1-2 0,0 0 0,12-12 0,-7 5 0,-1-1 0,0-1 0,18-31 0,31-65 0,-18 29 0,-46 84 0,1 0 0,-1 0 0,0 0 0,1 0 0,0 0 0,-1 0 0,1 0 0,0 0 0,-1 0 0,1 0 0,0 0 0,0 1 0,0-1 0,0 0 0,0 1 0,0-1 0,0 0 0,0 1 0,0-1 0,0 1 0,0-1 0,0 1 0,2-1 0,-2 2 0,0 0 0,0 0 0,0 0 0,1 0 0,-1 0 0,-1 0 0,1 0 0,0 0 0,0 1 0,0-1 0,0 0 0,-1 0 0,1 1 0,-1-1 0,1 0 0,-1 1 0,1-1 0,-1 1 0,0-1 0,0 3 0,6 24 0,-1 2 0,-2-1 0,-1 0 0,-1 1 0,-1-1 0,-2 1 0,-9 48 0,10-76 0,1 1 0,-1-1 0,1 0 0,-1 0 0,0 0 0,0 1 0,0-1 0,0 0 0,0 0 0,-1 0 0,1-1 0,-1 1 0,1 0 0,-1 0 0,0-1 0,1 1 0,-1-1 0,0 1 0,0-1 0,0 0 0,0 0 0,0 0 0,0 0 0,0 0 0,-1 0 0,1-1 0,0 1 0,0-1 0,-1 1 0,1-1 0,0 0 0,-1 0 0,1 0 0,0 0 0,-3-1 0,-3 0 0,1 0 0,-1-1 0,1 0 0,-1 0 0,1-1 0,0 0 0,0 0 0,0-1 0,-8-5 0,11 7 0,1 0 0,0 0 0,0-1 0,1 1 0,-1-1 0,0 0 0,1 0 0,0 0 0,-4-6 0,34 20 0,31 8 0,-48-17 0,0-1 0,-1 0 0,1-1 0,0 0 0,0 0 0,-1-1 0,1-1 0,0 0 0,-1 0 0,0-1 0,1 0 0,-1-1 0,0 0 0,-1-1 0,1 0 0,-1 0 0,0-1 0,10-9 0,3-2 0,-2-2 0,-1 0 0,0-2 0,-1 0 0,-2 0 0,16-27 0,-18 24 0,14-34 0,-28 58 0,1 0 0,-1-1 0,0 1 0,0 0 0,1 0 0,-1-1 0,0 1 0,0 0 0,1-1 0,-1 1 0,0 0 0,0-1 0,0 1 0,0-1 0,0 1 0,0 0 0,0-1 0,1 1 0,-1 0 0,0-1 0,0 1 0,0-1 0,0 1 0,-1 0 0,1-1 0,0 1 0,0-1 0,0 1 0,0 0 0,0-1 0,0 1 0,-1 0 0,1-1 0,0 1 0,0 0 0,-1-1 0,0 2 0,0-1 0,1 1 0,-1-1 0,0 1 0,0 0 0,1 0 0,-1-1 0,0 1 0,1 0 0,-1 0 0,1 0 0,-1 0 0,1 0 0,0-1 0,-1 1 0,1 2 0,-7 15 0,1 1 0,0 0 0,2 0 0,-3 24 0,6-30 0,0 1 0,1-1 0,0 0 0,1 0 0,1 0 0,0 0 0,4 16 0,-4-24 0,-1-1 0,1 1 0,0-1 0,0 0 0,0 0 0,0 0 0,1 0 0,5 6 0,-7-9 0,0 0 0,0 0 0,0 0 0,0-1 0,0 1 0,0 0 0,1-1 0,-1 1 0,0-1 0,0 1 0,0-1 0,1 0 0,-1 0 0,0 1 0,1-1 0,-1 0 0,0 0 0,0 0 0,1 0 0,-1 0 0,0-1 0,0 1 0,1 0 0,-1 0 0,0-1 0,0 1 0,1-1 0,-1 1 0,0-1 0,0 0 0,0 1 0,0-1 0,0 0 0,0 0 0,1-1 0,2-2 0,0 0 0,0 0 0,-1 0 0,1 0 0,-1-1 0,0 1 0,0-1 0,-1 0 0,1 0 0,-1 0 0,0 0 0,-1 0 0,1 0 0,1-11 0,-3 12 0,1 0 0,-1 0 0,0 0 0,0 0 0,-1-1 0,1 1 0,-1 0 0,0 0 0,0 0 0,0 0 0,0 1 0,-1-1 0,1 0 0,-1 0 0,0 1 0,0-1 0,-1 1 0,1 0 0,-1-1 0,-4-3 0,3 4 0,-1 1 0,1-1 0,-1 1 0,0 0 0,0 1 0,0-1 0,0 1 0,0 0 0,0 0 0,-1 0 0,1 1 0,0 0 0,-9 0 0,43-10 0,22-7 0,-30 9 0,1 1 0,0 0 0,0 2 0,0 1 0,30-2 0,-38 6 0,-9-1 0,0 1 0,0 0 0,0 0 0,0 1 0,0-1 0,0 1 0,0 0 0,-1 1 0,1-1 0,7 4 0,-2 0 0,-1 0 0,0 1 0,0 0 0,0 0 0,0 1 0,-1 0 0,0 1 0,12 15 0,5 10 0,-7-8 0,30 31 0,-41-49 0,0-1 0,0 0 0,1 0 0,0 0 0,0-1 0,0 0 0,1 0 0,15 5 0,-21-9 0,1 0 0,-1 0 0,1 0 0,-1 0 0,1-1 0,0 1 0,-1-1 0,1 0 0,0 0 0,-1-1 0,1 1 0,-1-1 0,1 1 0,-1-1 0,1 0 0,-1-1 0,1 1 0,-1 0 0,0-1 0,0 0 0,1 0 0,-1 0 0,-1 0 0,1 0 0,5-6 0,-5 4 0,0 0 0,0 0 0,0-1 0,-1 1 0,1-1 0,-1 0 0,0 0 0,-1 0 0,1 0 0,-1 0 0,0 0 0,0 0 0,-1 0 0,1 0 0,-1 0 0,0-1 0,-2-7 0,-3-13-3935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5:24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0 483 11448,'0'0'5919,"17"-2"-5185,480-77 2758,-486 76-3429,246-60 1492,-187 43-697,110-50 0,-112 35-236,-2-2 0,-1-3-1,76-63 1,-102 73-3878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0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189 186 7432,'0'0'8896,"-9"10"-8719,-28 29 1,36-37-158,-1-1 0,1 0-1,-1 0 1,1 0-1,-1 0 1,1 0-1,-1 0 1,1 0-1,-1 0 1,0 0-1,0-1 1,1 1 0,-1-1-1,0 0 1,0 1-1,0-1 1,0 0-1,1 0 1,-1 0-1,0 0 1,0 0-1,0-1 1,0 1 0,-2-1-1,-1-1 42,1 0-1,0 0 1,-1-1 0,1 1-1,0-1 1,-4-4-1,7 7-50,-3-4 44,-1-1 1,1 0-1,0 0 0,1 0 0,-1 0 0,1 0 1,0-1-1,-3-8 0,-9-16 245,13 27-249,0-1 0,1 1 0,0-1 0,-1 1 1,1-1-1,0 0 0,1 0 0,-1 1 0,1-1 0,-1 0 1,1 0-1,0 0 0,1 1 0,-1-1 0,1 0 1,-1 0-1,1 1 0,0-1 0,1 0 0,2-6 0,-2 6-13,0 0 0,0 1 0,1-1 0,-1 0 0,1 1 0,0 0 0,0 0 0,0 0 0,0 0 0,0 0 0,1 1 0,-1-1 0,1 1 0,0 0 0,-1 0 0,1 0 0,0 0 0,6-1 0,-7 2-2,0 1 0,0-1 0,0 1 1,0-1-1,-1 1 0,1 0 0,0 0 0,0 0 1,0 1-1,0-1 0,0 1 0,-1-1 1,1 1-1,4 2 0,-3-1 17,-1 1 1,1-1-1,-1 1 0,0 0 0,0 1 1,0-1-1,0 0 0,4 8 0,1 1 26,-1 2-1,0-1 1,0 1-1,-2 0 1,1 1-1,-2-1 1,0 1-1,4 30 1,-4 6 158,-2 68 0,-2-78-88,-12 88 457,12-121-538,0-1-1,-1 1 1,0 0 0,0-1-1,-3 10 1,4-17-58,0 0 1,0 0-1,0 1 1,0-1-1,0 0 1,0 0-1,0 1 0,0-1 1,0 0-1,0 0 1,-1 0-1,1 1 1,0-1-1,0 0 1,0 0-1,0 0 0,0 0 1,-1 1-1,1-1 1,0 0-1,0 0 1,0 0-1,0 0 1,-1 0-1,1 1 0,0-1 1,0 0-1,0 0 1,-1 0-1,1 0 1,0 0-1,0 0 1,-1 0-1,1 0 0,0 0 1,0 0-1,-5-8 203,0-15-52,3 2-115,1-1 0,1 1 0,1 0-1,0 0 1,2 0 0,0 0 0,2 0 0,0 0-1,2 1 1,0 0 0,1 0 0,1 1 0,0 0-1,21-29 1,-25 42-37,6-11 12,0 2 0,2-1 0,0 1-1,1 1 1,0 1 0,1 0 0,22-15 0,-35 27-21,-1 0 0,1 0 0,0 0 0,0 0 0,-1 0 1,1 1-1,0-1 0,0 1 0,0-1 0,0 1 0,0 0 0,0 0 0,0-1 0,0 1 1,0 1-1,0-1 0,0 0 0,0 0 0,0 1 0,3 0 0,-3 1-1,0-1-1,0 1 1,0-1 0,0 1-1,0 0 1,0-1 0,0 1-1,0 0 1,-1 0-1,1 1 1,-1-1 0,1 0-1,1 4 1,1 6-5,1-1 1,-2 1-1,0 1 0,4 23 1,-2 0 48,-2 1 1,-1-1 0,-2 0 0,-1 1 0,-2-1 0,-1 1-1,-16 57 1,15-82 47,3-16 40,3-25 8,10-39 26,2 1 0,3 0 1,28-72-1,-42 133-154,1 0 0,-1 0 0,1 0 0,0 1 0,1-1 0,-1 1 0,1-1 0,0 1 0,0 1 0,1-1 0,7-6 0,12-4-97,-23 15 80,7-6-19,-8 6 26,1 0-1,-1 0 1,0-1 0,0 1 0,0 0-1,0 0 1,0 0 0,1 0-1,-1 0 1,0 0 0,0 0-1,0 0 1,0 0 0,1 0-1,-1-1 1,0 1 0,0 0-1,0 0 1,0 0 0,1 0-1,-1 0 1,0 0 0,0 0 0,0 0-1,0 0 1,1 1 0,-1-1-1,0 0 1,0 0 0,0 0-1,0 0 1,1 0 0,-1 0-1,0 0 1,0 0 0,0 0-1,0 0 1,1 1 0,-1-1-1,0 0 1,0 0 0,0 0 0,0 0-1,0 0 1,0 1 0,0-1-1,6 50 40,-2 1-1,-3 0 0,-9 92 1,7-129-20,1 0 0,1 0 0,0 0 0,1 0 0,0-1 0,1 1 1,1-1-1,0 1 0,1-1 0,10 19 0,-14-30-9,0 0-1,0 0 1,1 0-1,-1 0 1,0 0-1,1-1 0,-1 1 1,1 0-1,0-1 1,0 1-1,-1-1 1,1 0-1,0 0 1,0 0-1,0 0 1,0 0-1,0 0 1,1 0-1,-1 0 0,0-1 1,0 1-1,1-1 1,-1 0-1,4 0 1,-3 0-1,1 0 0,-1-1 1,0 1-1,0-1 0,0 0 1,1 0-1,-1 0 0,0 0 0,0-1 1,0 1-1,0-1 0,-1 0 1,1 0-1,0 0 0,-1 0 1,3-3-1,11-12 40,-2-1 0,-1-1 0,0 0 0,18-37 0,-30 54-46,5-10 24,0 0 0,12-15 0,-17 25-22,1 0 0,-1 0-1,1 0 1,0 0 0,0 0 0,0 0 0,0 0-1,0 1 1,0-1 0,1 1 0,-1-1-1,0 1 1,1 0 0,-1 0 0,1 0 0,-1 0-1,1 1 1,4-2 0,-3 4-4,-1-1 0,0 1 0,0 0-1,1 0 1,-1 0 0,-1 0 0,1 1 0,0-1 0,-1 1 0,1 0 0,3 5 0,4 3-23,-9-11 21,0 1 0,0 0 0,0 0 0,-1 0 0,1 0 0,0 0 0,0 0 0,-1 1 0,1-1 0,-1 0 0,1 0 0,-1 0 0,1 2 0,-5 0 22,-7-6 39,2-1-40,0 0 0,0 1 0,-1 0 0,1 0 0,-1 1 0,0 0-1,-11 0 1,19 2-19,-1 0 0,1 0 0,0 0 0,0 1-1,0-1 1,0 0 0,0 1 0,0 0 0,0-1 0,0 1-1,0 0 1,0 0 0,0 0 0,0 0 0,1 0-1,-1 1 1,0-1 0,1 1 0,-1-1 0,1 1-1,0-1 1,-1 1 0,1 0 0,0 0 0,0-1-1,0 1 1,0 0 0,0 0 0,0 0 0,1 0 0,-1 0-1,1 0 1,-1 0 0,1 1 0,0-1 0,0 0-1,0 0 1,0 0 0,1 3 0,-1 5-9,1 0-1,0 0 1,1 0 0,0 0 0,1-1 0,0 1 0,0-1-1,8 14 1,-1-4 21,1 0 0,25 31 0,-35-48-8,1 1-1,0-1 1,0 0 0,1 0-1,-1 0 1,0 0 0,1 0-1,-1-1 1,1 1 0,0-1-1,-1 1 1,1-1 0,0 0-1,0 0 1,0 0 0,0 0-1,0-1 1,4 1 0,-5-1 5,1 0 0,-1-1 0,0 1 1,0-1-1,0 1 0,0-1 1,0 0-1,0 1 0,0-1 1,0 0-1,0-1 0,0 1 1,-1 0-1,1 0 0,0-1 0,-1 1 1,1-1-1,-1 1 0,0-1 1,1 0-1,-1 0 0,0 1 1,0-1-1,0 0 0,0 0 0,1-3 1,2-9 45,0 0 1,0-1 0,-2 1-1,1-1 1,-2 0-1,0 1 1,-2-23-1,1 22 2,3 10-44,3 10-5,8 11-3,-12-14-8,2 3 3,6 8-1,1-1 0,1 1 1,16 12-1,-25-23 5,0 0-1,0 1 1,0-1-1,0-1 1,0 1-1,1 0 1,-1-1-1,1 1 1,-1-1 0,1 0-1,-1 0 1,1-1-1,0 1 1,-1-1-1,1 0 1,0 1-1,-1-2 1,1 1-1,0 0 1,6-2-1,-6 0 5,-1 0-1,1 1 0,-1-1 1,0 0-1,0-1 0,1 1 1,-2-1-1,1 1 0,0-1 1,0 0-1,-1 0 0,1 0 1,-1 0-1,0 0 0,0-1 1,1-3-1,4-9 27,0 0 0,5-23-1,0-1 44,-2 12-21,-5 15-16,-1-1-1,11-18 1,-15 32-41,0 0 0,1-1 0,-1 1 0,0 0-1,0-1 1,1 1 0,-1 0 0,0 0 0,0-1 0,1 1 0,-1 0-1,0 0 1,1-1 0,-1 1 0,0 0 0,1 0 0,-1 0 0,1 0 0,-1-1-1,0 1 1,1 0 0,-1 0 0,1 0 0,-1 0 0,0 0 0,1 0-1,-1 0 1,1 0 0,-1 0 0,0 0 0,1 0 0,-1 1 0,0-1-1,1 0 1,-1 0 0,1 0 0,-1 0 0,0 1 0,1-1 0,-1 0 0,0 0-1,1 1 1,-1-1 0,0 0 0,0 0 0,1 1 0,-1 0 0,15 18-9,-13-15 8,10 17 5,-1 0-1,-2 1 0,14 42 1,-19-50-1,0-3 9,-1-1-1,-1 1 0,2 15 0,-4-22 1,1 0 0,-1 0 1,0 0-1,-1 0 0,1 0 1,-1 0-1,1 0 0,-1 0 1,0 0-1,-1 0 0,-3 7 0,5-11-5,-1 1-1,1-1 0,-1 0 1,1 1-1,-1-1 0,0 0 0,1 0 1,-1 1-1,1-1 0,-1 0 1,0 0-1,1 0 0,-1 0 0,0 0 1,1 0-1,-1 0 0,0 0 1,1 0-1,-1 0 0,0 0 0,1 0 1,-1 0-1,0-1 0,1 1 1,-1 0-1,1-1 0,-2 1 0,-23-12 91,12 6-18,9 5-51,0 0-1,1-1 1,-1 1-1,1-1 1,-1 1-1,1-1 1,0 0-1,0 0 1,0-1-1,0 1 1,0-1-1,0 1 1,0-1-1,1 0 1,-4-6-1,-4 3-23,8 7-38,6 4-6,72 61-174,-72-63 212,-1 0-1,1 0 1,0-1-1,-1 1 1,1-1-1,1 1 0,-1-1 1,0-1-1,0 1 1,1-1-1,-1 1 1,1-1-1,0 0 0,-1-1 1,1 1-1,-1-1 1,1 0-1,0 0 1,-1 0-1,1-1 0,0 0 1,-1 0-1,1 0 1,-1 0-1,1-1 1,6-3-1,-5 0 14,0 0-1,-1-1 1,1 0-1,-1 1 0,0-2 1,5-8-1,0-6 22,-1 1-1,0-2 0,-2 0 0,0 0 1,3-25-1,4-9 55,-14 55-81,0 0-1,1 0 1,-1 0 0,0 1 0,0-1 0,0 0 0,1 0-1,-1 0 1,1 1 0,-1-1 0,0 0 0,1 1 0,-1-1 0,1 0-1,0 1 1,-1-1 0,1 0 0,-1 1 0,1-1 0,0 1-1,0-1 1,-1 1 0,1 0 0,1-1 0,-1 1-4,-1 0 1,1 0 0,0 0-1,0 0 1,0 1-1,0-1 1,0 0 0,0 1-1,0-1 1,-1 0-1,1 1 1,0-1-1,0 1 1,-1-1 0,1 1-1,0-1 1,0 1-1,0 1 1,4 4 3,1 0 1,-1 1-1,7 11 0,-11-16 3,8 14 3,55 98 46,-63-113-53,0 0 0,-1 1 0,1-1 1,-1 0-1,1 0 0,-1 0 0,0 0 0,1 0 1,-1 1-1,0-1 0,0 0 0,0 0 0,0 1 1,0-1-1,0 0 0,0 0 0,0 1 0,0-1 1,0 0-1,-1 0 0,1 0 0,-1 0 0,1 1 1,-1-1-1,1 0 0,-1 0 0,0 0 0,1 0 1,-1 0-1,0 0 0,0 0 0,0 0 0,-2 1 0,1-1 10,0 0-1,-1 0 0,1 0 0,-1 0 0,1-1 0,-1 1 0,1-1 0,-1 1 0,1-1 0,-1 0 0,0 0 0,1 0 1,-1-1-1,1 1 0,-4-1 0,-60-20 260,65 20-266,0 1 0,0 0 1,1-1-1,-1 1 0,0 0 0,0 0 0,0 0 0,0 0 1,1 0-1,-1 0 0,0 0 0,0 0 0,0 0 0,1 1 1,-1-1-1,0 0 0,-1 1 0,2 2 34,8 3-80,8 1 85,0 0 0,1 0 1,0-2-1,0 0 0,0-1 1,1 0-1,34 1 0,-45-5 27,26-1 170,-32 0-233,1 1 0,-1 0-1,0 0 1,0-1-1,0 1 1,0 0-1,0-1 1,0 1-1,0-1 1,1 1 0,-1-1-1,-1 0 1,1 0-1,0 1 1,0-1-1,0 0 1,0 0 0,0 0-1,-1 0 1,1 0-1,0 0 1,0-2-1,-6-7-16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06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1 8240,'0'0'6776,"-9"10"-6404,-70 86 1262,4 3 0,-63 111 0,121-186-1019,13-18-379,0-1 0,0 0 1,0 1-1,1 0 0,-3 6 0,-6-1 1125,12-11-1428,0 0 0,0 1-1,0-1 1,0 0 0,-1 0-1,1 0 1,0 1-1,0-1 1,0 0 0,-1 0-1,1 0 1,0 1-1,0-1 1,-1 0 0,1 0-1,0 0 1,-1 0 0,1 0-1,0 0 1,0 0-1,-1 0 1,1 0 0,0 0-1,-1 0 1,1 0-1,0 0 1,0 0 0,-1 0-1,1 0 1,0 0-1,-1 0 1,1 0 0,0 0-1,0 0 1,-1 0 0,1-1-1,0 1 1,-1 0-1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0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12864,'0'0'2912,"11"3"-2687,5 2-103,0 1 0,0 1 1,-1 0-1,0 1 0,0 0 1,23 19-1,43 37 649,-47-39 150,0 2 0,45 49 0,-74-69-838,-1-3 1660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07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685 1 11552,'0'0'3281,"-12"5"-3153,-58 20 244,-121 25 0,130-36-145,-35 7 204,-31 7 338,104-21-245,1 0-1,-1 2 1,-28 15-1,42-20 382,18-7-174,86-18-52,-62 12-3359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0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12160,'0'0'1937,"10"13"-1428,-8-10-484,8 10 72,-1 0 1,0 0-1,-2 1 1,1 0 0,-1 1-1,-1 0 1,4 15 0,11 82 1767,13 226 1,-35-304-1305,3 11 797,1-40-975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00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1368 7136,'0'0'5760,"8"-12"-5534,105-180 549,117-246 757,-187 363-1221,49-93 428,-76 134-483,-1-1 1,-2 0-1,9-39 1,-21 66-185,3-7 131,-1 1 0,1-16 0,-4 27-129,1-1-1,-1 1 0,0 0 1,-1-1-1,1 1 1,0-1-1,-1 1 1,0 0-1,0-1 0,0 1 1,0 0-1,-1 0 1,1 0-1,-4-5 0,5 8-59,-1-1 0,1 1-1,-1 0 1,1 0 0,-1-1-1,1 1 1,-1 0 0,1 0-1,-1 0 1,1 0 0,-1 0-1,1 0 1,-1 0 0,0 0-1,1 0 1,-1 0-1,1 0 1,-1 0 0,1 0-1,-1 1 1,1-1 0,-1 0-1,1 0 1,-1 0 0,1 1-1,-1-1 1,1 0 0,0 1-1,-1-1 1,1 0 0,-1 1-1,1-1 1,0 1 0,-1-1-1,1 1 1,-1 0 0,-16 19 129,16-18-109,-17 23 45,1 2 0,2 0 0,0 1 0,2 0 1,-18 59-1,-27 157 51,48-198-106,-56 398 50,64-429-71,0 1 8,1 1 0,0 0-1,1 0 1,2 19 0,-1-32-6,-1-1 0,1 1 0,0 0 1,1-1-1,-1 0 0,0 1 0,1-1 0,0 0 0,0 0 1,3 6-1,-3-8-1,0 1 1,0 0 0,0-1-1,0 0 1,0 1-1,0-1 1,0 0 0,0 0-1,0 0 1,0 0 0,1 0-1,-1-1 1,0 1 0,1-1-1,-1 1 1,0-1-1,5 0 1,4-1 6,0 0 0,-1 0 1,1-1-1,-1-1 0,0 0 0,0 0 1,0-1-1,0 0 0,10-7 0,3-2 27,-1-1 0,30-26-1,-22 13 32,-2-2-1,-1 0 1,-2-2-1,0-1 1,-2-1-1,-2-1 1,-1-1-1,-2 0 1,-1-2-1,13-41 1,-25 63-30,-1 6 7,-1 0 1,0 0 0,0 0-1,-1-1 1,0 1-1,-1-1 1,1-16 0,-3 25-33,1 0 1,0 0 0,0-1-1,-1 1 1,1 0-1,-1 0 1,1 0 0,-1 0-1,1 0 1,-1 0 0,0-1-1,0 1 1,1 1 0,-1-1-1,0 0 1,0 0-1,0 0 1,0 0 0,0 1-1,0-1 1,0 0 0,0 1-1,0-1 1,-1 1-1,1-1 1,0 1 0,0 0-1,0-1 1,-1 1 0,1 0-1,0 0 1,0 0 0,-1 0-1,1 0 1,0 0-1,0 0 1,-1 0 0,-1 1-1,2 0-1,1 0 0,-1 0 0,0-1 0,1 1-1,-1 0 1,1 0 0,-1 0 0,1 0 0,0 0-1,-1 0 1,1 0 0,0 0 0,0 0 0,0 0 0,0 0-1,0 0 1,0 0 0,0 0 0,0 1 0,-1 5 18,-7 64 106,1 105-1,5-80-63,1-85-61,1 1 1,1-1-1,0 0 0,0 0 1,1 0-1,5 16 1,-6-24-9,0 0-1,0 0 1,0 0 0,1-1 0,-1 1-1,1 0 1,-1-1 0,1 1 0,0-1-1,0 0 1,0 1 0,1-1 0,-1 0-1,0 0 1,1 0 0,-1-1 0,1 1-1,0-1 1,-1 1 0,1-1 0,0 0-1,0 0 1,0 0 0,0 0 0,0-1-1,0 1 1,0-1 0,4 0 0,7 0-2,1-2 1,-1 0 0,0-1-1,0 0 1,-1-1-1,1 0 1,13-7 0,90-50 3,-110 58-5,180-111 68,-156 93-36,-1-2 0,-2-1 1,49-52-1,-65 62-18,-1-1 0,-1 0-1,0-1 1,11-24 0,-21 40-15,0 0 0,0 0 0,0 0 1,0 0-1,0 0 0,0 0 1,0 0-1,0 0 0,-1 0 0,1 0 1,0 0-1,0 0 0,0 0 0,0 0 1,0 0-1,0 0 0,0 0 0,0 0 1,0 0-1,0 0 0,-1 0 1,1 0-1,0 0 0,0 0 0,0-1 1,0 1-1,0 0 0,0 0 0,0 0 1,0 0-1,0 0 0,0 0 1,0 0-1,0 0 0,0 0 0,0-1 1,0 1-1,0 0 0,0 0 0,0 0 1,0 0-1,0 0 0,0 0 1,0 0-1,0 0 0,0-1 0,0 1 1,0 0-1,0 0 0,0 0 0,0 0 1,0 0-1,0 0 0,-13 10 17,-18 20 24,-8 8-16,-80 86 35,102-105-24,2 2 1,0 0 0,1 0 0,-18 39 0,31-57-20,-1 0 0,1 1-1,0-1 1,0 0 0,0 1 0,0-1 0,1 1 0,-1-1 0,1 1-1,0-1 1,0 1 0,1 5 0,0-8-9,-1 1 0,1-1 0,-1 0 0,1 1 1,0-1-1,0 0 0,0 0 0,0 0 0,-1 0 0,1 0 0,1 0 0,-1 0 0,0 0 0,0 0 1,0 0-1,0-1 0,1 1 0,-1 0 0,0-1 0,1 1 0,-1-1 0,0 0 0,1 1 1,-1-1-1,1 0 0,-1 0 0,0 0 0,1 0 0,-1 0 0,1 0 0,-1 0 0,1 0 0,1-1 1,5 0 11,0-1 1,0 0 0,-1 0 0,1-1-1,-1 0 1,1 0 0,-1-1 0,0 0-1,0 0 1,0 0 0,-1-1 0,1 0-1,-1 0 1,6-8 0,9-10 49,-1-2-1,22-35 1,-14 21 16,-19 25-27,14-27 0,-17 27 22,1 0 0,15-19-1,-22 33-76,0 0-1,0-1 1,0 1 0,0 0-1,0 0 1,1 0-1,-1-1 1,0 1 0,0 0-1,0 0 1,0 0-1,0 0 1,1-1-1,-1 1 1,0 0 0,0 0-1,0 0 1,0 0-1,1 0 1,-1 0 0,0 0-1,0-1 1,0 1-1,1 0 1,-1 0 0,0 0-1,0 0 1,0 0-1,1 0 1,-1 0 0,0 0-1,0 0 1,1 0-1,-1 0 1,0 0 0,2 9 68,-4 23-20,1-21-32,1 7-10,0-1 1,2 0 0,0 0 0,6 24 0,-5-32-7,0 1 1,0 0-1,1-1 1,0 1-1,0-1 1,1 0-1,0 0 1,12 14-1,-15-22-3,0 1-1,0 0 0,1-1 1,-1 1-1,0-1 0,1 0 1,-1 0-1,1 0 0,-1 0 1,1 0-1,0 0 0,-1-1 1,1 1-1,0-1 0,-1 0 1,1 0-1,0 0 0,0 0 1,-1 0-1,1-1 0,0 1 1,-1-1-1,1 1 0,2-2 1,4-1 2,-1 0 1,1-1 0,-1 0-1,0 0 1,13-10 0,128-114 134,-58 45-28,-90 82-108,0-1 1,1 1-1,-1 0 1,1 0-1,-1 0 0,1 0 1,-1 0-1,1 0 1,0 1-1,-1-1 0,1 0 1,0 1-1,-1-1 1,1 1-1,0 0 0,0 0 1,0-1-1,-1 1 1,4 1-1,-4-1 0,0 1 0,0-1 0,1 1 0,-1 0 0,0 0-1,0 0 1,0-1 0,0 1 0,-1 0 0,1 0 0,0 0 0,0 0 0,0 0 0,-1 1-1,1-1 1,-1 0 0,1 0 0,-1 0 0,1 1 0,-1-1 0,0 0 0,1 0 0,-1 1-1,0-1 1,0 2 0,1 16 7,0 1 0,-2-1 0,0 0 0,-4 21 0,1-12-4,0 30 1,4-58-5,0 1 0,0-1-1,0 1 1,0-1 0,0 1 0,0 0-1,0-1 1,0 1 0,0-1 0,0 1-1,0 0 1,0-1 0,0 1 0,1-1-1,-1 1 1,0-1 0,1 1 0,-1-1-1,0 1 1,1-1 0,-1 1 0,0-1-1,1 1 1,-1-1 0,1 0 0,0 1-1,0-1 2,0 1-1,-1-1 1,1 0-1,0-1 1,0 1 0,0 0-1,-1 0 1,1 0-1,0 0 1,0-1-1,0 1 1,-1 0-1,1-1 1,0 1-1,0 0 1,1-2-1,31-28 39,-26 23-38,45-51 36,-38 42-17,0 0 1,1 1 0,0 0 0,21-15 0,-35 29-22,0 1 1,0-1 0,1 0-1,-1 1 1,0-1-1,0 1 1,0-1-1,0 1 1,0-1 0,1 1-1,-1 0 1,0 0-1,0 0 1,1-1-1,-1 1 1,0 0 0,0 0-1,1 1 1,-1-1-1,0 0 1,0 0-1,0 1 1,1-1 0,-1 1-1,0-1 1,0 1-1,0-1 1,0 1-1,0-1 1,0 1 0,0 0-1,0 0 1,0 0-1,0 0 1,1 1-1,3 5 5,-1 0 0,1 0 0,-1 0 0,5 14 0,8 13 3,-16-32-7,1 0 1,-1 0-1,1 0 0,-1-1 0,1 1 1,0 0-1,0-1 0,0 1 0,0-1 0,0 0 1,0 0-1,0 0 0,0 0 0,0 0 1,1 0-1,-1 0 0,0-1 0,1 1 1,-1-1-1,0 0 0,1 1 0,-1-1 0,1 0 1,-1 0-1,3-1 0,2-1 4,0 0 0,-1-1 0,0 0 0,1 0 0,-1 0 0,0-1 0,10-7 0,-1-1 5,0-1-1,-1-1 1,-1 0 0,16-19-1,42-69 66,-39 53-43,-10 12 20,-18 29-36,1-1 0,0 1 1,1 0-1,0 0 0,10-11 0,-16 19-15,0-1 1,1 1-1,-1-1 0,1 1 0,-1-1 1,1 1-1,0-1 0,-1 1 0,1 0 1,-1-1-1,1 1 0,0 0 1,-1 0-1,1-1 0,0 1 0,-1 0 1,1 0-1,0 0 0,-1 0 0,1 0 1,0 0-1,-1 0 0,1 0 0,0 0 1,-1 0-1,1 0 0,1 1 0,-2-1 0,1 1 0,0 0-1,0 0 1,-1 0 0,1-1-1,0 1 1,-1 0 0,1 0 0,0 0-1,-1 0 1,0 0 0,1 0-1,-1 0 1,1 0 0,-1 2-1,2 6 1,-1 0-1,0 1 0,0 9 0,-1-15 2,0 57 1,-3-1-1,-15 82 0,9-105 4,9-35-5,-1 0 0,0 0 1,0 1-1,0-1 0,0 0 1,0-1-1,0 1 0,0 0 1,-1 0-1,1 0 0,-1-1 1,1 1-1,-1-1 0,-2 3 0,3-4 3,0 0 0,0 0-1,0 0 1,1 0-1,-1 1 1,0-1 0,0 0-1,0-1 1,0 1-1,0 0 1,1 0-1,-1 0 1,0 0 0,0-1-1,0 1 1,0 0-1,1-1 1,-1 1 0,0 0-1,0-1 1,1 1-1,-1-1 1,0 0-1,1 1 1,-1-1 0,1 1-1,-1-1 1,1 0-1,-1 1 1,0-2-1,-16-27 79,13 22-61,-2-4 3,-5-9 97,-23-33 0,47 67-100,0-1 0,26 19-1,-30-24-36,1-1-1,0-1 0,1 0 1,-1 0-1,1-1 0,22 8 1,-9-14 70,-6-2 0,-11 0-44,-7 2-10,1 0 0,-1 1 1,1-1-1,0 1 1,-1-1-1,1 1 0,-1 0 1,1-1-1,0 1 0,0 0 1,-1-1-1,1 1 1,0 0-1,0 0 0,-1 0 1,1-1-1,0 1 0,0 0 1,0 0-1,23 0 4,-24-1 8,0-1-1,1 0 1,-1 1 0,0-1-1,1 1 1,-1-1 0,1 1-1,-1-1 1,1 1 0,0-1-1,1-1 1,17-14-12,13-14 0,32-54 0,101-176 0,-125 182 12,-3-1 0,-4-1 0,29-114 0,-58 182-5,8-29 19,-1 0 0,5-52 0,-16 94-26,0 0 0,0 0 0,0 0 0,0 0 0,0 0 0,0 0 0,0 0 0,0 0 0,0 0 0,0 0 0,0 0 0,0 0 0,0 1-1,0-1 1,0 0 0,0 0 0,0 0 0,-1 0 0,1 0 0,0 0 0,0 0 0,0 0 0,0 0 0,0 0 0,0 0 0,0 0 0,0 0 0,0 0-1,0 0 1,0 0 0,0 0 0,-1 0 0,1 0 0,0 0 0,0 0 0,0 0 0,0 0 0,0 0 0,0 0 0,0 0 0,0-1 0,0 1-1,0 0 1,0 0 0,0 0 0,0 0 0,0 0 0,-8 13-15,-9 22-11,-17 60-41,-36 167-1,49-171 11,-15 56-35,-61 235-146,-5-92 6,99-281 223,2-4 13,-1 0-1,0 1 1,-1-1-1,1 0 0,-6 7 1,5-12 48,3-6-26,1-6-2,9-14 10,1 1-1,1 1 0,1 0 0,2 1 0,0 0 0,1 1 0,30-31 0,146-125 100,-103 110-67,-54 43-67,-1-2 1,37-37 0,-64 57-5,-1 1 0,0-1 0,0-1-1,0 1 1,-1-1 0,0 0 0,-1 0 0,6-13-1,-10 20 8,0 0 0,0 0-1,1 0 1,-1 0-1,0 0 1,0 0 0,0 0-1,0 0 1,0 0-1,0 0 1,-1 0-1,1 0 1,0 1 0,0-1-1,-1 0 1,1 0-1,-1 0 1,1 0-1,0 0 1,-1 0 0,0 1-1,1-1 1,-1 0-1,1 0 1,-2 0 0,0 0 0,0 0 1,0 0 0,0 0 0,0 0 0,0 0 0,0 0 0,0 1 0,0-1 0,0 1 0,0 0 0,-3-1 0,-2 1-1,-1 0-1,1 1 1,-1 0 0,0 0-1,-10 3 1,13-2-5,1 0 1,0 0-1,-1 0 0,1 1 1,0-1-1,0 1 0,0 0 0,1 1 1,-1-1-1,1 0 0,0 1 1,-5 6-1,4-3-3,0-1-1,0 1 1,1 0-1,0 0 1,0 0 0,0 0-1,1 0 1,-1 9-1,2-11 2,0 0 1,1 0-1,-1 1 0,1-1 0,1 0 0,-1 0 0,1 0 0,0 0 0,0 0 1,0 0-1,0 0 0,3 5 0,-2-7 2,-1 0 1,1 0-1,0-1 1,0 1-1,0 0 0,1-1 1,-1 1-1,1-1 1,-1 0-1,1 0 0,0 0 1,0 0-1,0 0 1,0 0-1,0-1 1,0 0-1,0 1 0,0-1 1,5 0-1,2 1 3,0 0-1,1-1 1,-1-1 0,0 0-1,1 0 1,-1-1 0,0-1-1,14-2 1,12-6 33,34-14 0,-22 6 12,-47 18-44,17-6 27,1 0 0,31-5 0,-45 11-19,1-1-1,-1 1 1,0 0-1,0 0 1,1 0-1,-1 1 1,0 0-1,0 0 0,0 0 1,0 1-1,0-1 1,0 1-1,0 1 1,8 4-1,7 9 55,-1 0 0,31 36 1,-33-33 8,1 0 0,0-1 1,25 17-1,-37-31-47,1 0 0,-1 0 0,1 0 0,0-1 0,-1 0 0,1-1 0,1 0 0,-1 0 0,0 0 0,0-1 0,1 0 0,-1 0 0,1-1 0,-1 0 0,10-1 0,-13 1-36,-1-1 0,0 0 0,1 0 1,-1 0-1,0 0 0,1 0 0,-1-1 0,0 1 1,0-1-1,0 0 0,0 0 0,0 0 0,-1 0 1,1-1-1,-1 1 0,4-5 0,5-15-3864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1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229 587 8240,'0'0'6881,"-7"-9"-6609,-27-31 7,32 38-227,0 0 1,0 0 0,0 0 0,0 0 0,0 0 0,-1 1 0,1-1 0,0 1 0,-1 0-1,0-1 1,1 1 0,-1 1 0,0-1 0,1 0 0,-1 0 0,0 1 0,0 0 0,1 0 0,-1-1-1,0 1 1,0 1 0,0-1 0,0 0 0,1 1 0,-1 0 0,0-1 0,1 1 0,-1 0-1,0 0 1,1 1 0,-1-1 0,1 0 0,-1 1 0,-2 2 0,-1 1 90,-1 0 1,1 1-1,0 0 1,1 0-1,-1 0 1,1 1 0,0 0-1,1 0 1,-6 11-1,3-3 125,1 0-1,0 1 0,2-1 1,-1 1-1,-2 26 1,6-35-171,1 1-1,0-1 1,0 1 0,1-1 0,0 1 0,0-1 0,1 1-1,0-1 1,0 0 0,1 1 0,0-1 0,0-1 0,0 1-1,8 10 1,-9-14-59,0 0 1,0 0-1,1 0 0,-1-1 0,1 1 0,0-1 0,0 1 0,0-1 0,0 0 1,0 0-1,0 0 0,0-1 0,1 1 0,-1-1 0,1 0 0,-1 1 0,1-2 1,0 1-1,6 0 0,-6-1-11,0 0 0,0-1 0,0 1 0,1-1 0,-1 0 0,0-1 0,0 1 0,-1-1 0,1 1 0,0-1 0,0 0 0,-1 0 0,0-1 0,1 1 0,-1-1 1,0 0-1,5-5 0,1-3 38,-1 1 0,0-2 0,0 1 1,-1-1-1,-1 0 0,0 0 0,4-14 1,-7 17-4,0-1 0,0 1 0,-1-1 0,-1 0 0,1 1 0,-2-1 0,1 0 1,-1 0-1,-1 0 0,-2-14 0,-3 9 349,6 15-404,0 0 1,-1 0-1,1 0 1,0 0 0,0 0-1,0 0 1,-1 0-1,1 1 1,0-1-1,0 0 1,0 0 0,-1 0-1,1 0 1,0 0-1,0 1 1,0-1-1,0 0 1,-1 0 0,1 0-1,0 1 1,0-1-1,0 0 1,0 0 0,0 0-1,0 1 1,0-1-1,0 0 1,-1 0-1,1 1 1,0-1 0,0 0-1,0 0 1,0 1-1,-4 32 146,4-25-133,0 1-1,1 0 0,0-1 1,0 1-1,1-1 1,0 1-1,1-1 0,0 0 1,0 0-1,1 0 1,0 0-1,0 0 0,0-1 1,1 0-1,0 0 1,1 0-1,0 0 0,0-1 1,8 7-1,-8-9 15,-1-1 1,1 1-1,0-1 0,0 0 1,0 0-1,0-1 0,12 4 0,-14-6-16,-1 1-1,1-1 0,-1 0 1,1 0-1,-1-1 0,1 1 0,-1-1 1,1 0-1,-1 0 0,1 0 1,-1 0-1,0 0 0,1-1 0,-1 0 1,0 1-1,5-5 0,2-3 38,-1 1 0,0-2-1,0 1 1,-1-1 0,0-1-1,-1 1 1,0-1 0,9-22 0,-9 19 9,0 0 1,1 1 0,1 0 0,0 0 0,18-18 0,-24 28-51,-1 1 0,0 1 1,1-1-1,0 0 0,-1 0 1,1 1-1,0 0 0,0-1 1,0 1-1,0 0 1,0 1-1,0-1 0,0 0 1,0 1-1,0 0 0,0 0 1,1 0-1,-1 0 1,0 0-1,5 1 0,4 3 1,0-1-1,-1 1 1,0 1-1,13 7 1,-13-7-21,0 1-1,0-2 1,12 4 0,-8-5-7,-12-3 10,1 0 1,-1 1 0,1-1-1,-1 1 1,1 0 0,-1 0 0,0 1-1,1-1 1,4 4 0,-14-35 150,5 27-141,-1 0 0,0 1 1,1-1-1,-1 1 0,0 0 1,0-1-1,-1 1 0,1 0 1,0 0-1,-1 0 0,0 1 1,1-1-1,-1 1 0,0-1 1,0 1-1,1 0 0,-1 0 1,0 0-1,0 0 1,0 1-1,0-1 0,0 1 1,-1 0-1,1 0 0,0 0 1,0 0-1,0 0 0,0 1 1,0 0-1,0-1 0,0 1 1,0 0-1,0 0 0,0 1 1,-3 1-1,-15 5 22,15-6-19,-1 1 0,1-1 0,0 1-1,0 0 1,1 1 0,-1-1 0,-9 9 0,8-5-18,0 0-1,1 0 1,0 0 0,1 1-1,-1 0 1,1 0 0,1 0-1,-6 12 1,5-6 6,0 0 0,0 0 0,2 0 0,0 0 0,-2 18 0,5-27 11,0-1-1,0 0 0,0 1 0,0-1 1,1 1-1,0-1 0,0 0 1,0 0-1,0 1 0,1-1 1,-1 0-1,1 0 0,0 0 0,0 0 1,1-1-1,-1 1 0,1-1 1,0 1-1,0-1 0,0 0 1,6 5-1,-5-6 4,0 0-1,0 0 1,0 0 0,0 0 0,1-1-1,-1 0 1,0 1 0,1-2 0,-1 1-1,1 0 1,-1-1 0,1 0 0,-1 0 0,1 0-1,-1-1 1,1 1 0,-1-1 0,1 0-1,4-2 1,9-3 31,0-1 0,0-1 0,17-10-1,61-41 119,-43 26-78,2-4-26,-42 26-36,1 2 1,0-1 0,0 2-1,1 0 1,0 0 0,1 2-1,22-7 1,-32 11-11,2 0 14,0 0-1,1 1 1,-1-1 0,0 1 0,1 1-1,-1 0 1,1 0 0,-1 1 0,12 1-1,42 11 71,-59-11-75,6 2 23,-7-5-23,-4-4-3,-2 3-6,1 0 0,0 0 0,-1 1 0,1-1 0,-1 1 0,1 0 0,-1 0 0,1 1 0,-1-1 0,0 1 0,-5-1 0,-5 0 25,7-1-24,0 1 0,1 0 0,-1 1 0,0 0 0,0 0 0,0 0-1,0 1 1,0 0 0,1 0 0,-1 1 0,-7 2 0,9-2-6,1 1 1,-1-1-1,1 1 0,-1 0 1,1 0-1,0 1 0,0-1 1,0 1-1,1 0 0,-1 0 1,1 0-1,0 0 0,0 1 0,0-1 1,-2 6-1,2-3-10,0 0 1,0 1-1,1-1 0,0 1 1,0-1-1,1 1 0,0 0 0,0 0 1,1 0-1,0 0 0,0 0 1,1 0-1,0 0 0,2 9 1,-2-13 3,1 0 0,-1 0 1,1 0-1,-1 0 1,1 0-1,0-1 0,0 1 1,1-1-1,-1 1 1,1-1-1,0 0 0,0 0 1,0 0-1,0-1 1,0 1-1,0-1 0,1 1 1,-1-1-1,1 0 1,0-1-1,0 1 0,0-1 1,0 1-1,0-1 1,0 0-1,0 0 0,0-1 1,7 1-1,14-2 57,0 0 0,0-2 0,49-10 0,-61 9-36,-1 0 1,0-1-1,1-1 1,-1 0-1,11-7 0,54-41 98,-68 47-86,-1 1 0,0-2 1,-1 1-1,0-1 0,11-14 1,-16 19-26,0-1-1,0 1 1,0 0 0,-1-1 0,1 1 0,-1-1 0,0 1 0,0-1 0,0 1 0,-1-1 0,1 0 0,-1 0 0,0 1 0,0-1 0,0 0 0,0 0 0,-1 1 0,1-1-1,-2-4 1,1 7-6,1-1-1,-1 1 0,1 0 0,0-1 1,-1 1-1,0 0 0,1-1 0,-1 1 0,0 0 1,0 0-1,0 0 0,0 0 0,0 0 1,0 0-1,0 0 0,0 0 0,0 0 0,0 1 1,0-1-1,0 0 0,-1 1 0,1-1 1,0 0-1,-3 0 0,2 2 2,0-1 0,0 0 0,0 0 0,0 1-1,1-1 1,-1 1 0,0-1 0,0 1 0,0 0 0,0 0 0,1 0 0,-1 0-1,0 0 1,1 0 0,-1 0 0,1 0 0,0 1 0,-3 1 0,0 2-1,-1 0 1,1 0-1,0 0 1,0 0 0,0 1-1,1 0 1,-1 0-1,1 0 1,1 0 0,-1 0-1,1 0 1,-2 13-1,3-13-7,1-1 0,0 0-1,0 1 1,1-1 0,-1 0-1,1 0 1,0 0-1,0 1 1,1-1 0,0 0-1,0 0 1,0-1 0,0 1-1,1 0 1,0-1 0,0 1-1,4 3 1,-5-4 7,1-1 0,0 0 0,0 1 0,0-1 0,0-1 0,1 1 0,-1 0 0,1-1 0,0 0 0,0 1 0,0-2 0,0 1 0,8 2 0,-7-3 2,1 0 0,0-1 1,-1 0-1,1 0 0,0 0 0,-1-1 1,1 0-1,-1 0 0,1-1 0,8-2 1,4-3 4,1-1 0,-1 0 1,-1-1-1,0-1 0,0-1 0,0 0 1,23-22-1,-21 14 19,0-1 0,-2 0 0,0-1 0,-1-1 0,14-27 0,-9 10 42,-3-2-1,0 0 0,-3-1 1,-2-1-1,-1 0 0,9-74 1,-18 92-21,0 1 0,-2-1 0,-4-42 0,2 56-31,0 1 1,-2-1 0,1 1 0,-1 0 0,-1 0 0,0 0 0,0 1 0,-1-1 0,0 1 0,-1 0-1,-7-11 1,12 19-17,0 1 0,0-1-1,0 0 1,0 0 0,0 0 0,0 1-1,0-1 1,0 0 0,0 1-1,0-1 1,0 1 0,0-1-1,0 1 1,-1-1 0,1 1-1,0 0 1,0 0 0,0 0-1,-1 0 1,1-1 0,0 2 0,0-1-1,-1 0 1,1 0 0,0 0-1,0 0 1,0 1 0,-1-1-1,1 1 1,0-1 0,0 1-1,0-1 1,0 1 0,0 0 0,0-1-1,0 1 1,0 0 0,0 0-1,0 0 1,1 0 0,-1 0-1,-1 1 1,-3 4-7,-1 0-1,1 1 1,1 0-1,-8 13 1,0 7-24,0 0 0,2 1 0,2 0 0,0 0 0,2 1-1,1 0 1,-2 54 0,6-26-37,3 1-1,2-1 1,12 58-1,-12-91 18,13 38 0,-14-53 50,0-2 1,1 1-1,-1 0 0,2-1 0,-1 0 1,1 1-1,0-2 0,7 9 0,-9-13 8,0 0 0,0 1-1,1-1 1,-1-1 0,0 1-1,1 0 1,-1-1 0,1 0 0,0 0-1,-1 0 1,1 0 0,0 0-1,0-1 1,0 0 0,0 1-1,-1-1 1,1-1 0,0 1-1,0-1 1,0 1 0,-1-1-1,1 0 1,5-3 0,3 0 47,-1 0 0,0-1 1,0-1-1,0 0 0,-1-1 1,10-8-1,-5 5-307,-11 7 355,0 0-1,0 0 1,0 0 0,0 0-1,5-7 1,-8 8-465,0 1-1,0-1 1,-1 1 0,1-1-1,0 1 1,-1-1 0,1 0-1,-1 1 1,1-1 0,-1 0-1,0 1 1,1-4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1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93 15880,'0'0'5793,"-10"12"-5467,-33 37 5,40-46-207,0 0 0,0 1 0,0-1 0,1 1 0,-1 0 1,1-1-1,0 1 0,0 0 0,0 1 0,1-1 0,-1 0 0,1 0 0,0 1 0,-1 8 0,2-13-100,0 0-1,1 0 0,-1 1 1,0-1-1,0 0 0,0 0 1,0 0-1,1 1 0,-1-1 1,0 0-1,0 0 0,1 0 1,-1 0-1,0 0 0,0 1 1,0-1-1,1 0 0,-1 0 1,0 0-1,1 0 0,-1 0 1,0 0-1,0 0 0,1 0 0,-1 0 1,0 0-1,0 0 0,1 0 1,-1 0-1,0 0 0,1 0 1,-1 0-1,0 0 0,0 0 1,1-1-1,-1 1 0,0 0 1,0 0-1,0 0 0,1 0 1,-1-1-1,0 1 0,0 0 1,1 0-1,12-8 303,-8 3-238,0 0-1,0-1 0,-1 1 1,1-1-1,-1 0 0,0 0 0,-1-1 1,4-7-1,0-3 248,11-36 0,-14 39-11,-1 0 0,-1 1 0,2-28 0,0 39 160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1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118 849 8640,'0'0'8361,"4"-17"-8053,-2 7-253,4-20 127,1 1 0,13-36 0,-5 27 36,75-186 891,-58 152-476,46-71 0,-66 121-346,0 0 0,-1-1 0,-1 0 0,-2-1 0,0 0-1,5-28 1,-13 25 543,1 27-820,-1 0 0,0-1 1,0 1-1,0 0 1,0 0-1,0 0 0,0 0 1,0 0-1,0 0 0,0-1 1,0 1-1,0 0 1,-1 0-1,1 0 0,0 0 1,0 0-1,0 0 0,0 0 1,0-1-1,0 1 1,0 0-1,0 0 0,0 0 1,0 0-1,0 0 0,0 0 1,0 0-1,-1 0 1,1 0-1,0 0 0,0-1 1,0 1-1,0 0 0,0 0 1,0 0-1,0 0 1,-1 0-1,1 0 0,0 0 1,0 0-1,0 0 0,0 0 1,0 0-1,0 0 1,-1 0-1,1 0 0,0 0 1,0 0-1,0 0 0,-7 14 178,-15 43-14,-33 62 1,-8 17-74,-55 223 113,5-13 154,96-291-253,14-42-30,-1 1 0,-1-1-1,0 0 1,-12 24 0,6-23 146,11-14-226,0 0 1,0 0-1,0 0 0,0 0 1,0 0-1,0 0 1,0 0-1,0 0 0,0 0 1,0-1-1,0 1 0,0 0 1,0 0-1,0 0 1,0 0-1,0 0 0,0 0 1,0 0-1,0 0 0,0 0 1,0 0-1,0 0 1,0-1-1,0 1 0,0 0 1,0 0-1,0 0 0,0 0 1,0 0-1,0 0 1,0 0-1,0 0 0,0 0 1,0 0-1,0 0 0,0 0 1,0 0-1,-1 0 0,1-1 1,0 1-1,0 0 1,0 0-1,0 0 0,0 0 1,0 0-1,0 0 0,0 0 1,0 0-1,0 0 1,0 0-1,0 0 0,-1 0 1,1 0-1,0 0 0,0 0 1,0 0-1,0 0 1,0 0-1,0 0 0,0 0 1,0 0-1,0 0 0,0 0 1,0 0-1,0 0 0,-1 0 1,12-30 295,10-12-153,2 2 1,52-70-1,73-66 106,-43 81-114,-54 51-74,-39 35-30,-10 8-21,-1 0 0,1 0 0,0-1 0,-1 1-1,0 0 1,1-1 0,-1 1 0,0-1 0,1 1 0,-1-1 0,0 1 0,1-4-1,-23 41 153,-13 20-138,31-50-27,0 0 0,1 0 0,0 0 0,0 0-1,0 0 1,1 1 0,0-1 0,-1 9-1,2-11 2,1 0 0,-1 0 0,1 0 0,-1 0 0,1 0 0,0 0 0,1 0 0,-1 0 0,0-1 0,1 1 0,0-1 0,0 1-1,0-1 1,4 5 0,-1-3-4,0 0 0,0 0-1,1-1 1,0 1 0,-1-1-1,2 0 1,8 3 0,-12-5 7,0-1 1,1 0 0,-1 0-1,1 0 1,-1-1-1,1 1 1,-1-1 0,1 0-1,-1 0 1,1 0 0,-1 0-1,1-1 1,-1 1-1,1-1 1,-1 0 0,1 0-1,-1 0 1,0-1-1,0 1 1,1-1 0,-1 1-1,0-1 1,0 0-1,-1-1 1,1 1 0,0 0-1,-1-1 1,1 1-1,-1-1 1,0 0 0,0 0-1,0 0 1,0 0 0,0 0-1,-1 0 1,0-1-1,1 1 1,-1 0 0,0-1-1,-1 1 1,1-1-1,-1 1 1,1-1 0,-1 1-1,-1-7 1,1 4 10,-1 0 0,0 0 0,0 0 1,0 0-1,-1 0 0,0 1 0,0-1 1,-1 0-1,1 1 0,-1 0 0,-1 0 0,1 0 1,-6-7-1,2 5 21,1 1 0,-1 0 0,0 0 0,0 1 0,0 0 0,-1 0 0,0 1 0,-11-5-1,4-1-29,15 10-9,0 0 1,-1-1-1,1 1 0,0 0 1,0 0-1,0-1 0,-1 1 1,1 0-1,0-1 0,0 1 0,0 0 1,0-1-1,0 1 0,0-1 1,0 1-1,0 0 0,0-1 1,0 1-1,0 0 0,0-1 1,0 1-1,0 0 0,0-1 0,0 1 1,0-1-1,2-1-1,0-1-1,0 1 1,0 0-1,0 0 1,0 0 0,1 0-1,-1 1 1,5-3-1,51-33 0,1 3 0,69-29 0,-62 39 7,-59 22-3,0 0 1,0 0 0,1 1 0,-1 0-1,0 0 1,0 1 0,13 1-1,-18 0 7,0-1-1,0 1 1,0 0-1,0 0 1,1 0-1,-1 0 1,0 0-1,-1 1 1,1-1-1,0 1 1,0-1-1,-1 1 1,1 0-1,-1-1 1,1 1-1,-1 0 1,0 0-1,1 0 1,-1 0-1,0 0 1,0 0-1,-1 1 1,1-1-1,0 0 1,0 3-1,1 8 47,1 0-1,-2 0 1,1 17-1,-1-11 10,1 14 56,-1-16-2,0 0-1,1 0 1,0 0-1,1 0 1,1-1-1,12 31 1,-15-46-99,0 1 0,0 0 0,1 0 0,-1-1 0,0 1 0,1-1 0,0 1 0,-1-1 0,1 0 0,0 1 0,-1-1 0,1 0 0,0 0 0,0 0 0,0-1 0,0 1 0,0 0 0,0-1 0,0 1 0,0-1 0,0 0-1,3 1 1,6-1 2,-1 0-1,1-1 1,13-2-1,-3 0-38,20-4-300,-26 4-3380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19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0 483 8936,'0'0'13225,"0"13"-12937,1 40 271,2-1 0,15 86 0,-14-118-372,5 18 173,-9-37-330,1 1 1,-1 0 0,1 0-1,0 0 1,0-1 0,0 1-1,0 0 1,0-1 0,0 1-1,1-1 1,-1 1 0,0-1-1,1 0 1,-1 1 0,4 0-1,-4-1-13,0-1-1,0 1 0,1-1 1,-1 0-1,0 1 0,1-1 0,-1 0 1,0 0-1,1 0 0,-1 0 1,0 0-1,1 0 0,-1-1 1,0 1-1,1 0 0,-1-1 1,0 1-1,0-1 0,1 1 1,-1-1-1,0 1 0,0-1 1,0 0-1,2-1 0,24-27 142,-21 22-118,13-19 113,-1-1 0,-1-1 0,-2-1 0,21-53 0,-20 46 75,-8 10-75,-7 21-84,1 0 0,-1 0-1,1 0 1,0 0 0,0 1 0,0-1-1,1 1 1,4-6 0,-4 0 301,-4 21-170,1 27-127,-1-1-43,2 0 0,6 42 0,-6-69-24,1-1-1,0 1 0,1-1 1,0 0-1,0 0 1,1 0-1,0 0 1,1 0-1,0-1 0,0 0 1,1 0-1,0 0 1,9 8-1,-13-13 3,1-1 0,0 0 0,0 1 0,0-1 0,0 0 1,0-1-1,0 1 0,5 1 0,-6-2-3,0-1 0,0 0 0,0 1 0,0-1 0,0 0 0,0 0 0,0 0 0,0-1 0,0 1 0,0 0 0,-1-1 0,1 1 0,0-1 0,0 0 0,0 1 0,0-1 0,-1 0 0,3-2 0,8-5 19,-1 0 0,0-1 0,-1 0 0,0-1 0,0 0 0,-1-1 0,8-12 0,48-87 267,-50 84-161,22-30 1,-35 54-108,0-1 0,0 0 0,0 1 0,0-1 0,1 1 0,-1 0 0,1 0 0,-1 0 0,1 0-1,0 1 1,3-3 0,-5 4-17,0 0 0,-1 0 0,1 0 0,0 0 0,-1-1 0,1 1 0,0 0 0,0 0 0,-1 1 0,1-1 0,0 0 0,0 0-1,-1 0 1,1 0 0,0 1 0,-1-1 0,1 0 0,0 0 0,0 2 0,1-1-5,-1 0-1,0 0 1,0 1-1,1-1 1,-1 0-1,0 1 1,0-1-1,-1 1 1,1 0-1,0-1 1,0 3-1,4 15-5,-1-1-1,0 1 1,-2 0-1,0 0 1,-1 24 0,-1-24 5,-6 96 419,8-113-318,2-5-35,3-6-5,29-52 116,-22 35-65,20-27 0,-34 52-111,4-4 21,0 0 1,0 0-1,0 0 1,0 1-1,9-8 0,-12 12-20,0-1 0,-1 1 0,1-1 0,0 1 0,0 0 0,-1-1-1,1 1 1,0 0 0,0 0 0,-1 0 0,1-1 0,0 1 0,0 0 0,0 0-1,0 0 1,-1 0 0,1 0 0,0 1 0,0-1 0,0 0 0,0 0 0,1 1-4,-1 0 0,0 0 0,0 0 0,0 0 0,0 0 0,0 0 0,0 0 0,0 1 0,0-1 0,-1 0 1,1 1-1,0-1 0,-1 0 0,1 1 0,-1-1 0,1 2 0,3 12 0,-1 0 0,0-1-1,0 22 1,-1-21 16,-1 1 0,2-1 0,5 21 0,-8-35-12,1 0 0,-1 0-1,0 1 1,1-1 0,-1 0 0,0 0 0,1 0 0,-1-1 0,1 1 0,0 0 0,-1 0 0,1 0 0,0 0 0,-1 0-1,1-1 1,0 1 0,0 0 0,0-1 0,0 1 0,0 0 0,0-1 0,0 1 0,0-1 0,0 0 0,0 1 0,1-1-1,0 0 6,0 0 0,0 0 0,0-1 0,-1 1 0,1-1 0,0 1 0,0-1 0,-1 0 0,1 0 0,-1 1-1,1-1 1,0 0 0,-1-1 0,2 0 0,5-6 30,0 0 0,0-1 1,12-16-1,29-43 122,17-22 194,-49 69-227,-17 20-123,0 1 0,1-1 0,-1 1 0,0 0 0,0-1 0,1 1 0,-1-1 0,0 1 0,1 0 0,-1 0 0,1-1 0,-1 1 0,0 0 0,1-1 0,-1 1 0,1 0-1,-1 0 1,1 0 0,-1 0 0,1-1 0,-1 1 0,0 0 0,1 0 0,-1 0 0,1 0 0,-1 0 0,1 0 0,-1 0 0,1 0 0,-1 1 0,1-1 0,-1 0 0,1 0 0,-1 0-1,1 0 1,-1 1 0,0-1 0,1 0 0,-1 0 0,1 1 0,-1-1 0,0 0 0,1 0 0,-1 1 0,0-1 0,1 1 0,-1 0 0,6 13 10,0 1 1,-1 1 0,-1-1-1,3 21 1,-5-21 2,1 0 1,1 0-1,1 0 1,11 27-1,-15-40-11,0 0 0,0 0 0,0 0 0,0-1 0,0 1-1,1 0 1,-1 0 0,0-1 0,1 1 0,-1-1 0,1 0-1,-1 1 1,1-1 0,0 0 0,0 0 0,-1 0 0,1 0-1,0 0 1,0 0 0,0-1 0,0 1 0,0 0 0,0-1 0,0 0-1,1 0 1,-1 1 0,0-1 0,0 0 0,0-1 0,0 1-1,0 0 1,3-1 0,-1-1 12,0 0-1,0 0 1,0 0 0,0 0-1,0-1 1,-1 0 0,1 0-1,-1 0 1,0 0-1,0 0 1,0 0 0,0-1-1,-1 0 1,5-6 0,12-29 14,-1-1 0,-1-1 1,20-80-1,12-133 87,-36 173-108,-8 54-10,-2 1 0,0-1 0,-2 1 0,-4-44 0,3 70 0,0 0 0,0 0 0,-1 0 0,1 0 0,0 1 0,0-1 0,0 0 0,0 0 0,0 0 0,0 0 0,-1 0 0,1 0 0,0 0 0,0 0 0,0 0 0,0 0 0,-1 0 0,1 0 0,0 0 0,0 0 0,0 0 0,0 0 0,0 0 0,-1 0 0,1 0 0,0 0 0,0 0 0,0 0 0,0 0 0,0 0 0,-1 0 0,1 0 0,0 0 0,0-1 0,0 1 0,0 0 0,0 0 0,0 0 0,-1 0 0,1 0 0,0 0 0,0 0 0,0-1 0,0 1 0,0 0 0,0 0 0,0 0 0,0-1 0,-6 19 0,3 15 0,1 0 0,1 1 0,6 55 0,25 100 0,-24-158 0,2-1 0,2 0 0,0-1 0,2 0 0,16 28 0,-24-50 0,1 1 0,0-1 0,0 0 0,0-1 0,1 1 0,0-1 0,1 0 0,-1 0 0,1-1 0,0 0 0,0 0 0,9 3 0,12 11 392,-5-3-5941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1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13968,'0'0'1521,"14"1"-1046,112-2 778,67 1 353,-141 3-875,0 2-1,92 22 0,-142-27-665,0 1 1,0-1-1,0 1 0,0 0 1,-1 0-1,1 0 1,0 0-1,0 0 0,2 2 1,-3-2-181,0 0 0,-1-1 0,1 1 1,-1 0-1,0-1 0,1 1 0,-1 0 1,0 0-1,1 0 0,-1-1 1,0 1-1,0 0 0,0 0 0,1 0 1,-1 0-1,0 0 0,0-1 0,0 1 1,0 0-1,-1 0 0,1 0 0,0 1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19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13968,'0'0'3607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2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1 895 9744,'0'0'6626,"1"-10"-6058,4-29 67,3 1 0,0 0 0,3 1 0,1 0 0,2 1 0,32-63 0,-39 89-397,-1-1 0,2 1 0,0 1 0,0-1 0,15-12 0,-22 21-204,0 0-1,0 0 0,0 0 1,0 0-1,0 0 0,0 1 1,0-1-1,0 0 1,1 1-1,-1-1 0,0 1 1,0-1-1,1 1 0,-1 0 1,0-1-1,1 1 0,-1 0 1,0 0-1,1 0 1,-1 0-1,1 0 0,-1 0 1,0 1-1,1-1 0,-1 0 1,0 1-1,1-1 0,-1 1 1,0-1-1,0 1 0,0-1 1,1 1-1,-1 0 1,0 0-1,0 0 0,0-1 1,0 1-1,0 0 0,0 0 1,-1 1-1,1-1 0,0 0 1,0 1-1,4 7 63,-1 0-1,0 0 1,0 0 0,4 19-1,-4-10-25,19 73 317,-5-12-63,-1-33-8,-15-43-288,-1-1-1,0 1 0,0-1 1,1 1-1,-1-1 0,1 0 1,0 0-1,0 0 1,0 1-1,0-2 0,0 1 1,0 0-1,1 0 0,3 2 1,-2-4 7,-1-1 1,0 1-1,0-1 1,0 1 0,0-1-1,0 0 1,0 0 0,0-1-1,0 1 1,0 0 0,0-1-1,-1 0 1,1 0 0,-1 0-1,1 0 1,-1 0 0,0 0-1,3-4 1,-1-1 4,0 0 1,-1-1-1,1 0 1,-2 0-1,1 0 1,-1 0 0,-1 0-1,1 0 1,-1 0-1,-1-1 1,0-11-1,-1-11 107,-10-50-1,10 73-125,-9-37 88,7 30 17,-1 0-1,2 0 1,-1-19 0,5 33-104,1 0 0,0 0 0,-1 0 1,1 1-1,0-1 0,0 1 0,-1-1 0,1 1 0,0 0 1,4 0-1,20 6-13,0 0 0,0 2 0,-1 1 0,28 14 0,-17-8 44,-24-9-24,-1-1-1,1 0 0,1-1 1,-1-1-1,1 0 0,-1-1 1,28 1-1,-34-3-24,5 0 176,-12 0-176,1 0-1,-1 0 1,0 0-1,0 1 1,0-1-1,0 0 0,0 0 1,0 1-1,1-1 1,-1 0-1,0 0 1,0 1-1,0-1 0,0 0 1,0 0-1,0 1 1,0-1-1,0 0 1,0 0-1,0 1 0,0-1 1,0 0-1,0 0 1,-1 1-1,1-1 1,0 0-1,0 0 0,0 1 1,0-1-1,0 0 1,0 0-1,-1 0 1,1 1-1,0-1 0,0 0 1,0 0-1,-1 0 1,1 1-1,0-1 1,0 0-1,0 0 0,-1 0 1,1 0-1,-1 0 1,-1 2 3,-19 23 67,0 0-1,-29 45 0,45-62-64,0 1 0,1-1 1,0 1-1,1 0 0,0 0 1,0 0-1,1 1 0,0-1 1,1 1-1,0-1 0,0 1 1,1-1-1,2 18 0,-2-24 0,1 1-1,0 0 0,1-1 1,-1 1-1,1-1 1,-1 1-1,1-1 1,0 0-1,0 0 1,0 0-1,1 0 1,-1 0-1,1 0 1,0-1-1,2 3 0,-3-4 3,-1 0 0,0 0 0,0 0-1,1-1 1,-1 1 0,1 0-1,-1-1 1,0 1 0,1-1 0,-1 0-1,1 1 1,-1-1 0,1 0-1,-1 0 1,1 0 0,-1 0 0,1 0-1,-1 0 1,1 0 0,-1-1-1,1 1 1,-1-1 0,1 1 0,-1-1-1,0 1 1,1-1 0,-1 0-1,0 1 1,1-1 0,-1 0 0,0 0-1,0 0 1,0 0 0,0 0-1,0-1 1,0 1 0,0 0 0,0 0-1,1-2 1,0-1 9,0 0 1,0 0-1,-1-1 1,1 1-1,-1 0 0,0-1 1,0 1-1,0-1 1,-1 1-1,1 0 0,-2-9 1,-6-55 143,4 48-102,2 13-30,-1 1 1,1 0 0,-1-1-1,-1 1 1,1 0-1,-1 0 1,0 0 0,0 0-1,-1 1 1,1-1 0,-1 1-1,0 0 1,-1 0-1,0 0 1,1 1 0,-7-5-1,11 9-32,0 0-1,-1 0 1,1 0-1,-1 0 1,1 0-1,0 0 1,-1-1 0,1 1-1,0 0 1,-1 0-1,1-1 1,0 1-1,0 0 1,-1 0-1,1-1 1,0 1-1,0 0 1,-1-1-1,1 1 1,0 0-1,0-1 1,0 1-1,0 0 1,0-1-1,-1 1 1,1 0-1,0-1 1,0 1-1,0-1 1,0 1-1,0 0 1,0-1-1,0 1 1,0-1-1,0 1 1,0 0 0,1-1-1,-1 1 1,0 0-1,0-1 1,0 1-1,0 0 1,0-1-1,1 1 1,-1 0-1,0-1 1,0 1-1,1 0 1,-1-1-1,0 1 1,0 0-1,1 0 1,-1-1-1,0 1 1,1 0-1,-1 0 1,0 0-1,1 0 1,-1-1-1,1 1 1,-1 0-1,0 0 1,1 0 0,-1 0-1,0 0 1,1 0-1,-1 0 1,1 0-1,13 2 6,-1-1 1,1 0-1,0-2 0,20-1 0,-28 1-2,0-1 0,0 0 0,0 0 0,0 0-1,0-1 1,0 1 0,-1-1 0,1-1 0,-1 1-1,0-1 1,0 0 0,7-7 0,1-2 7,0-2 1,0 0-1,-2 0 1,0-1-1,0 0 0,-2-1 1,0 0-1,-1-1 1,-1 0-1,0 0 1,-1 0-1,4-26 1,-4 5 45,4-75 0,-10 93-24,-1 1 1,-1 0-1,0 0 0,-2 0 0,-8-30 0,12 50-29,0 0 1,0-1-1,-1 1 0,1 0 0,0 0 1,0-1-1,0 1 0,0 0 0,0-1 1,0 1-1,0 0 0,0 0 0,0-1 1,-1 1-1,1 0 0,0 0 1,0-1-1,0 1 0,-1 0 0,1 0 1,0 0-1,0-1 0,0 1 0,-1 0 1,1 0-1,0 0 0,0 0 0,-1 0 1,1 0-1,0-1 0,-1 1 1,1 0-1,0 0 0,0 0 0,-1 0 1,1 0-1,0 0 0,-1 0 0,1 0 1,0 0-1,-1 0 0,-9 12 43,-3 19-38,3 5-23,2 0 1,2 1 0,1 0 0,2 0 0,2 50-1,4-30 3,3-1-1,2 0 0,3 0 0,21 65 0,-25-94-7,-4-16 20,0 0-1,0 0 0,1-1 0,0 1 0,10 15 0,-14-26 3,0 1 0,1-1 0,-1 1 0,0-1 1,1 1-1,-1-1 0,1 0 0,-1 1 0,0-1 0,1 0 0,-1 1 0,1-1 0,-1 0 1,1 0-1,-1 1 0,1-1 0,-1 0 0,1 0 0,0 0 0,-1 0 0,1 0 0,-1 1 1,1-1-1,-1 0 0,1-1 0,-1 1 0,2 0 0,14-9 60,-12 5-46,0 0 0,0-1-1,0 1 1,5-9 0,11-27 122,21-60 0,-24 56 18,-15 40-141,0-1 18,0-1 1,0 1-1,0-1 1,0 0-1,-1 1 1,1-9-1,3 25 71,2 11-74,-1 15-21,-2-15 3,10 37 0,-13-53-15,1-1-1,1 1 0,-1 0 1,1-1-1,0 0 1,0 1-1,1-1 1,0-1-1,0 1 0,0 0 1,5 3-1,-8-6 6,1-1-1,0 0 1,-1 1-1,1-1 1,0 0-1,0 0 1,0 0-1,0 0 1,0-1 0,0 1-1,0 0 1,0-1-1,0 1 1,0-1-1,0 0 1,0 0-1,3 0 1,-2 0 0,0-1 0,0 0 1,-1 0-1,1 0 1,0-1-1,-1 1 1,1-1-1,-1 1 0,1-1 1,-1 0-1,0 0 1,3-2-1,3-7-2,1 1 0,-1-1 0,-1-1 0,0 1 0,-1-1 0,0 0 0,-1-1 0,5-16 0,16-34 0,-16 39 0,-11 29 0,1 1 0,0 0 0,0-1 0,1 1 0,0 0 0,0-1 0,2 10 0,-1-9 0,-1-2 0,2 18 0,2-1 0,1 1 0,1-1 0,0 0 0,2-1 0,13 24 0,-21-43 0,-1 0 0,1 0 0,-1 0 0,1 0 0,0 0 0,0-1 0,-1 1 0,1 0 0,0 0 0,0-1 0,0 1 0,0-1 0,0 1 0,0-1 0,0 1 0,0-1 0,0 1 0,0-1 0,0 0 0,0 0 0,0 1 0,0-1 0,1 0 0,-1 0 0,1 0 0,1-1 0,-1 1 0,0-1 0,0 0 0,1 0 0,-1 0 0,0 0 0,0-1 0,0 1 0,0 0 0,0-1 0,2-1 0,5-6 0,-1-1 0,0 1 0,10-16 0,-18 24 0,24-41 0,-19 30 0,2 1 0,0 0 0,9-13 0,-15 23 0,-1 0 0,1 0 0,-1 0 0,1 1 0,0-1 0,-1 0 0,1 0 0,0 1 0,-1-1 0,1 1 0,0-1 0,0 0 0,0 1 0,0-1 0,0 1 0,0 0 0,0-1 0,-1 1 0,1 0 0,0-1 0,0 1 0,0 0 0,0 0 0,0 0 0,0 0 0,0 0 0,0 0 0,0 0 0,0 1 0,0-1 0,0 0 0,0 0 0,0 1 0,0-1 0,0 0 0,0 1 0,0-1 0,0 1 0,0 0 0,-1-1 0,1 1 0,0 0 0,0-1 0,-1 1 0,1 0 0,0 0 0,0 1 0,4 6 0,0-1 0,-1 1 0,0 1 0,4 12 0,-2-6 0,-3-7 0,0 0 0,0 1 0,0-1 0,-1 1 0,0 0 0,0 9 0,0-8 0,3-13 0,5-17 0,-8 17 0,9-20 0,-8 13 0,2 0 0,0 0 0,0 1 0,0 0 0,1 0 0,1 0 0,9-10 0,-15 19 0,-1-1 0,1 1 0,-1-1 0,1 1 0,-1-1 0,1 1 0,0 0 0,-1-1 0,1 1 0,-1 0 0,1 0 0,0-1 0,-1 1 0,1 0 0,0 0 0,-1 0 0,1 0 0,0 0 0,-1 0 0,1 0 0,0 0 0,-1 0 0,1 0 0,0 0 0,-1 0 0,1 1 0,0 0 0,0-1 0,0 1 0,0 0 0,0 0 0,0 0 0,0 0 0,0 0 0,-1 0 0,1 0 0,0 0 0,-1 0 0,1 0 0,0 1 0,2 7 0,0 0 0,-1 0 0,1 11 0,-1-10 0,-2-9 0,4 10 0,1-18 0,-1-1 0,42-67 0,-45 74 0,-1 0 0,1 0 0,-1 0 0,1 0 0,-1 1 0,1-1 0,0 0 0,-1 1 0,1-1 0,0 0 0,0 1 0,0-1 0,-1 1 0,1-1 0,0 1 0,0-1 0,0 1 0,0 0 0,1-1 0,-1 1 0,0 0 0,-1 0 0,1 1 0,0-1 0,-1 0 0,1 0 0,0 1 0,-1-1 0,1 0 0,0 1 0,-1-1 0,1 0 0,-1 1 0,1-1 0,-1 1 0,1-1 0,-1 1 0,1-1 0,-1 1 0,1 0 0,1 3 0,1 1 0,-1-1 0,0 0 0,-1 1 0,3 9 0,-2-7 0,-2-2 0,1-1 0,0 1 0,0 0 0,0-1 0,1 1 0,0-1 0,-1 0 0,2 0 0,-1 0 0,0 0 0,1 0 0,3 5 0,28 0 0,-21-5 0,0 1 0,0 1 0,19 10 0,-29-14 0,0-1 0,0 1 0,0-1 0,1 0 0,-1 0 0,0 0 0,0 0 0,1-1 0,-1 1 0,0-1 0,1 0 0,-1 0 0,1 0 0,-1-1 0,0 1 0,1-1 0,-1 1 0,0-1 0,0 0 0,6-3 0,-5 2 0,1-1 0,-1 1 0,0-1 0,0 0 0,0 0 0,-1 0 0,1 0 0,-1-1 0,0 0 0,1 0 0,-2 1 0,1-2 0,4-6 0,0-5 0,-1 0 0,9-28 0,-14 40 0,0 0 0,0 1 0,0-1 0,-1 0 0,0 0 0,1 0 0,-1-1 0,-1 1 0,1 0 0,0 0 0,-1 0 0,0 0 0,0 1 0,0-1 0,-1 0 0,1 0 0,-4-5 0,5 8 0,-1 1 0,1 0 0,0 0 0,-1-1 0,1 1 0,0 0 0,-1 0 0,1 0 0,0-1 0,-1 1 0,1 0 0,0 0 0,-1 0 0,1 0 0,-1 0 0,1 0 0,-1 0 0,1 0 0,0 0 0,-1 0 0,1 0 0,-1 0 0,1 0 0,0 0 0,-1 0 0,1 0 0,-1 0 0,1 0 0,0 1 0,-1-1 0,1 0 0,0 0 0,-1 0 0,1 1 0,0-1 0,-1 0 0,1 1 0,0-1 0,-1 0 0,1 1 0,0-1 0,-1 1 0,-10 15 0,9-9 0,-1 1 0,1-1 0,0 1 0,0 0 0,1 0 0,0-1 0,0 1 0,1 0 0,0 0 0,0 0 0,1 0 0,0 0 0,0 0 0,1-1 0,0 1 0,1 0 0,4 10 0,-4-13 0,0 0 0,-1-1 0,2 1 0,-1-1 0,0 0 0,1 1 0,0-2 0,0 1 0,0 0 0,0-1 0,0 0 0,1 0 0,0 0 0,-1 0 0,1-1 0,0 0 0,0 0 0,1 0 0,-1-1 0,0 0 0,0 0 0,1 0 0,-1 0 0,1-1 0,-1 0 0,8-1 0,-1 0 121,-1-1 1,1 0-1,0-1 1,-1 0-1,0-1 0,19-9 1,-22 9-920,0-1 1,0 0 0,-1 0-1,1-1 1,7-7-1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2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157 387 8840,'0'0'11074,"-11"6"-10659,2-2-306,1 1-1,0 0 1,0 0 0,1 1 0,-1 0 0,1 0 0,1 1-1,-1-1 1,1 2 0,-7 9 0,7-7 86,0 1 0,1-1-1,0 1 1,-4 12 0,8-18-102,0 0 1,0-1-1,0 1 0,0 0 1,1 0-1,0 0 1,0 0-1,0 0 0,1-1 1,-1 1-1,1 0 1,3 8-1,-3-11-61,0-1-1,-1 1 1,1-1 0,0 1-1,1-1 1,-1 0-1,0 1 1,0-1 0,0 0-1,1 0 1,-1 0 0,1 0-1,-1 0 1,1 0 0,-1 0-1,1-1 1,0 1 0,-1 0-1,1-1 1,0 1 0,-1-1-1,1 0 1,0 0-1,0 1 1,-1-1 0,1 0-1,0-1 1,0 1 0,-1 0-1,1 0 1,0-1 0,-1 1-1,1-1 1,0 1 0,-1-1-1,1 0 1,-1 0-1,1 0 1,-1 0 0,1 0-1,-1 0 1,1 0 0,-1 0-1,0 0 1,0-1 0,0 1-1,0 0 1,2-3 0,1-3 15,0 0 0,-1 0 1,0 0-1,0-1 1,0 1-1,-1-1 1,0 0-1,-1 0 1,0 1-1,0-1 1,-1 0-1,1 0 1,-2 0-1,1 0 0,-1 0 1,0 0-1,-4-11 1,2 7 29,-1-1 0,-1 1 0,0 0 0,0 0 0,-1 1 0,0 0 0,-1 0 0,-1 0 0,1 1 0,-11-10 0,2 5 87,12 12-78,0 0 0,0-1 0,1 1 0,-1-1 0,-4-7 0,5 9 155,14 10-176,-5-6-64,0 0-1,1 0 1,-1-1-1,1 0 1,-1-1-1,1 1 1,-1-1-1,1 0 1,-1-1-1,1 0 1,-1 0-1,1 0 1,-1-1-1,1 0 1,-1 0-1,0 0 1,0-1-1,0 0 1,9-6-1,-3 1 7,1-1-1,-1 0 1,-1-1 0,0 0-1,0-1 1,-1 0 0,13-19-1,-9 10 45,20-40 0,-30 52-2,-1-1 0,0 1 0,0-1 0,0 0 1,-1 1-1,-1-1 0,0 0 0,1-10 0,-2 19-46,0 0 1,0 0-1,0 0 0,0 0 0,0 0 1,0 0-1,0 0 0,0 0 0,0 0 1,0 0-1,0 0 0,0 0 0,0 1 1,0-1-1,0 0 0,0 0 0,1 0 1,-1 0-1,0 0 0,0-1 0,0 1 1,0 0-1,0 0 0,0 0 0,0 0 1,0 0-1,0 0 0,0 0 0,0 0 1,0 0-1,0 0 0,0 0 1,0 0-1,0 0 0,0 0 0,1 0 1,-1 0-1,0 0 0,0 0 0,0 0 1,0 0-1,0 0 0,0 0 0,0 0 1,0 0-1,0 0 0,0-1 0,0 1 1,0 0-1,0 0 0,0 0 0,0 0 1,0 0-1,0 0 0,0 0 0,0 0 1,0 0-1,0 0 0,0 0 0,0 0 1,0 0-1,5 7 81,5 15-21,19 62 88,33 157 0,34 312 55,-96-552-205,9 124 76,-8-110-52,-2-1 1,0 0-1,-1 1 1,0-1-1,-1 0 1,-7 21-1,10-35-22,-1 1 0,1-1-1,0 1 1,0-1 0,0 1-1,0-1 1,-1 0-1,1 1 1,0-1 0,0 1-1,-1-1 1,1 1 0,0-1-1,-1 0 1,1 1-1,0-1 1,-1 0 0,1 1-1,-1-1 1,1 0 0,-1 0-1,1 1 1,-1-1-1,1 0 1,0 0 0,-1 0-1,1 1 1,-1-1 0,1 0-1,-1 0 1,0 0-1,1 0 1,-1 0 0,1 0-1,-1 0 1,1 0 0,-1 0-1,1-1 1,-1 1-1,1 0 1,-1 0 0,1 0-1,0-1 1,-1 1 0,1 0-1,-1 0 1,1-1-1,-1 1 1,-20-22 92,19 20-88,-11-15 52,0-1 1,1 0-1,2 0 1,-1-1-1,2-1 0,-9-25 1,14 31-11,0 0 0,0 1-1,2-1 1,-1-1 0,2 1 0,0 0 0,0 0 0,2-1 0,0 1 0,4-24-1,-1 27-6,1-1 0,0 1-1,0 0 1,1 1-1,0-1 1,1 1-1,0 0 1,1 1 0,0 0-1,0 0 1,1 0-1,0 1 1,1 1 0,0 0-1,0 0 1,0 1-1,1 0 1,0 0 0,0 2-1,13-5 1,-18 7-16,-1 1 0,1 0 0,0 1 0,0-1 0,0 1 1,0 0-1,0 1 0,-1-1 0,1 1 0,0 1 0,0-1 1,-1 1-1,1 0 0,6 2 0,-5 0 23,0 1 0,0-1-1,0 1 1,0 0 0,-1 0 0,1 1-1,-1 0 1,-1 0 0,7 8 0,0 3 25,24 22 1,-14-19-4738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31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0 762 12456,'0'0'4366,"13"-10"-3867,4-3-275,0-1 1,-1 0-1,-1-2 1,-1 1-1,17-23 0,23-54 1895,-49 81-1739,-3 8 180,0 14-125,0 13-248,0 1 0,-2-1 0,-3 31 0,0 6 9,-27 332 1124,23-331-271,1-82-125,4-74-269,-1 37-233,7-62-1,-3 102-337,16-120 500,-13 113-412,1 1 0,1 0-1,16-39 1,-20 58-135,0 1-1,0-1 0,0 0 1,0 0-1,1 1 1,0-1-1,-1 1 1,1 0-1,0 0 1,0 0-1,1 0 0,-1 1 1,1-1-1,-1 1 1,8-4-1,-8 6-23,0-1 0,-1 0 0,1 1 0,0-1 0,0 1-1,0 0 1,0 0 0,0 0 0,0 0 0,0 0 0,0 1 0,0-1 0,0 1-1,0 0 1,-1 0 0,1 0 0,0 0 0,-1 1 0,1-1 0,0 1-1,-1-1 1,0 1 0,4 3 0,0 1 1,0 0-1,0 0 1,0 0-1,-1 0 1,0 1-1,-1 0 1,1 0-1,-1 1 1,-1-1-1,1 1 1,-1 0-1,-1 0 1,1 0-1,0 9 1,2 1 3,-1 0 0,1 23 0,-4-37-6,-1 0 0,0 1 0,0-1 0,0 1 0,0-1 0,-1 0 0,0 1 0,1-1 0,-2 0 0,1 1 0,0-1 1,-1 0-1,0 0 0,0 0 0,-4 5 0,4-7 3,0 0 0,0 0 0,-1 0 0,1-1 0,-1 1 0,0-1 0,1 1 0,-1-1 0,0 0-1,0 0 1,0 0 0,0-1 0,0 1 0,0-1 0,0 1 0,0-1 0,-5 0 0,-4-1 60,0 0 0,-23-6 0,28 5-31,-7 0 132,33 1-140,4-4-32,1-2-1,-1 0 0,0-2 1,25-12-1,82-56-3,-102 56 7,-1-1 0,-1-1 0,35-40 0,-43 40 12,0-1 0,-2 0 1,-1-2-1,-1 0 0,-1 0 0,-1-1 0,15-52 0,-23 63 8,0-1-1,-2 0 0,1 0 0,-2 0 0,0 0 0,-2 0 1,1 0-1,-2 0 0,0 0 0,-1 0 0,-1 0 0,-1 1 1,0-1-1,-1 1 0,-1 0 0,-9-16 0,15 30-12,-1-1 0,1 0 0,-1 1 1,0-1-1,0 1 0,0 0 0,0-1 0,0 1 0,-1 0 0,1 0 0,-1 0 0,1 1 0,-1-1 0,0 1 0,0-1 0,-5-1 0,6 3-8,0 0 0,0 0 0,0 0-1,0 0 1,0 0 0,0 1 0,0-1 0,0 1-1,0-1 1,0 1 0,0 0 0,0-1 0,0 1-1,0 0 1,1 0 0,-1 1 0,0-1 0,1 0-1,-1 1 1,1-1 0,-1 1 0,1-1 0,0 1-1,0-1 1,-2 4 0,-4 6 1,1 0 0,0 0 0,1 1 0,0-1 0,-4 17 0,-12 62-1,20-88-5,-5 35-11,2 0 0,1 0 0,2 0 0,7 75 0,38 144-95,-43-249 106,12 45-55,-12-49 46,0 0 0,0 1 0,0-1 0,1 0 0,0 0 1,-1 0-1,1 0 0,0 0 0,0 0 0,1-1 0,-1 1 0,4 2 0,-5-5 12,0 1-1,0-1 0,0 0 0,0 1 0,0-1 0,0 0 1,0 0-1,0 0 0,1 0 0,-1 0 0,0 0 0,0 0 1,0 0-1,0 0 0,0-1 0,1 1 0,-1 0 1,0-1-1,0 1 0,0-1 0,0 1 0,2-2 0,23-17 57,-22 16-50,68-61 203,39-30 75,-97 84-267,0 2-1,0-1 1,0 2 0,1 0 0,0 1-1,30-9 1,-39 14-12,7-2-12,1-1 1,-1 0 0,14-6 0,-27 10 3,1 0 0,-1 0 0,0 0 1,0 0-1,0 0 0,0 0 0,0 0 1,1 0-1,-1 0 0,0 0 0,0 0 1,0-1-1,0 1 0,0 0 0,1 0 1,-1 0-1,0 0 0,0 0 0,0 0 1,0 0-1,0-1 0,0 1 0,0 0 1,0 0-1,1 0 0,-1 0 0,0 0 1,0-1-1,0 1 0,0 0 0,0 0 1,0 0-1,0 0 0,0 0 0,0-1 1,0 1-1,0 0 0,0 0 0,0 0 1,0 0-1,0-1 0,0 1 0,0 0 1,0 0-1,-1 0 0,-7-4 15,-17 1 4,16 4-19,0 1 0,0 0 0,0 0 0,1 1 0,-1 0 0,1 1 0,0 0 0,-9 5 0,13-6 0,0-1 0,0 1 0,0 0 0,1 0 0,-1 1 0,1-1 0,0 1 0,0 0 0,0-1 0,1 1 0,-1 0 0,1 1 0,0-1 0,0 0 0,1 1 0,-1-1 0,-1 9 0,2-3 0,0 1 0,0 0 0,1-1 0,1 1 0,-1 0 0,4 14 0,-3-20 0,1 0 0,-1 0 0,1 0 0,0 0 0,0 0 0,0 0 0,1-1 0,0 1 0,0-1 0,0 0 0,0 1 0,1-2 0,-1 1 0,1 0 0,5 3 0,-8-6 0,0 0 0,0-1 0,0 1 0,0 0 0,1-1 0,-1 1 0,0-1 0,0 0 0,1 1 0,-1-1 0,0 0 0,1 0 0,-1 1 0,0-1 0,1 0 0,-1 0 0,0-1 0,1 1 0,-1 0 0,0 0 0,0-1 0,3 0 0,-2 0 0,1 0 0,-1-1 0,0 0 0,1 1 0,-1-1 0,0 0 0,0 0 0,0 0 0,0-1 0,1-1 0,4-7 0,0 0 0,-2 0 0,9-21 0,2-18 0,-12 34 0,1 1 0,0 0 0,14-25 0,-19 40 0,1 0 0,-1 0 0,1 0 0,-1 0 0,1 0 0,-1 0 0,1 0 0,-1 0 0,1 0 0,-1 0 0,1 0 0,-1 0 0,1 0 0,-1 1 0,1-1 0,-1 0 0,0 0 0,1 1 0,-1-1 0,1 0 0,-1 1 0,0-1 0,1 0 0,-1 1 0,0-1 0,1 0 0,-1 1 0,1 0 0,17 17 0,-13-12 0,48 54 0,-49-57 0,-1 1 0,0-1 0,1 0 0,0 0 0,-1-1 0,1 1 0,0-1 0,7 4 0,-9-6 0,-1 1 0,1-1 0,-1 0 0,1 0 0,-1 0 0,0 0 0,1-1 0,-1 1 0,1 0 0,-1 0 0,0-1 0,1 1 0,-1-1 0,0 0 0,0 1 0,1-1 0,-1 0 0,0 0 0,0 1 0,0-1 0,0 0 0,0 0 0,0 0 0,0 0 0,0-1 0,0 1 0,0 0 0,-1 0 0,2-3 0,10-18 0,0 0 0,-2-1 0,-1 0 0,8-27 0,0-2 0,-15 46 0,-1 3 0,0 0 0,0 0 0,0 0 0,1 0 0,-1 0 0,1 0 0,2-2 0,-4 4 0,1 1 0,-1 0 0,0 0 0,1-1 0,-1 1 0,0 0 0,1 0 0,-1-1 0,0 1 0,1 0 0,-1 0 0,1 0 0,-1 0 0,0 0 0,1 0 0,-1 0 0,1 0 0,-1 0 0,0 0 0,1 0 0,-1 0 0,1 0 0,0 0 0,12 11 0,-4 2 0,-1 0 0,0 0 0,-1 1 0,-1 0 0,8 23 0,-12-30 0,1 0 0,-2 0 0,1 1 0,-1-1 0,0 0 0,-1 1 0,1-1 0,-1 1 0,-1-1 0,0 0 0,0 1 0,0-1 0,-5 14 0,5-20 0,1 0 0,-1 0 0,0 1 0,1-1 0,-1 0 0,0 0 0,0 0 0,0 0 0,0 0 0,0 0 0,0 0 0,0-1 0,0 1 0,-1 0 0,1-1 0,0 1 0,0 0 0,-1-1 0,-1 1 0,0 0 0,-1-1 0,1 0 0,0 1 0,-1-1 0,1 0 0,-1-1 0,-5 0 0,-5-3 0,1 1 0,-26-13 0,34 14 0,-9-6 0,13 6 0,-1 1 0,0 0 0,0 0 0,1 0 0,-1 0 0,0 0 0,0 0 0,0 0 0,0 1 0,0-1 0,-3 0 0,5 1 0,0 0 0,0 0 0,0 0 0,0 0 0,0 0 0,0 0 0,0-1 0,1 1 0,-1 0 0,0 0 0,0 0 0,0 0 0,0 0 0,0 0 0,0 0 0,0 0 0,0-1 0,0 1 0,0 0 0,0 0 0,0 0 0,0 0 0,0 0 0,0 0 0,-1 0 0,1 0 0,0-1 0,0 1 0,0 0 0,0 0 0,0 0 0,0 0 0,0 0 0,0 0 0,0 0 0,0 0 0,0 0 0,0 0 0,0-1 0,-1 1 0,1 0 0,0 0 0,0 0 0,0 0 0,0 0 0,0 0 0,0 0 0,0 0 0,0 0 0,-1 0 0,1 0 0,0 0 0,0 0 0,0 0 0,0 0 0,0 0 0,0 0 0,0 0 0,0 0 0,-1 0 0,1 0 0,0 0 0,0 0 0,0 0 0,0 0 0,0 1 0,0-1 0,0 0 0,0 0 0,0 0 0,1-1 0,-1 1 0,1 0 0,0 0 0,-1 0 0,1-1 0,0 1 0,-1 0 0,1 0 0,0 0 0,0 0 0,-1 1 0,1-1 0,0 0 0,-1 0 0,1 0 0,1 1 0,1 0 0,15 5 0,0-1 0,24 5 0,-36-10 0,0 1 0,0-1 0,0 0 0,1 0 0,-1 0 0,0-1 0,0 0 0,0 0 0,0-1 0,-1 1 0,10-5 0,4-4 0,0-1 0,0-1 0,-1 0 0,19-18 0,58-65 0,-89 89 0,0 0 0,0 1 0,0 0 0,0 0 0,9-4 0,-15 9 0,1 0 0,-1-1 0,1 1 0,-1 0 0,1 0 0,-1 0 0,1 1 0,-1-1 0,1 0 0,-1 0 0,1 0 0,0 0 0,-1 0 0,1 1 0,-1-1 0,0 0 0,1 0 0,-1 1 0,1-1 0,-1 0 0,1 1 0,-1-1 0,0 1 0,1-1 0,-1 0 0,0 1 0,1-1 0,-1 1 0,0-1 0,0 1 0,1-1 0,-1 1 0,0 0 0,9 21 0,-8-19 0,7 27 0,-1 1 0,3 34 0,-8-50 0,0 2 0,1 3 0,3-21 0,5-13 0,13-28 0,-17 28 0,1 0 0,13-17 0,-20 30 0,0 0 0,0 0 0,0-1 0,0 1 0,0 0 0,0 0 0,0 0 0,0 0 0,0 0 0,1 0 0,-1 1 0,0-1 0,1 0 0,-1 1 0,1-1 0,-1 1 0,1-1 0,-1 1 0,1 0 0,-1-1 0,3 1 0,-2 1 0,-1-1 0,1 1 0,-1-1 0,1 1 0,-1 0 0,1-1 0,-1 1 0,0 0 0,1 0 0,-1 0 0,0 0 0,0 1 0,1-1 0,-1 0 0,0 0 0,1 3 0,3 5 0,0 1 0,0-1 0,-1 1 0,5 18 0,-7-14 0,-2-12 0,0-1 0,0 1 0,0-1 0,0 1 0,1-1 0,-1 1 0,0-1 0,1 1 0,-1-1 0,1 0 0,0 1 0,-1-1 0,1 0 0,0 1 0,0-1 0,0 0 0,1 2 0,-1-4 0,1 0 0,-1 0 0,1 0 0,-1 0 0,1 0 0,-1 0 0,0 0 0,0-1 0,0 1 0,0 0 0,0-1 0,0 1 0,1-3 0,36-66 0,-24 42 0,21-29 0,-34 55 0,0 0 0,0 1 0,0-1 0,1 1 0,-1-1 0,0 1 0,1-1 0,0 1 0,-1 0 0,1-1 0,0 1 0,-1 0 0,1 0 0,4-1 0,-5 2 0,0 0 0,0 0 0,0 0 0,0 0 0,1 0 0,-1 0 0,0 0 0,0 0 0,0 1 0,0-1 0,0 0 0,0 1 0,0-1 0,0 1 0,0-1 0,0 1 0,0 0 0,0-1 0,0 1 0,0 1 0,5 4 0,-1 0 0,0 1 0,0 0 0,-1 0 0,7 15 0,1 2 0,-8-18 0,-1-1 0,1-1 0,0 1 0,0-1 0,1 1 0,-1-1 0,1 0 0,0-1 0,0 1 0,0-1 0,1 0 0,-1 0 0,1-1 0,-1 1 0,1-1 0,0-1 0,0 1 0,0-1 0,0 0 0,0 0 0,0-1 0,0 1 0,1-1 0,-1-1 0,0 1 0,0-1 0,8-2 0,13-5 0,0 0 0,-1-2 0,0 0 0,-1-2 0,0-1 0,45-32 0,-50 33 0,-3 1 0,27-22 0,-27 22 0,-11 9 0,-11 10 0,-10 12 0,1 0 0,1 2 0,1 0 0,1 0 0,-16 46 0,24-58 0,0 1 0,0-1 0,1 1 0,-2 22 0,4-28 0,0 1 0,0 0 0,0 0 0,1-1 0,0 1 0,0 0 0,0-1 0,1 1 0,-1-1 0,1 0 0,4 8 0,-6-13 0,1 1 0,-1 0 0,1 0 0,-1-1 0,1 1 0,-1 0 0,1-1 0,0 1 0,-1 0 0,1-1 0,0 1 0,-1-1 0,1 1 0,0-1 0,-1 0 0,1 1 0,0-1 0,0 0 0,0 1 0,0-1 0,-1 0 0,1 0 0,0 0 0,0 0 0,0 0 0,0 0 0,0 0 0,-1 0 0,1 0 0,0 0 0,0 0 0,0 0 0,0-1 0,-1 1 0,1 0 0,0-1 0,0 1 0,-1 0 0,1-1 0,0 1 0,0-1 0,-1 0 0,1 1 0,0-1 0,-1 1 0,1-1 0,-1 0 0,1-1 0,5-4 0,-2 0 0,1-1 0,7-13 0,-12 19 0,13-26 0,11-31 0,-14 30 0,18-33 0,-28 60 0,1 0 0,-1 0 0,1 1 0,-1-1 0,1 0 0,0 1 0,-1-1 0,1 0 0,0 1 0,-1-1 0,1 1 0,0-1 0,0 1 0,-1-1 0,1 1 0,0 0 0,0-1 0,0 1 0,0 0 0,0 0 0,0-1 0,0 1 0,-1 0 0,1 0 0,0 0 0,0 0 0,0 0 0,0 1 0,0-1 0,0 0 0,0 0 0,0 0 0,-1 1 0,1-1 0,0 1 0,0-1 0,1 1 0,4 3 0,1 0 0,-1 0 0,11 10 0,-4-4 0,3 1 0,1-1 0,0-1 0,1 0 0,0-1 0,0-1 0,1-1 0,0 0 0,0-2 0,0 0 0,0-1 0,1-1 0,0-1 0,-1 0 0,1-2 0,26-3 0,-22 1 953,-8 1-5841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3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8432,'0'0'6025,"-1"12"-5780,5 95 459,-2-75-361,0-4 159,7 35 0,-1-27 74,2-2 1,22 52-1,-15-44-202,-4-9 22,1 0 0,2-1 0,1-1 1,30 43-1,-40-64-280,0-1 0,1 1 1,0-2-1,0 1 0,1-1 1,0 0-1,1-1 0,0 0 1,0-1-1,0 0 0,18 7 1,-19-9-48,0-1 0,0 0 0,0 0 0,0-1 1,1 0-1,-1-1 0,1 0 0,-1 0 1,1-1-1,12-2 0,0-1 29,-1-1 1,1-2-1,-1 0 0,29-13 1,77-45 327,-11 5 13,-101 51-344,-1 0 0,24-18-1,-28 18-33,0 1-1,0 0 0,0 1 1,1 0-1,0 1 0,0 0 1,13-3-1,5 0 18,18-3 97,49-6 0,-80 15-142,-1 1-1,1 1 1,0 0-1,-1 1 0,1 1 1,-1 1-1,21 5 1,-24-5-13,-5-1-7,0-1 0,0 1-1,-1 1 1,1-1-1,0 1 1,-1 0-1,0 1 1,0 0-1,0 0 1,0 0-1,0 0 1,-1 1-1,8 8 1,0 4 39,-1-1 0,0 2 0,-1-1 0,-1 1 0,-1 1 0,-1 0 0,0 0 0,-2 1 0,0 0 0,4 24 0,-4-2 128,-2 0 0,-2 1 0,-5 69 0,-6-39 525,9-72-633,-1-1-54,1-1-1,0 1 1,-1 0-1,1 0 1,-1 0-1,1 0 1,0 0-1,-1 0 0,1-1 1,-1 1-1,1 0 1,0 0-1,-1-1 1,1 1-1,0 0 1,-1 0-1,1-1 1,0 1-1,0 0 1,-1-1-1,1 1 1,0 0-1,0-1 1,-1 1-1,1-1 1,0 1-1,0 0 1,0-2-1,-2-17 143,7-18-67,2 5-4,-4 16-37,1-1 0,1 1-1,0 0 1,13-27 0,33-43 112,-25 51-124,1 1 0,2 1 0,46-40 0,-55 56-21,1 1-1,35-20 1,-38 24-35,13-6-23,53-21-1,-60 30 39,0 2 0,0 1-1,30-4 1,15-3 54,-33 6-63,1 2 0,-1 2-1,45 2 1,-41 1-6,1 2-1,0 2 1,74 18 0,27 4 40,-49-9 26,0 0-16,-76-12-40,39 8-13,-1 3 0,96 43 0,-91-33 88,-37-16-11,0 0-1,32 20 0,18 11 69,-33-18-130,0-2 1,2-1 0,57 18-1,-22-9 64,38 13 176,-68-30-196,12 4-68,-40-10 38,1-1-1,0-1 0,24 2 0,-17-2 9,29 7-1,8 3 31,122 10-1,207-5-136,-220-19 175,-51 3-16,-52 0-34,87 7 25,33 0 32,-36-2-14,-92-3-63,95-5 0,62-12 63,-183 10-49,62 5 1,9 0 94,-54-2-100,7 0-51,-44-2 19,0 1 0,17 3 0,-18-2 7,0 0 0,27-2 0,277-39 158,-229 35-148,-79 4 2,0 2 1,0-1 0,0 1-1,0 1 1,18 5 0,-16-4-5,0 0 0,0-1 0,18 1 0,-19-3 9,0 1 1,0 0 0,0 1-1,21 6 1,-29-8-13,0 1 0,0 0-1,0-1 1,0 1 0,-1-1 0,1 0 0,0-1 0,0 1 0,7-2 0,-8 1-9,1 0 0,0 1 0,-1-1 0,1 1 0,0 0 0,0 0 0,-1 1 0,1-1 0,5 2 0,-3-1 2,0 0 0,1 0 1,-1 0-1,0-1 0,0 0 0,0 0 0,9-2 0,25 1 25,32-1 1,-51 1-1,1 0-1,24 4 0,-41-3-8,0 0 0,0 0 0,0-1 0,0 1 0,0-1 0,6-2 0,-7 2 2,-1 0 0,1 1-1,0-1 1,0 0 0,-1 1-1,1 0 1,0 0 0,0 0-1,0 1 1,-1-1 0,5 2-1,-5-2-1,0 1-1,0-1 1,0 0-1,0 0 1,0 0-1,0-1 1,0 1-1,0-1 1,0 0-1,0 0 1,5-2-1,-6 2-7,1 0 0,-1 0 0,0 1-1,1-1 1,0 0 0,-1 1-1,1-1 1,-1 1 0,1 0-1,0 0 1,-1 0 0,1 0 0,0 1-1,-1-1 1,3 1 0,-3 0 1,-1-1 1,0 0-1,0 1 1,1-1 0,-1 0-1,0 0 1,1 0-1,-1 0 1,0 0 0,1 0-1,-1 0 1,2-1-1,1 1 81,-18 11-46,-33 21 808,21-16-5743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0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8032,'0'0'3680,"93"-2"-2968,-12-10-8,32-4-128,9-1 8,5-1-72,-2 0 0,-10 6-64,-6 6 0,-16 2-161,-3 2 1,-1-2-160,-8 2-8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3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1 873 8536,'0'0'10245,"11"3"-9875,3 0-203,0-1 0,0 0-1,0-1 1,0 0 0,0-1-1,16-3 1,33-8 836,-1-3 1,-1-3-1,63-26 0,34-4 249,-80 21-790,121-24-1,-129 39-230,-33 6 23,63-18-1,-55 11 57,66-10-1,0 0 132,50-5 138,-97 18-335,-6 1-29,-21 4 29,54-14 0,-49 3 62,0-1 0,0-2 0,73-44 0,-104 55-263,-1 0 1,0 0-1,0-1 0,-1 0 1,0 0-1,0-1 1,-1 0-1,0-1 0,0 0 1,-2 0-1,1-1 1,-1 0-1,0 0 0,-1 0 1,-1 0-1,0-1 1,0 0-1,-1 0 0,2-19 1,-1 6 32,-1 10 28,-1 1 1,0-1-1,-1 0 1,0 0-1,-4-24 0,2 30-59,1 6-36,0 1 0,-1-1 0,1 1 0,-1-1 0,0 1 0,1-1 0,-1 1 0,0 0 0,-2-4 0,-1-3-9,2 7 0,-7 10 0,-5 4 873,5-7-5790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5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1 866 8336,'0'0'10490,"9"-5"-10314,31-16 4,-39 20-157,0 0 1,0 1-1,0-1 0,0 1 0,0 0 0,0-1 1,0 1-1,0 0 0,0 0 0,1 0 1,-1 0-1,0 0 0,0 0 0,0 0 1,0 0-1,1 0 0,-1 0 0,0 1 1,0-1-1,0 0 0,0 1 0,0-1 1,0 1-1,0-1 0,0 1 0,0 0 0,0-1 1,0 1-1,0 0 0,0 0 0,-1 0 1,2 1-1,2 1 77,0 2 12,0-1 0,0 1 0,0 0 1,0 0-1,-1 0 0,0 0 0,4 8 1,4 7 250,7 14 120,-13-27-393,0 0 0,0 1 0,-1-1 0,3 9 0,9 16 100,-5-12-21,13 31 1,-17-34-55,1 0 0,0-1-1,14 19 1,11 17 201,-26-40-226,1 1 1,0-1-1,1 0 0,0-1 1,0 0-1,1 0 1,23 17-1,2 2 201,-3-2-13,-23-22-208,-4-2-4,0 0 1,0-1-1,0 0 0,1 0 0,0 0 1,-1-1-1,12 3 0,24 9 134,-33-11-171,-1 0 1,1 0 0,0-1-1,12 2 1,30 4 148,-33-5-121,0-1-1,0 0 1,0-1 0,21-1 0,13-4 95,-13 1-10,0-1 1,37-10-1,16-7 84,124-37 442,-177 45-565,0 1 0,57-10 0,44-7 276,-66 13-169,34-15 83,-69 19-157,58-12-1,253-41 320,-269 48-394,-35 6 0,1 3-1,93-6 1,-104 13 25,40-8-1,-40 4-18,39 0-1,2 4 37,68 2 56,56 26 3,-173-22-159,0 1 0,0 1 0,42 17 0,-48-17-10,1 3-2,34 18 1,-3-1 28,-44-22 1,0 0 1,0 1 0,-1 0-1,1 1 1,-1 0 0,-1 0-1,1 0 1,11 16-1,-17-18 82,1 0 0,-1 1 0,0-1 0,3 10 0,-5-10 329,-5-23-175,4 10-223,0 0-1,0-1 0,1 1 0,0 0 0,0-1 1,1 1-1,0 0 0,0 0 0,1 0 0,0 0 0,3-9 1,-1 7 9,0 0 0,1 0 0,0 1 0,0-1 0,1 1 0,0 0 0,14-14 0,12-9-43,43-32 0,-60 52 0,1 2 0,0 0 0,0 1 0,1 0 0,28-9 0,-26 11 0,-1-1 0,18-11 0,-20 10 0,1 1 0,30-11 0,-16 9 0,-14 5 0,0-1 0,27-3 0,8 0 0,-27 5 0,40-3 0,-20 5 0,115 1 0,-139 2 0,42-6 0,-45 2 0,1 1 0,37 2 0,135 13 0,-14-6 0,-119-5 0,36 4 0,-63-4 0,0-1 0,-1-2 0,1-1 0,-1-2 0,39-8 0,21-6 0,135-46 0,-201 53 0,-1 0 0,-1-2 0,0-1 0,39-30 0,-4 2 0,-43 31 0,0 0 0,-1-1 0,-1 0 0,0-1 0,0 0 0,-1-1 0,-1 0 0,16-31 0,0-9 0,25-74 0,-2 4 0,-17 46 0,-28 67 0,-1-1 0,0 1 0,-1-1 0,0 1 0,0-15 0,-3 15 850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5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100 761 8840,'0'0'8161,"11"-3"-7920,2 0-117,0-1 1,-1-1-1,1 0 0,-1-1 1,0 0-1,0-1 0,16-13 1,-18 12 22,0-2 0,0 1 0,-1-2 0,0 1 0,-1-1 0,0 0 0,-1-1 0,-1 1 0,1-2 0,-2 1 0,0-1-1,0 1 1,-1-1 0,-1-1 0,0 1 0,2-21 0,-2-5 129,-1-1 0,-2 1-1,-1 0 1,-3 0-1,-1 0 1,-17-66 0,-11 16 244,32 85-474,-1 0 1,0 0-1,0 0 1,0 0-1,0 1 1,-1-1-1,0 1 1,0-1-1,0 1 0,0 0 1,0 0-1,0 0 1,-1 0-1,-7-4 1,-11 43 216,17-23-245,0 1 0,1 0 0,-3 20 0,-2 6 27,4-14-13,2 0-1,0 1 1,2-1-1,4 46 1,-2-50-3,23 314 412,-23-302-330,-2-1 0,-6 42 0,-1-26 97,-1-2 0,-20 56 0,23-83-82,-2-1 0,0-1 0,-19 32 0,26-48-112,0 0 0,0-1 0,0 1 0,0 0 0,0-1 0,0 1 0,-1-1 0,1 0 0,-1 1 0,1-1 0,-1 0 0,0 0 0,1 0 0,-1 0 0,0 0 0,0 0-1,0 0 1,1 0 0,-1-1 0,0 1 0,0-1 0,0 0 0,0 1 0,0-1 0,0 0 0,0 0 0,0 0 0,0-1 0,0 1 0,-2-1 0,1 0 6,1 0 0,0 0 0,-1-1 0,1 1-1,0-1 1,0 1 0,0-1 0,0 0 0,0 0 0,1 0 0,-1 0 0,1 0 0,-1 0 0,1 0 0,0-1-1,-1 1 1,1 0 0,1-1 0,-1 1 0,0-1 0,0 1 0,0-5 0,-1-6 41,1 1 0,0-1 1,0 1-1,1-1 0,3-20 1,-1 26-36,-1 0 1,1 0-1,1 0 1,0 0-1,0 0 0,0 0 1,0 1-1,1 0 1,0 0-1,1 0 1,5-6-1,-3 4 14,1-1 0,0 1 1,1 1-1,0 0 0,0 0 0,1 1 0,0 0 0,0 0 0,12-4 1,-17 8-32,-1 1 1,1 0-1,0-1 1,0 2 0,0-1-1,0 0 1,0 1-1,0 0 1,1 0 0,-1 1-1,0-1 1,0 1 0,0 0-1,0 1 1,-1-1-1,1 1 1,0 0 0,-1 0-1,1 0 1,-1 1 0,1-1-1,5 6 1,6 6-16,-1 1 1,-1 0 0,19 25-1,-28-32 3,0 0 0,-1 1 0,0-1 0,-1 1 0,0 0 0,0 0 0,1 9 0,-3-10 10,1 0 0,0 0 0,1 0 1,-1 0-1,1-1 0,1 1 0,0-1 0,0 0 1,0 0-1,9 10 0,-12-16 2,1 0-1,0 0 1,0 1 0,0-1-1,0 0 1,0-1 0,0 1-1,0 0 1,0 0-1,0-1 1,0 0 0,0 1-1,0-1 1,1 0 0,-1 0-1,0 0 1,0 0 0,0 0-1,0-1 1,0 1-1,1-1 1,-1 1 0,0-1-1,0 0 1,0 1 0,0-1-1,0 0 1,2-2 0,9-5 17,-1 0 1,0-1 0,12-11 0,-13 11 8,37-25 54,-38 28-65,-1 0 0,1-1 0,-1 0 0,0-1 0,0 0 0,11-14-1,3-3 11,-19 22-32,0 0 0,-1-1 0,0 1 0,1-1 0,-1 0 0,-1 0 0,1 0 0,-1 0 0,1-1 0,2-7 0,-4 9 6,0-1-1,-1 1 1,1-1-1,-1 1 0,1-1 1,-1 0-1,0 1 1,-1-1-1,1 1 0,-1-1 1,1 1-1,-1-1 1,0 1-1,-2-6 0,2 8-1,0-1 0,0 0-1,0 0 1,0 1 0,0-1 0,-1 1-1,1-1 1,0 1 0,-1 0-1,1-1 1,-1 1 0,0 0 0,1 0-1,-1 0 1,0 0 0,1 0-1,-1 1 1,0-1 0,0 0-1,0 1 1,0 0 0,0-1 0,0 1-1,0 0 1,0 0 0,1 0-1,-5 0 1,2 0-5,1 1 0,0-1 1,0 1-1,-1 0 0,1 0 0,0 0 0,0 0 0,0 0 1,0 1-1,0-1 0,0 1 0,0 0 0,1 0 0,-1 0 0,1 0 1,-1 0-1,1 1 0,0-1 0,0 1 0,0-1 0,0 1 1,0 0-1,0 0 0,1 0 0,0 0 0,-1 0 0,1 0 1,0 0-1,0 0 0,1 1 0,-1-1 0,1 0 0,0 6 0,-1 1-6,2 0 0,0-1 0,0 1 0,0-1 0,1 1 0,1-1 0,0 0 0,0 0 0,0 0 0,8 12 0,-8-14-1,1-1 0,0 1 0,0-1 0,0 0 0,1-1 0,0 1 0,0-1 0,1 1 0,0-2 0,-1 1 0,10 5 0,-9-7 3,-1 0 1,1 0-1,-1-1 0,1 1 0,0-2 0,0 1 1,0 0-1,11 0 0,-14-2 3,0 0 0,0 0 0,0-1 0,0 1 0,1-1 0,-1 0 1,0 0-1,0 0 0,-1 0 0,1 0 0,0-1 0,0 1 0,0-1 0,-1 0 0,1 0 0,-1 0 0,0 0 0,1 0 0,1-3 0,-2 2 7,0-1 0,0 1 0,0-1-1,0 1 1,-1-1 0,0 0 0,1 0 0,-1 0 0,-1 0-1,1 0 1,0 1 0,-1-1 0,0 0 0,0 0 0,0 0 0,-1 0-1,1 0 1,-1 0 0,0 0 0,0 0 0,-2-5 0,-3-7 33,0 0 0,-1 1 1,-14-24-1,17 34-23,0-1-1,-1 1 1,1 0 0,-1 0-1,0 0 1,-1 1 0,-7-6-1,7 6-28,55-6 44,-30 8-37,-12 2 3,-1-1-1,1 0 1,0 0 0,0-1-1,-1 1 1,1-2 0,0 1-1,-1-1 1,0 1 0,0-2-1,11-6 1,23-17-44,-36 25 45,-3 1 2,0 0 1,1 0-1,-1-1 0,0 1 0,0 0 0,0 0 0,0-1 0,0 1 0,0-1 0,0 1 0,-1-1 0,1-1 0,8-11 9,-3 12 4,-2-8 59,9 4-58,2 0-1,-1 1 1,0 1-1,1 0 0,0 1 1,0 1-1,0 0 1,0 1-1,0 1 1,0 0-1,1 1 1,-1 1-1,18 4 1,-31-5-11,-1 0 1,1 0-1,0 0 1,0 0-1,-1 0 1,1 0-1,-1 0 1,1 1-1,-1-1 1,1 1-1,-1-1 1,0 1-1,0-1 1,1 1-1,-1 0 1,-1 0-1,3 2 1,-2 0 7,0-1 0,1 1 1,-1-1-1,0 1 0,-1-1 1,1 1-1,0 0 0,-1-1 0,0 5 1,-26 157 372,26-161-350,-1 0 0,1 0 0,0 0-1,0 1 1,1-1 0,-1 0 0,3 7 0,-3-10-26,0-1 1,1 1-1,-1 0 0,1 0 1,-1 0-1,1 0 1,0-1-1,-1 1 1,1 0-1,0-1 1,0 1-1,-1 0 0,1-1 1,0 1-1,0-1 1,0 1-1,0-1 1,0 0-1,-1 1 1,1-1-1,0 0 0,0 1 1,0-1-1,0 0 1,0 0-1,0 0 1,0 0-1,0 0 1,0 0-1,0 0 0,0-1 1,0 1-1,0 0 1,0 0-1,2-1 1,6-2 17,0 0 0,0-1 1,0 0-1,0 0 0,-1-1 1,15-10-1,43-41 106,-10 7 63,-36 34-153,1 2 1,0 1-1,1 0 1,1 2-1,26-9 1,-47 19-35,-1-1-1,0 1 1,0 0-1,1-1 1,-1 1 0,0-1-1,0 0 1,0 1-1,1-1 1,-1 0-1,0 0 1,0 0 0,0 1-1,-1-1 1,1 0-1,0 0 1,0-1 0,0 1-1,-1 0 1,1 0-1,0 0 1,-1 0-1,1-1 1,-1 1 0,0 0-1,1 0 1,-1-1-1,0 1 1,0 0 0,0-1-1,1 1 1,-2-2-1,1 0-2,-1 1 1,0 0-1,0 0 0,0 0 0,0 0 0,-1 0 0,1 0 0,0 0 0,-1 0 0,1 0 1,-1 1-1,0-1 0,0 1 0,1-1 0,-1 1 0,0-1 0,-4-1 0,1 1 0,-1-1 0,1 1-1,-1 0 1,0 1 0,1-1-1,-1 1 1,0 0 0,0 1-1,0-1 1,0 1 0,0 0-1,0 1 1,-6 0 0,8 0 0,-1 0 0,1 0-1,0 1 1,0-1 0,-1 1 0,1 0 0,0 0 0,1 0-1,-1 1 1,0-1 0,1 1 0,-1 0 0,1 0 0,0 0 0,0 0-1,0 1 1,0-1 0,-3 7 0,5-7-11,-1 1 1,1-1-1,0 1 1,0 0-1,0 0 1,0-1-1,1 1 1,0 0-1,0 0 1,0 0-1,0 0 1,0 0-1,1-1 1,0 1-1,0 0 1,0 0-1,0-1 1,0 1-1,1-1 1,-1 1-1,1-1 1,0 1-1,0-1 1,4 4-1,3 4-10,-1 0-1,2-1 0,-1-1 0,1 0 0,20 14 0,-23-18 9,1 0 0,-1-1-1,1 0 1,0-1 0,1 1 0,-1-1 0,1-1 0,-1 0-1,1 0 1,0-1 0,0 0 0,-1 0 0,1-1-1,10-1 1,-8 0 21,0-1-1,-1 0 0,1-1 0,0 0 1,-1-1-1,1 0 0,-1 0 1,0-1-1,-1-1 0,17-11 1,-19 12-8,4-3 20,-1 1-1,0-2 0,0 1 1,-1-1-1,0 0 0,0-1 1,13-20-1,-16 20-25,0 1 0,0 0 0,15-15 0,-21 24 0,0 0 0,0 0 0,0 0 0,0 0 0,1 0 0,-1 0 0,0 0 0,0 0 0,0 0 0,0 0 0,0 0 0,0 0 0,1 1 0,-1-1 0,0 0 0,0 0 0,0 0 0,0 0 0,0 0 0,0 0 0,0 0 0,1 0 0,-1 0 0,0 0 0,0 0 0,0 1 0,0-1 0,0 0 0,0 0 0,0 0 0,0 0 0,0 0 0,0 0 0,0 0 0,0 1 0,0-1 0,0 0 0,0 0 0,0 0 0,0 0 0,0 0 0,0 0 0,0 1 0,0-1 0,0 0 0,0 0 0,0 0 0,0 0 0,0 0 0,0 0 0,0 1 0,0-1 0,1 7 0,-1-7 0,0 0 0,-11 107 0,12-107 0,-1 0 0,0 0 0,0 0 0,0 0 0,0 0 0,0 0 0,1 0 0,-1-1 0,0 1 0,0 0 0,0 0 0,0 0 0,1 0 0,-1 0 0,0 0 0,0 0 0,0 0 0,0 0 0,1 0 0,-1 0 0,0 0 0,0 0 0,0 0 0,0 0 0,1 0 0,-1 0 0,0 1 0,0-1 0,0 0 0,0 0 0,0 0 0,1 0 0,-1 0 0,0 0 0,0 0 0,0 0 0,0 1 0,0-1 0,0 0 0,1 0 0,-1 0 0,0 0 0,0 0 0,0 1 0,0-1 0,0 0 0,0 0 0,0 0 0,0 0 0,0 1 0,0-1 0,0 0 0,0 0 0,0 0 0,0 0 0,0 1 0,0-1 0,0 0 0,0 0 0,0 0 0,0 0 0,0 1 0,0-1 0,0 0 0,0 0 0,0 0 0,-1 1 0,9-11 0,-8 10 0,9-12 0,0 1 0,19-18 0,15-18 0,-37 39 0,0 0 0,1 0 0,0 0 0,0 1 0,1 0 0,0 1 0,10-7 0,-17 12 0,-1 1 0,1-1 0,-1 1 0,1-1 0,-1 1 0,1-1 0,0 1 0,-1 0 0,1-1 0,0 1 0,0 0 0,-1-1 0,1 1 0,0 0 0,0 0 0,-1 0 0,1 0 0,0 0 0,0 0 0,-1 0 0,1 0 0,0 0 0,0 0 0,-1 0 0,1 0 0,0 0 0,0 1 0,-1-1 0,1 0 0,0 1 0,0-1 0,1 3 0,-1-1 0,0 0 0,0 1 0,0-1 0,0 0 0,0 1 0,0-1 0,0 1 0,0 4 0,3 24 0,-4-24 0,1 1 0,0-1 0,1 1 0,0-1 0,0 0 0,6 15 0,-7-20 0,-1 0 0,1 0 0,0 0 0,1 0 0,-1-1 0,0 1 0,1 0 0,-1 0 0,0-1 0,1 1 0,0-1 0,-1 1 0,1-1 0,0 0 0,0 0 0,0 1 0,0-1 0,0-1 0,0 1 0,0 0 0,0 0 0,0-1 0,1 1 0,-1-1 0,0 0 0,0 0 0,0 0 0,1 0 0,3 0 0,2-1 0,0-1 0,1 0 0,-1 0 0,0-1 0,0 0 0,0 0 0,0-1 0,-1 0 0,1 0 0,-1-1 0,0 0 0,-1 0 0,1-1 0,-1 0 0,7-7 0,2-5 0,0 0 0,-2-2 0,0 1 0,14-30 0,-17 28 0,0 0 0,-2-1 0,-1 0 0,-1-1 0,-1 1 0,5-47 0,-8 32 0,-2 0 0,-1 0 0,-10-58 0,8 76 0,3 12 0,-1 1 0,0-1 0,0 1 0,-1 0 0,0-1 0,0 1 0,0 0 0,-1 0 0,-4-8 0,6 13 0,1 1 0,0 0 0,0 0 0,-1-1 0,1 1 0,0 0 0,-1 0 0,1 0 0,0-1 0,-1 1 0,1 0 0,0 0 0,-1 0 0,1 0 0,0 0 0,-1 0 0,1 0 0,-1 0 0,1 0 0,0 0 0,-1 0 0,1 0 0,0 0 0,-1 0 0,1 0 0,-1 0 0,1 0 0,0 0 0,-1 0 0,1 1 0,0-1 0,-1 0 0,1 0 0,0 0 0,0 1 0,-1-1 0,1 0 0,0 0 0,-1 1 0,1-1 0,0 0 0,0 1 0,0-1 0,-1 0 0,1 1 0,0-1 0,0 0 0,0 1 0,0 0 0,-10 17 0,5-4 0,1 1 0,0 0 0,1-1 0,0 1 0,0 16 0,2 77 0,1-15 0,0-66 0,2 0 0,0 0 0,9 33 0,-2-8 0,-5-29 0,2-1 0,1 1 0,15 35 0,-22-57 0,0 0 0,1 0 0,-1 0 0,0 0 0,1 0 0,-1 0 0,1 0 0,-1 0 0,1 0 0,0 0 0,-1-1 0,1 1 0,0 0 0,-1 0 0,1 0 0,0-1 0,0 1 0,0 0 0,0-1 0,0 1 0,0-1 0,0 1 0,0-1 0,0 1 0,0-1 0,0 0 0,0 0 0,0 1 0,0-1 0,0 0 0,0 0 0,0 0 0,0 0 0,1 0 0,-1 0 0,0-1 0,0 1 0,0 0 0,0 0 0,1-1 0,7-4 0,-4 3 0,-1 0 0,0 0 0,1-1 0,-1 1 0,-1-1 0,5-4 0,2-2 0,-3 2 0,0 0 0,0 1 0,1 0 0,-1 0 0,1 1 0,14-7 0,-16 10 0,-4 1 0,1-1 0,-1 1 0,1 0 0,0 0 0,-1 1 0,1-1 0,5 0 0,-7 1 0,-1 0 0,1 0 0,0 1 0,-1-1 0,1 0 0,0 0 0,-1 1 0,1-1 0,0 1 0,-1-1 0,1 0 0,-1 1 0,1-1 0,-1 1 0,1-1 0,-1 1 0,1 0 0,-1-1 0,0 1 0,1-1 0,-1 1 0,0 0 0,1-1 0,-1 1 0,0 0 0,0-1 0,0 1 0,1 0 0,-1-1 0,0 1 0,0 0 0,0 0 0,0-1 0,0 1 0,-1 0 0,1-1 0,0 2 0,0 9 0,-1 1 0,1-1 0,-2 0 0,0 0 0,0 0 0,-1 0 0,-1 0 0,1-1 0,-10 18 0,-11 15 0,24-43 0,0 1 0,0-1 0,0 0 0,0 1 0,0-1 0,0 0 0,0 1 0,0-1 0,0 0 0,0 0 0,0 1 0,0-1 0,0 0 0,0 1 0,0-1 0,0 0 0,0 1 0,0-1 0,1 0 0,-1 0 0,0 1 0,0-1 0,0 0 0,1 0 0,-1 1 0,0-1 0,0 0 0,0 0 0,1 0 0,-1 1 0,0-1 0,0 0 0,1 0 0,-1 0 0,0 0 0,1 0 0,-1 0 0,0 1 0,0-1 0,1 0 0,0 0 0,14 3 0,-12-3 0,49 9 0,-38-8 0,0 1 0,0 1 0,0 0 0,0 1 0,-1 1 0,1 0 0,16 9 0,-23-10 0,1 0 0,-1 1 0,0 0 0,0 0 0,7 8 0,-12-10 0,0-1 0,0 1 0,0-1 0,-1 1 0,1 0 0,-1 0 0,0 0 0,0 0 0,0 0 0,0 0 0,-1 0 0,1 0 0,-1 0 0,1 0 0,-1 0 0,0 0 0,-1 6 0,-1 2 0,1-1 0,-2 1 0,0 0 0,0-1 0,-1 1 0,0-1 0,0 0 0,-1 0 0,-1-1 0,0 1 0,0-1 0,-1-1 0,0 1 0,-9 8 0,5-7 0,-1 0 0,0-1 0,0 0 0,-1-1 0,1 0 0,-2-1 0,1 0 0,-1-2 0,-27 9 0,10-5 0,12-3 0,0-1 0,-21 2 0,35-6 0,0 0 0,-1-1 0,1 0 0,0 0 0,0-1 0,0 1 0,0-1 0,-1 0 0,1-1 0,0 1 0,1-1 0,-9-4 0,12 5 0,-1 0 0,1-1 0,0 1 0,0 0 0,0-1 0,0 1 0,1-1 0,-1 0 0,0 1 0,1-1 0,-1 1 0,1-1 0,-1 0 0,1 0 0,0 1 0,0-1 0,0 0 0,0 0 0,0 1 0,0-1 0,0 0 0,0 1 0,2-4 0,-2 0 0,2-1 0,-1 1 0,0 0 0,1 0 0,0-1 0,5-7 0,6-2 0,0 0 0,2 1 0,-1 1 0,2 0 0,0 1 0,27-16 0,-22 16 0,1 0 0,1 2 0,0 1 0,0 0 0,42-8 0,-22 10 0,58-2 0,-20 3 0,-76 6 0,11-2 0,-13 3 0,-9 2 0,0-1-139,0-1 0,0 1 1,0-2-1,0 1 0,-1-1 0,-9 0 1,10 0-2826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6:58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1 290 10040,'0'0'4912,"10"-9"-4446,0 2-358,6-7 103,0 1 0,1 1 0,26-13 0,114-41 932,-83 37-631,10-1 413,2 3 0,109-20-1,-175 43-586,0 1 0,34 0 0,-45 3-558,-1 0 0,1 1 1,0 0-1,-1 0 0,1 1 0,-1 0 1,0 1-1,12 5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01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1 835 9344,'0'0'7658,"10"-11"-7122,2-1-353,-6 7-89,0-1 0,0 0 1,-1 0-1,0-1 1,0 1-1,-1-1 0,0 0 1,6-13-1,53-123 1710,-37 88-1228,-18 40-385,0-1 0,-1-1-1,-1 1 1,5-19-1,25-92 807,-19 76-196,11-62 0,-2-23 600,-24 121-1020,-4 12 97,-7 26-99,-59 216 1,-78 286 147,103-394-65,38-120-348,-9 10 388,7-15-124,7-6-370,0 0-1,0 0 1,0 0 0,0 0-1,-1 0 1,1 0 0,0 0-1,0 0 1,0 0 0,0 0-1,0 0 1,0 0 0,0 0-1,-1 0 1,1 0 0,0 0-1,0 0 1,0 0 0,0 0-1,0 0 1,0-1-1,0 1 1,0 0 0,-1 0-1,1 0 1,0 0 0,0 0-1,0 0 1,0 0 0,0 0-1,0 0 1,0 0 0,0-1-1,0 1 1,0 0 0,0 0-1,0 0 1,0 0 0,0 0-1,0 0 1,0 0 0,0-1-1,0 1 1,0 0 0,0 0-1,0 0 1,0 0-1,0 0 1,0 0 0,0 0-1,0 0 1,0-1 0,0 1 88,1-13 192,1 7-251,0-1-1,1 1 1,0 0 0,0 0 0,0 1 0,1-1 0,7-8-1,36-34 116,-29 31-81,26-22 29,3 2 1,0 2-1,95-51 0,-86 56-71,63-39 10,-109 62-41,22-15 8,42-22 0,-68 41 211,-7 2-86,-16 8-46,-27 14-45,28-10-5,0 1-1,1 1 1,1 0 0,-23 26-1,36-38-34,1 0-1,-1 0 0,1 0 0,-1 0 0,1 0 0,0 0 0,-1 0 1,1 0-1,0 0 0,0 0 0,0 0 0,0 0 0,0 0 1,0 1-1,0-1 0,0 0 0,0 0 0,0 0 0,1 0 0,-1 0 1,0 0-1,1 0 0,-1 0 0,1 0 0,-1 0 0,1 0 1,-1 0-1,1 0 0,0 0 0,0-1 0,-1 1 0,1 0 0,1 0 1,1 3-2,0-1 1,1 0-1,0 0 1,-1-1 0,1 1-1,8 3 1,1-1 29,1-1-1,0 0 1,0-1 0,21 1 0,-24-2 6,-6-2-23,-1 0 0,0 0 0,0 0 0,0 0-1,0-1 1,1 0 0,-1 0 0,0 0 0,0 0 0,0 0 0,-1-1 0,1 0-1,0 0 1,-1 0 0,1 0 0,-1-1 0,6-4 0,-4 2 1,0 1 0,-1-2-1,1 1 1,-1 0 0,0-1 0,0 0 0,-1 0 0,0 0 0,4-11 0,-5 12-1,-1 0 1,0 0-1,-1 0 0,1 0 1,-1 0-1,0 0 1,0 0-1,-1 0 1,1 0-1,-1 0 1,0 0-1,-1 0 1,1 0-1,-1 0 0,0 1 1,-5-10-1,5 11-3,0-1 0,0 1 0,0 0-1,-1 0 1,1 0 0,-1 0 0,0 0-1,0 1 1,0-1 0,0 1 0,-1 0 0,1 0-1,0 0 1,-1 0 0,0 1 0,1-1-1,-1 1 1,0 0 0,0 0 0,0 0-1,0 1 1,-4-1 0,-4 4-8,9-2 0,9-2 0,36-8 0,-22 5 0,0-1 0,0 0 0,0-2 0,25-11 0,-10 2 0,-23 12 0,-1-1 0,16-10 0,-8-3 0,-17 16 0,0 0 0,0-1 0,0 1 0,0 0 0,0 1 0,1-1 0,-1 0 0,1 1 0,-1-1 0,1 1 0,3-2 0,16-5 0,-17 6 0,0 0 0,0 0 0,0 0 0,0 0 0,0 1 0,0 0 0,0 0 0,0 0 0,1 1 0,-1 0 0,0 0 0,0 0 0,1 1 0,-1-1 0,0 1 0,0 0 0,6 3 0,-5-2 0,-4-1 0,0-1 0,0 1 0,0-1 0,0 1 0,0 0 0,0 0 0,0 0 0,-1 0 0,1 0 0,0 0 0,-1 0 0,1 1 0,-1-1 0,1 0 0,-1 1 0,0-1 0,1 1 0,-1 0 0,0 0 0,0-1 0,0 1 0,0 0 0,-1 0 0,1 0 0,0 0 0,0 3 0,1 4 0,-1 0 0,0 1 0,-1-1 0,0 1 0,0-1 0,-1 1 0,0-1 0,0 1 0,-1-1 0,-1 0 0,1 0 0,-2 0 0,1 0 0,-1 0 0,0-1 0,-1 0 0,-7 11 0,8-15 0,0 1 0,1-1 0,0 1 0,0 0 0,0 0 0,1 0 0,0 0 0,0 0 0,0 0 0,0 1 0,1-1 0,0 1 0,-1 5 0,2-9 0,1-1 0,-1 1 0,0 0 0,1-1 0,-1 1 0,1-1 0,-1 1 0,1-1 0,0 1 0,0-1 0,0 0 0,0 1 0,0-1 0,0 0 0,0 0 0,0 0 0,0 0 0,0 0 0,1 0 0,-1 0 0,0 0 0,1 0 0,-1 0 0,1-1 0,-1 1 0,1-1 0,-1 1 0,1-1 0,-1 1 0,1-1 0,-1 0 0,3 0 0,5 1 0,0 0 0,0-1 0,0 0 0,12-1 0,-13-1 0,0 0 0,0 0 0,0-1 0,0 1 0,0-2 0,-1 1 0,1-1 0,9-7 0,52-43 0,-47 34 0,27-33 0,-35 35 0,1 2 0,1 0 0,1 0 0,19-13 0,-33 27 0,48-29 0,-46 28 0,0 1 0,0 0 0,0 0 0,0 0 0,0 1 0,0-1 0,1 1 0,7 0 0,12-3 0,-29 5 0,0 1 0,1 0 0,-1-1 0,1 1 0,0 1 0,-1-1 0,1 0 0,0 1 0,-4 4 0,-4 3 0,2-4 0,1 1 0,0 1 0,0-1 0,1 1 0,0 1 0,-10 14 0,16-21 0,-1 1 0,1-1 0,0 1 0,0 0 0,0-1 0,0 1 0,1 0 0,-1 0 0,1 0 0,-1-1 0,1 1 0,0 0 0,0 0 0,0 0 0,1 0 0,-1-1 0,1 1 0,-1 0 0,1 0 0,0-1 0,0 1 0,0 0 0,1-1 0,-1 1 0,1-1 0,-1 1 0,1-1 0,0 0 0,0 0 0,3 4 0,2 0 0,0 0 0,0-1 0,0 1 0,1-1 0,0-1 0,0 1 0,0-1 0,0-1 0,1 1 0,0-2 0,-1 1 0,1-1 0,0 0 0,0-1 0,0 0 0,0-1 0,18 0 0,3-4 0,0-1 0,-1-1 0,1-1 0,31-13 0,-52 18 0,0-1 0,0 0 0,0-1 0,-1 1 0,1-2 0,-1 1 0,0-1 0,0-1 0,-1 1 0,0-1 0,10-11 0,-13 13 0,0 1 0,-1-2 0,0 1 0,0 0 0,0-1 0,-1 1 0,1-1 0,-1 0 0,0 0 0,0 0 0,-1 0 0,0 0 0,0 0 0,0-1 0,0 1 0,-1 0 0,0-1 0,0 1 0,0 0 0,-2-10 0,-1 3 0,0 0 0,0 0 0,-7-16 0,9 25 0,0 1 0,0-1 0,-1 0 0,1 0 0,-1 1 0,1-1 0,-1 1 0,0 0 0,0-1 0,0 1 0,0 0 0,-1 0 0,1 0 0,0 0 0,-1 1 0,1-1 0,-1 1 0,0-1 0,1 1 0,-5-1 0,5 2 0,0 0 0,0 0 0,0 0 0,0 1 0,0-1 0,0 1 0,0 0 0,0-1 0,0 1 0,0 0 0,0 0 0,0 0 0,1 0 0,-1 0 0,0 1 0,1-1 0,-1 1 0,1-1 0,0 1 0,-1-1 0,1 1 0,0 0 0,-1 1 0,-2 3 0,1-1 0,0 1 0,0-1 0,1 1 0,0 0 0,-3 8 0,4-4 0,0 1 0,0-1 0,1 0 0,0 0 0,0 1 0,1-1 0,1 0 0,0 0 0,0 0 0,1 0 0,0 0 0,1-1 0,0 1 0,0-1 0,1 0 0,1 0 0,11 16 0,-13-20 0,1 0 0,-1 0 0,1-1 0,0 1 0,0-1 0,1 0 0,-1 0 0,1-1 0,0 1 0,-1-1 0,2-1 0,-1 1 0,0-1 0,0 0 0,1 0 0,-1-1 0,1 0 0,0 0 0,-1-1 0,1 1 0,0-1 0,-1-1 0,1 1 0,0-1 0,-1-1 0,1 1 0,-1-1 0,11-4 0,9-6 0,-1 0 0,0-2 0,-1 0 0,-1-2 0,37-31 0,-42 32 0,31-20 0,-40 29 0,-6 3 712,2-2-1263,0 4-3545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0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1 396 9344,'0'0'11273,"10"-9"-11003,-10 8-267,26-24 364,-1-1 0,35-48 0,-37 39 9,-14 24-213,-1-1 0,0 0 1,-1-1-1,0 1 0,-1-1 1,6-22-1,12-41 1957,-24 94-2036,-2 0 1,-1 1-1,-4 19 1,-1 1-23,-67 294 386,33-163-151,38-154-236,1-1 25,0 0 0,-1 0 0,-1-1 0,0 0 0,-1 0 0,-12 21 0,15-29-21,-4 6 343,6-12-165,3-9-39,41-179 414,-38 167-564,7-30 192,36-99 0,73-103 616,-102 214-750,-15 31-60,0 1-1,0 0 0,1 0 1,0 0-1,0 1 0,0 0 0,1 0 1,0 0-1,8-6 0,-12 11-38,0 0 0,0-1 0,0 1-1,0 0 1,0 0 0,1 0 0,-1 1-1,0-1 1,1 0 0,-1 1-1,1 0 1,-1-1 0,1 1 0,-1 0-1,0 0 1,1 1 0,-1-1 0,1 0-1,-1 1 1,1 0 0,-1-1 0,0 1-1,0 0 1,1 0 0,-1 0-1,0 0 1,0 1 0,0-1 0,0 1-1,0-1 1,0 1 0,-1 0 0,1-1-1,2 4 1,0 0-4,1 1-1,-1-1 1,0 1-1,0 0 1,-1 1-1,0-1 1,0 1-1,0-1 1,-1 1-1,0 0 1,0 0-1,-1 0 1,1 0-1,-2 0 1,1 0-1,-1 1 1,0-1-1,-1 0 1,1 0-1,-1 0 1,-1 0-1,1 0 1,-1 0-1,-1 0 1,1-1-1,-1 1 1,0-1-1,-1 1 1,1-1-1,-1 0 1,-1 0-1,1-1 1,-11 11-1,12-13 0,0-1 0,-1 1-1,1-1 1,-1 0 0,0 0-1,0 0 1,1 0-1,-1 0 1,0-1 0,-1 0-1,1 0 1,0 0 0,0 0-1,-5-1 1,-3 0 47,1-1-1,0 0 1,-21-5 0,14 2 23,53 8 8,0-1-1,53-4 0,99-12-202,-174 11 117,0-1 0,0 0 1,0-1-1,-1 0 0,22-11 0,56-37 19,-55 31 8,-27 15-3,1 0 0,-1 0 0,0-1 0,0 0 0,-1 0 0,0-1 0,12-17 0,-17 22-16,0 0-1,1-1 1,-2 1 0,1-1-1,0 0 1,-1 0-1,1 1 1,-1-1 0,0 0-1,0 0 1,-1 0 0,1 0-1,-1 0 1,0 0 0,0-1-1,0 1 1,0 0 0,-1 0-1,0 0 1,0 0 0,0 0-1,0 1 1,-3-6 0,4 7-8,-1 0 1,0 1-1,0-1 0,0 0 1,-1 1-1,1-1 1,0 1-1,0-1 1,-1 1-1,1 0 1,-1 0-1,1-1 0,-1 1 1,0 0-1,1 0 1,-1 1-1,0-1 1,0 0-1,0 1 1,1-1-1,-5 0 0,4 1 1,-1 0 0,1 0 0,-1 1 0,1-1 0,-1 1 0,1 0 0,-1 0 0,1 0 0,0 0 0,-1 0 0,1 0 0,0 0 0,0 1-1,-3 2 1,-1 0 1,1 1 0,0 0-1,0 1 1,1-1-1,-1 1 1,1 0 0,0 0-1,1 1 1,-1-1-1,-3 12 1,6-11-2,0-1 0,0 1 0,0 0 0,1 0 0,0 0 0,1 0 0,0 0 0,0-1 0,0 1 0,1 0 0,0-1 0,0 1 0,0-1 0,1 0 0,6 10 0,-6-9 0,1-1 0,0 0 0,1 0 0,0 0 0,-1-1 0,2 1 0,-1-1 0,1-1 0,0 1 0,0-1 0,0 0 0,0 0 0,1 0 0,9 3 0,-9-6 0,0 0 0,0 0 0,0 0 0,0-1 0,0 0 0,0 0 0,0-1 0,0 0 0,0 0 0,0 0 0,0-1 0,-1 0 0,1-1 0,-1 0 0,11-5 0,1-2 0,-1 0 0,0-2 0,0 0 0,18-17 0,-22 15 0,0 0 0,16-24 0,-20 24 0,1 1 0,0 1 0,24-23 0,-22 25 0,-8 6 0,1 0 0,-1 0 0,1 1 0,0 0 0,0 0 0,7-4 0,-10 7 0,-1-1 0,1 1 0,-1 0 0,1 0 0,-1-1 0,1 1 0,-1 0 0,1 0 0,-1 0 0,1 1 0,-1-1 0,1 0 0,-1 1 0,0-1 0,1 1 0,-1-1 0,1 1 0,-1-1 0,0 1 0,1 0 0,-1 0 0,0 0 0,0 0 0,0 0 0,0 0 0,0 0 0,0 0 0,0 0 0,0 0 0,1 2 0,10 16 0,-1 1 0,-1 0 0,0 0 0,7 25 0,-9-23 0,-2-10 0,-1 0 0,2 0 0,-1 0 0,2-1 0,12 17 0,-14-21 0,0-1 0,1 1 0,0-1 0,0 0 0,0-1 0,0 0 0,1 0 0,16 7 0,-20-10 0,1-1 0,0 0 0,0-1 0,0 1 0,-1-1 0,1 0 0,0 0 0,0-1 0,0 1 0,0-1 0,-1 0 0,1 0 0,0-1 0,-1 0 0,1 1 0,5-4 0,9-5 0,0-1 0,20-16 0,-35 25 0,18-13 0,7-5 0,30-27 0,-51 39 0,0 1 0,-1-1 0,0-1 0,0 0 0,-1 0 0,0 0 0,10-20 0,-5-4-3936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0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141 440 8240,'0'0'8527,"-11"11"-8167,-37 38 2,42-41-237,0 0 1,0 0 0,0 1-1,1 0 1,1 0 0,-7 17-1,4-9 81,1-1 61,0 1 0,1-1-1,1 1 1,-3 29 0,6-40-132,0 1 1,1 0-1,0 0 1,0 0-1,0 0 0,1 0 1,0-1-1,1 1 1,-1 0-1,1 0 1,1-1-1,-1 0 0,1 1 1,6 9-1,-8-15-80,1 1-1,-1-1 0,0 1 1,1-1-1,-1 0 1,1 0-1,0 1 0,-1-1 1,1 0-1,0 0 0,0-1 1,0 1-1,-1 0 1,1-1-1,0 1 0,0-1 1,4 1-1,-2-1 30,0 0 0,0 0-1,0-1 1,0 1 0,0-1 0,0 0 0,0 0-1,5-2 1,1-2 52,-1 0 0,1 0-1,-1-1 1,0 0-1,14-12 1,1-4 302,39-45-1,-54 54-273,0 0 0,0-1-1,-1 1 1,-1-2 0,11-26-1,1-6 182,-13 37-201,-2 0-1,1 0 0,-2-1 0,1 1 0,-1-1 0,-1 0 1,2-19-1,-12 86 190,6-44-305,-1 12 42,1 1 1,0 27-1,2-46-36,1 0-1,-1-1 1,1 1-1,0 0 1,0 0-1,1-1 1,0 1-1,0-1 0,0 1 1,1-1-1,-1 0 1,1 0-1,0 0 1,7 8-1,-8-11-11,1-1 0,-1 1-1,0-1 1,1 1-1,-1-1 1,1 0 0,-1 0-1,1 0 1,0 0 0,0-1-1,-1 1 1,1-1-1,0 0 1,0 0 0,-1 0-1,1 0 1,0 0-1,0 0 1,-1-1 0,1 1-1,0-1 1,-1 0-1,4-1 1,3-1 27,1-1-1,-2 0 1,1 0 0,0-1-1,9-8 1,-11 7-12,0 0-1,0 0 1,-1-1 0,8-11-1,10-11 69,-17 21-76,5-6 37,1 1 0,1 0 1,0 0-1,1 1 0,0 1 0,17-9 0,-31 19-63,1 0-1,0 0 1,-1 0 0,1 0-1,0 1 1,0-1 0,-1 1-1,1-1 1,0 1 0,0 0-1,0-1 1,0 1 0,-1 0-1,1 0 1,0 0 0,0 1-1,0-1 1,0 0-1,-1 1 1,1-1 0,0 1-1,0 0 1,2 1 0,-1 0 0,-1 0 1,0 0-1,0 0 0,-1 1 1,1-1-1,0 0 1,-1 1-1,0-1 1,1 1-1,-1 0 1,0-1-1,0 1 0,1 4 1,1 9 8,-1 0-1,-1 0 1,0 0 0,-1 17 0,0-33-12,-8 103 100,7-90-35,2-5 170,12-19-121,3-6-54,26-39 0,-32 40-16,1 1 1,1 1 0,0 0-1,25-22 1,-25 25-19,-6 6 26,0 0-1,0 0 1,1 0-1,11-6 0,-17 10-40,0 1-1,0-1 0,0 1 0,1-1 0,-1 1 0,0-1 0,1 1 0,-1 0 0,0 0 0,1 0 0,-1-1 0,0 1 0,1 1 0,-1-1 0,0 0 0,0 0 0,1 0 0,-1 1 0,0-1 0,1 0 0,-1 1 0,0 0 0,0-1 0,0 1 0,0 0 0,1-1 0,-1 1 0,0 0 0,0 0 1,0 0-1,-1 0 0,1 0 0,0 0 0,1 2 0,2 5 9,-1 0 1,1 1-1,-1-1 1,-1 1-1,2 9 1,-1-3-1,5 32 34,-8-39-32,1-1 0,0 1-1,0-1 1,1 1 0,0-1 0,0 0-1,0 0 1,1 0 0,0 0-1,5 8 1,-7-14-18,0 0 1,1 0-1,-1 0 0,0 0 1,0 0-1,1-1 0,-1 1 1,0 0-1,1 0 0,-1-1 1,1 1-1,-1-1 0,0 1 1,1-1-1,0 0 0,-1 0 1,1 1-1,-1-1 1,1 0-1,-1 0 0,1-1 1,-1 1-1,1 0 0,-1 0 1,1-1-1,-1 1 0,1-1 1,-1 1-1,0-1 0,1 0 1,1 0-1,2-2 6,0 0 0,0 0 0,-1 0 1,1-1-1,-1 1 0,1-1 0,4-6 0,4-6-9,0-1 0,0-1 0,-2-1 0,0 1 0,9-23 0,-14 22 0,8-15 0,-14 34 0,0 0 0,1 0 0,-1-1 0,0 1 0,0 0 0,0 0 0,1 0 0,-1-1 0,0 1 0,0 0 0,1 0 0,-1 0 0,0 0 0,0 0 0,1 0 0,-1-1 0,0 1 0,0 0 0,1 0 0,-1 0 0,0 0 0,1 0 0,-1 0 0,0 0 0,0 0 0,1 0 0,-1 0 0,0 0 0,1 0 0,-1 1 0,0-1 0,0 0 0,1 0 0,-1 0 0,0 0 0,0 0 0,1 0 0,-1 1 0,0-1 0,0 0 0,0 0 0,1 0 0,-1 1 0,0-1 0,0 0 0,0 0 0,0 1 0,1-1 0,-1 0 0,0 0 0,0 1 0,0-1 0,0 0 0,6 15 0,1 16 0,10 33 0,-14-55 0,1 0 0,0 0 0,0 0 0,1 0 0,0-1 0,0 0 0,1 0 0,7 8 0,-12-15 0,1 1 0,0-1 0,0 1 0,-1-1 0,1 0 0,0 1 0,0-1 0,0 0 0,0-1 0,1 1 0,-1 0 0,0 0 0,0-1 0,0 0 0,1 1 0,-1-1 0,0 0 0,0 0 0,1 0 0,-1 0 0,0 0 0,0-1 0,1 1 0,-1-1 0,0 0 0,0 1 0,0-1 0,0 0 0,0 0 0,0 0 0,0-1 0,0 1 0,0 0 0,3-3 0,4-5 0,1 0 0,-1 0 0,-1-1 0,13-18 0,-9 10 0,-2 0 0,0-1 0,-1 0 0,0-1 0,-2 0 0,8-31 0,17-131 0,-27 143 0,20-218 0,-24 244 0,-2-4 0,-9 60 0,8 1 0,5 62 0,1-7 0,-2-18 0,24 155 0,-19-188 0,-2-11 0,14 48 0,-18-80 0,1 0 0,-1-1 0,0 1 0,0 0 0,0 0 0,0 6 252,-3-13 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0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16479,'0'0'2258,"15"-10"-1732,2-3-361,0 1 9,0 0-1,1 2 1,23-12-1,-23 14-18,0 1 0,1 1 0,0 1 1,0 1-1,22-3 0,102-3 749,-79 8-420,-38 2-17,47 5 0,7 1 340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15272,'0'0'2671,"80"2"-2863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1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1 952 9240,'0'0'7998,"5"-13"-7411,11-29-159,49-113 2297,-56 139-2473,6-12 547,26-37 0,-36 59-660,0-1 1,0 1-1,1 0 0,-1 1 1,2-1-1,-1 1 0,0 0 1,1 1-1,0 0 0,14-7 1,-19 10-101,0 0 1,0 0 0,0 1 0,0-1-1,0 1 1,0-1 0,0 1 0,0 0-1,0 0 1,1-1 0,-1 2 0,0-1-1,0 0 1,0 0 0,0 1 0,0-1-1,0 1 1,0-1 0,0 1-1,0 0 1,0 0 0,0 0 0,0 0-1,0 0 1,0 1 0,-1-1 0,1 1-1,-1-1 1,1 1 0,-1-1 0,1 1-1,-1 0 1,0-1 0,0 1 0,0 0-1,0 0 1,1 3 0,3 7 88,-2 1-1,1-1 1,-1 1-1,-1 0 1,1 13 0,-1-9-46,1 2 75,1 0 0,1-1 0,1 0 0,0 0 0,13 25-1,-16-40-130,-1 1 0,1-1 0,0 1 0,0-1 0,1 0 0,-1 0 0,1 0 0,-1-1 0,1 1 0,0-1 0,0 0 0,0 0 0,0 0 0,1-1 0,-1 1 0,0-1 0,1 0 0,-1 0 0,1-1 0,-1 1 0,5-1 0,0 0 19,-6 1-25,1-1 1,0 0 0,-1 0 0,1 0-1,-1-1 1,1 1 0,-1-1 0,1 0 0,-1 0-1,1 0 1,-1 0 0,0 0 0,1-1-1,-1 0 1,0 1 0,4-4 0,5-7 20,0 1 1,-1-1 0,0-1-1,-1 0 1,-1-1-1,0 0 1,-1 0-1,0-1 1,-1 0 0,-1 0-1,0 0 1,-1-1-1,-1 0 1,0 0 0,-2 0-1,1-1 1,-2 1-1,0-1 1,-1 1 0,-3-20-1,1 7 49,-8-33 0,9 54-44,-1-1 1,-1 1 0,1 1 0,-1-1-1,-1 0 1,0 1 0,0-1-1,-8-11 1,7 6 168,6 10-38,5 7-73,4 7-69,1-1 1,0-1-1,0 0 0,1-1 0,18 11 0,-13-9-17,-7-4-14,0-1-1,0 0 0,0-1 0,1 0 0,-1 0 0,1-1 0,21 3 1,0-3 8,45-2-1,-46-1-9,-11 0-2,-12 1 0,0-1 1,0 0 0,0 0 0,0-1-1,10-2 1,-18 2 2,0 1-1,1 0 1,-1 0-1,0 0 1,0 0-1,0 0 1,0 0-1,1-1 1,-1 1-1,0 0 1,0 0 0,0 0-1,0 0 1,1 0-1,-1 0 1,0 0-1,0 0 1,0 0-1,1 0 1,-1 0-1,0 0 1,0 0 0,0 0-1,1 0 1,-1 0-1,0 0 1,0 0-1,0 0 1,1 0-1,-1 0 1,0 1-1,0-1 1,0 0 0,0 0-1,1 0 1,-1 0-1,0 0 1,0 0-1,0 1 1,0-1-1,0 0 1,0 0-1,1 0 1,-1 0-1,0 1 1,0-1 0,0 0-1,0 0 1,0 0-1,0 0 1,0 1-1,0-1 1,-8 14 77,-27 27-8,22-27-40,-2 5-1,1 0 1,0 1-1,1 1 0,-14 32 1,22-42-9,0 0-1,1 0 1,1 1 0,0-1 0,0 1 0,1 0-1,1-1 1,0 1 0,0 0 0,1 0 0,3 15-1,-3-23 1,1 0 0,0 0 0,1 0 0,-1 0 0,1 0 0,-1 0 0,1 0-1,0-1 1,1 1 0,-1-1 0,5 5 0,-7-8-19,1 1-1,0-1 1,-1 0-1,1 0 1,-1 0-1,1 0 1,0-1 0,-1 1-1,1 0 1,-1 0-1,1 0 1,0 0-1,-1 0 1,1-1 0,-1 1-1,1 0 1,-1-1-1,1 1 1,-1 0-1,1-1 1,-1 1 0,1-1-1,-1 1 1,0 0-1,1-1 1,0 0-1,12-16 91,-11 14-71,3-3 0,-1-2-1,-1 1 1,1 0 0,-1-1-1,0 1 1,-1-1-1,0 0 1,0 0-1,-1 0 1,0 0-1,0 0 1,-1 0 0,0 0-1,-2-13 1,-1-3 52,0-1 0,-2 1 0,-13-36 0,-12-20-75,29 73 0,-4-2 0,11 12 0,1 1 0,0-1 0,0 0 0,0-1 0,0 0 0,0 0 0,1 0 0,9 0 0,0 0 0,1-2 0,21 0 0,-29-2 0,-1 0 0,0 0 0,0-1 0,0 0 0,0-1 0,-1 0 0,1 0 0,-1-1 0,0 0 0,0-1 0,-1 1 0,0-1 0,0-1 0,0 1 0,-1-1 0,9-12 0,1-1 0,-8 10 0,-1 0 0,0 0 0,0 0 0,8-19 0,-10 17 0,0 0 0,0 0 0,-2-1 0,1 1 0,-2-1 0,0 1 0,0-1 0,-1 0 0,0 0 0,-2 0 0,1 0 0,-1 0 0,-1 1 0,-1-1 0,-4-16 0,-1 5 0,-1 1 0,-16-30 0,25 52 0,-1 0 0,1 0 0,-1 0 0,1 0 0,-1 0 0,1 0 0,-1 0 0,1 0 0,-1 1 0,0-1 0,1 0 0,-1 0 0,0 1 0,0-1 0,0 0 0,0 1 0,1-1 0,-1 1 0,0-1 0,0 1 0,0-1 0,0 1 0,0 0 0,0-1 0,0 1 0,0 0 0,0 0 0,-1 0 0,1 0 0,0 0 0,0 0 0,0 0 0,0 0 0,0 1 0,0-1 0,0 0 0,0 0 0,0 1 0,0-1 0,0 1 0,0-1 0,0 1 0,1-1 0,-1 1 0,-1 0 0,-1 2 0,-1 1 0,1-1 0,0 0 0,0 1 0,1 0 0,-1 0 0,1-1 0,0 1 0,-3 8 0,-3 12 0,1 0 0,1 1 0,2 0 0,-2 26 0,0 103 0,7-122 0,1-1 0,1 1 0,15 58 0,-13-69 0,2-1 0,0 0 0,2-1 0,0 0 0,1 0 0,20 29 0,-29-46 0,1 0 0,-1 0 0,1 0 0,-1 0 0,1 0 0,0 0 0,0-1 0,0 1 0,0-1 0,0 1 0,0-1 0,0 0 0,0 0 0,0 0 0,1 0 0,-1 0 0,1 0 0,-1 0 0,0-1 0,1 0 0,-1 1 0,1-1 0,-1 0 0,1 0 0,-1 0 0,1-1 0,-1 1 0,1 0 0,-1-1 0,1 0 0,-1 1 0,0-1 0,1 0 0,1-2 0,1 1 0,-2 0 0,1 0 0,0 0 0,0-1 0,-1 1 0,1-1 0,-1 0 0,0 0 0,0 0 0,0-1 0,0 1 0,3-7 0,5-4 0,-9 12 0,0 0 0,0 0 0,-1 0 0,1-1 0,-1 1 0,1 0 0,-1-1 0,0 1 0,1-5 0,23-89 0,-22 90 0,1 14 0,0 17 0,-3-10 0,0 1 0,0-1 0,2 0 0,5 22 0,-6-31 0,0 0 0,0 0 0,0 0 0,1 0 0,0 0 0,0-1 0,1 1 0,-1-1 0,1 0 0,0 0 0,0 0 0,1-1 0,6 6 0,-9-8 0,-1-1 0,1 0 0,-1 0 0,1-1 0,-1 1 0,1 0 0,-1 0 0,1-1 0,0 1 0,-1-1 0,1 1 0,0-1 0,0 0 0,-1 0 0,1 0 0,0 0 0,0 0 0,-1 0 0,1 0 0,0 0 0,-1-1 0,1 1 0,0-1 0,-1 1 0,1-1 0,0 0 0,-1 0 0,1 1 0,-1-1 0,1 0 0,-1 0 0,0-1 0,1 1 0,-1 0 0,0 0 0,0-1 0,0 1 0,0 0 0,0-1 0,0 1 0,1-3 0,5-10 0,-1 1 0,0-1 0,-1 0 0,0 0 0,-1-1 0,2-16 0,-4 19 0,-1 9 0,0 0 0,0 0 0,-1 0 0,0 0 0,1 0 0,-1-1 0,0 1 0,-1 0 0,1 0 0,-2-5 0,5 43 0,-2-19 0,0-4 0,1 0 0,-1 0 0,2 0 0,3 11 0,-5-21 0,0 1 0,0 0 0,0-1 0,0 1 0,1-1 0,-1 0 0,1 1 0,0-1 0,-1 0 0,1 0 0,0 0 0,0 0 0,0-1 0,0 1 0,1 0 0,-1-1 0,0 1 0,1-1 0,-1 0 0,1 0 0,0 0 0,-1 0 0,4 0 0,-3-1 0,0 0 0,0 0 0,-1 0 0,1-1 0,0 1 0,0-1 0,0 0 0,0 0 0,-1 0 0,1 0 0,4-3 0,27-18 0,-24 13 0,0 0 0,0-1 0,-1 0 0,-1-1 0,1 0 0,-2 0 0,0 0 0,11-25 0,-5 15 0,25-35 0,-37 56 0,-1 0 0,0-1 0,0 1 0,0-1 0,0 1 0,1 0 0,-1-1 0,0 1 0,1 0 0,-1 0 0,0-1 0,0 1 0,1 0 0,-1 0 0,0-1 0,1 1 0,-1 0 0,1 0 0,-1 0 0,0 0 0,1 0 0,-1-1 0,0 1 0,1 0 0,-1 0 0,1 0 0,-1 0 0,0 0 0,1 0 0,-1 0 0,1 0 0,-1 0 0,0 1 0,1-1 0,-1 0 0,1 0 0,-1 0 0,0 0 0,1 1 0,-1-1 0,11 18 0,1 28 0,2 8 0,-11-47 0,6-12 0,-6 2 0,1-1 0,-1 0 0,0 0 0,0 0 0,0 0 0,3-9 0,-5 10 0,1 0 0,-1 0 0,0 1 0,1-1 0,-1 0 0,1 1 0,0-1 0,0 1 0,0 0 0,0-1 0,0 1 0,1 0 0,-1 0 0,1 0 0,-1 1 0,1-1 0,-1 1 0,1-1 0,3 0 0,-5 2 0,0 0 0,0 0 0,-1 0 0,1 1 0,0-1 0,-1 0 0,1 0 0,0 1 0,-1-1 0,1 1 0,0-1 0,-1 0 0,1 1 0,-1-1 0,1 1 0,-1 0 0,1-1 0,-1 1 0,1-1 0,-1 1 0,0 0 0,1-1 0,-1 1 0,0 0 0,1-1 0,-1 1 0,0 0 0,0-1 0,0 1 0,0 0 0,0 0 0,0-1 0,0 1 0,0 0 0,0 0 0,0-1 0,0 2 0,-2 28 0,2-19 0,8-19 0,2-1 0,3-5 0,0 0 0,0-1 0,17-27 0,-29 41 0,-1 1 0,1-1 0,-1 0 0,1 0 0,0 0 0,-1 1 0,1-1 0,0 0 0,0 1 0,-1-1 0,1 1 0,0-1 0,0 1 0,0-1 0,0 1 0,0 0 0,0-1 0,-1 1 0,1 0 0,0 0 0,0 0 0,0 0 0,0-1 0,0 1 0,0 1 0,0-1 0,0 0 0,0 0 0,0 0 0,0 0 0,0 1 0,0-1 0,0 0 0,0 1 0,0-1 0,-1 1 0,1-1 0,0 1 0,0-1 0,0 1 0,-1 0 0,1-1 0,0 1 0,-1 0 0,1 0 0,0 0 0,5 7 0,0-1 0,0 1 0,8 15 0,-9-15 0,0 1 0,1 0 0,0 0 0,0-1 0,1 0 0,0 0 0,1 0 0,0-1 0,11 8 0,-15-13 0,-1 0 0,0 0 0,1 0 0,0-1 0,-1 0 0,1 0 0,-1 0 0,1 0 0,0 0 0,0-1 0,0 1 0,-1-1 0,1 0 0,0-1 0,0 1 0,0-1 0,-1 1 0,1-1 0,0 0 0,-1 0 0,1-1 0,-1 1 0,1-1 0,-1 0 0,1 0 0,5-4 0,2-2 0,0 0 0,0-1 0,-1 0 0,17-20 0,-23 23 0,-1 1 0,1 0 0,-1-1 0,0 0 0,0 0 0,0 0 0,-1 0 0,0 0 0,0 0 0,-1-1 0,0 1 0,1-12 0,-4-30 0,1 45 0,1 0 0,-1 0 0,0 0 0,0 0 0,0 0 0,0 1 0,-1-1 0,1 0 0,-1 1 0,0-1 0,0 1 0,1-1 0,-5-2 0,5 4 0,1 1 0,-1-1 0,0 1 0,0-1 0,0 1 0,0-1 0,0 1 0,0 0 0,0 0 0,0-1 0,0 1 0,0 0 0,0 0 0,0 0 0,0 0 0,0 0 0,0 0 0,0 1 0,0-1 0,0 0 0,0 0 0,0 1 0,0-1 0,0 1 0,1-1 0,-1 0 0,0 1 0,0 0 0,0-1 0,0 1 0,1 0 0,-1-1 0,0 1 0,0 1 0,-2 1 0,0 0 0,0 1 0,0-1 0,1 1 0,-1 0 0,-2 6 0,3-5 0,0 0 0,1 1 0,-1-1 0,1 1 0,1 0 0,-1-1 0,1 1 0,0 0 0,0 0 0,0-1 0,1 1 0,0-1 0,0 1 0,1 0 0,-1-1 0,1 0 0,1 1 0,-1-1 0,1 0 0,-1 0 0,1 0 0,1-1 0,-1 1 0,1-1 0,5 6 0,-1-2 0,0 0 0,1 0 0,0-1 0,1 0 0,0 0 0,0-1 0,0-1 0,1 0 0,0 0 0,0-1 0,17 5 0,-10-7 0,1 0 0,-1-1 0,0-1 0,1 0 0,-1-2 0,0 0 0,1-1 0,-1-1 0,-1-1 0,1 0 0,18-9 0,-25 12 0,-18 2 0,-13-6-3935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0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0 851 7232,'0'0'6529,"14"-13"-6178,85-78 290,-80 71-405,0-1 1,-1-1-1,-1-1 1,-1-1-1,-2 0 0,0 0 1,-1-2-1,12-34 1,-17 36-47,-1 0 1,0 0-1,-2-1 1,-1 0-1,-1 0 1,-1 0-1,-1 0 1,-2 0 0,-4-39-1,5 63-171,0 0 0,0-1 1,0 1-1,0 0 0,0 0 0,-1 0 0,1 0 0,0 0 0,-1 0 0,1 0 1,0 0-1,-1 0 0,1 0 0,-1 0 0,0 0 0,1 0 0,-1 1 1,0-1-1,1 0 0,-1 0 0,0 0 0,0 1 0,0-1 0,0 1 1,0-1-1,0 0 0,0 1 0,0 0 0,-1-1 0,0 1-1,1 0-1,-1 1 1,0 0-1,1-1 1,-1 1 0,1 0-1,0 0 1,-1-1-1,1 1 1,0 0-1,-1 0 1,1 1-1,0-1 1,0 0-1,0 0 1,0 1 0,0-1-1,0 0 1,0 1-1,-1 2 1,-21 42 28,1 1-1,3 1 1,1 1 0,-16 80 0,20-56 40,-6 130-1,12-107 7,2 109 761,18-241-352,10-43-29,56-140 0,-72 206-368,0 1 0,1 0 0,10-15 0,-13 21-25,-3 5-73,-1 1 0,0 0 0,1 0 0,-1-1-1,1 1 1,-1 0 0,0 0 0,1 0 0,-1 0 0,1 0 0,-1-1 0,1 1 0,-1 0 0,0 0-1,1 0 1,-1 0 0,1 0 0,-1 0 0,1 0 0,-1 0 0,1 1 0,-1-1 0,0 0-1,1 0 1,-1 0 0,1 0 0,-1 1 0,0-1 0,1 0 0,-1 0 0,0 0 0,1 1 0,-1-1-1,0 0 1,1 1 0,-1-1 0,0 0 0,1 1 0,-1-1 0,0 1 0,0-1 0,0 0 0,1 1-1,14 20 51,21 46 58,12 16-11,-41-72-77,0-1 0,1-1 0,0 1 0,0-1 0,16 12 0,-22-19-22,1 0 1,-1-1-1,1 1 1,-1-1-1,1 1 1,0-1 0,0 0-1,0 0 1,-1 0-1,1 0 1,0-1-1,0 1 1,0-1-1,0 0 1,0 0-1,0 0 1,0 0-1,0 0 1,4-1-1,-2-1 5,-1 1 0,1-1 0,-1 0 0,1-1 0,-1 1 0,0-1 0,1 0 1,-1 0-1,-1 0 0,7-6 0,-1-2 8,0 1 0,0-2-1,-1 1 1,-1-1 0,0 0 0,-1-1 0,6-15 0,-8 15-2,0 1 0,-1-1 0,2-14 0,-5 24-7,1 0 1,-1 0-1,0-1 0,0 1 0,0 0 0,0 0 0,0 0 0,-1-1 1,0 1-1,1 0 0,-1 0 0,0 0 0,-1 0 0,1 0 0,0 0 1,-1 0-1,-3-5 0,4 8-5,0-1 0,0 1 0,1-1 0,-1 1 0,0 0 0,0-1 0,0 1 0,0 0 1,0-1-1,0 1 0,0 0 0,0 0 0,0 0 0,1 0 0,-1 0 0,0 0 0,0 0 0,0 0 0,0 0 0,0 1 0,0-1 0,0 0 0,0 1 1,0-1-1,1 0 0,-1 1 0,0-1 0,0 1 0,0-1 0,1 1 0,-1 0 0,0-1 0,1 1 0,-2 1 0,-2 1 2,0 1 0,1 0 0,-1 1 0,-5 8 0,-2 5 3,2-1 0,0 1 0,1 1 0,-11 37 1,18-50-9,-1 0 1,1 1-1,0-1 1,1 0 0,-1 1-1,1-1 1,0 0-1,1 0 1,0 1 0,0-1-1,0 0 1,1 0-1,0 0 1,0 0 0,0 0-1,1 0 1,0-1-1,0 1 1,0-1 0,6 8-1,-5-10 5,0 0-1,0 0 0,0 0 1,0 0-1,1 0 0,-1-1 1,1 0-1,0 0 1,-1 0-1,1-1 0,0 1 1,0-1-1,0 0 0,0-1 1,0 1-1,0-1 1,0 0-1,8-1 0,1 0 9,1-1 0,-1-1-1,1 0 1,-1 0-1,17-8 1,-8 0 16,0-1-1,-1-1 1,38-29 0,-33 22-12,21-18 50,-3-2-1,69-78 1,-76 77-16,-19 20-1,-1-2 0,-1 0 0,0-1 0,20-43 0,-13 17 5,20-70 1,-34 89-26,-2-2 0,-1 1 0,-1-1 0,-2 0 0,-2 0 0,-1-41 1,-2 69-24,1 1 1,-1-1 0,0 0 0,0 0 0,0 1-1,-1-1 1,1 1 0,-1-1 0,0 1 0,-5-8 0,6 11-7,0 0 0,0 0 0,0 0 0,1 0 1,-1 0-1,0 1 0,0-1 0,0 0 0,0 1 1,-1-1-1,1 1 0,0-1 0,0 1 0,0-1 1,0 1-1,-1 0 0,1-1 0,-2 1 0,1 0-2,0 1 0,1-1 0,-1 0 0,0 1 0,0-1 0,0 1-1,0 0 1,0 0 0,1-1 0,-1 1 0,0 1 0,1-1 0,-1 0-1,1 0 1,-3 2 0,-4 6-4,0-1 0,1 2-1,0-1 1,0 1 0,1 0-1,1 0 1,-1 1 0,-4 13 0,-27 93-81,35-106 78,-16 63-33,3 2 1,-5 82 0,12 155-58,14-198 160,-4-100-48,0-1 0,1 1 0,1-1 0,0 1 1,10 21-1,-13-34-5,0 0 0,0 0 0,1 0 0,-1 0 0,0-1 0,0 1 0,1 0 0,-1-1 1,1 1-1,0-1 0,0 1 0,-1-1 0,1 0 0,0 0 0,0 1 0,0-1 0,0-1 0,0 1 0,3 1 0,-2-2 3,1 0 0,-1 1 0,0-1 0,0-1 0,1 1 0,-1 0 0,0-1 0,0 0 0,0 0 0,0 0 0,1 0 0,-1 0 0,2-2 0,9-4 15,-1-1-1,0-1 1,0 0 0,-1-1-1,0 0 1,-1-1 0,11-12-1,66-92 130,-37 44-67,-26 32-8,-20 30-31,0 0 0,1 0 0,0 1 0,1 0 0,-1 0 0,17-13 1,-21 45 59,-2-23-110,0 36-8,8 67 0,-6-94 6,0 0 0,0 0 1,1 0-1,0-1 0,0 1 0,1-1 0,1 0 0,-1 0 1,2-1-1,-1 1 0,1-1 0,7 8 0,-11-15 4,-1 1 0,1-1 0,-1 0 0,1 0 0,-1 0 0,1 0 0,0 0 0,-1 0 0,1 0 0,0-1 0,0 1 0,0-1 0,0 1 0,-1-1 0,1 0 0,0 0 0,0 1 0,0-1 0,0-1 0,0 1 0,0 0 0,0 0 0,0-1 0,-1 1 0,1-1 0,0 1 0,0-1 0,-1 0 0,1 0 0,0 0 0,-1 0 0,1 0 0,0 0 0,2-3 0,3-2 12,0-1 0,0 0 0,0-1 0,-1 0 1,7-11-1,15-24 62,-2-2-1,-2 0 1,31-87 0,-50 121-54,5-12 41,-10 23-62,0-1 1,0 1-1,1-1 1,-1 0-1,0 1 1,0-1 0,0 1-1,0-1 1,0 0-1,0 1 1,0-1-1,0 0 1,0 1-1,0-1 1,0 1-1,0-1 1,0 0 0,-1 1-1,1-1 1,0 1-1,0-1 1,-1 0-1,1 1 1,0-1-1,-1 0 1,0 2-2,0 0-1,0-1 1,0 1 0,0 0-1,0 0 1,0 0 0,0 0-1,1 0 1,-1 0 0,0 0-1,1 1 1,-1-1 0,1 0-1,-1 0 1,1 0 0,-1 3-1,-5 15-14,1 1 0,1 0 0,1 0 0,-2 30 0,5-41 4,0 0 0,0 0 1,1 1-1,1-1 0,-1 0 1,1 0-1,1 0 0,0 0 1,0-1-1,0 1 0,1-1 1,7 11-1,-10-18 9,0 1 0,0-1 0,0 0 0,0 0 0,0 0 0,0 0-1,0 0 1,0 0 0,1 0 0,-1 0 0,0 0 0,1-1 0,-1 1 0,0 0 0,1-1 0,-1 0 0,1 1 0,-1-1 0,1 0 0,1 1 0,0-1 0,0-1 1,-1 1 0,1 0-1,0-1 1,-1 0 0,1 1-1,-1-1 1,1 0 0,-1 0-1,5-3 1,0-1 7,0 0 0,0 0-1,-1-1 1,0 0 0,0 0 0,9-12 0,10-20 88,-2-2 0,34-79 0,-52 107-80,-4 8 8,1-1 1,0 1 0,0 0-1,0 0 1,1 0 0,5-7-1,-7 11-25,0 0 1,0 0-1,1 0 0,-1 1 0,0-1 0,0 1 1,0-1-1,0 1 0,0-1 0,1 1 1,-1 0-1,0-1 0,1 2 0,-1-1 1,10 5-2,1 0 0,0 0 0,0-1 0,0-1 0,0 0 0,1 0 0,-1-1 0,1-1 0,0 0 1,0-1-1,0-1 0,0 0 0,0 0 0,0-1 0,0-1 0,0 0 0,18-6 0,-13 2 34,-1 0 0,24-13 0,-35 15-9,1 0 0,-1 0 0,0-1 0,0 0 0,-1 0 0,0 0 0,0-1 0,8-10 0,-13 15-18,16-27 74,-16 27-74,1 0 0,-1 0-1,0 0 1,1 0-1,-1 0 1,0 0 0,0-1-1,0 1 1,0 0-1,0 0 1,0 0-1,0 0 1,0-1 0,0 1-1,-1 0 1,1 0-1,0 0 1,-1 0 0,1 0-1,-1 0 1,1 0-1,-1 0 1,0 0 0,1 0-1,-2-1 1,1 1-1,0 1 0,1 0 0,-1-1 0,0 1 1,0 0-1,0 0 0,1-1 0,-1 1 0,0 0 0,0 0 0,0 0 1,0 0-1,0 0 0,1 0 0,-1 1 0,0-1 0,0 0 0,0 0 1,0 0-1,1 1 0,-1-1 0,0 1 0,0-1 0,1 0 0,-1 1 1,-1 0-1,-20 16-8,15-10 2,-1 0 1,1 1 0,1 0-1,0 0 1,0 0-1,0 1 1,-7 16-1,11-19-1,0 1-1,0-1 1,0 1 0,1-1-1,0 1 1,0-1-1,1 1 1,-1 0-1,1-1 1,1 1-1,0 0 1,0-1-1,2 9 1,0-5 0,1 1 1,0-1-1,0 0 0,1 0 1,1 0-1,7 11 0,-8-14 3,-1-1 0,1-1 0,0 1 0,1-1 0,-1 0 0,1 0 0,0-1 0,0 1 0,0-1 0,10 4 0,-11-7 3,0 0 0,0 1 0,0-2 0,0 1-1,0 0 1,0-1 0,0 0 0,0-1 0,0 1 0,0-1 0,0 0 0,0 0-1,0 0 1,0-1 0,0 1 0,0-1 0,-1-1 0,8-3 0,7-6 8,-1 0 1,31-27-1,-48 38-9,2-2 3,15-12 15,0-1 0,20-24 0,-35 36-8,1-1-1,-1 1 0,1-1 0,-1 0 1,-1 0-1,1 0 0,-1 0 1,0-1-1,0 1 0,0 0 0,-1-1 1,0 0-1,0 1 0,0-1 1,-1-8-1,0 12-6,0 1 1,0 0-1,0 0 1,0 0 0,0 0-1,0 0 1,0 0-1,0 0 1,-1 0-1,1 0 1,0 0-1,-1 0 1,1 0 0,-1 0-1,1 0 1,-1 0-1,0 0 1,1 1-1,-1-1 1,0 0-1,0 0 1,1 1 0,-3-2-1,2 2-3,1 0 0,-1 0 0,0 0 0,0 0 0,0 0 0,0 0 0,0 0 0,0 1 0,0-1 0,0 0 0,0 1 0,0-1 0,0 0 0,0 1 0,0-1 0,1 1 0,-1 0 0,0-1 0,-1 2 0,-4 3-9,1 1 0,0 0-1,0 0 1,0 0-1,-4 8 1,5-6 0,0 1 0,1 0 0,0 0 0,0 1 0,1-1 0,0 0 0,1 1 0,0-1 0,0 1 0,1 0 0,1-1 0,-1 1 0,1-1 0,1 1 0,0-1 0,0 1 0,1-1 0,0 0 0,1 0 0,8 15 0,-10-22 7,0 0-1,0 0 1,0 0 0,0-1-1,0 1 1,1-1 0,-1 1 0,0-1-1,1 0 1,0 0 0,-1 0 0,1 0-1,-1 0 1,1 0 0,0-1-1,0 0 1,-1 1 0,1-1 0,0 0-1,0 0 1,0-1 0,-1 1 0,1 0-1,5-2 1,7-2 11,0 0 1,28-12-1,-43 16-8,34-17 45,60-39 0,-19 10 23,-64 40-52,-5 3-2,0-1 0,0 1 0,1 0 0,-1 0 0,0 1 0,10-2 0,-15 4-11,1-1-1,-1 1 1,1 0 0,0 1 0,-1-1 0,1 0 0,-1 0 0,1 1 0,-1-1 0,1 0 0,-1 1 0,1 0-1,-1-1 1,1 1 0,-1 0 0,0 0 0,1 0 0,-1 0 0,0 0 0,0 0 0,0 0 0,0 0 0,0 0 0,0 1-1,0-1 1,0 0 0,0 1 0,-1-1 0,1 1 0,0-1 0,-1 1 0,1 1 0,2 7 33,0 0 1,-1 0-1,1 13 0,-1-10 14,-2-12-47,0-1 1,0 0 0,0 0-1,0 1 1,0-1 0,0 0-1,0 1 1,1-1-1,-1 0 1,0 1 0,0-1-1,0 0 1,0 0-1,1 1 1,-1-1 0,0 0-1,0 0 1,0 1 0,1-1-1,-1 0 1,0 0-1,0 0 1,1 0 0,-1 1-1,0-1 1,1 0 0,-1 0-1,0 0 1,0 0-1,1 0 1,-1 0 0,0 0-1,1 0 1,-1 0 0,0 0-1,1 0 1,15-5 99,15-16 12,-30 20-107,118-85 296,-119 85-304,1 0 1,0 1-1,0-1 0,0 0 1,0 1-1,0-1 0,0 1 1,0-1-1,0 1 0,1 0 0,-1-1 1,0 1-1,0 0 0,0 0 1,0 0-1,0 0 0,1 0 0,-1 0 1,0 0-1,0 0 0,0 0 1,0 1-1,0-1 0,0 0 1,1 1-1,-1-1 0,0 1 0,0-1 1,0 1-1,0 0 0,-1-1 1,1 1-1,0 0 0,0 0 1,0-1-1,0 1 0,-1 0 0,1 0 1,0 0-1,0 1 0,3 5 15,-1 1-1,1-1 1,-1 1 0,3 14-1,-1-4 33,0-6-35,-3-5 13,0 0 1,1 0-1,0-1 0,0 1 1,5 6-1,-6-11-14,0 0-1,0 1 1,0-1 0,0 0-1,0 0 1,1-1 0,-1 1-1,1 0 1,-1-1 0,1 0-1,0 1 1,0-1 0,0 0-1,-1-1 1,1 1-1,4 0 1,2 0 10,0 0 0,0-1 1,0 0-1,1 0 0,-1-1 0,0 0 0,0-1 1,0 0-1,0-1 0,0 1 0,-1-2 0,15-6 1,-6 1-96,-1-1 0,-1 0 0,0-1 1,0-1-1,16-17 0,-12 5-607,-14 15-2945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1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1 801 9240,'0'0'9030,"9"10"-8805,29 30-2,-34-37-125,0 2 0,-1-1 0,0 0 0,0 1 0,0-1-1,-1 1 1,1 0 0,-1 0 0,0 0 0,-1 0 0,2 6 0,7 16 224,-5-14-123,1 0 0,-2 0 0,0 0 0,3 16 0,6 21 305,14 68 447,-23-101-762,-3-12-97,0-1-1,0 0 1,0 1-1,1-1 1,-1 0-1,1 0 1,0 0-1,0 0 1,1 0-1,4 7 1,1-1 147,-8-9-216,1 1 0,0-1 0,0 0 0,0 0 0,0 0 0,0 0 0,0 0 0,0 0 0,0 0 0,0 0 0,0 0 0,2 1 0,11 7 298,-13-8-296,0 0-1,0-1 1,0 1 0,0 0 0,1 0 0,-1-1 0,0 1-1,1 0 1,-1-1 0,0 0 0,1 1 0,-1-1 0,1 0-1,-1 1 1,1-1 0,2 0 0,13-1 52,0 0-1,0-1 1,0-1-1,-1-1 1,22-7-1,78-36 159,13-4-120,-77 34-62,-28 8-20,2 1 0,34-6 0,-42 10 10,0-1-1,1 0 1,19-10-1,-20 8 27,1 0-1,29-6 1,-33 9 0,-1 0-1,1-2 1,25-12-1,-30 13-34,14-6 26,11-6 65,50-30 0,-69 38-77,1 1 1,0 0 0,1 1 0,-1 1-1,33-6 1,6-3 95,-50 13-124,0 1 0,0 0 0,0 0 1,1 0-1,-1 1 0,1 0 0,-1 0 1,0 1-1,1 0 0,-1 0 0,0 0 1,0 1-1,0 0 0,0 0 0,6 4 1,-2-2 42,-1 1 0,0 1 0,-1 0 0,1 0 0,-1 1 0,-1-1 0,1 2 0,8 10 0,-5 5 181,-10-20-209,0 0-1,0-1 0,0 1 0,0-1 0,0 1 0,1-1 0,-1 0 0,3 4 0,21-56 642,-10 1-585,-9 31-33,-1 0 0,2 0-1,1 0 1,13-23 0,-11 24-3,-7 13-46,-1-1 0,1 1 0,-1-1 0,1 1 0,1 0 0,-1 1 1,0-1-1,1 0 0,0 1 0,0 0 0,0 0 0,0 0 1,7-3-1,32-14 81,-28 12-70,0 1 0,0 1-1,0 0 1,1 1-1,31-6 1,-8 9-3,0 2 0,0 1 1,0 2-1,56 12 0,43 2 42,-9-3 46,77 2 270,-139-14-256,-31-1-22,0-1 0,0-1 0,47-9 0,-55 4-28,-1-1 1,0-1-1,-1-2 1,0 0-1,0-2 0,26-16 1,-35 17-5,0-1 1,-1 0-1,-1-1 0,0-1 1,-1-1-1,0 0 1,-1 0-1,-1-1 0,13-23 1,7-22-34,33-92 1,-52 120 305,-1-1 0,6-36 0,-15 57-901,-1-1-1,0 0 1,-1 0 0,-1 1-1,0-1 1,-1 0 0,-1 0-1,-3-16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2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490 161 8936,'0'0'9582,"-9"-11"-9299,-55-74 575,60 80-675,0 0 0,0 1 0,-1-1-1,-8-6 1,-3-4 386,14 14-526,0 0 0,0-1 1,0 1-1,0 1 0,0-1 0,0 0 1,0 0-1,-1 1 0,1-1 0,0 1 1,0 0-1,-1-1 0,1 1 0,0 0 0,0 0 1,-1 1-1,1-1 0,-3 1 0,-41 11 314,46-12-351,-19 7 103,0 1 0,1 0 0,0 2 0,0 0 0,1 1 0,1 0 0,-1 1 0,2 1 0,0 1 0,1 0 0,0 1 0,1 0 0,1 1 0,-13 22 0,20-29-30,1 1 1,0-1-1,1 1 1,0 0-1,0 0 1,1 1 0,-1 10-1,1 2 105,1 0-1,1 24 0,5-11 2,1 0 0,2-1 0,1 0 0,15 36 1,-22-65-158,1 1 0,0-1 0,0 1 0,0-1 1,1 0-1,0 0 0,0-1 0,1 1 1,-1-1-1,1 0 0,0 0 0,1 0 1,-1-1-1,1 0 0,0 0 0,12 6 1,-13-6 0,1-1 0,-1-1 0,1 1 1,0-1-1,0 0 0,0 0 0,0-1 1,0 0-1,0 0 0,0 0 0,0-1 1,1 1-1,-1-2 0,0 1 0,0-1 1,9-2-1,-10 3 2,1-2 1,-1 1-1,1-1 1,-1 0-1,0 0 1,0 0-1,0-1 0,0 0 1,-1 0-1,1 0 1,-1 0-1,1-1 1,-1 0-1,0 0 1,-1 0-1,5-5 0,7-9 74,-12 16-72,-1-1 0,1 1 0,-1-1 1,1 0-1,-1 0 0,0 0 0,0 0 0,-1 0 0,1-1 1,-1 1-1,1-1 0,-1 1 0,0-1 0,0 1 0,-1-1 1,1 1-1,-1-1 0,0-4 0,0 1 21,-1 0 0,0 1 0,0-1 0,-1 0 0,1 1 0,-1-1 0,-1 1 0,0-1 0,0 1 0,-6-10-1,6 13-28,0 0-1,1 1 1,-2-1-1,1 1 1,0 0-1,0 0 1,-1 0-1,1 1 1,-1-1-1,0 1 1,1-1-1,-1 1 1,-7-1-1,4 0 38,7 2-60,0 0 0,0 0 0,-1 0 0,1 0 0,0-1 0,0 1 0,-1 0 0,1 0 0,0 0-1,-1 0 1,1 0 0,0 0 0,0 0 0,-1 0 0,1 0 0,0 0 0,-1 0 0,1 0 0,0 0 0,0 0 0,-1 0 0,1 0 0,0 0 0,0 1 0,-1-1 0,1 0 0,0 0 0,0 0 0,-1 0 0,1 0 0,0 1 0,0-1 0,0 0 0,-1 0 0,1 0 0,0 1 0,-8 4 22,3 0 140,16-3-76,6-3-38,1-2 0,-1 0 0,0-1 0,0-1 0,0 0 0,0-1 0,24-13 0,33-12 212,-58 25-161,0-1 0,-1 0 0,0-2 0,0 1 0,25-22 0,15-13 169,-34 29-223,-18 13-30,-1 0 1,1 0 0,-1 0 0,0-1-1,1 1 1,-1-1 0,0 0-1,0 0 1,0 0 0,0 0 0,0 0-1,-1 0 1,1 0 0,1-4-1,4-3 57,-7 9-73,0 0 1,0 1-1,0-1 1,0 0-1,0 0 1,0 0-1,0 0 0,0 0 1,0 0-1,0 1 1,0-1-1,0 0 1,0 0-1,0 0 0,0 0 1,0 0-1,0 0 1,0 1-1,0-1 1,0 0-1,0 0 0,0 0 1,0 0-1,0 0 1,0 0-1,0 0 1,0 1-1,1-1 0,-1 0 1,0 0-1,0 0 1,0 0-1,0 0 1,0 0-1,0 0 0,0 0 1,1 0-1,-1 0 1,0 0-1,0 0 0,0 0 1,0 0-1,0 0 1,0 0-1,1 0 1,-1 0-1,0 0 0,0 0 1,0 0-1,0 0 1,0 0-1,0 0 1,1 0-1,-1 0 0,0 0 1,0 0-1,0 0 1,0 0-1,0 0 1,0 0-1,1 0 0,-1 0 1,0-1-1,0 1 1,0 0-1,0 0 1,0 0-1,0 1 23,-1 0-27,0 1-1,0 0 1,0 0-1,0 0 1,0 0-1,0 0 1,1 0-1,-1 0 1,1 0-1,-1 0 1,1 0-1,0 0 1,0 2-1,-1-1 0,-4 41 20,-1 63 0,6-103-15,3 69 120,-2-65-99,0 0-1,0-1 1,1 1-1,0-1 1,0 0-1,1 1 1,5 9-1,-7-16-15,-1 0-1,1 1 0,0-1 1,0 0-1,0 0 0,0 0 1,0 0-1,0 0 0,0 0 0,0-1 1,0 1-1,0 0 0,0 0 1,0-1-1,0 1 0,1-1 1,-1 1-1,0-1 0,1 1 1,-1-1-1,0 0 0,1 0 0,-1 0 1,0 0-1,1 0 0,-1 0 1,0 0-1,1 0 0,-1 0 1,0 0-1,1-1 0,-1 1 1,0-1-1,0 1 0,1-1 0,-1 1 1,0-1-1,0 0 0,0 0 1,0 1-1,0-1 0,0 0 1,2-2-1,4-3 24,-1 0 0,1-1 0,-1 0 0,-1 0 0,7-9 0,2-8 17,-1-1 0,-1 0 0,-1-1 0,-1 0 0,-1-1-1,-1 0 1,7-54 0,-7 58-46,-2 7 0,1-5 0,-7 24 0,1 1 0,0 0 0,0 0 0,0-1 0,1 1 0,-1-1 0,1 1 0,0-1 0,3 5 0,6 12 0,5 22 0,13 29 0,-27-65 0,2 1 0,-1 1 0,1-2 0,0 1 0,1 0 0,-1-1 0,10 9 0,-14-14 0,1-1 0,-1 0 0,1 0 0,-1 0 0,1 0 0,-1 0 0,1-1 0,0 1 0,-1 0 0,1 0 0,-1 0 0,1 0 0,-1-1 0,1 1 0,-1 0 0,1 0 0,-1-1 0,1 1 0,-1 0 0,1-1 0,-1 1 0,0 0 0,1-1 0,-1 1 0,0-1 0,1 1 0,-1-1 0,0 1 0,1-1 0,-1 1 0,0-1 0,0 1 0,0-1 0,1 0 0,14-29 0,-12 23 0,12-25 0,-3-1 0,-1-1 0,-1 0 0,-2 0 0,5-39 0,-13 72 0,0 1 0,0-5 0,1 1 0,0 0 0,0 0 0,0 0 0,0 0 0,1 0 0,-1 0 0,1 0 0,3-5 0,-4 9 0,0 0 0,-1 0 0,1 0 0,0 0 0,0 0 0,-1 0 0,1 0 0,0 0 0,0 0 0,-1 0 0,1 0 0,0 0 0,0 0 0,-1 1 0,1-1 0,0 0 0,-1 1 0,1-1 0,0 0 0,-1 1 0,1-1 0,1 2 0,11 9 0,-8-5 0,0 0 0,1-1 0,0 1 0,0-1 0,0-1 0,0 1 0,1-1 0,0 0 0,0 0 0,0-1 0,0 0 0,1-1 0,-1 1 0,1-1 0,0-1 0,13 2 0,-19-3 0,0 0 0,0 0 0,0-1 0,0 1 0,0-1 0,0 1 0,0-1 0,0 0 0,0 0 0,0 0 0,0 0 0,-1 0 0,1 0 0,0 0 0,-1-1 0,1 1 0,2-3 0,10-8 0,-12 11 0,-1 2 0,-1-1 0,0 0 0,1 0 0,-1 0 0,0 0 0,0 0 0,1 0 0,-1-1 0,0 1 0,1 0 0,-1 0 0,0 0 0,0 0 0,1 0 0,-1 0 0,0 0 0,0-1 0,1 1 0,-1 0 0,0 0 0,0 0 0,1 0 0,-1-1 0,0 1 0,0 0 0,0 0 0,1-1 0,-1 1 0,0 0 0,0 0 0,0-1 0,0 1 0,0 0 0,0-1 0,0 1 0,0 0 0,0 0 0,0-1 0,0 1 0,0 0 0,0-1 0,0 1 0,0 0 0,0 0 0,0-1 0,0 1 0,-1-6 0,1 0 0,-2 0 0,1 0 0,-1 0 0,0 0 0,0 1 0,0-1 0,-1 1 0,0 0 0,0-1 0,0 1 0,-1 1 0,0-1 0,-4-4 0,7 8 0,0 1 0,0-1 0,0 1 0,0-1 0,0 1 0,0 0 0,0 0 0,0 0 0,0-1 0,0 1 0,0 0 0,0 0 0,0 0 0,0 0 0,0 1 0,0-1 0,0 0 0,0 0 0,0 1 0,0-1 0,0 0 0,0 1 0,0-1 0,0 1 0,0-1 0,0 1 0,1 0 0,-1-1 0,0 1 0,0 0 0,1 0 0,-2 1 0,-23 28 0,22-25 0,0 1 0,1 0 0,-1 0 0,1 0 0,0 0 0,1 0 0,-1 1 0,1-1 0,0 0 0,1 1 0,0-1 0,0 1 0,0-1 0,1 0 0,2 11 0,-1-5 0,2 1 0,-1-1 0,2 0 0,0 0 0,0 0 0,1-1 0,7 11 0,-11-19 0,0 0 0,0 0 0,0 0 0,1 0 0,-1 0 0,1-1 0,0 1 0,-1-1 0,1 0 0,0 0 0,0 0 0,0 0 0,1 0 0,-1-1 0,0 0 0,1 1 0,-1-1 0,1 0 0,-1-1 0,1 1 0,-1-1 0,1 1 0,0-1 0,-1 0 0,1 0 0,0-1 0,-1 1 0,1-1 0,-1 0 0,1 0 0,-1 0 0,1 0 0,-1 0 0,4-3 0,5-2 0,0-1 0,-1-1 0,0 0 0,0-1 0,0 0 0,-1 0 0,14-18 0,-3-1 0,-1 0 0,-1-2 0,-2 0 0,-1 0 0,19-53 0,-28 60 0,-6 17 0,1-1 0,0 1 0,1 0 0,3-7 0,-6 13 0,0-1 0,0 1 0,0 0 0,0 0 0,0-1 0,0 1 0,0 0 0,0 0 0,0 0 0,0-1 0,0 1 0,0 0 0,1 0 0,-1-1 0,0 1 0,0 0 0,0 0 0,0 0 0,1 0 0,-1-1 0,0 1 0,0 0 0,0 0 0,1 0 0,-1 0 0,0 0 0,0-1 0,0 1 0,1 0 0,-1 0 0,0 0 0,0 0 0,1 0 0,-1 0 0,0 0 0,0 0 0,1 0 0,-1 0 0,0 0 0,0 0 0,1 0 0,-1 0 0,0 0 0,0 0 0,1 1 0,-1-1 0,0 0 0,0 0 0,0 0 0,1 0 0,-1 0 0,0 0 0,0 1 0,0-1 0,1 0 0,-1 0 0,0 0 0,0 1 0,0-1 0,0 0 0,0 0 0,0 0 0,1 1 0,-1-1 0,0 0 0,0 1 0,4 14 0,-3 3 0,-1 0 0,-1 0 0,-1 0 0,0 0 0,-1 0 0,-6 17 0,7-29 0,-1-1 0,1 0 0,-1 0 0,0 0 0,0 0 0,-1 0 0,0-1 0,1 1 0,-2-1 0,1 0 0,0 0 0,-7 4 0,7-5 0,0 0 0,0-1 0,-1 1 0,1-1 0,-1 0 0,0 0 0,1 0 0,-1 0 0,0-1 0,0 0 0,0 0 0,0 0 0,-10-1 0,12 0 0,1-1 0,-1 0 0,0 1 0,1-1 0,-1-1 0,1 1 0,-1 0 0,-3-3 0,41 7 0,-12 0 0,-5-2 0,0 1 0,-1 0 0,0 2 0,0 0 0,0 1 0,16 7 0,-14-4 0,-1 0 0,1-1 0,35 7 0,-50-13 0,0-1 0,0 0 0,1 0 0,-1 0 0,7-2 0,13 0 0,-24 2 16,1 0 0,-1 0 0,0 0 0,0 0 0,0 0 0,0 0 0,0 0 0,0 0 0,1 0 0,-1 0 0,0 0 0,0 0 1,0 0-1,0 0 0,0 0 0,1 0 0,-1-1 0,0 1 0,0 0 0,0 0 0,0 0 0,0 0 0,0 0 0,0 0 0,0 0 0,1 0 0,-1-1 0,0 1 0,0 0 0,0 0 0,0 0 0,0 0 0,0 0 0,0 0 0,0-1 0,0 1 0,0 0 0,0 0 1,0 0-1,0 0 0,0 0 0,0-1 0,0 1 0,0 0 0,0 0 0,0 0 0,0 0 0,0 0 0,0 0 0,0-1 0,0 1 0,0 0 0,-1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26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16783,'0'0'3192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3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77 640 10152,'0'0'10473,"-3"10"-10248,-49 231 700,49-220-837,1-1-1,1 1 0,2 24 0,1-25 34,-2 1-1,-5 39 1,0-31 125,0 0 0,3 1 0,0 0 0,4 48 1,-2-64 10,0 1 439,3-28-144,33-194 240,-28 150-425,3-65 0,2-16 331,-10 114-522,2-1 1,1 2-1,14-38 0,-6 16 111,-12 37-220,0 0 1,0 1 0,0-1-1,1 1 1,0 0 0,1 0-1,-1 0 1,1 0 0,1 1-1,6-8 1,-7 10-36,3-4 20,1 0 1,0 0 0,1 1-1,-1 1 1,16-10 0,-21 15-47,0 0 1,0 0 0,0 0-1,0 0 1,1 0-1,-1 1 1,0-1-1,0 1 1,0 0-1,0 0 1,1 0-1,-1 0 1,0 1 0,0-1-1,0 1 1,0 0-1,1 0 1,-1 0-1,0 0 1,-1 0-1,1 1 1,0-1 0,5 5-1,1 1 7,-1 0 1,0 1-1,0 0 1,0 0-1,-1 1 0,-1 0 1,1 0-1,-1 0 1,-1 1-1,0 0 0,0 0 1,-1 1-1,-1-1 0,1 1 1,-2 0-1,1 0 1,-1 0-1,-1 0 0,0 0 1,-1 0-1,0 0 1,-1 1-1,0-1 0,-3 11 1,3-16-5,0-1-1,-1 1 1,0-1 0,0 0 0,0 1-1,0-1 1,-1 0 0,0 0 0,0-1-1,-1 1 1,1-1 0,-1 0 0,0 1 0,0-2-1,0 1 1,-1 0 0,1-1 0,-1 0-1,0 0 1,0 0 0,0-1 0,-8 4-1,6-4 15,1-1-1,0 1 0,-1-1 0,1 0 0,-1 0 1,1-1-1,-1 0 0,0 0 0,1 0 0,-1-1 0,1 0 1,-1-1-1,1 1 0,0-1 0,0 0 0,0-1 1,0 1-1,0-1 0,-6-4 0,9 4-13,1 3 0,1-1 1,-1 0 0,1 1 0,0-1 0,0 0-1,-1 0 1,1 0 0,0 0 0,0 0 0,0 0 0,0 0-1,0 0 1,0-1 0,0 1 0,1 0 0,-1-1 0,0 1-1,1 0 1,-1-1 0,1 1 0,-1-1 0,1 1 0,0-1-1,0 1 1,-1-3 0,3 3-3,-1 0 0,1 0 0,-1 0 0,1 0 0,-1 0 0,1 0 0,0 0 0,-1 0 0,1 0 0,0 1 0,0-1 0,2 0 0,0 0 3,249-105 205,-229 92-146,-1 0 0,-1-1 1,-1-2-1,0 0 0,-1-1 0,-1-1 1,0-1-1,-2-1 0,0 0 0,24-43 0,-39 62-44,-1 0-1,0 0 0,0 1 0,0-1 0,0-1 1,0 1-1,0 0 0,0 0 0,-1 0 0,1 0 1,-1 0-1,0-1 0,1 1 0,-1 0 0,0 0 1,0-1-1,-1 1 0,1 0 0,0 0 0,-1-1 1,1 1-1,-1 0 0,0 0 0,0 0 0,-2-4 1,3 5-21,0 0 0,-1 1 1,1-1-1,-1 0 0,1 0 1,-1 1-1,1-1 0,-1 0 1,0 0-1,1 1 0,-1-1 1,0 1-1,0-1 0,1 1 1,-1-1-1,0 1 0,0-1 1,0 1-1,0 0 0,1-1 1,-1 1-1,0 0 0,0 0 1,0 0-1,0-1 0,0 1 1,-1 0-1,33 0-4,-15-1 0,0 0 0,0 2 0,-1 0 0,21 4 0,-32-4 0,0 0 0,0 0 0,-1 0 0,1 1 0,0-1 0,-1 1 0,1 0 0,-1 0 0,0 0 0,0 1 0,0-1 0,0 1 0,0 0 0,0-1 0,-1 1 0,1 0 0,-1 1 0,0-1 0,0 0 0,0 1 0,0-1 0,1 7 0,1 4 0,-1 0 0,-1 0 0,0 0 0,-1 0 0,0 1 0,-3 24 0,1 4 0,1-34 0,1-1 0,-1 1 0,2-1 0,-1 1 0,1-1 0,4 13 0,-5-19 0,0 1 0,0-1 0,0 0 0,0 1 0,1-1 0,-1 0 0,1 0 0,-1 0 0,1 1 0,0-2 0,0 1 0,0 0 0,0 0 0,0-1 0,0 1 0,1-1 0,-1 1 0,0-1 0,1 0 0,-1 0 0,1 0 0,-1-1 0,1 1 0,-1 0 0,4-1 0,3 1 0,-1-1 0,0 0 0,1 0 0,-1-1 0,0 0 0,0 0 0,0-1 0,0 0 0,10-4 0,21-8 0,-27 11 0,0-1 0,-1-1 0,1 0 0,-1 0 0,0-1 0,0-1 0,0 0 0,9-8 0,-8 3 0,0 0 0,0-1 0,-1-1 0,-1 0 0,-1 0 0,15-28 0,-20 32 0,0 1 0,-1-1 0,0 0 0,0-1 0,-1 1 0,-1 0 0,0-1 0,0 1 0,-1-1 0,0 1 0,-1-1 0,-2-13 0,3 22 0,-1 1 0,1-1 0,0 0 0,-1 1 0,1-1 0,-1 0 0,1 1 0,-1-1 0,0 1 0,0-1 0,0 1 0,0-1 0,0 1 0,0 0 0,0 0 0,0-1 0,0 1 0,-1 0 0,1 0 0,0 0 0,-1 0 0,1 0 0,-1 0 0,1 1 0,-1-1 0,0 0 0,1 1 0,-1 0 0,0-1 0,1 1 0,-1 0 0,0-1 0,-1 1 0,0 1 0,0-1 0,0 1 0,0-1 0,1 1 0,-1 0 0,0 0 0,1 0 0,-1 0 0,0 1 0,1-1 0,0 1 0,-1-1 0,1 1 0,0 0 0,0 0 0,0 0 0,0 0 0,0 0 0,-2 4 0,1-1 0,-1 0 0,1 0 0,0 0 0,0 1 0,0-1 0,1 1 0,0 0 0,0 0 0,1 0 0,-1 0 0,1 0 0,1 0 0,-1 0 0,1 0 0,0 0 0,0 1 0,1-1 0,0 0 0,0 0 0,0 0 0,1 0 0,3 7 0,-2-4 0,1-1 0,0-1 0,1 1 0,0-1 0,0 1 0,0-1 0,1-1 0,0 1 0,12 9 0,-14-14 0,0 1 0,0-1 0,0 0 0,0 0 0,1 0 0,-1-1 0,0 1 0,1-1 0,0 0 0,-1-1 0,1 1 0,-1-1 0,1 0 0,0 0 0,-1 0 0,1-1 0,0 1 0,-1-1 0,1 0 0,7-4 0,-4 2 0,0-1 0,-1 0 0,1-1 0,-1 0 0,0 0 0,-1-1 0,1 1 0,-1-1 0,0-1 0,0 1 0,-1-1 0,0 0 0,6-11 0,3-6 0,-1-1 0,16-46 0,-21 48 0,27-66 0,-30 78 0,0 1 0,1 0 0,0 0 0,1 1 0,13-16 0,-19 24 0,-1 1 0,1-1 0,-1 1 0,1-1 0,0 1 0,-1-1 0,1 1 0,-1 0 0,1-1 0,0 1 0,-1 0 0,1-1 0,0 1 0,0 0 0,-1 0 0,1 0 0,0 0 0,-1 0 0,1 0 0,0 0 0,0 0 0,-1 0 0,1 0 0,0 0 0,0 0 0,-1 0 0,1 1 0,0-1 0,-1 0 0,2 1 0,0 0 0,0 1 0,0 0 0,0-1 0,0 1 0,0 0 0,0 0 0,-1 0 0,1 0 0,1 3 0,3 6 0,0 0 0,7 22 0,-7-19 0,-2 0 0,0 1 0,-1-1 0,0 1 0,-1 0 0,-1 0 0,-1 0 0,0 0 0,0 0 0,-2 0 0,0-1 0,-4 19 0,5-30 0,0-1 0,1 1 0,-1 0 0,0-1 0,-1 1 0,1 0 0,0-1 0,-1 0 0,1 1 0,-1-1 0,0 0 0,0 0 0,0 0 0,0 0 0,0 0 0,0 0 0,0 0 0,-1-1 0,-4 3 0,4-3 0,-1 0 0,1 0 0,-1-1 0,1 1 0,-1-1 0,1 0 0,-1 0 0,0 0 0,1 0 0,-1-1 0,1 1 0,-1-1 0,1 0 0,-7-3 0,2 1 0,1 0 0,-1 0 0,1-1 0,0 0 0,0 0 0,1-1 0,-1 0 0,-5-6 0,10 9 0,-7-2 0,9 4 0,0 0 0,0 0 0,0 0 0,0 0 0,1 0 0,-1 0 0,0 0 0,0 0 0,0 0 0,0 0 0,0 0 0,0 0 0,1 0 0,-1 0 0,0 0 0,0 0 0,0 0 0,0-1 0,0 1 0,0 0 0,0 0 0,0 0 0,1 0 0,-1 0 0,0 0 0,0 0 0,0 0 0,0 0 0,0-1 0,0 1 0,0 0 0,0 0 0,0 0 0,0 0 0,0 0 0,0 0 0,0 0 0,0-1 0,0 1 0,0 0 0,0 0 0,0 0 0,0 0 0,0 0 0,0 0 0,0-1 0,0 1 0,0 0 0,0 0 0,0 0 0,0 0 0,0 0 0,0 0 0,0 0 0,0 0 0,0-1 0,0 1 0,-1 0 0,1 0 0,0 0 0,0 0 0,12-3 0,17 5 0,45 7 0,-42-4 0,37 1 0,-59-5 0,1-2 0,-1 1 0,0-2 0,0 1 0,0-1 0,0-1 0,18-6 0,-21 5 0,1 0 0,-1-1 0,0 0 0,-1 0 0,1-1 0,-1 1 0,0-2 0,0 1 0,7-12 0,-3 5 0,-2-1 0,0 0 0,0 0 0,6-19 0,40-150 0,-49 163 0,2-10 0,-7 29 0,0 0 0,1 0 0,-1 0 0,1 0 0,-1 0 0,1 0 0,-1 0 0,1 0 0,-1 0 0,1 0 0,0 0 0,0 0 0,0 0 0,-1 1 0,1-1 0,0 0 0,1 0 0,-1 0 0,-1 1 0,1 0 0,-1 0 0,0 0 0,1 0 0,-1 0 0,1 0 0,-1 0 0,0 0 0,1 0 0,-1 1 0,1-1 0,-1 0 0,0 0 0,1 0 0,-1 0 0,0 1 0,1-1 0,-1 0 0,0 0 0,1 0 0,-1 1 0,0-1 0,0 0 0,1 1 0,-1-1 0,0 0 0,0 1 0,1-1 0,-1 0 0,0 1 0,0-1 0,0 0 0,0 1 0,0-1 0,0 0 0,1 1 0,-1 0 0,3 19 0,-2-14 0,32 279 0,-31-271 0,2 23 0,-4-35 0,0-1 0,0 1 0,0 0 0,0-1 0,-1 1 0,1-1 0,0 1 0,-1 0 0,1-1 0,-1 1 0,0-1 0,0 1 0,1-1 0,-1 0 0,0 1 0,0-1 0,0 0 0,-3 3 0,3-4 0,-1 1 0,0-1 0,0 1 0,0-1 0,-1 0 0,1 0 0,0 1 0,0-2 0,0 1 0,0 0 0,0 0 0,0-1 0,0 1 0,0-1 0,0 1 0,0-1 0,0 0 0,1 0 0,-1 0 0,0 0 0,-2-2 0,-38-24 0,28 15 0,1-1 0,-12-14 0,-1 0 0,20 17 0,5 9 0,1 1 0,0-1 0,-1 0 0,1 0 0,-1 0 0,1 0 0,-1 1 0,1-1 0,-1 0 0,1 0 0,-1 1 0,0-1 0,0 0 0,1 1 0,-1-1 0,0 1 0,0-1 0,-1 0 0,2 2 0,0 0 0,0-1 0,0 1 0,0 0 0,0 0 0,0-1 0,0 1 0,0 0 0,0 0 0,1-1 0,-1 1 0,0 0 0,0-1 0,1 1 0,-1 0 0,0-1 0,1 1 0,-1-1 0,1 2 0,-1-2 0,13 19 0,0-1 0,1-1 0,32 32 0,-42-45 0,1 0 0,-1 0 0,1 0 0,0-1 0,0 0 0,0 0 0,1 0 0,-1-1 0,0 1 0,11 1 0,-13-3 0,-1-1 0,1 0 0,0 0 0,-1 0 0,1 0 0,0-1 0,0 1 0,-1-1 0,1 0 0,-1 0 0,1 0 0,-1 0 0,1 0 0,-1 0 0,1-1 0,-1 1 0,0-1 0,0 1 0,0-1 0,0 0 0,0 0 0,0 0 0,0 0 0,-1 0 0,3-4 0,7-10 0,1-2 0,-2 1 0,-1-1 0,0 0 0,-1-1 0,-1 0 0,-1-1 0,0 1 0,-2-1 0,4-40 0,-2-13 0,-5 70 0,-2 13 0,-1 2 0,1-1 0,0 1 0,0 0 0,2-1 0,-1 1 0,2 0 0,3 16 0,-2-5 0,0 1 0,-2-13 0,0 1 0,0-1 0,2 0 0,-1-1 0,1 1 0,1 0 0,9 19 0,-13-28 0,1-1 0,0 0 0,0 0 0,0 0 0,0 0 0,0 0 0,0 0 0,0 0 0,1 0 0,-1 0 0,0 0 0,0-1 0,1 1 0,-1 0 0,1-1 0,-1 1 0,0-1 0,1 0 0,-1 1 0,1-1 0,-1 0 0,1 0 0,-1 0 0,1 0 0,-1 0 0,1 0 0,-1 0 0,0-1 0,1 1 0,-1-1 0,1 1 0,-1-1 0,0 1 0,1-1 0,1-1 0,5-3 0,0 0 0,0 0 0,-1-1 0,9-9 0,-12 12 0,6-7 0,0-1 0,-1 0 0,0 0 0,-1-1 0,0 0 0,9-18 0,-4 2 0,17-57 0,-24 67 0,-4 14 0,0 0 0,0-1 0,-1 0 0,0 1 0,1-7 0,-2 11 0,0 0 0,0 0 0,0 0 0,0 0 0,0 0 0,0 0 0,-1 0 0,1 0 0,0 1 0,0-1 0,0 0 0,0 0 0,0 0 0,0 0 0,0 0 0,-1 0 0,1 0 0,0 0 0,0 0 0,0 0 0,0 0 0,0 0 0,0 0 0,0 0 0,0 0 0,-1 0 0,1 0 0,0-1 0,0 1 0,0 0 0,0 0 0,2 10 0,0 0 0,0 0 0,-1 0 0,0 0 0,-1 16 0,1 18 0,0-32 0,7 43 0,-7-50 0,0-1 0,0 0 0,0 0 0,1 0 0,0 0 0,0-1 0,0 1 0,0 0 0,1-1 0,3 5 0,-5-7 0,-1-1 0,1 1 0,0-1 0,0 0 0,0 1 0,-1-1 0,1 0 0,0 1 0,0-1 0,0 0 0,-1 0 0,1 0 0,0 0 0,0 0 0,0 0 0,0 0 0,0 0 0,-1 0 0,1 0 0,0-1 0,0 1 0,0 0 0,-1-1 0,1 1 0,0 0 0,0-1 0,-1 1 0,1-1 0,0 1 0,-1-1 0,1 1 0,0-1 0,-1 0 0,1 0 0,21-24 0,-6-1 0,-1 0 0,17-40 0,-18 35 0,32-54 0,-46 84 0,0 1 0,1-1 0,-1 0 0,0 0 0,1 1 0,-1-1 0,1 0 0,-1 1 0,1-1 0,-1 1 0,1-1 0,-1 1 0,1-1 0,0 1 0,-1-1 0,1 1 0,0-1 0,-1 1 0,1 0 0,0-1 0,0 1 0,-1 0 0,2 0 0,0 0 0,-1 1 0,0 0 0,0 0 0,0 0 0,0 0 0,0 0 0,0 0 0,0 0 0,0 1 0,-1-1 0,2 2 0,2 2 0,11 21 0,-1 1 0,17 46 0,5 7 0,-35-77 0,0 0 0,0-1 0,1 1 0,-1-1 0,1 1 0,0-1 0,0 1 0,0-1 0,0 0 0,0 0 0,0 0 0,1 0 0,-1-1 0,0 1 0,1-1 0,0 1 0,-1-1 0,1 0 0,0 0 0,0 0 0,-1 0 0,1 0 0,0-1 0,0 1 0,0-1 0,3 0 0,-2-1 0,0 1 0,0-1 0,0-1 0,0 1 0,0 0 0,0-1 0,-1 0 0,1 0 0,0 0 0,-1 0 0,0-1 0,1 1 0,-1-1 0,0 0 0,0 0 0,-1 0 0,1 0 0,3-5 0,6-12 0,-1 1 0,0-2 0,-2 1 0,0-1 0,-2-1 0,0 1 0,-1-1 0,-1 0 0,-1-1 0,1-32 0,-8 40 0,1 8 0,0 8 0,-5 39 0,2-24 0,2-1 0,0 1 0,1 0 0,1 0 0,0 0 0,1 0 0,1 0 0,0 0 0,1 0 0,1-1 0,7 25 0,-9-38 0,-1 0 0,1 0 0,0 0 0,0 0 0,0 0 0,0 0 0,1 0 0,-1 0 0,0 0 0,1-1 0,-1 1 0,1-1 0,0 1 0,0-1 0,-1 0 0,1 1 0,0-1 0,0 0 0,0 0 0,0 0 0,0-1 0,0 1 0,1 0 0,-1-1 0,0 1 0,0-1 0,0 0 0,4 0 0,6 0 0,1 0 0,-1-1 0,24-4 0,-18 2 0,87-24 0,-94 23-697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7:5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0 943 7936,'0'0'12182,"10"8"-12037,-4-3-115,0-1 14,0 0 1,-1 1-1,1 0 0,-1 0 0,0 0 1,0 0-1,-1 1 0,1 0 1,-1 0-1,-1 0 0,7 14 1,-2 2 211,0 0 1,22 37-1,-16-33 42,14 38 0,-21-46-161,0 0 0,2-1 0,0 0 0,1 0 0,1-1 0,0 0 0,1-1 0,1 0 0,0-1 0,22 18 0,-21-23 7,1 0 1,0-1 0,0 0-1,1-1 1,27 8 0,-36-13-102,1-1 1,-1 0-1,1 0 1,-1 0-1,1-1 0,-1-1 1,1 1-1,0-1 1,-1 0-1,11-3 1,7-4 93,40-18 1,-52 21-106,83-47 261,-88 48-263,-1 0-1,0-1 1,0 0-1,0 0 1,-1 0-1,10-11 1,19-15 70,38-26 98,-54 40-150,0 2-1,1 0 1,1 1-1,23-11 1,2 3 80,51-33 0,-77 44-88,-1 1 0,37-13 0,-7 3 21,-26 12-35,-1 0 0,1 2 1,1 0-1,27-2 0,39-9 58,-64 12-63,1 1 0,-1 1 1,1 1-1,0 1 0,-1 2 1,30 3-1,-9 3 33,1 2 0,71 23-1,-102-25-38,0 1-1,0 0 0,20 14 0,1 0 39,-27-15-5,0 1 0,17 13 0,3 4 61,-27-22-93,-1 0 0,0-1 0,0 2 0,0-1 0,0 0-1,-1 1 1,0-1 0,4 8 0,9 11 133,-15-22-143,1 1 0,-1 0-1,0-1 1,1 1 0,-1-1 0,1 1-1,0-1 1,-1 1 0,1-1 0,-1 1-1,1-1 1,0 0 0,-1 1 0,1-1-1,0 0 1,-1 0 0,1 1 0,0-1-1,0 0 1,-1 0 0,1 0 0,0 0-1,-1 0 1,1 0 0,0 0-1,0 0 1,-1 0 0,1 0 0,1-1-1,0 0 6,-1 0-1,1 0 1,0 0-1,-1 0 1,1-1-1,0 1 1,-1 0-1,1-1 1,-1 1-1,2-4 0,3-3 32,-1-1-1,0 0 0,6-17 0,-3 3 9,60-139 332,-61 152-356,0 0 1,0 0-1,1 0 1,0 1-1,1 0 0,0 1 1,14-11-1,15-15 59,-34 31-69,0 0-1,0 1 1,1-1-1,-1 1 1,0 0-1,1 0 1,-1 0-1,1 0 1,0 1-1,0 0 1,-1 0-1,1 0 1,0 1-1,0 0 1,0 0-1,0 0 1,0 0-1,6 2 1,18 6 23,34 13 1,13 4-19,-56-18 15,-1 0-1,35 18 1,11 5 54,9-5 88,123 26 0,-22-24 125,-41-7-47,-98-16-126,-1-1-1,1-1 1,65-6 0,105-27 399,-115 13-258,120-37 0,-183 45-217,0-1-1,-1-1 0,0-1 0,-1-2 0,-1 0 0,0-2 1,-1 0-1,31-31 0,-39 33-53,106-118 0,-82 84 0,-11 13 0,-1 0 0,-1-2 0,41-80 0,-60 100 0,-1-1 0,-1 1 0,0-2 0,-2 1 0,0-1 0,-1 1 0,0-26 0,-3 35 0,0 1 0,0 0 0,-1-1 0,-1 1 0,1-1 0,-2 1 0,1 0 0,-1 0 0,0 0 0,-1 1 0,0-1 0,-1 1 0,0 0 0,0 0 0,0 0 0,-1 1 0,-9-10 0,11 14 86,1 0 0,-1 1 0,0-1 0,0 1-1,1 0 1,-2 0 0,1 0 0,0 0 0,-8-2 0,8 3-777,1 1 0,-1-1 1,0 1-1,1 0 0,-1 0 1,-4 0-1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0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191 563 7632,'0'0'6816,"-1"-10"-6562,-2-29 10,2 37-207,1 1-1,-1-1 1,0 1 0,0-1-1,0 1 1,0 0-1,0 0 1,0-1 0,0 1-1,0 0 1,0 0-1,-1 0 1,1 0 0,0 0-1,-1 0 1,1 1-1,-1-1 1,1 0 0,-1 1-1,1-1 1,-1 1-1,1 0 1,-1-1 0,1 1-1,-1 0 1,0 0-1,1 0 1,-3 0-1,-3 1 64,0 0-1,-1 1 0,1 0 0,0 0 0,0 1 0,0 0 0,1 0 0,-1 0 0,1 1 0,0 0 0,0 0 0,0 1 0,0 0 0,1 0 0,-1 0 0,2 0 0,-1 1 0,0 0 0,1 0 0,0 0 0,1 1 0,-1-1 0,1 1 0,0 0 0,-2 9 0,4-6 32,-1 1-1,2 0 1,0 0 0,0 0-1,1 0 1,0 0 0,1 0-1,0-1 1,1 1 0,0-1-1,1 1 1,7 13 0,-10-21-117,0-1 1,0 0 0,0-1 0,0 1-1,1 0 1,-1 0 0,0 0-1,1-1 1,0 1 0,-1-1 0,1 1-1,0-1 1,0 0 0,0 1 0,0-1-1,0 0 1,0 0 0,0-1-1,0 1 1,0 0 0,0-1 0,1 1-1,-1-1 1,0 0 0,0 1-1,0-1 1,1 0 0,-1 0 0,0-1-1,0 1 1,1 0 0,-1-1 0,2 0-1,4-2 18,-1 0-1,0 0 1,1-1-1,-2 0 1,1 0-1,0 0 1,-1-1-1,7-7 1,3-1 38,-2-1 1,0-1-1,0 0 1,-2-1-1,0 0 0,13-25 1,-7 9 53,-9 17-76,-1 0-1,-1-1 1,0 0 0,-1 0 0,8-31 0,-9-3 109,-2-1 0,-2 0 1,-12-101-1,8 134-73,-1 0 0,-1 0 1,-1 0-1,0 1 0,-16-31 0,20 43-69,1 3-26,1 1-1,-1 0 0,1 0 1,-1 0-1,1-1 0,-1 1 1,0 0-1,0 0 1,0 0-1,1 0 0,-1 0 1,0 0-1,0 0 0,0 0 1,0 1-1,-3-2 1,0 0 102,-2 2 62,-3 8-51,6-4-111,1 0 0,-1 1 0,1-1 0,0 0 0,0 1 0,1 0 0,-1-1 0,0 7 0,-6 42 17,6-40-17,0 10 11,1 1 0,1 0 0,4 36 0,19 71 71,-2-5 54,-2-10 339,-19-113-464,1-1-1,-1 1 0,0-1 1,1 0-1,0 1 1,-1-1-1,1 1 1,0-1-1,0 0 0,1 0 1,-1 1-1,0-1 1,1 0-1,-1 0 0,1 0 1,0-1-1,-1 1 1,5 3-1,-3-3 0,1 0 0,-1 0-1,1-1 1,0 1 0,0-1-1,0 0 1,-1 0 0,1 0 0,0-1-1,7 1 1,3-1 12,0-1 1,0 0-1,0-1 0,-1 0 1,25-9-1,-29 8-6,0-1 0,0-1 0,-1 1 0,0-1 0,0-1 0,0 0-1,14-13 1,-5 2 98,29-39 0,-42 52-94,-1-1 1,0 0-1,0 0 0,0 0 0,-1-1 0,1 1 1,-1 0-1,-1-1 0,1 0 0,-1 1 1,0-1-1,0 0 0,-1 0 0,1 0 1,-1 0-1,-1 1 0,1-1 0,-1 0 0,0 0 1,0 1-1,-1-1 0,0 0 0,0 1 1,0-1-1,0 1 0,-1 0 0,0 0 0,0 0 1,-1 0-1,-6-7 0,-26-15 265,36 26-133,27 22-54,9-6-59,-27-12-35,-1 0 0,1 1 0,-1 0-1,11 7 1,-2 1-16,-12-9 0,0 1 1,-1-1-1,1 1 0,-1 0 1,1 0-1,-1 0 0,-1 0 0,1 1 1,4 6-1,2 9 3,-1 0 0,0 0-1,10 40 1,1 1 10,-19-59-1,0 1 0,1-1 1,-1 1-1,1-1 1,0 0-1,0 0 0,0 0 1,0 0-1,0 0 0,0 0 1,1 0-1,-1-1 0,1 1 1,-1-1-1,1 0 0,-1 0 1,1 0-1,0 0 0,-1 0 1,1 0-1,0-1 1,0 1-1,0-1 0,0 0 1,0 0-1,-1 0 0,1 0 1,0 0-1,0-1 0,4-1 1,5-3 33,-3 2-18,-1-1 0,1 0 0,-1-1-1,0 0 1,0 0 0,0-1 0,10-9 0,-5 0 35,0 0 1,-2-2-1,0 1 1,15-31-1,19-27 103,-39 65-135,0 1 1,1 1-1,0-1 1,0 1-1,1 0 1,12-8-1,-15 12-13,-1 0 0,1 1 0,0 0 0,0 0 0,1 0 0,-1 0 0,0 1 0,1 0 0,9-1 0,-12 2-11,1 0-1,-1 0 1,0 0-1,1 0 1,-1 1-1,0-1 1,0 1-1,1 0 1,-1 0-1,0 0 1,0 1 0,0-1-1,0 0 1,0 1-1,0 0 1,-1 0-1,4 2 1,-5-2 17,1 0 0,-1 1 0,0-1 0,1 0 0,-1 0 0,0 1 0,0-1 1,-1 1-1,1-1 0,0 1 0,-1 3 0,-33-22 121,2-1-110,23 12-4,1 0-1,-1 1 1,-1 0 0,1 0-1,-13-3 1,18 7-20,0-1 0,0 1 0,0 0 0,0 0 0,0 0 0,0 0 0,1 0 0,-1 1 0,0-1-1,0 1 1,0 0 0,0 0 0,0 0 0,1 0 0,-1 0 0,0 1 0,1-1 0,-1 1 0,1 0 0,0 0 0,-4 2 0,1 1-10,0 1 0,0-1 1,1 1-1,-1 0 0,1 0 0,0 0 1,1 0-1,0 1 0,0-1 1,0 1-1,1 0 0,0 0 1,0 0-1,0 0 0,1 0 0,0 1 1,1 11-1,0-14 0,-1 4 0,2 0 0,-1 0 0,3 10 0,-2-15 0,0-1 0,0 1 0,0-1 0,1 0 0,-1 0 0,1 1 0,0-1 0,0 0 0,0-1 0,0 1 0,4 3 0,-3-3 0,-1 0 0,1-1 0,0 1 0,0-1 0,0 0 0,0 0 0,1 0 0,-1 0 0,1-1 0,4 3 0,-6-4 0,1 0 0,-1 1 0,0-1 0,1 0 0,-1 0 0,0-1 0,0 1 0,1 0 0,-1-1 0,0 1 0,0-1 0,1 0 0,-1 0 0,0 1 0,0-2 0,0 1 0,0 0 0,2-2 0,18-12 0,-13 10 0,0-1 0,-1 0 0,0 0 0,0-1 0,0 0 0,-1-1 0,10-11 0,-6 1 0,-1-1 0,-1 1 0,0-2 0,-2 1 0,10-36 0,-17 54 0,0 1 0,0 0 0,0 0 0,0-1 0,0 1 0,0 0 0,0-1 0,0 1 0,0 0 0,0-1 0,0 1 0,1 0 0,-1 0 0,0-1 0,0 1 0,0 0 0,0-1 0,1 1 0,-1 0 0,0 0 0,0-1 0,0 1 0,1 0 0,-1 0 0,0 0 0,0 0 0,1-1 0,-1 1 0,0 0 0,1 0 0,-1 0 0,0 0 0,0 0 0,1 0 0,-1 0 0,0 0 0,1 0 0,-1-1 0,0 1 0,1 1 0,-1-1 0,0 0 0,1 0 0,-1 0 0,0 0 0,0 0 0,1 0 0,-1 0 0,0 0 0,1 0 0,-1 1 0,0-1 0,0 0 0,1 0 0,-1 0 0,0 1 0,0-1 0,1 0 0,11 16 0,2 18 0,19 60 0,-6-13 0,-24-73 0,1 1 0,-1-1 0,2 1 0,-1-1 0,9 11 0,-12-18 0,1 1 0,-1 0 0,1-1 0,-1 1 0,1-1 0,0 1 0,0-1 0,0 0 0,0 1 0,0-1 0,0 0 0,0-1 0,0 1 0,0 0 0,1-1 0,-1 1 0,0-1 0,0 1 0,1-1 0,-1 0 0,0 0 0,1 0 0,-1 0 0,0-1 0,0 1 0,1-1 0,2 0 0,9-6 0,1 0 0,-1 0 0,0-1 0,-1-1 0,0 0 0,22-21 0,-4 4 0,-11 9 0,-1-1 0,-1-1 0,0-1 0,-2-1 0,0 0 0,-1-1 0,22-45 0,-34 63 0,6-15 0,-9 18 0,0 1 0,0-1 0,0 1 0,1-1 0,-1 0 0,0 1 0,0-1 0,0 1 0,0-1 0,0 0 0,0 1 0,0-1 0,-1 1 0,1-1 0,0 0 0,0 1 0,0-1 0,-1 1 0,1-1 0,0 1 0,0-1 0,-1 1 0,1-1 0,-1 1 0,1-1 0,0 1 0,-1-1 0,0 0 0,-1 2 0,1-1 0,0 1 0,-1-1 0,1 1 0,-1-1 0,1 1 0,0 0 0,-1-1 0,1 1 0,0 0 0,0 0 0,0 0 0,-2 2 0,1-2 0,-9 9 0,1 1 0,0 0 0,0 1 0,1 0 0,0 1 0,1-1 0,1 2 0,0-1 0,-10 28 0,14-28 0,0 1 0,1 0 0,1 0 0,0 0 0,0 0 0,2 0 0,0 0 0,0-1 0,6 24 0,-7-35 0,1 0 0,-1-1 0,1 1 0,-1 0 0,1 0 0,-1-1 0,1 1 0,0 0 0,0-1 0,0 1 0,0-1 0,0 1 0,0-1 0,0 1 0,0-1 0,1 0 0,-1 1 0,1-1 0,-1 0 0,1 0 0,-1 0 0,1 0 0,-1-1 0,1 1 0,2 1 0,-1-2 0,-1-1 0,0 1 0,0 0 0,0-1 0,0 1 0,0-1 0,0 0 0,0 0 0,-1 0 0,1 0 0,0 0 0,0 0 0,-1 0 0,1 0 0,0-1 0,-1 1 0,0-1 0,1 1 0,-1-1 0,0 0 0,1 1 0,-1-1 0,1-3 0,24-42 0,-1 0 0,-3-1 0,-2-1 0,14-54 0,-24 63 0,-12 44 0,1-1 0,-1 1 0,1 0 0,0-1 0,0 1 0,0 0 0,1 0 0,-1-1 0,1 1 0,0 0 0,0 0 0,1 4 0,-1 5 0,-1 248 0,4-58 0,0-32 0,-3-157 0,-1 0 0,-1 0 0,0 0 0,0 0 0,-2 0 0,0-1 0,0 0 0,-1 1 0,-1-1 0,0-1 0,-15 23 0,21-34 0,-1 0 0,0 0 0,0 0 0,0 0 0,0 0 0,0 0 0,0 0 0,0 0 0,-1-1 0,1 1 0,0 0 0,0-1 0,-1 1 0,1-1 0,0 1 0,-1-1 0,1 0 0,0 0 0,-1 1 0,1-1 0,0 0 0,-1 0 0,1 0 0,0-1 0,-1 1 0,1 0 0,-1 0 0,1-1 0,0 1 0,0-1 0,-1 1 0,1-1 0,0 1 0,0-1 0,0 0 0,-1 0 0,0-1 0,-5-4 0,0 0 0,0 0 0,1-1 0,-9-12 0,4 6 0,3 2 0,-1 0 0,1-1 0,1 0 0,0 0 0,1-1 0,1 0 0,-1 0 0,2 0 0,0-1 0,1 0 0,0 1 0,1-1 0,0 0 0,1 0 0,2-19 0,-1 30 0,1 0 0,0 0 0,1 0 0,-1 0 0,0 0 0,1 0 0,0 0 0,-1 0 0,1 0 0,4-4 0,27-25 0,-27 28 0,0 0 0,1 0 0,-1 0 0,1 1 0,0-1 0,0 2 0,0-1 0,15-2 0,1 1 0,37-1 0,4-1 0,-30 3 0,0 1 0,0 2 0,59 6 0,-92-6 0,10 2 0,-5-2 0,-6-2 0,-6 0 0,1 0 0,10-8 0,8-7-3965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04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124 651 8744,'0'0'8897,"5"-14"-8389,13-37 249,32-62 0,-30 76-185,-2-2 0,-1 0 0,-2-1-1,11-45 1,8-67 1329,-22 81 298,-11 71-2158,-1 0 1,0 0 0,0-1-1,0 1 1,0 0 0,0 0-1,1-1 1,-1 1 0,0 0-1,0 0 1,0-1 0,0 1-1,0 0 1,0 0 0,0-1-1,0 1 1,0 0-1,0-1 1,0 1 0,0 0-1,0 0 1,0-1 0,0 1-1,0 0 1,-1 0 0,1-1-1,0 1 1,0 0 0,0 0-1,0 0 1,0-1-1,-1 1 1,1 0 0,0 0-1,0 0 1,0-1 0,-1 1-1,-6 14 571,-68 278 372,-5 7-422,61-236-468,-33 92 189,29-89-88,18-54-112,1 0 1,-2 0-1,0-1 0,0 1 1,-1-1-1,-14 16 1,21-26-60,-1 0 1,0-1-1,0 1 0,0 0 1,0-1-1,0 1 1,1 0-1,-1-1 1,0 1-1,0-1 0,-1 0 1,1 1-1,0-1 1,0 0-1,0 1 0,0-1 1,0 0-1,-2 0 1,-3-5 311,10-7-95,16-21-219,1 2 0,2 1 1,2 0-1,0 2 0,2 1 0,1 1 1,1 1-1,32-21 0,147-73-22,-48 30 0,-131 69 0,-21 14 0,0 0 0,0 1 0,17-9 0,-35 21 0,0 0 0,0 1 0,1 0 0,0 1 0,-12 14 0,-5 6 0,-21 32 0,43-55 0,0 1 0,1-1 0,-1 1 0,2 0 0,-1 0 0,1 0 0,0 0 0,0 1 0,1-1 0,-1 11 0,2-15 0,0 0 0,0 0 0,0 1 0,0-1 0,1 0 0,-1 0 0,1 0 0,0 0 0,0 0 0,0 0 0,0 0 0,0 0 0,1 0 0,-1-1 0,1 1 0,0 0 0,0-1 0,0 0 0,0 1 0,0-1 0,1 0 0,-1 0 0,1 0 0,-1 0 0,1 0 0,5 2 0,-5-3 0,0-1 0,-1 1 0,1-1 0,0 0 0,0 0 0,0 0 0,-1 0 0,1 0 0,0 0 0,0-1 0,-1 1 0,1-1 0,0 0 0,-1 0 0,1 0 0,0 0 0,-1 0 0,0-1 0,5-2 0,5-5 0,-1 1 0,15-16 0,-25 24 0,5-7 0,0 1 0,0-1 0,-1 0 0,0-1 0,0 1 0,0-1 0,-1 0 0,0 0 0,-1-1 0,0 1 0,0-1 0,-1 0 0,2-15 0,-3 19 0,-1 2 0,1-1 0,0 1 0,-1-1 0,0 1 0,0-1 0,0 1 0,0-1 0,-1 1 0,1 0 0,-1-1 0,0 1 0,0-1 0,0 1 0,0 0 0,-1 0 0,1 0 0,-1 0 0,0 0 0,-4-6 0,7 10 0,1 0 0,-1-1 0,0 1 0,1-1 0,-1 1 0,1-1 0,-1 0 0,1 0 0,-1 0 0,1 1 0,-1-1 0,1-1 0,-1 1 0,2 0 0,29-5 0,-17 3 0,-9 2 0,-1 0 0,1-1 0,0 0 0,0 0 0,0-1 0,-1 1 0,1-1 0,-1 0 0,1-1 0,-1 1 0,0-1 0,0 0 0,0-1 0,0 1 0,-1-1 0,1 0 0,-1 0 0,4-4 0,-2 2 0,-1 0 0,0 0 0,0-1 0,0 0 0,0 0 0,-1 0 0,0 0 0,-1 0 0,0-1 0,0 1 0,0-1 0,-1 0 0,0 0 0,-1 0 0,0 0 0,1-13 0,-3 17 0,2 0 0,-1 1 0,0-1 0,1 0 0,0 0 0,-1 1 0,2-1 0,-1 0 0,0 1 0,1-1 0,-1 1 0,1 0 0,0 0 0,0-1 0,4-3 0,-3 4 0,0 0 0,0 1 0,0-1 0,0 1 0,1 0 0,-1 0 0,0 0 0,1 0 0,0 1 0,-1-1 0,7-1 0,-2 2 0,0 0 0,0 1 0,0 0 0,14 1 0,23-2 0,-37 0 0,0 1 0,0 0 0,0 0 0,0 0 0,-1 1 0,1 0 0,0 1 0,7 2 0,-2 0 0,25 12 0,-37-15 0,1 0 0,-1 0 0,0-1 0,0 1 0,0 0 0,0 0 0,0 0 0,0 0 0,0 1 0,0-1 0,0 0 0,0 0 0,0 0 0,-1 1 0,1-1 0,0 1 0,-1-1 0,1 0 0,-1 1 0,0-1 0,1 1 0,-1 1 0,-1 9 0,-1 1 0,0-1 0,0 0 0,-2 0 0,1 0 0,-1-1 0,-1 1 0,-7 12 0,4-8 0,1 0 0,1 0 0,-4 19 0,9-31 0,0-1 0,0 1 0,1 0 0,0 0 0,-1 0 0,2 6 0,-1-9 0,0 0 0,0 0 0,1 0 0,-1-1 0,0 1 0,1 0 0,-1 0 0,1-1 0,-1 1 0,1 0 0,-1-1 0,1 1 0,-1 0 0,1-1 0,0 1 0,-1-1 0,1 1 0,0-1 0,-1 1 0,1-1 0,0 1 0,0-1 0,0 0 0,-1 0 0,1 1 0,0-1 0,0 0 0,0 0 0,0 0 0,-1 0 0,1 0 0,0 0 0,0 0 0,0 0 0,0 0 0,1-1 0,2 1 0,1-1 0,0 0 0,-1 0 0,0-1 0,1 1 0,-1-1 0,0 0 0,0 0 0,0-1 0,0 1 0,0-1 0,5-5 0,3-3 0,-1-1 0,13-17 0,5-6 0,15-14 0,-32 33 0,1 1 0,0 1 0,1 0 0,1 1 0,23-15 0,-24 21 0,1 0 0,-1 1 0,1 1 0,1 0 0,-1 1 0,20-2 0,38-11 0,-32 8 0,-34 8 0,0 0 0,0 0 0,0-1 0,0 0 0,0 0 0,-1-1 0,13-6 0,-85 34 0,46-13 0,-1 0 0,2 2 0,0 0 0,1 1 0,0 1 0,-24 29 0,38-41 0,1 1 0,0 0 0,0 0 0,0 1 0,0-1 0,1 1 0,0-1 0,0 1 0,1 0 0,-1-1 0,1 1 0,0 6 0,1-9 0,-1 0 0,1 1 0,0-1 0,0 0 0,1 0 0,-1 0 0,1 0 0,-1 0 0,1 0 0,0 0 0,0 0 0,0 0 0,1 0 0,-1-1 0,1 1 0,-1 0 0,1-1 0,0 1 0,0-1 0,0 0 0,0 0 0,1 0 0,-1 0 0,4 3 0,1-2 0,1 0 0,0 0 0,0 0 0,0-1 0,0 0 0,0-1 0,0 1 0,12-1 0,67-4 0,-78 2 0,11-1 0,0-1 0,0-1 0,0-1 0,-1 0 0,0-2 0,0 0 0,0-1 0,18-11 0,3-6 0,-1-1 0,46-41 0,-79 62 0,0-1 0,-1 1 0,0-1 0,0 0 0,0-1 0,5-10 0,-8 14 0,0 0 0,-1 0 0,1 0 0,-1-1 0,0 1 0,0-1 0,0 1 0,-1-1 0,1 1 0,-1-1 0,0 1 0,0-1 0,0 0 0,0 1 0,-1-1 0,0-5 0,0 8 0,0 0 0,1 0 0,-1 0 0,0 0 0,1 0 0,-1 1 0,0-1 0,0 0 0,0 0 0,0 0 0,0 1 0,0-1 0,0 1 0,0-1 0,0 1 0,0-1 0,0 1 0,0-1 0,0 1 0,0 0 0,0-1 0,-1 1 0,1 0 0,-2 0 0,0 0 0,-1 0 0,0 0 0,1 0 0,-1 1 0,0-1 0,-6 3 0,-1 1 0,1 1 0,-1 0 0,1 0 0,0 2 0,0-1 0,-12 12 0,16-13 0,-1 1 0,1 0 0,1 0 0,-1 1 0,1-1 0,0 1 0,0 0 0,1 1 0,-6 13 0,9-18 0,1 1 0,-1-1 0,1 0 0,0 1 0,0-1 0,0 0 0,1 0 0,-1 1 0,1-1 0,0 0 0,-1 0 0,1 0 0,1 0 0,-1 1 0,0-2 0,1 1 0,0 0 0,-1 0 0,1 0 0,0-1 0,1 1 0,-1-1 0,0 0 0,5 4 0,1 1 0,1 0 0,0 0 0,0-1 0,0-1 0,1 1 0,13 4 0,-11-6 0,1 0 0,0-1 0,-1 0 0,1-1 0,0 0 0,1-1 0,-1-1 0,20-1 0,-8-2 0,0-1 0,0-1 0,36-13 0,73-15 0,-127 32 0,-10 5 0,-16 8 0,-9-3-3935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07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238 703 8432,'0'0'6238,"-3"-10"-5804,-10-32-9,12 40-380,1 1 1,-1-1 0,0 0-1,0 0 1,0 1-1,-1-1 1,1 1-1,0-1 1,0 1-1,-1-1 1,1 1 0,-1 0-1,1-1 1,-1 1-1,0 0 1,1 0-1,-1 0 1,0 1-1,0-1 1,0 0 0,0 1-1,0-1 1,1 1-1,-4-1 1,0 1 86,-1 0 0,1 0 0,0 0 0,0 1 0,0 0 0,-8 2-1,10-2-83,-11 2 346,0 2 0,0-1 0,-26 14-1,37-16-298,-1 0-1,0 1 0,1 0 0,-1-1 0,1 1 0,0 1 0,0-1 0,0 0 1,0 1-1,1-1 0,-1 1 0,1 0 0,0 0 0,0 0 0,0 0 0,1 0 1,-3 8-1,3-7 7,0 0 0,1 0 0,-1-1 0,1 1 0,0 0 0,1 0 0,-1 0 0,1 0 1,0 0-1,0 0 0,3 8 0,-3-11-60,0 0 1,0 0-1,0 0 1,0 0-1,0-1 1,1 1-1,-1 0 1,1-1-1,-1 1 1,1 0-1,0-1 0,-1 0 1,1 1-1,0-1 1,0 0-1,0 0 1,0 0-1,0 0 1,0-1-1,0 1 1,1-1-1,-1 1 1,0-1-1,0 1 1,0-1-1,1 0 1,-1 0-1,0 0 0,4-1 1,3-1 50,0 0-1,1-1 1,-1 0-1,-1 0 1,1-1 0,0 0-1,-1 0 1,0-1-1,0 0 1,7-7 0,1-1 136,0 0 0,-2-1 0,23-27 0,-26 26-59,-1-1 1,0 0-1,-1 0 0,-1-1 1,-1 0-1,0 0 0,7-28 1,-7 12 78,-1-1 1,-2 0 0,1-41-1,-4 27 32,-1 1 0,-12-85 0,12 130-274,-2-12 75,-1-1 1,0 1 0,-1 1-1,-1-1 1,0 0 0,-11-21-1,16 35-68,-1-1 0,1 0-1,-1 0 1,0 0-1,1 1 1,-1-1-1,0 0 1,1 1-1,-1-1 1,0 0 0,1 1-1,-1-1 1,0 1-1,0 0 1,0-1-1,0 1 1,0-1-1,1 1 1,-1 0 0,0 0-1,0 0 1,0-1-1,0 1 1,0 0-1,0 0 1,0 0-1,0 0 1,0 1 0,0-1-1,0 0 1,0 0-1,0 0 1,1 1-1,-1-1 1,0 1-1,0-1 1,0 0 0,0 1-1,1-1 1,-1 1-1,0 0 1,0-1-1,0 2 1,-4 3 13,1-1 1,-1 1 0,1 0-1,0 0 1,-3 6-1,0 3 7,0 0-1,1 0 0,1 0 0,0 0 0,1 1 0,0 0 0,-2 22 0,2-1 46,3 73-1,2-84-39,2 0-1,1 0 1,1 0-1,8 24 1,-8-33 8,1 0 1,0-1-1,1 0 0,1-1 1,0 1-1,1-1 1,12 14-1,-17-24-8,0 1-1,0-1 1,1 0-1,-1-1 1,1 1 0,0-1-1,0 0 1,0 0 0,0-1-1,1 1 1,-1-1-1,1 0 1,-1-1 0,1 1-1,0-1 1,0 0-1,-1 0 1,1-1 0,0 0-1,0 0 1,0 0-1,0-1 1,5-1 0,3-1 37,-1-1 0,0-1 0,-1 0 0,1-1 0,-1 0 0,0 0 0,0-2 0,-1 1 0,12-12 0,-17 13-44,0-1 0,-1 1-1,0-2 1,0 1-1,0 0 1,-1-1 0,-1 0-1,4-9 1,4-7 44,23-46-55,-38 87-20,0 0 0,1 0 0,0 0 0,1 19 0,1 86 0,6-83 0,-5-36 0,0-1 0,1 0 0,-1 0 0,1 1 0,0-1 0,0 0 0,0 0 0,0 0 0,0 0 0,0 0 0,1 0 0,-1 0 0,3 2 0,-2-4 0,-1 0 0,1 0 0,0 0 0,0 0 0,-1-1 0,1 1 0,0 0 0,-1-1 0,1 0 0,0 1 0,-1-1 0,1 0 0,-1 0 0,1 0 0,1-1 0,-1 1 0,4-3 0,0 0 0,0 0 0,-1-1 0,0 1 0,0-1 0,0-1 0,0 1 0,-1 0 0,0-1 0,4-8 0,4-8 0,13-38 0,-3 7 0,-14 30 0,-7 19 0,0-1 0,1 1 0,-1 0 0,1 0 0,4-8 0,-6 12 0,0 0 0,0 0 0,0 0 0,1-1 0,-1 1 0,0 0 0,0 0 0,0 0 0,0 0 0,0-1 0,0 1 0,1 0 0,-1 0 0,0 0 0,0 0 0,0 0 0,0 0 0,1 0 0,-1-1 0,0 1 0,0 0 0,0 0 0,1 0 0,-1 0 0,0 0 0,0 0 0,0 0 0,1 0 0,-1 0 0,0 0 0,0 0 0,0 0 0,1 0 0,-1 0 0,0 0 0,0 0 0,0 0 0,1 1 0,-1-1 0,0 0 0,0 0 0,0 0 0,0 0 0,1 0 0,-1 0 0,0 0 0,0 1 0,0-1 0,0 0 0,0 0 0,1 0 0,-1 0 0,0 1 0,0-1 0,0 0 0,0 0 0,0 0 0,0 1 0,0-1 0,0 0 0,0 0 0,0 0 0,0 1 0,0-1 0,0 0 0,3 11 0,-2 8 0,0 11 0,10 53 0,-9-74 0,0-1 0,0 0 0,1 1 0,0-1 0,1 0 0,-1-1 0,2 1 0,-1-1 0,1 1 0,0-1 0,7 6 0,-9-10 0,0 0 0,1-1 0,-1 1 0,1-1 0,-1 0 0,1 0 0,0 0 0,0-1 0,0 1 0,0-1 0,0 0 0,0 0 0,0 0 0,1-1 0,-1 1 0,0-1 0,0 0 0,0 0 0,1-1 0,-1 1 0,0-1 0,0 0 0,0 0 0,5-2 0,3-2 0,0 0 0,0 0 0,0-2 0,-1 1 0,0-1 0,15-13 0,-9 6 0,-9 9 0,0-1 0,-1 0 0,0 0 0,0 0 0,0-1 0,-1 0 0,0-1 0,-1 0 0,0 1 0,8-16 0,-10 16 0,0-1 0,0 1 0,0 0 0,-1-1 0,0 1 0,-1-1 0,0 1 0,0-1 0,-1 0 0,1 1 0,-2-1 0,1 0 0,-4-15 0,4 22 0,0 1 0,0-1 0,-1 0 0,1 0 0,0 0 0,-1 1 0,1-1 0,-1 0 0,1 0 0,-1 1 0,1-1 0,-1 0 0,1 1 0,-1-1 0,1 0 0,-1 1 0,0-1 0,0 1 0,1-1 0,-1 1 0,0-1 0,0 1 0,1 0 0,-1-1 0,0 1 0,0 0 0,0 0 0,0 0 0,1-1 0,-1 1 0,0 0 0,0 0 0,0 0 0,0 0 0,0 1 0,1-1 0,-1 0 0,0 0 0,0 0 0,0 1 0,0-1 0,1 0 0,-1 1 0,-1 0 0,-2 1 0,1 0 0,-1 0 0,1 0 0,0 1 0,0 0 0,-1-1 0,-4 7 0,3-1 0,0-1 0,0 1 0,0 0 0,1 0 0,0 0 0,1 0 0,0 1 0,0-1 0,1 1 0,0 0 0,-2 16 0,4-19 0,0 0 0,0 0 0,1 1 0,0-1 0,0 0 0,0 0 0,1 0 0,-1 0 0,2-1 0,-1 1 0,1 0 0,-1-1 0,2 1 0,-1-1 0,0 0 0,1 0 0,0-1 0,7 8 0,-6-8 0,0-1 0,-1 1 0,1-1 0,1 0 0,-1 0 0,0-1 0,1 0 0,-1 0 0,1 0 0,0 0 0,0-1 0,0 0 0,0 0 0,-1-1 0,1 1 0,0-1 0,11-2 0,6-1 0,-2-1 0,1-2 0,27-9 0,-40 12 0,59-32 0,-57 32-3959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0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1 943 10344,'0'0'6730,"10"-11"-6246,-3 3-391,4-3 45,0-1 0,-1 0 0,0-1 0,-1 0 0,7-15 0,14-28 433,27-56 586,6-22-118,2-4-168,-55 112-666,0-2 0,-2 1 0,6-38 0,-13 61-179,5-28 289,-2 1 0,-1-1 1,-1 0-1,-4-42 0,-1 30 1576,-8 88-547,-4 33-916,-8 125 1,13-104-123,-1 21 79,11-103-283,1-1-1,0 1 1,1 0 0,1-1 0,8 27-1,-10-38-50,0 0 0,1 0 0,0 0-1,0 0 1,0 0 0,0 0-1,1 0 1,-1-1 0,1 1-1,6 5 1,-7-7-20,1-1-1,-1 1 1,1-1-1,0 1 1,0-1-1,-1 0 1,1 0-1,0 0 1,0-1-1,0 1 0,0-1 1,0 1-1,0-1 1,0 0-1,0 0 1,6-1-1,0-1 7,0-1-1,0 0 1,0 0-1,-1-1 1,0 0-1,0-1 1,0 0-1,0 0 1,8-7-1,4-3 37,11-5 24,-3 3 56,-2-2-1,0 0 1,0-1-1,-2-2 0,31-35 1,-50 52-87,-4 3-49,1 1 0,-1-1-1,1 1 1,-1-1 0,0 0 0,1 1 0,-1-1-1,0 0 1,0 0 0,0 0 0,0 0-1,-1 0 1,2-3 0,-3 5-17,1 0 0,0 0 0,-1 0 0,1 0 0,0 0 0,-1 0 0,1 0 0,-1 0 0,1 0 0,0 1 0,-1-1 0,1 0 0,0 0 0,-1 0 0,1 0 0,0 1 0,-1-1 0,1 0 0,0 0 0,-1 1 0,1-1 0,0 0 0,0 1 0,0-1 0,-1 0 0,1 1 0,0-1 0,0 0 0,0 1 0,0-1 0,-1 1 0,1-1 0,-14 21 0,11-16 0,-13 17 0,4-6 0,1 0 0,1 0 0,-8 18 0,16-29 0,0 0 0,0 0 0,0 0 0,1 0 0,0 0 0,0 1 0,0-1 0,1 0 0,0 0 0,0 1 0,0-1 0,0 0 0,1 1 0,0-1 0,3 9 0,-4-13 0,1 1 0,0-1 0,-1 0 0,1 0 0,0 0 0,0 0 0,0 0 0,-1 0 0,1-1 0,0 1 0,0 0 0,1 0 0,-1-1 0,0 1 0,0 0 0,0-1 0,0 1 0,0-1 0,1 0 0,-1 1 0,0-1 0,0 0 0,1 0 0,-1 0 0,0 0 0,1 0 0,-1 0 0,0 0 0,0 0 0,1 0 0,-1 0 0,0-1 0,0 1 0,1-1 0,-1 1 0,0-1 0,2 0 0,1-1 0,0 0 0,-1 0 0,1 0 0,0 0 0,0 0 0,-1-1 0,0 1 0,1-1 0,-1 0 0,4-5 0,0-3 0,0 0 0,-1-1 0,6-14 0,-11 23 0,1-1 0,-1 0 0,0 0 0,0 0 0,0 0 0,-1 0 0,1 0 0,-1 0 0,0 0 0,0 0 0,0 0 0,-1 0 0,0 0 0,-1-6 0,0 6 0,0 0 0,0 1 0,0 0 0,0-1 0,0 1 0,-1 0 0,1 0 0,-1 0 0,0 1 0,0-1 0,0 1 0,0-1 0,-6-2 0,9 5 0,-1 0 0,1 0 0,0 0 0,0 0 0,0 0 0,0 0 0,0 0 0,0 0 0,-1 0 0,1 0 0,0 0 0,0 0 0,0 0 0,0-1 0,0 1 0,0 0 0,0 0 0,0 0 0,-1 0 0,1 0 0,0 0 0,0 0 0,0 0 0,0 0 0,0 0 0,0-1 0,0 1 0,0 0 0,0 0 0,0 0 0,0 0 0,0 0 0,0 0 0,0 0 0,0-1 0,0 1 0,0 0 0,0 0 0,0 0 0,0 0 0,0 0 0,0 0 0,0-1 0,0 1 0,0 0 0,0 0 0,0 0 0,0 0 0,0 0 0,0 0 0,0 0 0,0-1 0,0 1 0,0 0 0,0 0 0,0 0 0,0 0 0,1 0 0,-1 0 0,0 0 0,0 0 0,0 0 0,0 0 0,0 0 0,0-1 0,0 1 0,0 0 0,1 0 0,-1 0 0,8-5 0,-7 5 0,24-6 0,50-6 0,-13 3 0,-5 1 0,-39 6 0,-1 0 0,1-1 0,25-9 0,-26 9 0,3-3 0,-24 7 0,0 1 0,-1-1 0,1 0 0,-1-1 0,1 1 0,0-1 0,-1 1 0,1-1 0,-8-1 0,-12 1 0,10 1 316,-21 0-529,18 0-4575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0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0 344 13672,'0'0'861,"20"-4"-402,275-64 783,231-100 1795,-438 131-2209,-54 21-152,2 2 0,39-11 0,-63 20 79,-12 5-822,1 0 0,-1 0 0,0-1 0,0 1 1,0 0-1,0 0 0,0 0 0,0 0 0,0-1 0,0 1 0,0 0 1,1 0-1,-1 0 0,0 0 0,0-1 0,0 1 0,0 0 1,0 0-1,0 0 0,0-1 0,0 1 0,0 0 0,0 0 0,-1 0 1,1-1-1,0 1 0,0 0 0,0 0 0,0 0 0,0 0 0,0-1 1,0 1-1,0 0 0,0 0 0,-1 0 0,1 0 0,0 0 0,0-1 1,0 1-1,0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0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7528,'0'0'3448,"12"-3"-2782,9-2-347,1 0 0,0 2 0,35-2 0,89 6 622,195-3 898,-32-14-275,-189 2-3345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1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226 731 8432,'0'0'6785,"-10"0"-6465,-1-1-213,6 1-64,1-1 1,0 1-1,-1 0 1,1 0-1,0 1 1,0-1-1,-1 1 1,1 0-1,0 0 0,0 0 1,0 1-1,-6 3 1,-1 1 157,0 1 1,0 1 0,1 0-1,0 1 1,1-1-1,0 2 1,0-1-1,1 1 1,1 1-1,-1 0 1,2 0 0,-1 0-1,1 1 1,1-1-1,0 1 1,-3 14-1,7-22-99,0-1 0,1 1 0,-1-1 0,1 1 0,-1-1 1,1 1-1,0-1 0,0 1 0,1-1 0,-1 1 0,1 0 0,0-1 0,0 0 0,0 1 0,0-1 0,0 0 0,1 1 0,0-1 0,-1 0 0,1 0 0,0 0 0,1 0 0,-1-1 0,0 1 0,1-1 0,0 1 0,-1-1 0,6 3 0,0 0 3,-1 0 0,1-1 1,1 0-1,-1 0 0,1-1 0,-1 0 0,1 0 1,0-1-1,0-1 0,10 2 0,-6-3-20,0-1 0,1 0 0,-1 0 0,0-1 0,0-1 0,0 0 0,0-1 0,0-1 0,-1 0-1,18-9 1,4-6 149,-1-1 0,40-31 0,-63 43-154,1 0 1,-2 0-1,1 0 0,11-17 0,-18 21-18,0 1-1,0-1 1,0 1 0,-1-1-1,1 0 1,-1 0 0,-1 0-1,1 0 1,-1 0-1,0 0 1,0-1 0,0 1-1,-1 0 1,1-7 0,-1 11-49,0 1 0,0-1 0,0 0 0,0 0 0,0 1 0,0-1 0,0 0 0,0 1 0,0-1 0,0 0 1,-1 1-1,1-1 0,0 1 0,0-1 0,-1 0 0,1 1 0,0-1 0,-1 1 0,1-1 0,0 0 0,-1 1 1,1-1-1,-1 1 0,1-1 0,-1 1 0,1 0 0,-1-1 0,1 1 0,-1 0 0,0-1 0,1 1 1,-1 0-1,0-1 0,1 1 0,-1 0 0,0 0 0,1 0 0,-1 0 0,0 0 0,1 0 0,-1 0 0,0 0 1,1 0-1,-1 0 0,0 0 0,1 0 0,-1 0 0,0 0 0,1 1 0,-1-1 0,1 0 0,-1 1 0,0-1 1,0 1-1,-5 2 31,0 1 0,1 0 1,0 0-1,-7 6 0,9-7-26,-4 4 10,1 0-1,-1 0 0,1 0 0,0 1 1,1 0-1,0 0 0,0 1 0,1-1 1,0 1-1,-4 13 0,6-17-4,1-1 1,0 0-1,0 1 0,1-1 1,-1 1-1,1-1 0,0 1 0,0-1 1,1 1-1,-1-1 0,1 1 0,0-1 1,0 1-1,1-1 0,-1 0 0,1 0 1,0 1-1,0-1 0,0-1 0,1 1 1,-1 0-1,1 0 0,0-1 1,6 6-1,-7-7-2,1 0 1,0-1-1,-1 1 1,1-1-1,0 0 1,0 1-1,0-1 0,0-1 1,0 1-1,0 0 1,0-1-1,0 1 1,0-1-1,0 0 1,1 0-1,-1 0 1,0 0-1,0-1 0,0 0 1,0 1-1,0-1 1,0 0-1,4-2 1,-2 1 30,1-1 0,-1 1 0,0-1 0,0 0 0,0 0 0,0-1 0,-1 0 0,1 1-1,-1-2 1,0 1 0,7-9 0,-9 10-29,-1-1-1,1 1 0,0-1 0,-1 1 1,0-1-1,0 0 0,0 0 0,0 0 1,-1 0-1,1 1 0,-1-1 1,0 0-1,0 0 0,-1 0 0,1 0 1,-1 0-1,0 0 0,0 1 0,0-1 1,0 0-1,-1 0 0,1 1 0,-1-1 1,0 1-1,0 0 0,-4-6 0,-2 0 28,0-1-1,0 1 1,-1 1 0,0-1-1,-1 1 1,1 1-1,-14-8 1,6 5 10,12 6-10,9 7 45,4 1-77,-1 0 0,2 0 0,-1-1 0,0 0 0,1 0 0,0-1 0,-1 0 0,1-1 0,0 0 0,0 0 0,0-1 0,0 0 0,0-1 0,0 1 0,14-5 0,-5 1 11,0-1 1,-1 0-1,0-2 0,0 0 0,0-1 1,-1 0-1,26-18 0,-19 8 19,-1 0 0,0-1 0,-1-1 1,20-27-1,-31 36-27,8-11 53,17-26-1,-30 39-53,0 1-1,0-1 0,-1 0 0,-1 0 0,0 0 0,0-1 0,2-10 0,-2-2 62,-1 0 1,0 0-1,-2 0 0,-1 0 1,0-1-1,-9-38 0,10 60-77,-1 0 1,1 0-1,0 0 0,0 0 0,-1 0 0,1 0 0,-1 0 0,1 0 0,-1 0 0,1 0 0,-1 1 1,0-1-1,1 0 0,-1 0 0,0 1 0,0-1 0,1 0 0,-1 1 0,0-1 0,0 0 1,0 1-1,0 0 0,0-1 0,0 1 0,0-1 0,0 1 0,0 0 0,0 0 0,0 0 0,0-1 1,-2 1-1,1 1 1,0-1 0,0 0 1,0 1-1,-1 0 0,1-1 0,0 1 1,0 0-1,0 0 0,0 0 1,0 0-1,0 0 0,1 1 0,-1-1 1,-2 3-1,-7 9-5,0-1 0,1 2 0,1 0 0,0 0 0,1 0 0,1 1 0,-11 31 0,9-20 0,2 1 0,1 0 0,-6 56 0,10-63 0,2-1 0,0 1 0,1 0 0,1-1 0,1 1 0,0-1 0,2 0 0,0 0 0,11 25 0,-14-40 0,0 0 0,0 0 0,1-1 0,0 1 0,-1-1 0,1 1 0,1-1 0,-1 0 0,0 0 0,1 0 0,0-1 0,-1 1 0,1-1 0,0 0 0,0 0 0,0 0 0,1 0 0,-1-1 0,0 0 0,1 0 0,-1 0 0,1 0 0,-1-1 0,6 1 0,0-1 0,-1 0 0,0-1 0,0 0 0,0 0 0,0-1 0,0 0 0,-1-1 0,1 0 0,-1 0 0,1-1 0,9-5 0,3-7 0,-1 0 0,0-1 0,-1-1 0,-1-1 0,-1-1 0,-1 0 0,0-1 0,20-39 0,-14 16 0,-3-1 0,-1-1 0,13-57 0,-25 83 0,15-61 0,16-130 0,-40 188 0,-1 14 0,4 9 0,0 0 0,0 0 0,-1 0 0,1 0 0,0 0 0,0 0 0,0 0 0,0 0 0,0 0 0,0 0 0,0-1 0,0 1 0,-1 0 0,1 0 0,0 0 0,0 0 0,0 0 0,0 0 0,0 0 0,0 0 0,-1 0 0,1 0 0,0 0 0,0 0 0,0 0 0,0 0 0,0 0 0,0 0 0,-1 0 0,1 0 0,0 1 0,0-1 0,0 0 0,0 0 0,0 0 0,0 0 0,0 0 0,0 0 0,-1 0 0,1 0 0,0 0 0,0 0 0,0 0 0,0 1 0,0-1 0,0 0 0,0 0 0,0 0 0,0 0 0,-26 41 0,3 1 0,1 1 0,-24 69 0,-31 142 0,73-239 0,-29 146 0,21-87 0,10-66 0,0 0 0,1-1 0,0 1 0,0 0 0,1 9 0,0-15 0,0 0 0,0-1 0,0 1 0,1-1 0,-1 1 0,0-1 0,1 1 0,-1-1 0,1 1 0,0-1 0,0 1 0,-1-1 0,1 0 0,0 1 0,0-1 0,0 0 0,0 0 0,0 0 0,1 0 0,-1 0 0,0 0 0,0 0 0,1 0 0,-1 0 0,1 0 0,2 0 0,-1-1 0,0 0 0,1-1 0,-1 0 0,0 0 0,0 0 0,0 0 0,0 0 0,0-1 0,0 1 0,0-1 0,0 0 0,4-3 0,3-2 0,-1 2 0,0-1 0,-1 0 0,1-1 0,-1 0 0,-1 0 0,0-1 0,0 0 0,0 0 0,-1 0 0,0-1 0,7-13 0,-2 2 0,-7 14 0,0 0 0,0 0 0,-1-1 0,0 1 0,3-14 0,-1 5 0,-3 21 0,-5 30 0,2-27 0,0 6 0,0-1 0,1 1 0,1 0 0,0 0 0,1 0 0,6 22 0,-7-35 0,-1-1 0,1 1 0,0-1 0,0 0 0,0 1 0,0-1 0,0 0 0,0 0 0,0 0 0,0 0 0,0 0 0,0 0 0,1 0 0,-1 0 0,0 0 0,1 0 0,-1-1 0,1 1 0,-1-1 0,1 1 0,-1-1 0,3 1 0,-2-1 0,1 1 0,0-1 0,-1 0 0,1 0 0,0 0 0,-1 0 0,1 0 0,0-1 0,-1 1 0,1-1 0,-1 0 0,1 0 0,2-1 0,6-4 0,0-1 0,0 0 0,-1-1 0,0 0 0,-1-1 0,1 0 0,7-10 0,5-10 0,21-35 0,13-18 0,-52 78 0,-3 2 0,0 1 0,0 0 0,0 0 0,-1-1 0,1 1 0,0 0 0,0-1 0,-1 1 0,1-1 0,0-2 0,3-1 0,-4 11 0,-6 14 0,1 0 0,1 0 0,1 1 0,-1 20 0,-4 26 0,4-47 0,1 0 0,1 1 0,0-1 0,3 25 0,-1-44 0,0-1 0,-1 1 0,1-1 0,0 0 0,0 1 0,0-1 0,0 1 0,0-1 0,0 1 0,0-1 0,1 1 0,-1-1 0,0 1 0,0-1 0,0 1 0,0-1 0,1 0 0,-1 1 0,0-1 0,0 1 0,1-1 0,-1 0 0,0 1 0,0-1 0,1 0 0,-1 1 0,1-1 0,-1 0 0,0 0 0,1 1 0,11-11 0,0-8 0,-1-1 0,0 0 0,12-31 0,3-5 0,-9 14 0,-15 33 0,0 5 0,2-3 0,-5 5 0,1 1 0,0 0 0,0 0 0,0-1 0,-1 1 0,1 0 0,0 0 0,0 0 0,-1-1 0,1 1 0,0 0 0,-1 0 0,1 0 0,0 0 0,0-1 0,-1 1 0,1 0 0,0 0 0,-1 0 0,1 0 0,0 0 0,-1 0 0,1 0 0,0 0 0,-1 0 0,1 0 0,-1 0 0,1 0 0,-1 1 0,0 0 0,-1 0 0,1 0 0,0 0 0,-1 0 0,1 1 0,0-1 0,0 1 0,0-1 0,0 1 0,0-1 0,0 1 0,-1 2 0,-2 3 0,-73 98 0,74-102 0,-1 1 0,1-1 0,-1 0 0,0-1 0,0 1 0,0-1 0,0 1 0,-1-1 0,1 0 0,-1-1 0,1 1 0,-8 1 0,-10 3 0,22-6 0,-1 0 0,1 0 0,-1 0 0,1 0 0,0 0 0,-1 0 0,1 0 0,-1 0 0,1 0 0,0 0 0,-1 0 0,1 0 0,0 1 0,-1-1 0,1 0 0,0 0 0,-1 0 0,1 1 0,0-1 0,-1 0 0,1 0 0,0 1 0,0-1 0,-1 0 0,1 1 0,0-1 0,0 0 0,-1 1 0,1-1 0,0 0 0,0 1 0,0-1 0,0 0 0,0 1 0,0-1 0,0 1 0,-1-1 0,1 0 0,0 1 0,0-1 0,0 1 0,1-1 0,-1 0 0,0 1 0,0-1 0,0 1 0,0-1 0,0 0 0,0 1 0,0-1 0,1 0 0,-1 1 0,0-1 0,0 0 0,1 1 0,-1-1 0,0 0 0,0 0 0,1 1 0,-1-1 0,1 1 0,3 1 0,1 0 0,-1-1 0,1 1 0,-1-1 0,1 0 0,0 0 0,0 0 0,-1-1 0,1 0 0,0 1 0,0-2 0,0 1 0,-1-1 0,6 0 0,9-4 0,-1 0 0,22-9 0,-20 6 0,-4 2 0,0-2 0,0 0 0,-1 0 0,0-2 0,-1 0 0,0 0 0,14-14 0,8-12 0,36-46 0,-61 67 0,0-1 0,-1 0 0,-1 0 0,0-1 0,-1-1 0,-1 1 0,-1-1 0,0 0 0,5-34 0,-8 30 0,-9 47 0,-4 11 0,-3 1 0,-22 44 0,30-69 0,0 1 0,1 0 0,1 0 0,0 0 0,1 0 0,0 0 0,1 15 0,-4 16 0,5-41 0,-1-1 0,1 1 0,0 0 0,0 0 0,0-1 0,0 1 0,0 0 0,1-1 0,-1 1 0,1 0 0,-1-1 0,1 1 0,0-1 0,0 1 0,1-1 0,1 5 0,-2-6 0,1 0 0,-1 0 0,0 0 0,1 0 0,-1-1 0,1 1 0,-1 0 0,1-1 0,-1 1 0,1-1 0,0 1 0,-1-1 0,1 0 0,0 0 0,-1 1 0,1-1 0,0 0 0,-1-1 0,1 1 0,-1 0 0,1 0 0,0-1 0,-1 1 0,1-1 0,-1 1 0,1-1 0,2-1 0,6-4 0,0 0 0,0 0 0,-1-1 0,1 0 0,-1-1 0,10-10 0,-1 0 0,-7 7 0,-1-1 0,0-1 0,-1 0 0,-1 0 0,0 0 0,7-17 0,-10 19 0,-5 4 0,3 26 0,-7 2 0,-4 37 0,8-53 0,0 0 0,0 0 0,0-1 0,1 1 0,-1 0 0,1-1 0,0 1 0,1 0 0,2 6 0,-4-10 0,1 0 0,0 0 0,0-1 0,0 1 0,-1 0 0,1 0 0,0-1 0,0 1 0,0 0 0,0-1 0,0 1 0,0-1 0,0 0 0,0 1 0,0-1 0,1 0 0,-1 1 0,0-1 0,0 0 0,0 0 0,0 0 0,0 0 0,1 0 0,-1 0 0,0 0 0,0 0 0,0-1 0,2 0 0,30-11 0,-28 9 0,-1 0 0,0 0 0,0 0 0,0-1 0,-1 0 0,1 1 0,-1-1 0,0 0 0,0-1 0,0 1 0,-1-1 0,1 1 0,-1-1 0,0 0 0,0 1 0,-1-1 0,1 0 0,-1 0 0,0 0 0,-1-1 0,1 1 0,-1 0 0,0 0 0,0 0 0,-1 0 0,0 0 0,0 0 0,0-1 0,0 2 0,-1-1 0,1 0 0,-4-6 0,3 8 0,0 0 0,0 1 0,0-1 0,-1 0 0,1 1 0,-1-1 0,1 1 0,-1 0 0,0 0 0,0 0 0,-5-2 0,-37-15 0,30 22 0,35-8 0,0 1 0,1 0 0,-1 2 0,34 0 0,-49 3 0,0-1 0,1 1 0,-1 0 0,0 1 0,0 0 0,0-1 0,0 1 0,0 1 0,0-1 0,-1 1 0,1 0 0,-1 0 0,0 0 0,0 1 0,0-1 0,0 1 0,-1 0 0,1 0 0,-1 0 0,3 5 0,-4-5 0,0-1 0,0 1 0,-1-1 0,1 1 0,-1 0 0,0-1 0,0 1 0,0 0 0,0 0 0,0 6 0,-2 45 0,0-27 0,0-12 0,1-8 0,15-15 0,0-4 0,0-1 0,-1-1 0,-1 0 0,0 0 0,16-23 0,19-19 0,-38 44 0,-7 6 0,1 0 0,0 1 0,1 0 0,-1 0 0,1 0 0,0 1 0,0-1 0,0 1 0,0 0 0,10-4 0,-14 7 0,0 0 0,0 0 0,-1 1 0,1-1 0,0 0 0,-1 0 0,1 0 0,0 1 0,-1-1 0,1 0 0,-1 1 0,1-1 0,0 1 0,-1-1 0,1 0 0,-1 1 0,1-1 0,-1 1 0,0-1 0,1 1 0,-1 0 0,1-1 0,-1 1 0,0 0 0,1-1 0,-1 1 0,0-1 0,0 1 0,0 0 0,1 0 0,-1 0 0,5 26 0,-4-25 0,2 31 0,-1 53 0,-2-64 0,0-22 0,0 0 0,0 0 0,0 1 0,0-1 0,0 0 0,0 0 0,0 1 0,0-1 0,0 0 0,0 0 0,0 1 0,0-1 0,0 0 0,0 0 0,0 0 0,0 1 0,0-1 0,0 0 0,0 0 0,1 0 0,-1 1 0,0-1 0,0 0 0,0 0 0,0 0 0,0 1 0,1-1 0,-1 0 0,0 0 0,0 0 0,0 0 0,0 0 0,1 1 0,-1-1 0,0 0 0,0 0 0,0 0 0,1 0 0,-1 0 0,0 0 0,0 0 0,1 0 0,-1 0 0,0 0 0,12-7 0,9-17 0,17-24 0,-2-2 0,45-83 0,-77 127 0,-5 10 0,-7 18 0,2-8 0,-17 52 0,-29 72 0,40-111 0,-1 0 0,-2-1 0,-17 25 0,24-37 0,7-11 0,-1 0 0,1-1 0,0 1 0,-1-1 0,0 0 0,0 1 0,0-1 0,-2 2 0,2-3 0,3-4 0,8-5 0,19-15 0,14-12 0,89-55 0,-116 84 0,-13 6 0,0-1 0,0 1 0,-1-1 0,1 1 0,-1-1 0,1 0 0,0 0 0,-1 0 0,1 0 0,-1 0 0,0 0 0,1 0 0,-1 0 0,0-1 0,2-1 0,4-5 0,-5 6 0,-10-6 0,-61-40-137,55 39-3727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14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18087,'0'0'2752,"14"71"-2720,-14-49 0,-2 6-96,-4 2 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1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14776,'0'0'2527,"56"-32"-1871,-25 20 0,3 4-288,-8 4 8,-10 4-224,-8 0 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1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306 743 9144,'0'0'6509,"-13"0"-6096,4 0-354,-1-1 93,-1 1 1,1 0-1,-1 1 0,1 0 0,-1 1 1,1 0-1,0 1 0,0 0 0,-11 4 0,-10 6 442,25-11-430,0 0 0,1 0 0,-1 1 0,1-1 0,0 1 1,-1 1-1,1-1 0,1 1 0,-7 5 0,0 4 315,0 1-1,1 0 1,1 0-1,0 1 0,1 0 1,1 1-1,-6 17 1,12-31-416,1 1 0,0-1-1,-1 1 1,1-1 0,0 0 0,0 1 0,0-1-1,1 1 1,-1-1 0,1 0 0,-1 1 0,1-1-1,0 0 1,0 0 0,0 1 0,0-1 0,0 0-1,0 0 1,1 0 0,-1 0 0,1-1 0,-1 1-1,1 0 1,0 0 0,0-1 0,-1 1 0,1-1 0,0 0-1,0 1 1,1-1 0,-1 0 0,0 0 0,0-1-1,0 1 1,1 0 0,-1-1 0,0 1 0,1-1-1,-1 0 1,1 0 0,-1 0 0,0 0 0,1 0-1,-1 0 1,1-1 0,2 0 0,9-6 5,0-1 1,-1-1-1,0 0 0,0 0 1,-1-2-1,0 1 0,-1-2 1,-1 1-1,0-1 0,9-14 1,14-27 101,-23 36-10,1 0-1,0 0 1,22-24 0,-33 41-153,0 0 0,0 0 0,0 0 0,0-1 0,1 1 0,-1 0 0,0 0 0,0 0 0,1 0 0,-1 0 0,0 0 0,0-1 0,1 1 0,-1 0 0,0 0 0,0 0 0,1 0 0,-1 0 0,0 0 0,0 0 0,1 0 0,-1 0 0,0 0 0,0 0 0,1 0 0,-1 1 0,0-1 0,0 0 0,1 0 0,-1 0 0,0 0 0,0 0 0,0 0 0,1 1 0,-1-1 0,0 0 0,0 0 0,0 0 0,1 0 0,-1 1 0,0-1 0,0 0 0,0 0 0,0 0 0,0 1 0,0-1 0,1 0 0,-1 0 0,0 1 0,0-1 0,0 0 0,0 0 0,0 1 0,0-1 0,0 1 0,4 18 65,-4-17-47,4 32 76,-2-17-36,0 1-1,8 27 1,-9-41-37,1 1-1,-1-1 1,1 0 0,0 0-1,1 1 1,-1-1 0,1-1-1,-1 1 1,1 0 0,0-1-1,0 1 1,1-1-1,-1 0 1,8 5 0,-9-7-16,-1-1 0,1 1 0,0-1 1,-1 1-1,1-1 0,0 0 0,-1 1 1,1-1-1,0 0 0,-1 0 0,1-1 1,0 1-1,-1 0 0,1 0 0,0-1 1,3 0-1,29-14 153,-22 8-89,-2 2-19,-1 0 0,1-1-1,-1 0 1,-1-1 0,1 0-1,-1 0 1,-1-1 0,1 0-1,-1 0 1,-1-1 0,0 0 0,0 0-1,0-1 1,5-14 0,-9 20-15,0-1 0,0 0 1,-1 0-1,0-1 0,0 1 1,0 0-1,-1 0 0,1 0 0,-2-7 1,1 9-23,-1 1 0,1-1 1,-1 1-1,1-1 0,-1 1 1,0 0-1,0-1 0,0 1 1,-1 0-1,1 0 0,-1 0 1,1 0-1,-1 0 0,1 0 0,-1 0 1,0 0-1,0 1 0,0-1 1,-4-2-1,1 3 155,10 5-2,3 3-123,4 1-16,0-6-30,0-1-1,1 0 1,-1-1 0,1 0-1,0-1 1,-1 0-1,0-1 1,1-1 0,21-7-1,31-4 56,-48 10-39,-14 3-9,0 0 0,0 0 0,0 0 0,1 1 0,-1-1 0,0 1 0,1 0 0,-1 0 0,6 1 0,-9 0-4,0 0 0,1 0-1,-1 0 1,0 0-1,0 0 1,0 0 0,0 0-1,0 0 1,0 0 0,0 0-1,0 0 1,0 0-1,-1 0 1,1-1 0,0 1-1,0 0 1,-1 0 0,1 0-1,-1 0 1,0 1-1,0 2 9,-8 20 42,-3 11 24,1 0 1,-12 73-1,22-106-79,1 1-1,0-1 1,0 1 0,0-1 0,0 1-1,0-1 1,1 1 0,-1-1-1,1 0 1,-1 1 0,1-1-1,0 1 1,0-1 0,0 0 0,0 0-1,0 0 1,3 3 0,-2-3 0,-1-1 0,1 1 0,0-1 0,0 0 0,0 0-1,0 1 1,0-2 0,0 1 0,0 0 0,0 0 0,0-1 0,0 1 0,0-1 0,0 1 0,5-1 0,0 0 1,0-1 0,1 1 0,-1-2 0,0 1 0,0-1 1,0 0-1,0 0 0,0-1 0,0 0 0,8-5 0,7-6-3,0-1 0,-1-1 0,0-1 0,-1-1 0,-1 0 0,-1-2 0,24-34 0,-22 25 0,-2 0 0,-2-2 0,0 0 0,-3-1 0,15-46 0,0-22 0,19-134 0,-47 232 0,3-23 0,-3 24 0,0 0 0,1 0 0,-1 0 0,0 0 0,0 0 0,0 0 0,0 0 0,0 1 0,0-1 0,-1 0 0,1 0 0,0 0 0,0 0 0,-1 0 0,1 0 0,0 1 0,-1-1 0,0-1 0,1 2 0,0 0 0,0 0 0,0 0 0,0 0 0,-1-1 0,1 1 0,0 0 0,0 0 0,0 0 0,0 0 0,0 0 0,0 0 0,0 0 0,-1 0 0,1 0 0,0 0 0,0 0 0,0 0 0,0 0 0,0 0 0,0 0 0,0 0 0,-1 0 0,1 0 0,0 0 0,0 0 0,0 1 0,0-1 0,0 0 0,0 0 0,0 0 0,0 0 0,0 0 0,-1 0 0,1 0 0,0 0 0,0 0 0,0 0 0,0 0 0,0 1 0,0-1 0,0 0 0,0 0 0,0 0 0,0 0 0,0 0 0,0 0 0,0 0 0,0 0 0,0 1 0,0-1 0,0 0 0,0 0 0,0 0 0,0 0 0,0 0 0,0 0 0,0 0 0,0 1 0,0-1 0,0 1 0,-26 132 0,17-75 0,3 1 0,2 0 0,5 82 0,0-87 0,-1-37 0,0-1 0,1 1 0,1 0 0,1 0 0,4 18 0,-7-35 0,1 1 0,-1 0 0,0 0 0,0 0 0,0 0 0,1-1 0,-1 1 0,0 0 0,1 0 0,-1-1 0,1 1 0,-1 0 0,1-1 0,-1 1 0,1 0 0,-1-1 0,1 1 0,0-1 0,-1 1 0,1-1 0,0 1 0,-1-1 0,1 1 0,0-1 0,0 0 0,-1 1 0,1-1 0,0 0 0,0 0 0,0 0 0,0 1 0,-1-1 0,1 0 0,0 0 0,0 0 0,0 0 0,0-1 0,-1 1 0,1 0 0,0 0 0,0 0 0,0-1 0,-1 1 0,1 0 0,0-1 0,0 1 0,-1-1 0,2 0 0,3-3 0,0 1 0,-1-1 0,0 0 0,1-1 0,-1 1 0,4-7 0,25-38 0,-2-1 0,35-80 0,37-119 0,-45 102 0,-5 12 0,-60 179 0,-95 528 0,59-366 0,25-125 0,13-40 0,29-72 0,114-158 0,-137 188 0,2-3 0,0 0 0,0 0 0,1 1 0,-1-1 0,5-2 0,-7 5 0,0 1 0,-1-1 0,1 1 0,-1 0 0,1-1 0,0 1 0,-1 0 0,1-1 0,0 1 0,-1 0 0,1 0 0,0 0 0,-1 0 0,1 0 0,0 0 0,0 0 0,-1 0 0,1 0 0,0 0 0,-1 0 0,1 0 0,0 0 0,-1 1 0,1-1 0,0 0 0,-1 1 0,1-1 0,-1 0 0,1 1 0,0-1 0,-1 1 0,1-1 0,-1 0 0,1 1 0,-1-1 0,1 1 0,-1 0 0,0-1 0,1 1 0,-1-1 0,0 1 0,1 0 0,-1-1 0,0 2 0,40 96 0,-31-73 0,0-1 0,2 0 0,0 0 0,23 34 0,-31-55 0,0 1 0,1-1 0,-1 0 0,0 0 0,1 0 0,0 0 0,0-1 0,-1 1 0,2-1 0,-1 0 0,0 0 0,0 0 0,1-1 0,-1 0 0,1 1 0,-1-2 0,1 1 0,-1 0 0,1-1 0,0 0 0,-1 0 0,8-1 0,7-2 0,0-1 0,-1-1 0,1 0 0,18-9 0,-23 9 0,-5 2 0,0 0 0,-1-1 0,1 1 0,-1-2 0,1 1 0,-1-1 0,-1-1 0,1 0 0,-1 0 0,0 0 0,0 0 0,-1-1 0,1-1 0,-2 1 0,1-1 0,-1 0 0,8-16 0,-7 10 145,0-1 1,-2 1-1,1-1 1,-2 0-1,0 0 0,1-25 1,-3 32-510,-1 1 1,-1-1-1,1 0 1,-1 0-1,-1 1 1,1-1 0,-1 0-1,-1 1 1,1 0-1,-1-1 1,-1 1-1,1 0 1,-8-10-1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18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15880,'0'0'473,"15"-6"57,211-72 1689,-129 55-1030,142-17-1,-215 38-924,0 0 0,1 2 0,-1 1-1,33 5 1,92 25 1486,-92-17-907,-57-14-812,1 0 0,0 0 0,0 0 0,0 0 0,0 0 0,0 1 0,-1-1 0,1 0 0,0 1 0,0-1 0,0 0 0,-1 1 0,1-1 0,0 1 0,-1-1 0,1 1 0,0 0 0,-1-1 0,1 1 0,-1-1 0,1 1 0,-1 0 0,1 0 0,-1-1 0,1 1 0,-1 0 0,1 1 0,-1-1-229,-1 0 0,1 0 0,0 0 0,0 0 0,-1 0 0,1 0 0,0 0 0,-1 0 0,1 0 0,-1 0 0,1 0 0,-1 0 0,0 0 0,1-1 0,-1 1 0,0 0 0,0 0 0,-1 1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1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14968,'0'0'1671,"107"-48"-1279,-41 30 8,5 6-240,-9 0 8,-1 0-216,-1 2 0,-5 8-104,-11 2 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2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1286 9040,'0'0'3352,"-11"8"-2786,-1 2-375,6-4-54,0-1 1,0 0-1,-1-1 1,1 1 0,-12 4-1,18-9-26,-1 1 1,0 0-1,0-1 0,0 1 0,0-1 1,0 1-1,0-1 0,0 1 0,0-1 1,0 0-1,0 1 0,0-1 0,0 0 1,0 0-1,0 0 0,0 0 0,0 0 1,0 0-1,0 0 0,0 0 0,0 0 1,0-1-1,-2 0 0,2 0-31,1-1 0,0 0 0,-1 1 0,1-1 0,0 0 0,0 0 0,0 0 0,0 1 1,0-1-1,0 0 0,0 0 0,0 1 0,1-1 0,-1 0 0,2-2 0,12-46 598,2 1 0,3 1 0,25-50 0,-12 27 54,24-45 789,-49 103-1191,1 1 0,0 0 0,1 0-1,0 1 1,1 0 0,16-14 0,-24 23-233,-1 1 1,1-1-1,0 1 0,0 0 0,0-1 0,0 1 0,0 0 0,0 1 0,0-1 1,0 0-1,1 0 0,-1 1 0,0-1 0,0 1 0,0 0 0,1 0 1,1 0-1,-2 0-23,0 1 1,0-1-1,-1 1 1,1 0-1,0-1 1,-1 1-1,1 0 1,0 0-1,-1 0 1,1 0-1,-1 0 1,0 1-1,1-1 1,-1 0-1,0 1 1,2 2-1,1 1 21,-1 1 0,0 0 0,-1 0-1,1 1 1,-1-1 0,0 0 0,-1 1-1,1-1 1,-1 1 0,0 7-1,-1 14 97,-2 0 1,0 0-1,-2 0 0,-1 0 0,-1-1 0,-10 28 0,10-16 1159,27-65-968,39-73-147,-39 61-136,33-45 0,-38 62-99,-3 2 0,1 1 0,1 1 0,0 0 0,25-20 0,-38 36 0,-1 0 0,1 0 0,0 0 0,0-1 0,0 2 0,0-1 0,0 0 0,-1 0 0,1 1 0,1-1 0,-1 1 0,0-1 0,0 1 0,0 0 0,2 0 0,-3 0 0,1 1 0,-1-1 0,0 0 0,0 1 0,0-1 0,0 1 0,0 0 0,0-1 0,0 1 0,0 0 0,0-1 0,0 1 0,0 0 0,-1 0 0,1 0 0,0 0 0,0 0 0,-1 0 0,1 0 0,-1 0 0,1 0 0,-1 0 0,1 0 0,-1 0 0,0 1 0,0-1 0,1 0 0,-1 0 0,0 2 0,4 32 0,-2-1 0,-2 1 0,-3 35 0,1-34 0,1 0 0,7 64 0,-6-98 0,0 0 0,1-1 0,-1 1 0,1 0 0,-1 0 0,1-1 0,0 1 0,-1-1 0,1 1 0,0 0 0,0-1 0,0 0 0,0 1 0,0-1 0,1 0 0,-1 1 0,0-1 0,1 0 0,-1 0 0,1 0 0,-1 0 0,1 0 0,-1 0 0,1-1 0,0 1 0,-1 0 0,1-1 0,0 1 0,-1-1 0,1 0 0,0 0 0,2 1 0,5-1 0,0-1 0,-1 0 0,1 0 0,0-1 0,9-2 0,-6 1 0,5-1 0,-1-1 0,0 0 0,0-1 0,-1-1 0,0-1 0,0 0 0,-1-1 0,0 0 0,0-1 0,-1-1 0,15-14 0,-14 11 0,0-1 0,-1 0 0,-1-1 0,17-28 0,-24 35 0,0 0 0,-1 0 0,0 0 0,-1-1 0,0 0 0,-1 1 0,0-1 0,0 0 0,-1 0 0,0 0 0,-1-11 0,0 20 0,0-9 0,-1 1 0,0-1 0,-4-11 0,5 19 0,-1-1 0,0 1 0,0 0 0,0-1 0,0 1 0,0 0 0,0 0 0,-1 0 0,1 0 0,-1 0 0,0 0 0,1 0 0,-1 0 0,0 1 0,0-1 0,0 1 0,-3-2 0,3 2 0,1 1 0,-1-1 0,1 1 0,-1 0 0,1 0 0,-1 0 0,1 0 0,-1 0 0,1 0 0,-1 0 0,1 0 0,0 0 0,-1 1 0,1-1 0,-1 1 0,1-1 0,-1 1 0,1-1 0,0 1 0,0 0 0,-1 0 0,1 0 0,-2 1 0,-27 29 0,25-26 0,-6 7 0,1 0 0,1 1 0,0 0 0,1 1 0,0-1 0,-7 19 0,11-21 0,1 0 0,0 0 0,0 0 0,1 1 0,1-1 0,0 0 0,0 1 0,1-1 0,2 16 0,-1-18 0,0 1 0,1-1 0,0 0 0,1 0 0,-1-1 0,2 1 0,-1 0 0,6 7 0,-7-13 0,0 0 0,0 0 0,0 0 0,0-1 0,1 1 0,-1-1 0,1 0 0,-1 0 0,1 0 0,0 0 0,0 0 0,0 0 0,0-1 0,0 1 0,1-1 0,-1 0 0,0 0 0,1 0 0,-1-1 0,1 1 0,-1-1 0,0 0 0,1 0 0,5 0 0,-2 0 0,0-1 0,0 0 0,0 0 0,0 0 0,0-1 0,-1 0 0,1 0 0,-1 0 0,1-1 0,-1 0 0,0-1 0,11-6 0,2-7 0,0 0 0,-1-1 0,0-1 0,-2 0 0,22-34 0,28-60 0,-63 101 0,-2 11 0,-1 0 0,0-1 0,1 1 0,-1-1 0,1 1 0,-1 0 0,1-1 0,-1 1 0,1 0 0,0 0 0,0-1 0,0 1 0,1-1 0,-5 26 0,-3 20 0,-4 27 0,-2 86 0,12-156 0,0 0 0,0 0 0,0-1 0,0 1 0,0 0 0,0 0 0,0-1 0,0 1 0,0 0 0,1 0 0,-1-1 0,0 1 0,0 0 0,1-1 0,-1 1 0,0 0 0,1-1 0,-1 1 0,1 0 0,-1-1 0,1 1 0,-1-1 0,2 2 0,-1-2 0,-1 0 0,1 0 0,0 0 0,0 0 0,0 0 0,-1 0 0,1 0 0,0 0 0,0 0 0,-1 0 0,1 0 0,0-1 0,0 1 0,-1 0 0,1 0 0,0-1 0,0 1 0,0-1 0,5-3 0,-1 0 0,0 0 0,-1 0 0,8-8 0,57-80 0,-32 40 0,-35 50 0,0-1 0,-1 1 0,0 0 0,0-1 0,1 1 0,-2-1 0,1 0 0,0 1 0,1-6 0,2-8 0,-1 8 0,-2 12 0,-3 17 0,-19 117 0,20-130 0,-1 1 0,2-1 0,-1 1 0,1 0 0,0-1 0,3 17 0,-2-22 0,0 0 0,0 0 0,-1-1 0,1 1 0,1 0 0,-1-1 0,0 1 0,1-1 0,-1 1 0,4 3 0,-3-5 0,-1 0 0,0 0 0,0 0 0,1 0 0,-1 0 0,0 0 0,1-1 0,-1 1 0,1 0 0,-1-1 0,1 1 0,-1-1 0,1 0 0,0 0 0,-1 1 0,1-1 0,-1 0 0,1 0 0,-1 0 0,4-1 0,7-2 0,-1 0 0,1-1 0,-1 0 0,0-1 0,0 0 0,0-1 0,-1 0 0,0-1 0,0 0 0,-1-1 0,1 0 0,-2 0 0,1-1 0,-1 0 0,13-19 0,5-12 0,-2-1 0,32-72 0,-51 103 0,6-17 0,0 0 0,-2 0 0,9-45 0,-10 30 0,1 2 0,-2-1 0,-1 0 0,-1-58 0,-11 5 0,-25-128 0,17 163 0,13 53 0,-1 1 0,0 0 0,0 0 0,0 0 0,-1 0 0,0 0 0,0 0 0,-5-6 0,7 11 0,1-1 0,-1 1 0,1 0 0,-1 0 0,1 0 0,0 0 0,-1 0 0,1 1 0,-1-1 0,1 0 0,-1 0 0,1 0 0,-1 0 0,1 0 0,0 0 0,-1 1 0,1-1 0,-1 0 0,1 0 0,0 1 0,-1-1 0,1 0 0,0 1 0,-1-1 0,1 0 0,0 1 0,0-1 0,-1 0 0,1 1 0,0-1 0,0 1 0,0-1 0,-1 0 0,1 1 0,0-1 0,0 1 0,0 0 0,0-1 0,-11 19 0,1-1 0,1 1 0,1 1 0,0 0 0,-4 20 0,-17 106 0,14-57 0,-16 159 0,17-108 0,10-101 0,2-1 0,1 0 0,2 1 0,7 47 0,-8-84 0,0 0 0,1 0 0,-1 0 0,0 0 0,1 0 0,-1 0 0,1 0 0,0-1 0,0 1 0,0 0 0,0 0 0,0 0 0,0-1 0,0 1 0,0-1 0,1 1 0,-1-1 0,1 1 0,-1-1 0,1 0 0,-1 1 0,1-1 0,3 1 0,-1-1 0,-1 0 0,1-1 0,-1 0 0,1 0 0,-1 0 0,0 0 0,1 0 0,-1-1 0,1 1 0,-1-1 0,1 0 0,-1 0 0,4-2 0,10-5 0,-1 1 0,0-2 0,0 0 0,-1-1 0,-1 0 0,0-2 0,16-14 0,6-12 0,39-50 0,-59 65 0,21-37 0,-17 25 0,-18 33 0,-1 0 0,1 0 0,-1 0 0,1 0 0,0 1 0,0-1 0,0 1 0,0-1 0,0 1 0,0 0 0,0 0 0,0 0 0,0 0 0,1 0 0,-1 0 0,0 1 0,1-1 0,-1 1 0,1-1 0,4 1 0,12-3 0,-19 3 0,1 0 0,0 0 0,0 0 0,-1 0 0,1 0 0,0 0 0,0 0 0,0 0 0,-1 0 0,1 0 0,0 1 0,-1-1 0,1 0 0,0 1 0,-1-1 0,1 0 0,0 1 0,-1-1 0,1 1 0,0-1 0,-1 1 0,1-1 0,-1 1 0,1 0 0,-1-1 0,0 1 0,1-1 0,-1 1 0,1 0 0,-1-1 0,0 1 0,0 0 0,1 0 0,-1-1 0,0 1 0,0 0 0,0 0 0,0-1 0,0 1 0,0 0 0,0 0 0,0-1 0,0 2 0,-4 41 0,3-35 0,-2 12 0,-1 0 0,-6 20 0,5-25 0,1-1 0,1 1 0,0 0 0,0 20 0,3-33 0,-1-1 0,1 1 0,0-1 0,0 1 0,0-1 0,0 1 0,0-1 0,1 1 0,-1-1 0,0 1 0,1-1 0,-1 1 0,1-1 0,-1 1 0,1-1 0,0 0 0,0 1 0,-1-1 0,1 0 0,0 0 0,0 0 0,0 1 0,1-1 0,-1 0 0,0 0 0,0 0 0,0-1 0,1 1 0,-1 0 0,0 0 0,1-1 0,-1 1 0,1-1 0,-1 1 0,1-1 0,-1 0 0,1 1 0,-1-1 0,1 0 0,-1 0 0,1 0 0,-1 0 0,4-1 0,5-1 0,-1 0 0,1-1 0,0 0 0,-1-1 0,12-5 0,-20 8 0,31-13 0,-1-2 0,-1-1 0,35-27 0,-52 34 0,-1 0 0,-1-1 0,0 0 0,0-1 0,-1 0 0,-1-1 0,0 0 0,-1 0 0,11-24 0,2 5 0,-22 28 0,-4 6 0,-8 8 0,-11 15 0,1 2 0,1 0 0,1 1 0,1 1 0,-21 42 0,36-62 0,0 1 0,1-1 0,0 1 0,0 0 0,1 0 0,0 1 0,-2 17 0,5-27 0,1-1 0,-1 0 0,0 1 0,0-1 0,0 0 0,0 1 0,1-1 0,-1 0 0,0 1 0,0-1 0,0 0 0,1 1 0,-1-1 0,0 0 0,1 0 0,-1 1 0,0-1 0,0 0 0,1 0 0,-1 0 0,1 1 0,-1-1 0,0 0 0,1 0 0,-1 0 0,0 0 0,1 0 0,-1 0 0,1 0 0,-1 0 0,0 0 0,1 0 0,-1 0 0,0 0 0,1 0 0,-1 0 0,1 0 0,-1 0 0,0 0 0,1 0 0,-1 0 0,1-1 0,18-7 0,-8-3 0,0-2 0,0 1 0,-1-1 0,-1-1 0,0 1 0,7-18 0,2 0 0,15-30 0,-23 40 0,1 1 0,17-25 0,-24 45 0,-1 7 0,2 12 0,-5-16 0,45 148 0,-42-144 0,-1 0 0,1 0 0,1 0 0,-1-1 0,1 1 0,6 6 0,-9-11 0,0-1 0,0 0 0,0 1 0,0-1 0,1 0 0,-1 0 0,0 0 0,1 0 0,-1 0 0,1-1 0,-1 1 0,1 0 0,-1 0 0,1-1 0,-1 1 0,1-1 0,0 0 0,-1 0 0,1 1 0,0-1 0,-1 0 0,1 0 0,0 0 0,-1-1 0,1 1 0,0 0 0,-1-1 0,1 1 0,0-1 0,-1 1 0,1-1 0,-1 0 0,1 1 0,1-2 0,7-6 0,-1 1 0,0-1 0,0 0 0,-1-1 0,1 0 0,-2 0 0,0-1 0,0 0 0,0 0 0,-1 0 0,7-19 0,3-13 0,20-73 0,-34 108 0,97-476 0,-98 475 0,0 0 0,1 0 0,0 0 0,0 0 0,6-16 0,-20 78 0,-2 2 0,-5 13 0,3 1 0,-11 109 0,15 22 0,15-155 0,0-13 0,-3-32 0,0 1 0,1 0 0,-1 0 0,1-1 0,-1 1 0,1 0 0,0-1 0,-1 1 0,1-1 0,0 1 0,2 1 0,4 12 0,-10-10 858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2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17583,'0'0'160,"74"-10"8,17-3 272,18 3 8,-1 10-120,-3-2 0,-12-8 56,-8 2-8,-15-2 64,-7 4 0,-13 0 8,-14 0 0,-8 6-168,-13 0 8,-11-6-216,-8-4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3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220 503 8432,'0'0'7573,"-11"7"-6972,6-3-545,0 0 0,1 0 1,-1 0-1,1 0 0,0 0 0,0 1 0,0 0 0,0 0 0,1 0 0,0 0 1,0 1-1,1-1 0,-1 1 0,1 0 0,0-1 0,1 1 0,-1 0 1,1 0-1,0 9 0,-22 129 854,-6 43 164,-1 17 45,8-58-186,21-139-873,0 4 158,-1 1-1,1 0 0,-2 0 0,0-1 1,0 1-1,-1-1 0,-1 0 0,-8 17 1,7-16 755,6-14-144,2-6-757,3-21 184,23-94 314,-15 74-385,17-48 209,-25 84-287,1 0 0,0 0 0,1 1 0,1 0 0,13-17 0,-17 24-56,3-3 49,-1 0-1,2 0 1,-1 1-1,14-10 0,-20 15-74,1 1-1,0 0 0,0 0 0,0 0 1,0 0-1,0 0 0,1 0 0,-1 0 1,0 1-1,0-1 0,1 1 1,-1-1-1,0 1 0,1 0 0,-1 0 1,0 0-1,0 0 0,1 1 0,-1-1 1,0 0-1,1 1 0,-1 0 0,0-1 1,0 1-1,0 0 0,0 0 1,3 2-1,0 1 6,0 1 1,0 0-1,0 0 0,0 1 1,-1-1-1,1 1 1,-1 0-1,-1 0 1,1 0-1,-1 0 0,0 1 1,-1-1-1,0 1 1,0 0-1,0 0 0,1 9 1,-1 2 37,0-1 0,-1 0 0,-1 0 0,0 1 0,-6 30 0,4-42-45,0 1-1,0 0 1,0 0-1,-1-1 0,0 1 1,-1-1-1,1 0 1,-8 9-1,-40 43 175,45-52-172,-5 4 34,0-1 0,-1 0 0,0-1 1,0 0-1,0-1 0,-1-1 0,0 0 0,-24 8 0,-1-9 139,37-5-184,-1 0 1,0 0-1,0 0 1,0 0-1,0 0 1,0 0-1,0-1 1,1 1-1,-1-1 1,0 1-1,0-1 1,0 0-1,1 0 1,-1 1-1,0-1 1,1 0-1,-3-2 1,4 2-7,0 1 1,0-1 0,0 0-1,0 1 1,0-1 0,0 1-1,0-1 1,0 0 0,0 1-1,1-1 1,-1 1-1,0-1 1,0 1 0,0-1-1,1 1 1,-1-1 0,0 1-1,1-1 1,-1 1 0,0-1-1,1 1 1,-1-1 0,1 1-1,-1 0 1,1-1-1,-1 1 1,1-1 0,15-10 30,9-2-30,1 1 0,0 2 1,30-9-1,86-16 42,-38 11 40,-93 21-70,0-1 1,-1 0 0,1 0-1,-1-1 1,0-1 0,0 1-1,0-1 1,-1-1 0,0 0-1,-1 0 1,1-1 0,-1 0-1,-1-1 1,10-12 0,-6 3 42,0 0 0,-2 0 0,0-1 0,-1 0 0,-1-1 0,-1 1 0,4-22 0,9-60 128,-19 101-192,0-1 0,0 0 0,1 0 0,-1 0 0,0 1 0,0-1 0,1 0 0,-1 0 0,0 1 0,1-1 0,-1 0 0,1 1 0,-1-1 0,1 0 0,-1 1 0,1-1 0,0 1 0,-1-1 0,2 0 0,-2 1 0,1 0 0,-1 0 0,1 0 0,-1 0 0,1 0 0,-1 0 0,1 0 0,-1 1 0,1-1 0,-1 0 0,1 0 0,-1 0 0,1 1 0,-1-1 0,0 0 0,1 0 0,-1 1 0,1-1 0,-1 0 0,0 1 0,1-1 0,-1 0 0,1 1 0,19 34 0,-14-25 0,6 13 0,2-1 0,1-1 0,21 24 0,-12-11 0,-34-45 0,1 1 0,-1 0 0,-1 0 0,0 1 0,0 1 0,-1 0 0,-24-13 0,31 18 0,-1 1 0,1-1 0,0 1 0,0 1 0,-1-1 0,1 1 0,-1 0 0,0 0 0,1 0 0,-1 1 0,0 0 0,1 0 0,-1 0 0,0 1 0,1 0 0,-1 0 0,1 0 0,-1 1 0,-5 2 0,5-1 0,0 1 0,0-1 0,0 1 0,0 0 0,1 0 0,0 1 0,0 0 0,0 0 0,0 0 0,1 0 0,-1 1 0,2 0 0,-1 0 0,1 0 0,-4 8 0,-2 6 0,2-1 0,0 1 0,-5 29 0,11-43 0,0 1 0,0 0 0,0 0 0,1 0 0,0 0 0,1-1 0,-1 1 0,1 0 0,1 0 0,-1-1 0,1 1 0,0 0 0,1-1 0,4 9 0,-2-6 0,1 0 0,0-1 0,0 1 0,0-1 0,15 13 0,-19-19 0,0-1 0,1 1 0,-1 0 0,1-1 0,0 1 0,-1-1 0,1 0 0,0 0 0,0 0 0,-1 0 0,1-1 0,0 1 0,0-1 0,0 1 0,0-1 0,0 0 0,0 0 0,0-1 0,0 1 0,0 0 0,0-1 0,-1 0 0,1 0 0,0 0 0,3-1 0,2-3 0,0 1 0,0-2 0,-1 1 0,0-1 0,0 0 0,0 0 0,-1-1 0,0 1 0,0-2 0,5-7 0,6-11 0,20-43 0,-29 53 0,-1 0 0,0 0 0,-1-1 0,-1 0 0,6-35 0,-8 42 0,1 13 0,6 19 0,-6-13 0,9 18 0,22 36 0,-28-52 0,0-1 0,1 0 0,0-1 0,0 0 0,1 0 0,13 10 0,-17-16 0,0 0 0,0-1 0,1 0 0,-1 0 0,1 0 0,-1 0 0,1-1 0,-1 0 0,1 0 0,0-1 0,-1 1 0,1-1 0,0-1 0,0 1 0,-1-1 0,1 0 0,0 0 0,-1 0 0,1-1 0,8-4 0,10-4 0,-1-1 0,0-2 0,24-16 0,-36 22 0,21-17 0,0-2 0,-1-2 0,-2 0 0,44-55 0,20-21 0,-52 73 0,-96 61 0,13-7 0,20-11 0,1 0 0,-31 24 0,26-15 0,12-11 0,1 1 0,-21 23 0,30-30 0,0 1 0,0 1 0,1-1 0,0 1 0,0-1 0,0 1 0,1 0 0,0 0 0,0 0 0,1 0 0,-2 8 0,2-3 0,0-1 0,1 1 0,0 0 0,0-1 0,2 1 0,-1 0 0,5 17 0,-4-24 0,-1 0 0,1 1 0,-1-1 0,1 0 0,0 0 0,0 0 0,1 0 0,-1-1 0,1 1 0,0 0 0,0-1 0,0 0 0,1 0 0,-1 0 0,1 0 0,-1 0 0,1-1 0,0 0 0,0 0 0,8 3 0,-1-2 0,0-1 0,0 0 0,1-1 0,-1-1 0,1 1 0,-1-2 0,17-2 0,81-18 0,-103 19 0,26-6 0,-1-1 0,1-2 0,-2-1 0,0-1 0,0-2 0,-1-1 0,-1-1 0,-1-1 0,45-40 0,-58 45 0,0-1 0,-2-1 0,0 1 0,11-20 0,-17 25 0,-2 0 0,1-1 0,-1 1 0,-1-1 0,0 0 0,0-1 0,-1 1 0,0 0 0,0-11 0,0-439 0,-8 241 0,6 182 0,1 29 0,-1 1 0,0-1 0,0 1 0,-1-1 0,0 1 0,0-1 0,0 1 0,-5-13 0,5 19 0,1 1 0,0 0 0,0 0 0,0 0 0,0 0 0,0 0 0,0 0 0,0 0 0,0-1 0,0 1 0,0 0 0,-1 0 0,1 0 0,0 0 0,0 0 0,0 0 0,0 0 0,0 0 0,0 0 0,-1 0 0,1 0 0,0 0 0,0 0 0,0 0 0,0 0 0,0 0 0,0 0 0,-1 0 0,1 0 0,0 0 0,0 0 0,0 0 0,0 0 0,0 0 0,0 0 0,-1 0 0,1 0 0,0 0 0,0 0 0,0 0 0,0 0 0,0 0 0,0 1 0,0-1 0,-1 0 0,1 0 0,0 0 0,0 0 0,0 0 0,-7 10 0,-5 14 0,-1 14 0,2 1 0,-10 72 0,3 84 0,14-122 0,1 193 0,7-128 0,2 27 0,-6-147 0,-1-15 0,1 0 0,0 0 0,0 0 0,0 0 0,1 0 0,-1-1 0,0 1 0,1 0 0,0 0 0,0 0 0,2 3 0,-7-2 0,3-4 0,1 0 0,0 0 0,-1 0 0,1 0 0,0 0 0,0 0 0,-1 0 0,1-1 0,0 1 0,-1 0 0,1 0 0,0 0 0,0-1 0,-1 1 0,1 0 0,0 0 0,0-1 0,0 1 0,-1 0 0,1-1 0,0 1 0,0 0 0,0 0 0,0-1 0,0 1 0,-1 0 0,1-1 0,0 1 0,0 0 0,0-1 0,0 1 0,0 0 0,0-1 0,0 1 0,0 0 0,0-1 0,1 1 0,-1 0 0,0-1 0,-1-6 0,0-1 0,0 1 0,0-1 0,1 0 0,0 0 0,2-10 0,0 3 0,1-4 0,0 0 0,1 0 0,1 0 0,1 0 0,0 0 0,13-24 0,-12 31 0,2-6 0,2-1 0,0 1 0,0 1 0,2 0 0,0 0 0,29-27 0,-35 39 0,0-1 0,1 2 0,-1-1 0,16-6 0,-21 9 0,0 1 0,1 0 0,-1 1 0,1-1 0,-1 0 0,1 1 0,-1-1 0,1 1 0,-1 0 0,1 0 0,0 0 0,-1 0 0,1 0 0,-1 1 0,1-1 0,-1 1 0,1 0 0,-1-1 0,1 1 0,4 3 0,-5-2 0,0 0 0,0 0 0,0 0 0,-1 1 0,1-1 0,0 1 0,-1-1 0,0 1 0,0-1 0,1 1 0,-2 0 0,1 0 0,0-1 0,0 5 0,4 40 0,-6-35 0,0 0 0,0-1 0,-1 1 0,0-1 0,-1 0 0,-1 1 0,0-1 0,0-1 0,-1 1 0,0-1 0,-1 0 0,0 0 0,-1 0 0,0-1 0,-1 0 0,1 0 0,-2-1 0,1 0 0,-18 12 0,23-18 0,0 0 0,-1-1 0,1 1 0,0-1 0,-1 0 0,1 0 0,-1 0 0,1 0 0,-1-1 0,0 1 0,1-1 0,-1 0 0,-5-1 0,7 1 0,0 0 0,0 0 0,0 0 0,0-1 0,0 1 0,0-1 0,0 0 0,0 1 0,0-1 0,1 0 0,-1 0 0,0 0 0,0 0 0,1-1 0,-1 1 0,1 0 0,-1-1 0,1 1 0,0-1 0,-1 1 0,1-1 0,0 0 0,0 0 0,-1-2 0,1 3 0,1 1 0,0-1 0,0 1 0,-1-1 0,1 1 0,0-1 0,0 1 0,0-1 0,0 1 0,0-1 0,0 1 0,0-1 0,0 1 0,0-1 0,0 0 0,0 1 0,0-1 0,1 1 0,-1-1 0,0 1 0,0 0 0,0-1 0,1 1 0,-1-1 0,0 1 0,0-1 0,1 1 0,-1 0 0,1-1 0,-1 1 0,0-1 0,1 1 0,-1 0 0,1 0 0,-1-1 0,0 1 0,1 0 0,-1 0 0,1-1 0,-1 1 0,1 0 0,-1 0 0,1 0 0,-1 0 0,1 0 0,-1 0 0,1 0 0,0 0 0,-1 0 0,1 0 0,-1 0 0,1 0 0,-1 0 0,1 1 0,32 6 0,-31-7 0,44 15 0,89 23 0,-119-36 0,0 1 0,0-2 0,0 0 0,1-1 0,-1 0 0,27-5 0,-23 0 0,-1 0 0,1-1 0,-1-1 0,0-1 0,0 0 0,-1-2 0,31-21 0,-26 14 0,-1-1 0,0-1 0,-2-1 0,0-1 0,17-25 0,-24 29 0,-1-1 0,-1 0 0,-1 0 0,-1-1 0,0-1 0,-2 0 0,10-39 0,-11 42 0,3-15 0,-8 31 0,-1 0 0,0 0 0,0 0 0,0 0 0,0 0 0,0 0 0,0 0 0,0 0 0,0 0 0,-1 0 0,1 0 0,0 0 0,-1 0 0,1 0 0,-1 0 0,1 0 0,-1 0 0,1 0 0,-1 0 0,1 0 0,-1 0 0,0 1 0,0-1 0,-1-1 0,1 2 0,-1 1 0,0-1 0,1 1 0,-1-1 0,1 1 0,0-1 0,-1 1 0,1 0 0,-1 0 0,1 0 0,0 0 0,0 0 0,-1 0 0,0 2 0,-5 2 0,-19 15 0,2 1 0,0 0 0,1 2 0,1 1 0,1 1 0,2 0 0,0 2 0,-20 38 0,32-52 0,-5 7 0,-14 38 0,24-52 0,0 0 0,0-1 0,1 1 0,-1 0 0,1 0 0,1-1 0,-1 1 0,1 0 0,0 0 0,1 0 0,-1 0 0,3 8 0,-3-13 0,1 0 0,-1 1 0,1-1 0,-1 0 0,1 0 0,0 0 0,-1 0 0,1 0 0,0 0 0,0 0 0,0 0 0,0 0 0,-1 0 0,1-1 0,1 1 0,-1 0 0,0 0 0,0-1 0,0 1 0,0-1 0,0 1 0,1-1 0,-1 0 0,0 1 0,0-1 0,1 0 0,-1 0 0,0 0 0,0 0 0,1 0 0,-1 0 0,0 0 0,0 0 0,1 0 0,-1-1 0,0 1 0,2-1 0,2 0 0,-1-1 0,1 0 0,-1 0 0,1 0 0,-1-1 0,0 1 0,0-1 0,6-4 0,4-8 0,-1 1 0,-1-1 0,0-1 0,-1 0 0,0-1 0,11-26 0,-7 10 0,-1-1 0,13-54 0,-16 33 0,-29 120 0,4 0 0,-8 80 0,0 2 0,0-43 0,-63 179 0,83-276 0,-2 6 0,-1-1 0,-1 0 0,-7 14 0,12-24 0,-1 1 0,1-1 0,-1 0 0,1 0 0,-1 0 0,1 0 0,-1-1 0,0 1 0,0 0 0,0-1 0,0 1 0,0-1 0,0 0 0,-1 0 0,1 1 0,0-1 0,-1-1 0,1 1 0,0 0 0,-1-1 0,1 1 0,-1-1 0,-4 0 0,5 0 0,0-1 0,0 1 0,0-1 0,-1 0 0,1 0 0,0 0 0,0 0 0,0 0 0,0 0 0,1-1 0,-1 1 0,0-1 0,0 1 0,1-1 0,-1 1 0,1-1 0,0 0 0,-1 0 0,1 0 0,0 0 0,0 0 0,-1-4 0,-1-1 0,0-1 0,1 0 0,0 1 0,0-1 0,-1-11 0,2 4 0,1-1 0,1 1 0,0-1 0,0 1 0,2-1 0,0 1 0,1 0 0,0 0 0,1 0 0,1 0 0,0 1 0,9-14 0,12-15 0,1 2 0,47-53 0,-70 87 0,49-51 0,1 3 0,82-63 0,-56 50 0,45-28 0,4-3 0,-127 97 0,0-1 0,-1 0 0,1 0 0,-1 0 0,0 0 0,1 0 0,-1 0 0,-1-1 0,1 1 0,0-1 0,-1 1 0,0-1 0,2-5 0,-3 7 0,0 0 0,0 0 0,0 0 0,0 0 0,0 0 0,0 0 0,0 0 0,-1 0 0,1 0 0,-1 0 0,1 0 0,-1 0 0,0 0 0,0 0 0,0 0 0,0 0 0,0 0 0,0 1 0,-1-1 0,1 0 0,0 1 0,-1-1 0,1 1 0,-1 0 0,-3-3 0,-2 2 0,0-2 0,0 22 0,4 6 0,0 1 0,1 0 0,3 42 0,0-57 0,0-1 0,0 1 0,1-1 0,0 1 0,1-1 0,0 0 0,0 0 0,1 0 0,0 0 0,1-1 0,0 0 0,11 15 0,-12-20 0,-1 0 0,0-1 0,1 1 0,0-1 0,-1 0 0,1 0 0,0 0 0,0 0 0,0-1 0,1 0 0,-1 0 0,0 0 0,0 0 0,1 0 0,-1-1 0,0 0 0,1 0 0,-1 0 0,8-2 0,4 0 0,0-2 0,-1 0 0,29-11 0,-23 6 0,0-2 0,28-19 0,-24 15 0,-3-1 0,0-1 0,-1-1 0,0 0 0,-2-2 0,0-1 0,27-39 0,-42 55 0,4-12 0,-9 16 0,-3 5 0,-3 7 0,-11 27 0,14-30 0,-1 1 0,1 0 0,0-1 0,1 1 0,0 1 0,0-1 0,1 0 0,0 1 0,1-1 0,0 1 0,1 12 0,0-17 0,1 1 0,0-1 0,0 0 0,0 0 0,1 0 0,0 0 0,0 0 0,0 0 0,4 5 0,-5-9 0,0 1 0,0-1 0,0 0 0,0 0 0,1 0 0,-1 0 0,0 0 0,1 0 0,-1 0 0,1 0 0,-1 0 0,1-1 0,-1 1 0,1 0 0,-1-1 0,1 1 0,0-1 0,-1 0 0,1 0 0,0 0 0,-1 0 0,1 0 0,0 0 0,-1 0 0,1 0 0,0 0 0,-1-1 0,1 1 0,0-1 0,-1 1 0,4-3 0,-1 2 0,0-1 0,0-1 0,0 1 0,0 0 0,0-1 0,0 0 0,-1 0 0,1 0 0,-1 0 0,0-1 0,0 1 0,0-1 0,0 0 0,-1 0 0,0 0 0,0 0 0,0 0 0,3-7 0,-3 0 0,1-1 0,-1 0 0,-1 1 0,0-1 0,0 0 0,-2-12 0,1 20 0,0 0 0,-1 0 0,1 1 0,-1-1 0,1 0 0,-1 1 0,-1-1 0,1 0 0,0 1 0,-1-1 0,0 1 0,0 0 0,0 0 0,0-1 0,0 1 0,-1 1 0,1-1 0,-1 0 0,0 0 0,1 1 0,-1 0 0,-1 0 0,1-1 0,0 2 0,0-1 0,-1 0 0,1 1 0,-8-3 0,5 2 0,-19-4 0,25 6 0,-1 0 0,1 0 0,-1 0 0,1 0 0,-1 0 0,1 0 0,-1 0 0,0 1 0,1-1 0,-1 0 0,1 0 0,-1 0 0,1 1 0,-1-1 0,1 0 0,0 1 0,-1-1 0,1 0 0,-1 1 0,1-1 0,0 1 0,-1-1 0,1 0 0,0 1 0,-1-1 0,1 1 0,0-1 0,0 1 0,0-1 0,-1 1 0,1 0 0,0-1 0,0 1 0,0-1 0,0 1 0,0-1 0,0 1 0,0-1 0,0 1 0,0 0 0,0 0 0,0 0 0,0 0 0,1 0 0,-1 0 0,0 0 0,0 0 0,1 0 0,-1 0 0,0 0 0,1 0 0,-1 0 0,1 0 0,0-1 0,-1 1 0,1 0 0,-1 0 0,1 0 0,0-1 0,0 1 0,1 1 0,1-1 0,0 1 0,-1-1 0,1 0 0,0 1 0,0-1 0,6 1 0,0-1 0,0 1 0,0-2 0,17 0 0,-12-2 0,-1 0 0,0-1 0,0-1 0,-1 0 0,1-1 0,-1 0 0,0-1 0,19-12 0,-14 8 0,1 0 0,29-10 0,-27 9 0,-11 4 0,-9 10 0,1 0 0,-1 1 0,0-1 0,0 0 0,0 1 0,-1 3 0,-4 23 0,1 0 0,2 0 0,3 57 0,-1-86 0,0 0 0,0 0 0,0 1 0,0-1 0,0 0 0,1 0 0,-1 0 0,0 0 0,1 1 0,-1-1 0,1 0 0,0 0 0,-1 0 0,1 0 0,0 0 0,-1 0 0,1 0 0,0-1 0,0 1 0,0 0 0,0 0 0,0 0 0,0-1 0,2 2 0,-1-2 0,1 1 0,-1 0 0,1-1 0,-1 1 0,1-1 0,0 0 0,-1 0 0,1 0 0,0 0 0,4-1 0,2-1 0,1-1 0,-1 1 0,-1-2 0,1 1 0,12-8 0,-10 4 0,0 0 0,-1-1 0,0-1 0,0 0 0,-1 0 0,9-11 0,1-5 0,21-38 0,-31 55 0,-5 15 0,-2 21 0,-1-21 0,0 18 0,-1-10 0,1-1 0,1 0 0,0 1 0,7 26 0,-8-41 0,-1 1 0,0 0 0,1 0 0,-1-1 0,1 1 0,-1 0 0,0 0 0,1-1 0,0 1 0,-1-1 0,1 1 0,-1 0 0,1-1 0,0 1 0,-1-1 0,1 1 0,0-1 0,0 0 0,-1 1 0,1-1 0,0 0 0,0 1 0,0-1 0,1 0 0,0 0 0,0 0 0,-1 0 0,1 0 0,0-1 0,0 1 0,0-1 0,0 1 0,-1-1 0,1 0 0,3-1 0,4-4 0,-1 1 0,1-2 0,8-8 0,-12 11 0,48-48 0,20-16 0,-65 62 0,1-1 0,0 1 0,0 0 0,1 1 0,0 0 0,19-6 0,-28 10 0,0 1 0,0 0 0,0-1 0,0 1 0,0 0 0,0 0 0,0-1 0,0 1 0,0 0 0,0 0 0,0 0 0,0 1 0,0-1 0,0 0 0,0 0 0,1 0 0,-1 1 0,0-1 0,0 1 0,0-1 0,1 1 0,-1 0 0,-1 1 0,1-1 0,0 0 0,0 1 0,0-1 0,-1 1 0,1-1 0,0 1 0,-1-1 0,0 1 0,1-1 0,-1 1 0,0-1 0,0 1 0,0 3 0,0 6 0,-1 1 0,0-1 0,-1 1 0,0-1 0,-5 14 0,-5 33 0,12-58 0,0 0 0,-1 0 0,1 0 0,0 0 0,0 1 0,0-1 0,0 0 0,0 0 0,0 0 0,0 1 0,0-1 0,0 0 0,0 0 0,0 0 0,0 0 0,0 1 0,0-1 0,0 0 0,0 0 0,0 0 0,1 0 0,-1 1 0,0-1 0,0 0 0,0 0 0,0 0 0,0 0 0,0 0 0,0 1 0,0-1 0,1 0 0,-1 0 0,0 0 0,0 0 0,0 0 0,0 0 0,1 0 0,-1 0 0,0 1 0,0-1 0,0 0 0,0 0 0,1 0 0,-1 0 0,0 0 0,10-5 0,13-16 0,-20 18 0,98-92 0,-101 95 0,0 0 0,0 0 0,1-1 0,-1 1 0,0 0 0,0 0 0,1 0 0,-1 0 0,0 0 0,0 0 0,0 0 0,1 0 0,-1 0 0,0 0 0,1 0 0,-1 0 0,0 0 0,0 0 0,1 0 0,-1 0 0,0 0 0,0 0 0,1 0 0,-1 0 0,0 0 0,0 0 0,0 0 0,1 0 0,-1 1 0,0-1 0,0 0 0,1 0 0,-1 0 0,0 0 0,0 1 0,8 11 0,3 19 0,-10-29 0,2 10 0,-1-6 0,-1-1 0,1 0 0,0 1 0,0-1 0,1 0 0,4 7 0,-6-10 0,1-1 0,-1 1 0,1-1 0,0 1 0,0-1 0,0 1 0,0-1 0,0 0 0,0 0 0,0 0 0,0 0 0,0 0 0,0-1 0,1 1 0,-1 0 0,0-1 0,0 0 0,1 0 0,-1 1 0,3-2 0,5 1 0,0-1 0,-1 0 0,1-1 0,-1 0 0,0 0 0,0-1 0,0 0 0,0-1 0,0 0 0,8-6 0,10-7 0,42-35 0,-7 4 0,-58 45 0,0 0 0,1 0 0,-1-1 0,0 1 0,-1-1 0,1 0 0,-1 0 0,1-1 0,-1 1 0,0-1 0,2-6 0,-5 7 0,-5 7 0,-5 9 0,-5 9 0,0 0 0,2 1 0,0 1 0,1 0 0,-14 43 0,23-57 0,2 0 0,-1 0 0,1 0 0,0 0 0,1 0 0,1 14 0,0-20 0,-1 1 0,1-1 0,0 0 0,-1 1 0,2-1 0,-1 0 0,0 1 0,1-1 0,1 3 0,-2-5 0,0 0 0,0 0 0,0 1 0,0-1 0,0 0 0,0 0 0,1 0 0,-1-1 0,0 1 0,0 0 0,1 0 0,-1-1 0,0 1 0,1-1 0,-1 1 0,1-1 0,-1 1 0,1-1 0,-1 0 0,1 0 0,1 0 0,1-1 0,1 0 0,-1 0 0,0-1 0,0 1 0,1-1 0,-1 0 0,0 0 0,-1-1 0,1 1 0,0-1 0,-1 0 0,1 0 0,5-7 0,3-3 0,0-1 0,-1-1 0,0 0 0,-1-1 0,-1 0 0,-1 0 0,0-1 0,-1 0 0,9-33 0,-2-9 0,9-99 0,-18 113 0,2-21 0,-3 0 0,-2-1 0,-9-69 0,4 126 0,-4 11 0,-8 19 0,1 8 0,1 0 0,1 1 0,2 0 0,1 1 0,1 0 0,2 0 0,1 1 0,1 0 0,0 33 0,4-53 0,1 0 0,0 0 0,0 0 0,1 0 0,1 0 0,0-1 0,0 1 0,8 16 0,-8-22 0,0 0 0,0 0 0,1-1 0,-1 1 0,1-1 0,0 0 0,0 0 0,0 0 0,1-1 0,-1 1 0,1-1 0,0 0 0,0-1 0,0 1 0,0-1 0,1 0 0,-1 0 0,10 2 0,23 2 142,0-1-1,1-2 1,-1-1 0,0-3-1,60-7 1,-65 3-1338,0-1 0,0-2 0,45-16-1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3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383 205 8640,'0'0'5605,"3"-11"-5202,10-32-19,-13 42-355,0 0 1,1 0 0,-1 0-1,0 0 1,0 0 0,0 0-1,0 0 1,0 0 0,-1-1 0,1 1-1,0 0 1,0 0 0,-1 0-1,1 0 1,0 0 0,-1 0 0,1 0-1,-1 0 1,0 0 0,1 1-1,-1-1 1,0 0 0,1 0 0,-1 0-1,0 1 1,0-1 0,0 0-1,0 1 1,0-1 0,0 0-1,0 1 1,-1-1 0,-1 0 77,-1 0 0,1 0 0,-1 0 0,1 0 0,-1 1 0,-6-1 0,1 2 60,-1 0 0,1 0 1,0 1-1,0 0 0,0 1 1,0 0-1,0 1 0,0-1 0,-8 7 1,0-1 167,0 2 1,1 0 0,-19 18 0,15-11 129,1 2 0,1 0 0,-28 39 0,36-44-200,1 0 0,1 1-1,1-1 1,0 1 0,1 1-1,-8 31 1,13-42-166,0 0 0,0-1 0,1 1-1,0 0 1,0 0 0,0-1 0,1 1 0,-1 0 0,2-1 0,-1 1 0,0 0-1,5 8 1,-5-11-32,1 0 0,0 0 1,0 0-1,0 0 0,0 0 0,1-1 0,-1 1 0,1-1 0,-1 1 0,1-1 0,0 0 1,0 0-1,0 0 0,0 0 0,1-1 0,-1 1 0,0-1 0,1 0 0,-1 0 0,7 1 1,-3-1 15,-1 0 0,1 0 1,0-1-1,0 0 0,0 0 1,0-1-1,-1 0 0,1 0 1,0 0-1,0-1 1,-1 0-1,1 0 0,-1-1 1,11-5-1,-8 1 5,0 0 1,0 0-1,-1 0 1,0-1-1,0-1 1,-1 1-1,0-1 1,7-11-1,2-5 147,-1 0-1,-1-1 1,20-53 0,-28 61-58,-1 0 0,-1 0 0,-1 0 0,0-1 0,-1 0 0,-1 1 0,-2-27 0,-5 27 224,2 16-59,2 11 41,-1 18-90,0 1-77,1 1 0,5 53 1,49 169-112,-47-232-105,-1 1 0,-1-1 0,-1 1 0,-1 0 0,0 0 0,-2 0 0,-3 27 0,2-36 0,0 1 0,-1-1 0,0 1 0,-1-1 0,-1 0 0,1 0 0,-2 0 0,0-1 0,0 0 0,0 0 0,-1-1 0,-1 1 0,-13 12 0,16-18 0,1-1 0,-1 0 0,0-1 0,1 1 0,-1-1 0,-1 1 0,1-2 0,0 1 0,0 0 0,-1-1 0,1 0 0,-1 0 0,1-1 0,-1 0 0,1 0 0,-1 0 0,1 0 0,-1-1 0,1 0 0,0 0 0,-8-3 0,0 0 0,1 0 0,-1-1 0,1-1 0,1 0 0,-1 0 0,1-1 0,-18-16 0,21 17 0,1-1 0,1 0 0,0 0 0,0 0 0,0-1 0,1 0 0,-9-17 0,12 21 0,1 0 0,-1 0 0,1 0 0,0 0 0,0 0 0,0-1 0,0 1 0,1 0 0,0-1 0,0 1 0,0 0 0,0-1 0,1 1 0,-1 0 0,1-1 0,0 1 0,1 0 0,-1 0 0,3-5 0,7-8 0,1 0 0,1 2 0,0-1 0,1 2 0,0 0 0,1 0 0,1 2 0,18-12 0,30-17 0,3 4 0,115-48 0,6-2 0,-136 58 0,0-1 0,-3-3 0,0-1 0,54-53 0,-62 53 0,-30 26 0,0-1 0,-1 0 0,0-1 0,-1 0 0,10-12 0,-19 22 0,0 0 0,0 0 0,0 0 0,0 0 0,0-1 0,0 1 0,1 0 0,-1 0 0,0 0 0,0 0 0,0 0 0,0 0 0,0 0 0,0 0 0,0 0 0,0-1 0,0 1 0,0 0 0,0 0 0,0 0 0,0 0 0,0 0 0,0 0 0,0 0 0,0-1 0,0 1 0,0 0 0,0 0 0,0 0 0,0 0 0,0 0 0,0 0 0,0 0 0,0 0 0,0-1 0,0 1 0,0 0 0,0 0 0,-1 0 0,1 0 0,0 0 0,0 0 0,0 0 0,0 0 0,0 0 0,0 0 0,0 0 0,0-1 0,0 1 0,-1 0 0,-7 1 0,-12 4 0,1 3 0,0 1 0,0 1 0,1 0 0,0 1 0,1 1 0,1 1 0,0 1 0,0 0 0,-18 23 0,11-11 0,1 2 0,2 1 0,1 1 0,-29 60 0,43-79 0,0 1 0,1 1 0,0-1 0,1 0 0,0 1 0,1-1 0,0 25 0,1-34 0,1 1 0,1-1 0,-1 0 0,0 1 0,1-1 0,0 0 0,-1 0 0,1 0 0,1 1 0,-1-1 0,0 0 0,1 0 0,-1-1 0,1 1 0,0 0 0,0-1 0,0 1 0,0-1 0,1 1 0,-1-1 0,1 0 0,-1 0 0,1 0 0,0 0 0,0-1 0,0 1 0,0-1 0,0 1 0,0-1 0,0 0 0,0 0 0,1-1 0,-1 1 0,4 0 0,2-1 0,0 1 0,0-1 0,0-1 0,0 0 0,-1 0 0,1-1 0,0 1 0,-1-2 0,1 0 0,-1 0 0,0 0 0,0-1 0,0 0 0,0-1 0,-1 0 0,1 0 0,-1 0 0,-1-1 0,7-6 0,10-12 0,-2-1 0,-1-1 0,30-51 0,-37 57 0,-2 3 0,0 1 0,-1-1 0,-1-1 0,-1 0 0,-1 0 0,8-28 0,-14 41 0,4-12 0,-4 17 0,-1 0 0,0 0 0,1 1 0,-1-1 0,0 0 0,1 0 0,-1 0 0,0 1 0,1-1 0,-1 0 0,0 0 0,1 1 0,-1-1 0,0 0 0,0 1 0,0-1 0,1 0 0,-1 1 0,0-1 0,0 1 0,0-1 0,0 0 0,0 1 0,1-1 0,-1 0 0,0 1 0,0-1 0,0 1 0,0-1 0,0 1 0,0 0 0,7 21 0,1 1 0,1-1 0,0 0 0,2-1 0,1 0 0,1-1 0,0 0 0,1-1 0,25 25 0,-36-42 0,0 1 0,0-1 0,1 0 0,-1 0 0,0 0 0,1-1 0,-1 1 0,1-1 0,-1 0 0,1 0 0,0 0 0,0 0 0,-1-1 0,1 1 0,0-1 0,0 0 0,-1 0 0,1 0 0,0-1 0,0 1 0,0-1 0,-1 0 0,1 0 0,-1-1 0,1 1 0,0-1 0,3-1 0,3-3 0,0 0 0,-1 0 0,1 0 0,-1-1 0,-1-1 0,1 0 0,12-15 0,7-14 0,-2-1 0,-2-1 0,25-53 0,-48 89 0,1 0 0,-1-1 0,1 1 0,0 0 0,0 0 0,0 0 0,0 0 0,1 0 0,-1 0 0,1 1 0,5-5 0,-7 8 0,0 0 0,0 0 0,0 0 0,0 0 0,0 0 0,0 0 0,0 0 0,-1 0 0,1 0 0,0 1 0,-1-1 0,1 0 0,-1 0 0,1 1 0,-1-1 0,0 0 0,1 3 0,5 34 0,-1 0 0,0 69 0,-4-68 0,0-22 0,0-1 0,-2 1 0,0-1 0,0 1 0,-2-1 0,0 1 0,-1-1 0,-1 0 0,-9 22 0,12-35 0,0 1 0,-1 0 0,1-1 0,-1 1 0,0-1 0,0 0 0,0 0 0,0 0 0,0-1 0,-1 1 0,1-1 0,-1 1 0,0-1 0,-5 2 0,2-2 0,0 1 0,-1-1 0,1-1 0,-1 1 0,0-2 0,1 1 0,-12-1 0,-4-2 0,0 0 0,0-2 0,0-1 0,-28-10 0,-53-25 0,-2-1 0,85 35 0,23 7 0,-1 0 0,1 0 0,0 0 0,-1 0 0,1-1 0,0 1 0,0 0 0,0-1 0,0 0 0,2 1 0,13 3 0,76 25 0,131 38 0,-161-51 0,103 12 0,-141-26 0,0-1 0,0-2 0,0 0 0,0-2 0,41-10 0,-30 3 0,-1-1 0,0-2 0,39-20 0,-67 30 0,1-1 0,-1-1 0,0 1 0,0-1 0,0-1 0,-1 1 0,0-1 0,0 0 0,0 0 0,-1-1 0,0 0 0,0 0 0,-1 0 0,1-1 0,-2 1 0,1-1 0,-1 0 0,0 0 0,2-10 0,-1 2 283,1 0 1,14-29-1,4 2-5068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1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1239 5720,'0'0'5608,"12"-1"-5178,-7 1-363,0 0-12,0 0 0,-1 0 0,1 0 0,0-1 0,-1 1 1,1-1-1,0-1 0,-1 1 0,1-1 0,-1 1 0,1-1 0,-1-1 1,0 1-1,0 0 0,0-1 0,4-3 0,8-9 397,0-1 0,-1 0 0,-1-1 0,0 0 0,15-28 0,-29 45-437,1-3 140,1 0 1,-1 0-1,1 0 0,-1 1 1,1-1-1,0 1 1,0-1-1,0 1 0,0 0 1,5-4-1,-13 21 776,-23 51-390,-36 123 0,15-36-150,-55 152 593,101-291-795,4-14-183,0 0 0,0 0-1,0 0 1,0 0 0,0 0-1,0 0 1,0 0 0,1 0-1,-1 0 1,0 0 0,0 0-1,0 0 1,0 0 0,0 0-1,0 0 1,0 0 0,0 0-1,0 0 1,0 0 0,0 0-1,0 0 1,0 0 0,0 0-1,0 0 1,0 0 0,0 0-1,0 0 1,1 0 0,-1 0 0,0 0-1,0 0 1,0 0 0,0 0-1,0 0 1,0 0 0,0 0-1,0 1 1,0-1 0,0 0-1,0 0 1,0 0 0,0 0-1,0 0 1,0 0 0,0 0-1,0 0 1,0 0 0,0 0-1,0 0 1,0 0 0,0 0-1,0 0 1,0 0 0,0 0-1,0 0 1,15-24 262,95-210 218,-8 16-150,-68 153-158,55-77 0,-54 92-36,2 2 0,2 1 0,60-55 0,-95 99-134,-1 0 0,1 1 0,-1-1 0,1 1 0,0 0 0,0 0 0,0 0 0,0 0 0,0 1 0,0-1 0,0 1 0,0 0 0,1 1-1,6-1 1,-8 1-4,-1 0-1,1 0 1,-1 1-1,0 0 1,1-1-1,-1 1 1,0 0-1,1 0 1,-1 0-1,0 0 1,0 0-1,0 1 1,0-1-1,0 1 1,0-1-1,0 1 1,-1 0-1,1 0 1,-1 0-1,1 0 1,-1 0-1,0 0 1,1 0-1,-1 0 1,0 1-1,1 3 1,2 5 1,0 1 1,-1-1 0,-1 1 0,0 0 0,-1-1-1,0 1 1,0 0 0,-1 0 0,-1 0 0,-2 15-1,2-21 0,0 0 0,-1 0-1,0 0 1,0 0-1,0 0 1,-1-1 0,0 1-1,0-1 1,-1 1 0,1-1-1,-1 0 1,0 0-1,0-1 1,-1 1 0,1-1-1,-1 0 1,0 0-1,0-1 1,0 1 0,-1-1-1,-7 3 1,6-4 8,0 0 0,0 0 0,0-1 0,0 0 0,0-1 0,-1 1 0,1-1-1,0-1 1,0 1 0,0-1 0,-1-1 0,1 1 0,0-1 0,0 0 0,1-1 0,-12-5 0,-11-2 202,54 25-249,-21-12 31,0-1-1,0 1 1,0-1 0,0 0 0,1 0-1,-1 0 1,8 1 0,5-1-1,0 0 1,1-1 0,-1-1 0,1 0 0,-1-2 0,1 0 0,-1 0-1,0-2 1,0 0 0,0-1 0,-1-1 0,0-1 0,23-12-1,-5 0 14,0-1 0,-2-2-1,0-1 1,56-54 0,-60 46 5,0-1 0,-2-1-1,-2-1 1,-1-1 0,-2-1 0,-1-1 0,-2-1 0,22-65 0,-16 37 32,28-132-1,-48 173-30,-1 0 0,0 0 0,-2 1 0,-1-1 0,-1 0 0,-1 0-1,-2 0 1,-11-48 0,14 72-12,1 0-1,0 0 0,0-1 0,-1 1 1,1 0-1,-1 0 0,1-1 1,-1 1-1,0 0 0,1 0 1,-1 0-1,0 0 0,0 0 0,0 0 1,0 0-1,0 0 0,0 0 1,0 0-1,0 1 0,0-1 1,0 0-1,0 1 0,0-1 0,-1 1 1,1-1-1,-2 0 0,1 2 0,0-1-1,0 0 1,1 1-1,-1-1 1,0 1-1,0-1 1,0 1-1,0 0 1,0 0-1,1 0 1,-1 0-1,0 0 0,1 0 1,-1 0-1,-1 2 1,-7 7 5,1 0 0,0 1 0,-13 19 1,1 5-7,2 1 1,1 1 0,1 1 0,3 0 0,1 1-1,1 0 1,-7 52 0,3 22 88,-3 152 0,18-225-25,5 44 0,-2-66-5,0-1 0,2 1 0,0-1 0,12 31 0,-11-35 7,1-1 1,1 0-1,0 0 1,9 12 0,-13-20-45,-1-1 1,1 0-1,0 0 1,0 0-1,0 0 1,0-1 0,1 1-1,-1-1 1,1 0-1,-1 0 1,1 0 0,0 0-1,0-1 1,0 1-1,0-1 1,0 0 0,7 1-1,3-3 18,0-1 0,-1 0 1,1 0-1,-1-2 0,0 0 0,0 0 0,0-1 0,19-10 0,2-1 5,76-35 97,-59 26-39,68-23 0,42 4 74,-145 42-152,4-2 2,-47 21-12,-55 21-17,-105 54 0,174-85 0,1 1 0,0 1 0,-11 10 0,19-16 0,0 0 0,0 1 0,1 0 0,0-1 0,0 1 0,0 0 0,0 1 0,1-1 0,-1 0 0,1 1 0,0-1 0,-1 7 0,2-9 0,1 0 0,0-1 0,-1 1 0,1 0 0,0 0 0,0-1 0,0 1 0,0 0 0,1 0 0,-1-1 0,0 1 0,1 0 0,0-1 0,-1 1 0,1 0 0,0-1 0,-1 1 0,1-1 0,0 1 0,2 2 0,-1-3 0,0 1 0,0-1 0,0 1 0,1-1 0,-1 0 0,0 0 0,0 0 0,1 0 0,-1 0 0,1-1 0,-1 1 0,0-1 0,4 1 0,2-1 0,1 1 0,-1-2 0,1 1 0,-1-1 0,0 0 0,1-1 0,11-4 0,-3 0 8,0-2 0,0 0 0,-1-1 0,0 0 0,-1-1 0,0-1 0,-1-1 0,0 0 0,-1-1 0,0 0 0,-1-1 0,0 0 0,-1-1 0,10-18 0,-10 14 26,-9 16-26,0 0 1,0 0-1,0 0 1,0-1-1,-1 1 1,1-1-1,0-4 1,-16 35 12,12-20-25,0 0-1,1 0 1,0 0 0,0 0-1,0 0 1,1 0 0,0 0 0,1 1-1,-1-1 1,1 0 0,3 9-1,-3-12 4,0 0-1,1 0 0,-1 0 0,1 0 0,0 0 0,0 0 0,0 0 1,0-1-1,1 1 0,-1-1 0,1 0 0,0 0 0,0 0 0,0 0 0,1 0 1,-1-1-1,1 1 0,-1-1 0,1 0 0,5 2 0,-4-3 2,-1 0 0,1-1 0,-1 0 0,1 1 0,-1-2 0,1 1 0,-1 0 0,0-1 0,1 0 0,-1 0 0,0 0 0,1-1 0,-1 0 0,0 1 0,5-4 0,9-5 0,31-23 0,2-8 36,-3-2 0,60-70 1,-96 100-34,12-14 26,19-19 44,-42 45-72,0 0 1,-1 0 0,1 0-1,0 1 1,0-1 0,0 0 0,0 1-1,0-1 1,0 1 0,0-1-1,0 1 1,0-1 0,0 1 0,0 0-1,0-1 1,0 1 0,0 0-1,0 0 1,0 0 0,0 0 0,0 0-1,1 0 1,-1 0 0,0 0-1,0 0 1,1 1 0,0 0-2,-1 0 0,1 0 1,-1 0-1,0 1 0,1-1 1,-1 0-1,0 1 0,0-1 0,0 1 1,0-1-1,0 1 0,-1-1 1,1 1-1,0 2 0,3 8-10,-1-1 1,-1 0-1,2 19 0,-4-29 9,2 29-16,-1 0 0,-2-1-1,-1 1 1,-1-1 0,-13 58-1,14-83 14,1 1-1,0-1 1,-1-1-1,0 1 1,0 0-1,0 0 1,-1-1-1,1 1 1,-1-1-1,0 0 1,-3 4-1,4-6 7,1 0-1,-1 1 0,1-1 1,-1 0-1,1-1 0,-1 1 1,1 0-1,-1 0 0,0-1 1,0 1-1,1-1 0,-1 1 1,0-1-1,0 0 1,1 0-1,-1 0 0,0 0 1,0 0-1,0 0 0,0 0 1,1-1-1,-1 1 0,0 0 1,0-1-1,1 0 0,-1 1 1,0-1-1,-2-2 0,-4-2 18,1-1-1,-1-1 1,1 1-1,0-1 0,1-1 1,-9-12-1,-17-18 135,40 46-165,2 0 0,-1-1 1,1 0-1,0-1 0,1 0 0,19 9 1,-23-12 2,1-1 0,-1 1 0,1-1 1,-1 0-1,1-1 0,0 0 0,0 0 1,0-1-1,0 0 0,0 0 0,0 0 1,8-3-1,1-2 4,0 0-1,0-2 1,0 0 0,-1-1 0,0 0 0,-1-2 0,0 0-1,19-15 1,-9 4 5,133-119 19,-152 134-4,0 1-1,0 0 1,13-8 0,-18 12-14,0 1 1,0-1-1,0 0 1,0 1-1,0 0 0,0-1 1,0 1-1,1 0 0,-1-1 1,0 1-1,0 0 0,0 0 1,1 0-1,-1 0 0,1 0 1,-1 1-3,0-1 0,-1 0 0,1 1 0,0-1 0,-1 1 0,1-1 0,-1 1 0,1 0 0,-1-1 0,1 1 0,-1-1 0,1 1 0,-1 0 0,1-1 0,-1 1 0,0 0 0,0-1 0,1 1 0,-1 0 0,0 0 0,0-1 0,0 1 0,0 0 0,0 0 0,0 0 0,0-1 0,0 2 0,1 31 4,-2 1-1,-1-1 0,-1 0 1,-15 62-1,17-95 2,1 1-1,0-1 0,0 1 1,0 0-1,-1-1 1,1 1-1,0 0 0,0-1 1,0 1-1,0 0 0,0-1 1,0 1-1,0 0 1,0-1-1,1 1 0,-1 0 1,0-1-1,1 2 1,8-2 57,17-18 15,-21 14-73,46-36 76,-23 17-23,1 1 0,1 1 1,1 2-1,48-23 0,-75 40-42,0 0-1,0 1 0,0-1 0,1 1 0,-1 1 0,0-1 1,1 0-1,-1 1 0,0 0 0,8 0 0,-10 1-7,-1-1-1,1 1 1,0 0-1,0 0 0,-1-1 1,1 1-1,-1 0 1,1 0-1,-1 1 1,1-1-1,-1 0 1,0 0-1,1 1 1,-1-1-1,0 1 1,0-1-1,0 1 0,0-1 1,0 1-1,0 0 1,-1-1-1,1 1 1,0 0-1,-1 0 1,1 3-1,1 5 0,-1-7 5,-1 0-1,1-1 1,0 1 0,-1 0 0,1-1-1,1 1 1,-1-1 0,3 5 0,-3-6-7,0 0 0,0-1 1,0 1-1,0 0 0,0-1 1,0 1-1,0-1 0,0 1 0,0-1 1,0 0-1,0 0 0,1 1 1,-1-1-1,0 0 0,0 0 1,0 0-1,0 0 0,1 0 1,-1-1-1,0 1 0,0 0 1,0 0-1,0-1 0,0 1 0,2-1 1,10-4 28,0 0 1,-1-1-1,1-1 1,12-8-1,-15 8 2,0 1-1,0 0 0,1 0 1,0 2-1,0-1 0,14-3 1,-24 8-31,-1 0 1,1 0 0,0 0-1,-1 0 1,1 0-1,0 0 1,-1 0 0,1 0-1,-1 0 1,1 0-1,0 0 1,-1 0 0,1 0-1,0 0 1,-1 1-1,1-1 1,-1 0 0,1 1-1,-1-1 1,1 0-1,-1 1 1,1-1 0,-1 0-1,1 1 1,0 0-1,0 1-1,0-1 0,-1 0 1,1 1-1,-1-1 0,1 1 0,-1-1 0,1 1 0,-1 0 0,0-1 0,0 3 0,-4 44-30,3-37 36,0-7-6,0 1-1,1-1 1,0 1 0,0-1 0,0 1-1,1-1 1,0 0 0,0 1 0,0-1 0,0 0-1,0 1 1,1-1 0,0 0 0,0 0 0,0 0-1,3 4 1,-2-5 2,0-1 0,0 1 0,0-1 0,0 0 0,0 0-1,0 0 1,0-1 0,1 1 0,-1-1 0,1 0 0,-1 0 0,1 0 0,-1 0-1,1 0 1,-1-1 0,1 0 0,0 0 0,0 0 0,6-1 0,9-1 15,0-1 1,-1 0-1,36-13 0,53-27 14,-69 28-26,117-62 7,-78 37 27,-37 17 16,-34 18-22,-25 16-27,-33 18-14,1 3 0,2 1 1,-53 49-1,100-80 13,0 0-1,0 0 1,0 0-1,1 0 1,-1 1 0,1-1-1,-1 0 1,1 1-1,0-1 1,0 1 0,-1 4-1,2-7-4,0 0-1,0 1 1,0-1-1,0 0 1,0 1-1,0-1 1,0 1-1,0-1 1,0 0-1,0 1 1,0-1-1,0 1 1,0-1-1,0 0 1,0 1-1,0-1 1,1 0-1,-1 1 1,0-1-1,0 0 1,0 1-1,1-1 1,-1 0-1,0 0 1,0 1-1,1-1 1,-1 0-1,0 0 1,1 1-1,0-1 1,1 0-1,-1 1 1,0-1-1,0 0 1,1 0-1,-1 0 1,0-1-1,0 1 1,1 0-1,-1 0 1,0-1-1,0 1 1,0 0-1,2-2 1,8-3 1,-1-1 0,0 0 0,0 0 0,0-1 0,13-13 0,7-5 8,64-57 73,-87 75-75,14-11 19,-13 19-16,-5 12-6,-3-3-3,1 0 0,0 0 0,0 0 1,1 0-1,0 0 0,1 0 0,0-1 1,0 1-1,1-1 0,6 10 0,-6-12 5,0-1-1,1 0 0,0 0 0,0 0 0,0 0 0,1-1 0,0 0 0,0 0 1,0-1-1,0 0 0,1 0 0,0 0 0,0-1 0,8 4 0,-2-4 26,0 0-1,-1 0 0,1-1 0,0-1 1,0 0-1,0-1 0,0 0 0,0-1 1,0-1-1,0 0 0,0-1 0,0 0 1,16-7-1,-6 2-776,0-2 0,-1-1 0,-1 0-1,1-2 1,33-26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3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22007,'0'0'2664,"4"71"-1600,-8-39 64,2-4 16,-2-9-304,2-9 8,-2-8-168,2 2 8,2-2-152,2-2 0,2-2-152,10-10-144,20-21-240,9-37-48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45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581 158 8240,'0'0'11819,"-6"-11"-11519,1 5-220,-42-57 667,36 46-427,10 15-279,0 0 1,0 0-1,-1 1 1,1-1-1,0 0 0,-1 0 1,1 1-1,-1-1 1,1 1-1,-1-1 0,0 1 1,0 0-1,0-1 1,0 1-1,0 0 0,0 0 1,0 1-1,0-1 1,0 0-1,-4 0 0,2 0 35,-1 0 0,1 0-1,0-1 1,0 0 0,0 0-1,0 0 1,-6-4 0,8 5-31,-1-1 0,1 0 0,-1 1-1,1 0 1,-1-1 0,0 1 0,0 0 0,1 0 0,-1 1 0,0-1-1,0 1 1,0-1 0,0 1 0,0 0 0,0 0 0,0 0 0,-5 1 0,-17 4 230,10-2-39,1 0 0,-16 6 1,25-7-169,0 0 0,0 0 1,0 1-1,0 0 1,1 0-1,-1 0 0,1 0 1,0 1-1,-5 6 1,3-5 1,2 1 1,-1 0-1,1 1 1,0-1-1,0 1 1,1 0-1,0-1 1,0 2-1,0-1 1,1 0-1,0 0 1,1 1-1,-1-1 1,2 1-1,-1-1 1,1 1-1,0 0 1,0-1-1,1 1 1,0-1-1,1 1 1,-1-1-1,1 0 1,5 11-1,-3-8-14,1 1 95,0 0 0,13 19 0,-15-27-104,0 1-1,-1-1 0,1 0 0,0 0 1,1-1-1,-1 1 0,0-1 0,1 1 1,0-1-1,-1 0 0,1 0 1,6 1-1,-10-2-28,1-1 1,-1 0-1,1 1 0,0-1 1,-1 0-1,1 0 1,0 1-1,0-1 0,-1 0 1,1 0-1,0 0 0,0 0 1,-1 0-1,1 0 1,0 0-1,0 0 0,-1 0 1,1 0-1,0-1 1,-1 1-1,1 0 0,0 0 1,1-1-1,-3 0 1,1 0-1,0 0 1,-1 0-1,1 1 1,0-1 0,-1 0-1,1 0 1,-1 0 0,1 1-1,-1-1 1,1 0-1,-1 1 1,0-1 0,1 1-1,-1-1 1,0 0-1,1 1 1,-1-1 0,0 1-1,0 0 1,-1-1-1,-1-1 12,-1-1 0,1 1 0,-1 1 1,0-1-1,0 0 0,1 1 0,-1 0 0,0 0 0,0 0 0,-1 1 0,1-1 0,0 1 0,0 0 0,0 0 0,0 0 0,-5 1 0,3 1 1,-1 0 0,1 0 1,-1 0-1,1 1 0,0 0 0,0 0 1,0 1-1,1-1 0,-6 6 1,-4 4 21,1 0 0,0 1 0,1 1 0,1 0 0,-20 33 0,19-26-14,7-15-23,1 1-1,1-1 0,-1 1 0,1 0 1,1 1-1,-1-1 0,1 1 0,1 0 1,0-1-1,0 1 0,-1 10 0,2 8 20,0-9 3,0-1 1,4 26-1,-3-38-16,2 1-1,-1 0 0,0-1 1,1 1-1,0-1 1,1 0-1,-1 1 0,1-1 1,0 0-1,0-1 1,6 8-1,-5-7 7,2 1 0,-1-1 1,0 0-1,1 0 0,0-1 0,0 0 0,9 5 0,-12-8-7,0 1 0,0-1 0,1 0 0,-1 0 0,0 0 0,1-1 0,-1 1 0,1-1 0,-1 1 0,1-1 0,-1 0 0,1-1 0,-1 1 0,1-1 0,-1 1 0,1-1 0,4-2 0,9-4 64,-1 0 1,0-1-1,0 0 1,15-12 0,-5 3 108,1 1-1,1 1 1,29-11 0,-52 24-192,37-12-2,-42 14 20,0-1 0,0 1 0,1 0 0,-1 0 0,0 0 0,0 0 0,0 0 0,0 0 0,1 0 0,-1 0-1,0 0 1,0 0 0,0 0 0,1 0 0,-1 0 0,0 0 0,0 0 0,0 0 0,1 0 0,-1 0 0,0 0 0,0 0 0,0 0 0,1 0 0,-1 0 0,0 0 0,0 0 0,0 0 0,1 0 0,-1 0 0,0 1-1,0-1 1,0 0 0,0 0 0,0 0 0,1 0 0,-1 0 0,0 1 0,0-1 0,0 0 0,0 0 0,0 0 0,0 0 0,0 1 0,0-1 0,1 0 0,-1 0 0,0 1 0,0-1-96,0 0 1,0-1-1,0 1 1,0 0-1,0 0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47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134 745 9648,'0'0'8223,"8"-14"-7728,-6 10-460,63-119 1382,-46 79-758,-1-1 0,-3-1 0,-2-1 0,12-74 0,-24 117-634,5-30 363,-2-1 1,-1 0-1,-2 0 1,-6-63 0,4 76-59,-2-9 916,3 31-1240,0 0 0,0 0 0,0 0 0,0 0 0,0 0 1,0 0-1,0 0 0,0 0 0,0 0 0,0 0 1,0 1-1,0-1 0,0 0 0,0 0 0,0 0 0,0 0 1,0 0-1,0 0 0,0 0 0,0 0 0,0 0 1,0 0-1,0 0 0,0 0 0,0 0 0,-1 0 0,1 0 1,0 0-1,0 0 0,0 0 0,0 0 0,0 0 0,0 0 1,0 0-1,0 0 0,0 0 0,0 0 0,0 0 1,0 0-1,0 0 0,0 0 0,-1 0 0,1 0 0,0 0 1,0 0-1,0 0 0,0 0 0,0 0 0,0 0 1,0 0-1,0 0 0,0 0 0,0 0 0,0 0 0,0 0 1,0 0-1,0 0 0,0 0 0,0 0 0,0 0 1,0-1-1,0 1 0,0 0 0,0 0 0,-1 0 0,1 0 1,0 0-1,-3 9 203,-3 12-31,-7 42 135,-12 64 29,22-102-290,-28 263 395,21-203-299,-3-2 0,-31 108 0,34-152-93,-18 62 79,24-90-110,-1 1 0,0-1 0,-1 0 1,-1 0-1,1 0 0,-11 11 0,14-19-6,0-1 0,0 1 0,0-1 0,0 1 0,-1-1 0,1 0-1,-8 3 1,11-5-11,-1 1-1,0-1 0,0 1 1,0-1-1,0 0 0,1 1 1,-1-1-1,0 0 0,0 1 1,0-1-1,0 0 0,0 0 1,0 0-1,0 0 0,0 0 1,0 0-1,0 0 0,0-1 0,0 1 1,0 0-1,1 0 0,-1-1 1,0 1-1,0 0 0,0-1 1,0 1-1,0-1 0,1 1 1,-1-1-1,0 0 0,1 1 1,-1-1-1,0 0 0,1 1 1,-2-3-1,1-1 9,1 0-1,-1 0 1,1 0-1,0 0 1,0 0-1,0 0 1,1 0-1,0 0 1,-1 0-1,4-7 1,-3 7-4,4-14 25,1 0 1,1 1-1,1-1 1,18-28-1,49-63 97,-52 77-122,87-108 77,7-10-35,-93 115-26,-2 0 1,27-57-1,-26 45-1,-14 32-10,-1-1-1,-1 1 1,-1-1-1,0 0 1,-1 0 0,-1-1-1,2-18 1,-3 3 4,0 14 29,-2 0 0,0-1 0,-1 1 0,-1 0-1,-5-34 1,6 51-42,0 1 0,0 0-1,0-1 1,0 1 0,0 0 0,0-1 0,0 1-1,0 0 1,0-1 0,-1 1 0,1 0 0,0-1-1,0 1 1,0 0 0,0-1 0,-1 1-1,1 0 1,0-1 0,0 1 0,-1 0 0,1 0-1,0-1 1,0 1 0,-1 0 0,1 0 0,0-1-1,-1 1 1,1 0 0,-1 0 0,-5 9 72,-5 28-77,9-27 16,-18 72-37,-11 113 0,8-38-21,-5 44 17,-8 45 102,30-197-16,5-38 0,0 0 1,0 0-1,-1 0 0,0 0 0,-1-1 0,-6 14 1,9-24-53,0 1 0,0-1 0,0 1 0,-1-1 0,1 0 0,0 1 1,-1-1-1,1 0 0,0 1 0,-1-1 0,1 0 0,0 1 0,-1-1 0,1 0 1,-1 0-1,1 1 0,0-1 0,-1 0 0,1 0 0,-1 0 0,1 0 0,-1 1 0,1-1 1,-1 0-1,1 0 0,-1 0 0,1 0 0,-1 0 0,1 0 0,0 0 0,-1 0 1,1-1-1,-1 1 0,1 0 0,-1 0 0,1 0 0,-1 0 0,1-1 0,0 1 1,-1 0-1,1 0 0,-1-1 0,1 1 0,0 0 0,-1-1 0,1 1 0,-1-1 19,0 0 0,0 0-1,0 0 1,0 0 0,0 0-1,0 0 1,0-1 0,1 1-1,-1 0 1,0 0 0,1 0-1,-1-1 1,1 1 0,0 0-1,-1-3 1,0-3-30,1-1 0,0 1 0,1-1 0,-1 1 0,2-1 0,-1 1 0,1-1 0,0 1 0,0 0 0,1 0 0,0 0 0,0 0 0,1 0 0,0 1 0,0 0 0,7-9 0,17-11 0,1 1 0,1 1 0,44-26 0,-47 32 0,4-2 0,53-46 0,-51 38 0,-17 15 0,28-29 0,-41 38 0,1 0 0,-1 0 0,0-1 0,0 1 0,-1-1 0,1 1 0,-1-1 0,0 0 0,0 0 0,0 0 0,-1-1 0,1-5 0,-2 9 0,1 0 0,-1-1 0,0 1 0,-1 0 0,1 0 0,0 0 0,0-1 0,-1 1 0,0 0 0,1 0 0,-1 0 0,0 0 0,0 0 0,0 0 0,0 0 0,0 1 0,-1-1 0,1 0 0,0 0 0,-1 1 0,1-1 0,-1 1 0,0-1 0,1 1 0,-1 0 0,0 0 0,0 0 0,0 0 0,0 0 0,0 0 0,0 0 0,0 1 0,0-1 0,0 1 0,-1-1 0,1 1 0,0 0 0,0 0 0,0 0 0,-1 0 0,1 0 0,0 1 0,0-1 0,0 0 0,0 1 0,0 0 0,0-1 0,0 1 0,0 0 0,0 0 0,0 0 0,-2 2 0,-1 1 0,1-1 0,0 1 0,0 0 0,0 0 0,0 0 0,1 1 0,-1-1 0,1 1 0,0 0 0,1 0 0,-1 0 0,1 0 0,0 0 0,0 0 0,0 1 0,1-1 0,0 1 0,0-1 0,1 1 0,-1 0 0,1-1 0,1 10 0,0 2 0,1 0 0,8 29 0,-9-40 0,0-1 0,1 0 0,0 1 0,0-1 0,1 0 0,0 0 0,-1 0 0,1-1 0,1 1 0,-1-1 0,1 0 0,5 6 0,-3-5 0,0-1 0,0 1 0,1-1 0,-1 0 0,1 0 0,0-1 0,0 0 0,0 0 0,1 0 0,-1-1 0,0-1 0,1 1 0,0-1 0,-1 0 0,1-1 0,0 0 0,-1 0 0,1 0 0,11-3 0,-6 1 0,0-1 0,0 0 0,-1-1 0,1 0 0,-1-1 0,0 0 0,0-1 0,-1 0 0,1-1 0,-1-1 0,11-9 0,95-83 0,-109 94 0,-7 6 0,0 0 0,0-1 0,0 1 0,-1-1 0,1 1 0,0-1 0,0 0 0,0 1 0,-1-1 0,1 0 0,0 1 0,-1-1 0,2-1 0,-34 28 0,26-19 0,0 0 0,0 0 0,1 1 0,0 0 0,0 0 0,1 0 0,0 0 0,-3 10 0,6-14 0,-1 0 0,1 0 0,0 0 0,0 0 0,0 0 0,1 0 0,-1 0 0,1 0 0,0 0 0,1 1 0,-1-1 0,1 0 0,-1 0 0,1 0 0,0 0 0,1 0 0,-1 0 0,1 0 0,3 6 0,-3-7 0,0-1 0,0 0 0,0 0 0,1 0 0,-1-1 0,1 1 0,-1 0 0,1-1 0,-1 1 0,1-1 0,0 0 0,-1 0 0,1 0 0,0 0 0,0-1 0,0 1 0,0-1 0,0 0 0,0 0 0,-1 0 0,1 0 0,5-1 0,1 0 0,0-1 0,0 0 0,0 0 0,0-1 0,-1-1 0,10-4 0,-1-1 0,0-2 0,-1 0 0,0-1 0,-1-1 0,0 0 0,-1-1 0,-1 0 0,0-1 0,-1-1 0,20-33 0,-6 9 0,-2 3 0,22-44 0,-39 66 0,-1 0 0,-1 0 0,0-1 0,-1 1 0,0-1 0,2-28 0,-3 3 0,-2-1 0,-6-67 0,5 108 0,0 0 0,0 0 0,0 0 0,0-1 0,0 1 0,0 0 0,0 0 0,-1 0 0,1 0 0,-1 0 0,1 0 0,-1 0 0,1 0 0,-1 0 0,1 0 0,-1 0 0,0 0 0,0 0 0,1 0 0,-1 0 0,-2-1 0,2 3 0,1-1 0,-1 0 0,0 1 0,0-1 0,1 1 0,-1-1 0,0 1 0,1-1 0,-1 1 0,0 0 0,1-1 0,-1 1 0,1-1 0,-1 1 0,1 0 0,-1 0 0,1-1 0,0 1 0,-1 0 0,1 0 0,0 0 0,0-1 0,-1 1 0,1 0 0,0 0 0,0 0 0,0 0 0,0 0 0,0 0 0,-6 40 0,2 1 0,2-1 0,3 48 0,-1-65 0,4 21 0,1-1 0,3 1 0,14 48 0,-19-76 0,2 0 0,0 1 0,1-2 0,1 1 0,0-1 0,1 0 0,16 23 0,-21-36 0,-3-2 0,1 1 0,0-1 0,0 0 0,0 0 0,0 0 0,0 0 0,0 0 0,0 0 0,0 0 0,1 0 0,-1 0 0,0-1 0,0 1 0,1 0 0,1 0 0,-2-1 34,0 0 1,-1-1-1,1 1 1,0 0-1,-1-1 1,1 1-1,0 0 1,-1-1-1,1 1 0,-1-1 1,1 1-1,-1-1 1,1 1-1,-1-1 1,0 0-1,1 1 1,-1-1-1,0 0 0,1 1 1,-1-1-1,0 1 1,0-1-1,1 0 1,-1-1-1,1-9-4882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48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 16575,'0'0'3703,"11"-11"-3022,-2-1-514,-5 7-99,1-1 1,-1 1-1,1 0 1,0 1-1,0-1 0,1 1 1,-1 0-1,1 0 1,0 0-1,0 1 1,0 0-1,9-3 0,16-3 372,0 1 1,1 2-1,-1 1 0,1 1 0,0 2 0,0 1 0,58 7 1,-54-4 251,-17-2 226,-1 2 0,33 6 0,-45-5-4299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51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133 571 9040,'0'0'10119,"-10"-3"-9759,-33-11 0,40 14-280,-1 0 0,1 0 0,0 1 0,-1-1 0,1 1 0,0 0 0,0 0 0,0 0 0,-1 0 0,1 1 0,0-1 0,1 1 0,-1 0 0,0 0 0,0 0 0,1 0 0,-3 3 0,2-3-2,1 0 0,0 1-1,0-1 1,1 1 0,-1 0-1,0-1 1,1 1-1,0 0 1,0 0 0,0 0-1,0 0 1,0 0 0,0 0-1,0 5 1,1-2 87,-1 0 1,1 0-1,0 0 1,1 0-1,0 0 1,1 8-1,0-8-19,-1 1-1,1-1 1,1 1-1,-1-1 1,7 11 0,-8-16-104,0 0 1,0 1 0,0-1 0,0 0-1,0 0 1,0 0 0,0 0 0,1 0 0,-1 0-1,0 0 1,0 0 0,1 0 0,-1-1 0,1 1-1,-1 0 1,1-1 0,-1 1 0,1-1 0,-1 0-1,1 1 1,0-1 0,-1 0 0,1 0-1,-1 0 1,1 0 0,-1 0 0,1-1 0,0 1-1,2-1 1,-1 0 4,1 0 0,-1 0 0,0 0 0,0 0 1,1-1-1,-1 0 0,0 1 0,0-1 0,-1 0 0,1 0 0,0-1 0,-1 1 0,1 0 0,-1-1 0,0 0 0,1 1 0,-1-1 0,-1 0 1,1 0-1,0 0 0,-1-1 0,1 1 0,-1 0 0,0 0 0,0-1 0,-1 1 0,1-1 0,-1 1 0,1-1 0,-1 1 0,0 0 0,-1-7 0,0 1 32,0-1 0,-1 1-1,0 0 1,-1 0-1,0 0 1,0 0-1,-7-12 1,9 19-51,0 0 0,0 0 0,0 0 0,0 0 0,-1 1 0,1-1 0,-1 0 0,1 1 0,-1-1 0,0 1 0,1 0 0,-1 0 1,0-1-1,0 1 0,0 0 0,0 0 0,0 1 0,0-1 0,0 0 0,-1 1 0,1-1 0,0 1 0,0 0 0,0 0 0,-1 0 0,1 0 0,0 0 1,0 0-1,0 0 0,-1 1 0,1-1 0,0 1 0,0 0 0,0-1 0,0 1 0,0 0 0,-2 2 0,4-3-20,-1 0-1,1 0 1,0 0-1,0 0 1,0 0-1,-1 1 1,1-1-1,0 0 1,0 0-1,0 0 1,-1 1-1,1-1 1,0 0-1,0 0 1,0 0-1,0 1 1,0-1-1,0 0 1,-1 0 0,1 1-1,0-1 1,0 0-1,0 0 1,0 1-1,0-1 1,0 0-1,0 1 1,0-1-1,0 0 1,0 0-1,0 1 1,0-1-1,0 0 1,0 0-1,1 1 1,-1-1-1,0 0 1,0 0-1,0 1 1,0-1-1,0 0 1,1 0-1,12 14 148,-8-11-134,0 1 1,0-1-1,0 0 0,9 3 0,-7-4-1,1 0 0,0-1 0,-1 1 0,1-2 0,0 1 0,0-1 0,-1 0 0,1-1 0,0 0 0,0 0 0,11-3 0,-14 1-12,1 1 0,-1 0 0,1-1 0,-1 0 0,0 0 0,0-1 0,0 0 0,-1 1 0,1-2 0,-1 1 0,0 0 0,0-1 0,0 0 0,-1 0 0,5-9 0,4-10 47,0-1 0,-3-1 1,0 0-1,-1 0 0,-1-1 0,3-30 0,-5 8 170,-2 0-1,-4-75 0,-2 41 710,3 83-727,3 26 353,25 282-560,3 49 0,-28-295 0,2 114 0,-6-146 0,-1 0 0,-2 0 0,-12 52 0,15-80 0,1 0 0,-1-1 0,1 1 0,-1 0 0,1-1 0,-1 1 0,0-1 0,0 1 0,0-1 0,0 1 0,0-1 0,0 0 0,0 1 0,0-1 0,-1 0 0,1 0 0,0 0 0,-4 2 0,4-3 0,0 1 0,-1-1 0,1 0 0,0 0 0,-1 0 0,1 0 0,0 0 0,-1 0 0,1 0 0,-1 0 0,1 0 0,0-1 0,-1 1 0,1 0 0,0-1 0,0 0 0,-1 1 0,-1-2 0,-2-1 0,0-1 0,0 0 0,0 0 0,1-1 0,0 1 0,-1-1 0,2 0 0,-8-10 0,7 7 0,0 0 0,0-1 0,1 1 0,0-1 0,0 0 0,1 1 0,0-1 0,1 0 0,0-1 0,0 1 0,1 0 0,0 0 0,1 0 0,0 0 0,0 0 0,1 0 0,0 0 0,0 0 0,1 0 0,0 1 0,1-1 0,0 1 0,1 0 0,-1 0 0,1 0 0,1 1 0,-1 0 0,1 0 0,1 0 0,-1 1 0,1 0 0,0 0 0,1 1 0,-1-1 0,12-4 0,-5 3 0,0 1 0,0 1 0,0 0 0,1 1 0,0 0 0,19-2 0,-27 6 0,-1-1 0,1 1 0,0 1 0,-1-1 0,1 1 0,-1 0 0,1 1 0,-1-1 0,1 1 0,-1 1 0,0-1 0,0 1 0,0 0 0,0 0 0,0 1 0,9 7 0,10 15-3935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57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323 768 9040,'0'0'9721,"-9"-10"-9420,-28-34-4,32 39-203,0 0-1,-1 0 0,1 1 0,-1-1 0,0 1 0,0 1 1,-1-1-1,1 1 0,-1 0 0,0 0 0,1 1 0,-12-3 1,5 2 65,-2-2-48,6 2 112,0 0 0,-1 1-1,-12-2 1,19 4-103,-1 0 0,1 0 1,0 0-1,-1 0 0,1 1 0,0-1 0,-1 1 0,1 0 0,0 0 0,0 0 1,0 1-1,0-1 0,-4 3 0,4-2-25,0 0-1,-1 1 1,1-1-1,1 1 1,-1 0-1,0 0 1,1 0-1,-1 0 1,1 0 0,0 0-1,-2 4 1,-1 4 122,1 0 1,-4 18-1,7-27-193,-1 9 112,0 0 1,0 0-1,1 1 1,0-1 0,1 1-1,1-1 1,0 1 0,4 19-1,-1-13 68,1 0 0,1 0 0,1-1 0,15 28 0,-21-43-180,0 0-1,0 0 1,1 0 0,-1 0 0,1 0-1,-1-1 1,1 1 0,0-1 0,-1 1-1,1-1 1,0 0 0,0 1 0,0-1-1,0 0 1,0 0 0,0-1 0,3 2-1,-1-1 6,1-1 1,0 1-1,-1-1 0,1 0 0,-1 0 0,1 0 0,-1 0 0,6-2 0,8-2 47,-1-2 0,0 0 0,23-11-1,-34 14-45,27-14 112,-2-1-1,45-34 1,-43 28 93,59-32 0,-22 29 86,-28 18-158,-12 4-86,-29 4-71,1 1 0,-1 0 0,0-1 0,1 1 0,-1 0 0,1 0 0,-1 0 0,0 0 0,1 0 0,-1 0 0,0 1 0,1-1 0,1 1 0,5 1 44,-8-2-48,0 0-1,1 0 1,-1 0 0,0 0 0,1 0 0,-1 0-1,1 0 1,-1 0 0,0 0 0,1 0 0,-1 0 0,0 0-1,1 0 1,-1 0 0,0-1 0,1 1 0,-1 0-1,0 0 1,1 0 0,-1 0 0,0-1 0,1 1-1,-1 0 1,0 0 0,0-1 0,1 1 0,-1-1 0,0 1 0,0 0 0,0 0-1,0-1 1,0 1 0,0 0 0,0 0 0,0 0 0,-1-1 0,1 1 0,0 0 0,0 0 0,0 0 0,0-1 0,0 1-1,0 0 1,-1 0 0,1 0 0,0 0 0,0-1 0,0 1 0,-1 0 0,1 0 0,0 0 0,0 0 0,0 0 0,-1 0 0,1 0-1,0 0 1,0-1 0,0 1 0,-1 0 0,1 0 0,0 0 0,0 0 0,-1 0 0,1 0 0,0 0 0,0 0 0,-1 0-1,1 1 1,0-1 0,0 0 0,0 0 0,-1 0 0,-27-4 89,25 3-80,-1 0 0,1 1 0,-1-1-1,0 1 1,1 0 0,-1 0-1,0 0 1,0 0 0,-4 1 0,0 2 9,-1-1 0,0 1 0,1 1 0,0 0 0,0 0 1,0 0-1,0 1 0,1 0 0,-1 1 0,-10 10 0,15-13-11,-1 1-1,1-1 1,1 1-1,-1 0 1,1 0 0,-1 0-1,1 0 1,0 0-1,0 0 1,1 0-1,-1 1 1,1-1-1,0 1 1,0-1-1,1 1 1,-1-1 0,1 1-1,0 0 1,0-1-1,1 1 1,-1-1-1,1 1 1,2 5-1,-1-2 22,1 0 0,0 0 0,1-1 0,0 1 0,0-1 0,1 1 0,10 11 0,-12-15-4,0-1-1,1 1 1,0-1-1,0 0 0,0 0 1,0 0-1,0 0 1,0-1-1,1 0 1,-1 0-1,1 0 0,0 0 1,0-1-1,6 1 1,-8-2-11,0 0-1,0 0 1,0 0 0,0-1 0,0 1 0,0-1-1,0 0 1,0 0 0,-1 0 0,1 0 0,0 0 0,-1-1-1,1 1 1,-1-1 0,1 0 0,-1 0 0,0 0-1,0 0 1,0 0 0,0 0 0,0-1 0,0 1 0,-1 0-1,1-1 1,-1 0 0,1 1 0,0-5 0,2-1 15,-1 0 1,0 0-1,-1 0 1,1 0-1,-2 0 1,1-1-1,-1 1 1,0-13-1,-1 11 34,-1 0-1,-1 0 1,0 0-1,-4-14 1,5 21-48,0 0-1,0 0 1,0 0 0,0 0-1,-1 0 1,1 0 0,-1 1-1,0-1 1,0 0 0,0 1-1,0 0 1,-1-1 0,1 1-1,0 0 1,-1 0 0,0 0-1,-5-2 1,8 4-16,0 0 0,0 0 0,1 0 0,-1 1 0,0-1 0,0 0 0,0 0 0,0 0 0,0 0 0,0 1 0,0-1 0,0 0 0,0 0 0,0 0 0,0 0 0,0 1 0,0-1 0,0 0 0,-1 0 0,1 0 0,0 0 0,0 0 0,0 1 0,0-1 0,0 0 0,0 0 0,0 0 0,0 0 0,0 0 0,-1 0 0,1 1 0,0-1 0,0 0 0,0 0 0,0 0 0,0 0 0,0 0 0,-1 0 0,1 0 0,0 0 0,0 0 0,0 0 0,0 0 0,-1 0 0,1 0 0,0 0 0,0 0 0,0 0 0,1 0 0,1 1 0,-1-1 0,0 0 0,1 1 0,-1-1 0,1 1 0,-1-1 0,0 1 0,1 0 0,-1 0 0,0 0 0,2 0 0,10 7 0,-3-4 0,0-1 0,1 0 0,0-1 0,0 0 0,0-1 0,0 0 0,0-1 0,0 0 0,0 0 0,0-1 0,0-1 0,0 0 0,-1 0 0,13-5 0,-9 2 0,1-1 0,-1 0 0,-1 0 0,1-2 0,-1 0 0,0 0 0,-1-1 0,0-1 0,19-19 0,-8 4 0,-1-1 0,-2 0 0,-1-2 0,25-46 0,-38 61 0,0 0 0,-1-1 0,0 0 0,-1 1 0,-1-2 0,0 1 0,-1 0 0,-1-1 0,0 1 0,-1-1 0,0 1 0,-5-29 0,4 37 0,-1-1 0,1 1 0,-1-1 0,-1 1 0,1 0 0,-1 0 0,0 0 0,-1 0 0,-4-6 0,7 11 0,0 1 0,0-1 0,0 0 0,0 1 0,0-1 0,1 1 0,-1 0 0,0-1 0,0 1 0,0 0 0,0-1 0,0 1 0,0 0 0,-1 0 0,1 0 0,0 0 0,0 0 0,0 0 0,0 0 0,0 0 0,0 0 0,0 1 0,0-1 0,0 0 0,0 1 0,0-1 0,0 1 0,1-1 0,-1 1 0,0-1 0,0 1 0,0 0 0,0-1 0,1 1 0,-1 0 0,0 0 0,1-1 0,-1 1 0,0 1 0,-5 5 0,0 1 0,1-1 0,-6 11 0,10-15 0,-18 32 0,2 0 0,1 2 0,2 0 0,2 1 0,1 0 0,2 1 0,1 0 0,3 0 0,1 1 0,2 75 0,3-101 0,0 1 0,2 0 0,-1 0 0,2-1 0,0 0 0,1 0 0,0 0 0,1 0 0,1-1 0,0 0 0,0 0 0,14 16 0,-19-26 0,1 0 0,0 0 0,0 0 0,0 0 0,1-1 0,-1 0 0,1 1 0,-1-1 0,1 0 0,0 0 0,-1-1 0,1 1 0,0-1 0,0 0 0,0 0 0,6 0 0,-4-1 0,-1 0 0,0 0 0,0-1 0,1 0 0,-1 0 0,0 0 0,0-1 0,0 0 0,0 0 0,0 0 0,5-4 0,5-3 0,-2-1 0,0 0 0,0-1 0,-1-1 0,0 0 0,18-24 0,-2-4 0,-2-1 0,-1-1 0,-2-1 0,-2-1 0,-2 0 0,-2-2 0,-3 0 0,-1-1 0,-2 0 0,8-81 0,-12 45 0,-8-156 0,1 238 0,0-1 0,0 1 0,0 0 0,0-1 0,0 1 0,-1 0 0,1 0 0,0-1 0,-1 1 0,1 0 0,-1 0 0,1 0 0,-2-2 0,2 3 0,-1 0 0,1 0 0,0 0 0,-1 0 0,1 0 0,0 0 0,0 0 0,-1 0 0,1 0 0,0 0 0,-1 0 0,1 0 0,0 0 0,0 0 0,-1 0 0,1 0 0,0 0 0,0 0 0,-1 1 0,1-1 0,0 0 0,0 0 0,-1 0 0,1 0 0,0 1 0,0-1 0,0 0 0,-1 0 0,1 1 0,0-1 0,0 0 0,0 0 0,0 1 0,-1-1 0,-15 36 0,5 0 0,1 0 0,-5 48 0,-2 79 0,8-61 0,4-54 0,2 0 0,3 0 0,1 0 0,3-1 0,2 1 0,20 81 0,-24-122 0,1 1 0,-1-1 0,1-1 0,0 1 0,0 0 0,1-1 0,6 9 0,-8-13 0,-1 0 0,1-1 0,-1 1 0,1-1 0,0 1 0,0-1 0,0 1 0,0-1 0,0 0 0,0 0 0,0 0 0,0 0 0,0 0 0,0-1 0,0 1 0,1-1 0,-1 1 0,0-1 0,1 0 0,-1 0 0,0 0 0,0 0 0,1 0 0,-1 0 0,0-1 0,1 1 0,3-2 0,0-1 0,1-1 0,-1 0 0,0 0 0,0 0 0,0-1 0,-1 0 0,6-6 0,1-1 0,0 0 0,-1-2 0,0 1 0,-2-1 0,1-1 0,-2 1 0,0-2 0,10-25 0,-2 4 0,-12 27 0,0 0 0,-1-1 0,0 0 0,-1 0 0,0 0 0,-1 0 0,-1 0 0,0-19 0,-1 26 0,0 6 0,-1 6 0,0 73 0,4-56 0,-2-19 0,1 1 0,-1 0 0,1-1 0,1 1 0,-1-1 0,1 0 0,0 1 0,1-1 0,4 10 0,9 13 0,-14-23 0,1 0 0,0-1 0,0 1 0,0-1 0,1 0 0,-1 1 0,1-1 0,0-1 0,1 1 0,-1-1 0,1 0 0,8 6 0,-11-9 0,1-1 0,-1 1 0,1 0 0,-1-1 0,1 0 0,-1 1 0,1-1 0,0 0 0,-1 0 0,1-1 0,-1 1 0,1 0 0,-1-1 0,1 0 0,-1 0 0,1 1 0,-1-1 0,1-1 0,-1 1 0,0 0 0,0-1 0,0 1 0,1-1 0,-2 1 0,3-3 0,4-3 0,-1 1 0,-1-1 0,1-1 0,-1 0 0,6-10 0,0-5 0,-1 0 0,-1 0 0,-1-1 0,8-37 0,7-16 0,-20 66 0,-3 7 0,0-1 0,1 1 0,-1-1 0,1 1 0,0 0 0,1 0 0,-1 0 0,4-4 0,-6 8 0,1 0 0,-1 0 0,1 0 0,-1-1 0,1 1 0,-1 0 0,0 0 0,1 0 0,-1 0 0,1 0 0,-1 0 0,1 1 0,-1-1 0,1 0 0,-1 0 0,0 0 0,1 0 0,-1 0 0,1 1 0,-1-1 0,0 0 0,1 0 0,-1 0 0,0 1 0,1-1 0,-1 0 0,0 1 0,1-1 0,-1 0 0,0 1 0,1-1 0,-1 1 0,0-1 0,1 1 0,13 20 0,-11-16 0,4 5 0,0 0 0,0 0 0,-2 1 0,1 0 0,-1 0 0,-1 0 0,0 0 0,0 1 0,-1 0 0,-1 0 0,2 12 0,-3 4 0,1-21 0,-2 0 0,1 1 0,-1-1 0,0 1 0,0-1 0,-1 1 0,0-1 0,-1 1 0,0-1 0,-2 9 0,3-15 0,1 0 0,-1-1 0,0 1 0,1 0 0,-1 0 0,0 0 0,1-1 0,-1 1 0,0 0 0,0 0 0,0-1 0,1 1 0,-1-1 0,0 1 0,0-1 0,0 1 0,0-1 0,0 0 0,0 1 0,0-1 0,0 0 0,-2 0 0,1 0 0,-1 0 0,0 0 0,0 0 0,0 0 0,0-1 0,0 0 0,-5-1 0,-3-3 0,0 0 0,-19-12 0,21 12 0,-10-6 0,18 11 0,1 0 0,-1 0 0,1-1 0,-1 1 0,1 0 0,-1-1 0,1 1 0,0 0 0,-1-1 0,1 1 0,0-1 0,-1 1 0,1-1 0,0 1 0,-1-1 0,1 1 0,0-1 0,0 1 0,0-1 0,-1 1 0,1-1 0,0 1 0,0-1 0,0 1 0,0-1 0,0 0 0,1 0 0,-1 1 0,1 0 0,0 0 0,-1 0 0,1 0 0,0 0 0,-1 0 0,1 0 0,0 0 0,-1 0 0,1 1 0,0-1 0,-1 0 0,1 0 0,0 0 0,-1 1 0,1-1 0,-1 0 0,1 1 0,0-1 0,-1 1 0,1-1 0,-1 0 0,1 1 0,-1-1 0,0 1 0,1 0 0,7 4 0,-7-4 0,33 13 0,51 15 0,-76-26 0,1-1 0,-1 0 0,1 0 0,0-1 0,0-1 0,-1 0 0,1 0 0,0-1 0,0 0 0,18-5 0,-22 4 0,0-1 0,0 0 0,-1 0 0,1-1 0,-1 1 0,0-1 0,0-1 0,0 1 0,0-1 0,-1 1 0,0-1 0,6-8 0,-2-1 0,1 0 0,-2 0 0,11-29 0,1-33 0,-16 70 0,-1 3 0,-5 6 0,3-2 0,-1 1 0,0-1 0,1 1 0,-1-1 0,1 1 0,-1-1 0,1 1 0,0 0 0,0-1 0,0 1 0,0-1 0,0 3 0,0 8 0,-5 18 0,-1 62 0,6-76 0,1 0 0,1 1 0,0-1 0,1 0 0,8 24 0,-10-38 0,-1-1 0,0 1 0,1-1 0,-1 1 0,1-1 0,0 0 0,-1 1 0,1-1 0,0 0 0,0 0 0,0 0 0,0 1 0,0-1 0,0 0 0,0 0 0,0 0 0,0-1 0,1 1 0,-1 0 0,0 0 0,1-1 0,-1 1 0,0 0 0,1-1 0,-1 0 0,1 1 0,-1-1 0,1 0 0,-1 0 0,1 1 0,-1-1 0,1 0 0,-1-1 0,1 1 0,-1 0 0,0 0 0,3-1 0,5-3 0,-1 1 0,0-1 0,0 0 0,0-1 0,9-7 0,8-4 0,-17 10 0,0 0 0,-1 0 0,1-1 0,-1 0 0,-1 0 0,1 0 0,-1-1 0,0 0 0,4-10 0,-6 13 0,1-5 0,-10 17 0,1 1 0,1 0 0,-1 0 0,2 0 0,-1 0 0,1 1 0,1-1 0,-1 1 0,1 13 0,1-18 0,0 0 0,0 0 0,1 0 0,-1 0 0,1 0 0,0 0 0,0 0 0,1 0 0,-1-1 0,1 1 0,0 0 0,0-1 0,0 0 0,0 1 0,0-1 0,1 0 0,0 0 0,0 0 0,-1 0 0,2-1 0,2 3 0,-5-4 0,0 0 0,0-1 0,0 1 0,0 0 0,-1-1 0,1 1 0,0-1 0,0 1 0,0-1 0,0 0 0,0 1 0,0-1 0,1 0 0,-1 0 0,0 0 0,0 0 0,0 0 0,0 0 0,0 0 0,0 0 0,0 0 0,0 0 0,0 0 0,0-1 0,0 1 0,0-1 0,0 1 0,0 0 0,0-1 0,0 0 0,0 1 0,0-1 0,0 1 0,0-1 0,-1 0 0,1 0 0,0 0 0,-1 1 0,1-1 0,0 0 0,-1 0 0,1 0 0,-1 0 0,1-2 0,1-2 0,0 0 0,0 1 0,-1-1 0,0-1 0,0 1 0,-1 0 0,1-6 0,-1-3 0,-1 0 0,-1 0 0,-6-26 0,6 33 0,0 1 0,0-1 0,-1 0 0,0 1 0,0 0 0,0 0 0,-1 0 0,0 0 0,-7-8 0,10 13 0,-31-26 0,31 26 0,0 0 0,0 0 0,0 1 0,-1-1 0,1 1 0,0-1 0,0 1 0,0-1 0,-1 1 0,1 0 0,0-1 0,0 1 0,-1 0 0,1 0 0,0 0 0,0 0 0,-1 0 0,1 0 0,0 0 0,0 1 0,-1-1 0,1 0 0,0 1 0,0-1 0,0 1 0,-1-1 0,1 1 0,-1 0 0,2 0 0,-1-1 0,0 0 0,1 1 0,-1-1 0,1 0 0,-1 1 0,1-1 0,-1 0 0,1 1 0,-1-1 0,1 1 0,-1-1 0,1 1 0,0-1 0,-1 1 0,1 0 0,0-1 0,0 1 0,-1-1 0,1 1 0,0 0 0,0-1 0,0 1 0,0-1 0,-1 1 0,1 0 0,0-1 0,0 1 0,1 0 0,-1-1 0,0 1 0,0 0 0,0-1 0,0 1 0,0-1 0,1 1 0,-1 0 0,0-1 0,0 1 0,1-1 0,-1 1 0,1-1 0,-1 1 0,0-1 0,1 1 0,-1-1 0,1 1 0,-1-1 0,1 0 0,-1 1 0,1-1 0,-1 0 0,1 1 0,0-1 0,3 2 0,-1-1 0,0 0 0,1 0 0,-1 0 0,1 0 0,-1 0 0,1-1 0,-1 1 0,5-1 0,138-11 0,-139 10 0,1 0 0,-1 1 0,1 0 0,-1 1 0,1 0 0,0 0 0,11 3 0,-17-3 0,0 0 0,0 0 0,0 0 0,0 0 0,0 0 0,0 0 0,0 0 0,0 1 0,-1-1 0,1 1 0,0-1 0,-1 1 0,1 0 0,-1 0 0,1-1 0,-1 1 0,0 0 0,0 0 0,0 0 0,0 1 0,0-1 0,-1 0 0,1 0 0,-1 0 0,1 1 0,-1-1 0,0 0 0,0 4 0,0-4 0,1 8 0,-1 0 0,-1 0 0,1 0 0,-2 0 0,1 0 0,-1 0 0,-6 16 0,2-7 0,8-17 0,5-12 0,10-23 0,2 1 0,26-32 0,-41 59 0,1 0 0,0 0 0,0 1 0,9-6 0,-12 8 0,-1 1 0,1 0 0,0 0 0,0 0 0,0 0 0,0 0 0,0 0 0,0 0 0,0 1 0,0-1 0,0 1 0,0-1 0,1 1 0,-1 0 0,0 0 0,0 0 0,3 0 0,-4 1 0,0-1 0,0 1 0,-1-1 0,1 1 0,0 0 0,-1-1 0,1 1 0,0 0 0,-1-1 0,1 1 0,-1 0 0,1 0 0,-1-1 0,1 1 0,-1 0 0,1 0 0,-1 0 0,0 0 0,1 1 0,3 23 0,-3-14 0,20 71 0,-20-81 0,-1 0 0,0 0 0,1 0 0,-1 0 0,0-1 0,1 1 0,-1 0 0,1 0 0,0-1 0,-1 1 0,1 0 0,-1-1 0,1 1 0,0 0 0,0-1 0,-1 1 0,1-1 0,0 1 0,0-1 0,0 0 0,0 1 0,-1-1 0,1 0 0,0 1 0,0-1 0,0 0 0,0 0 0,0 0 0,0 0 0,0 0 0,0 0 0,0 0 0,-1 0 0,1 0 0,0-1 0,0 1 0,0 0 0,0 0 0,0-1 0,0 1 0,-1-1 0,3 0 0,0-1 0,0 1 0,0-1 0,0 0 0,-1 0 0,1 0 0,0 0 0,-1-1 0,1 1 0,-1-1 0,0 1 0,2-4 0,50-111 0,-41 83 0,-11 28 0,-1 1 0,1-1 0,1 0 0,-1 1 0,1 0 0,0-1 0,0 1 0,1 0 0,-1 0 0,1 1 0,7-8 0,-10 12 0,0 0 0,-1 0 0,1 1 0,-1-1 0,1 0 0,-1 0 0,1 0 0,-1 1 0,1-1 0,-1 0 0,1 0 0,-1 1 0,1-1 0,-1 1 0,0-1 0,1 0 0,-1 1 0,1-1 0,-1 1 0,0-1 0,1 1 0,-1-1 0,0 1 0,1 0 0,9 16 0,-3-4 0,0 1 0,-1 0 0,0 0 0,-1 0 0,-1 1 0,0 0 0,-1 0 0,-1 0 0,0 0 0,-1 17 0,-1-29 0,-1 0 0,1 0 0,-1 1 0,0-1 0,0 0 0,0 0 0,-1 0 0,1 0 0,-1 0 0,0 0 0,1-1 0,-1 1 0,0 0 0,-1-1 0,1 0 0,0 1 0,-1-1 0,-4 3 0,5-4 0,0 0 0,1 0 0,-1 0 0,0 0 0,0 0 0,0 0 0,0-1 0,0 1 0,0-1 0,1 1 0,-1-1 0,0 0 0,0 0 0,0 0 0,-1 0 0,1 0 0,1 0 0,-1-1 0,0 1 0,0-1 0,0 1 0,0-1 0,0 0 0,0 1 0,0-1 0,1 0 0,-1 0 0,0-1 0,1 1 0,-1 0 0,-1-2 0,2 2 0,1 1 0,-1-1 0,0 0 0,0 0 0,1 1 0,-1-1 0,1 0 0,-1 0 0,1 0 0,-1 0 0,1 0 0,-1 0 0,1 0 0,0 0 0,-1 0 0,1 0 0,0 0 0,0 0 0,0 0 0,0 0 0,0 0 0,0 0 0,0 0 0,0 0 0,0 0 0,1 0 0,-1 0 0,0 0 0,1 0 0,-1 0 0,0 0 0,1 0 0,0 0 0,-1 0 0,1 0 0,-1 1 0,1-1 0,0 0 0,0 0 0,-1 1 0,1-1 0,0 0 0,0 1 0,0-1 0,0 1 0,0-1 0,0 1 0,0 0 0,0-1 0,0 1 0,0 0 0,0-1 0,0 1 0,0 0 0,0 0 0,0 0 0,0 0 0,0 0 0,0 0 0,0 0 0,0 1 0,0-1 0,2 1 0,68 13 0,68 11 0,-138-24 0,0-1 0,-1 0 0,1 0 0,0 0 0,0 1 0,-1-1 0,1 0 0,0 1 0,0-1 0,-1 0 0,1 1 0,0-1 0,-1 1 0,1-1 0,-1 1 0,1 0 0,-1-1 0,1 1 0,-1-1 0,1 1 0,-1 0 0,1-1 0,-1 1 0,0 0 0,1 0 0,-1-1 0,0 1 0,0 0 0,0 0 0,0 0 0,1-1 0,-1 3 0,0-2 0,0 1 0,-1-1 0,1 0 0,0 1 0,0-1 0,-1 1 0,1-1 0,-1 0 0,1 1 0,-1-1 0,1 0 0,-1 0 0,0 1 0,0-1 0,1 0 0,-1 0 0,0 0 0,-2 2 0,0-2 69,1 1-1,-1-1 1,1 0-1,-1 0 1,0 0 0,0 0-1,0 0 1,0 0-1,1-1 1,-1 1 0,0-1-1,0 0 1,-4 0-1,-32-6-3087,34 5 1143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57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18695,'0'0'2432,"61"39"-2392,-45-23-104,-8 0 8,-2-4-32,-6-4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8:58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 14368,'0'0'3343,"103"-39"-3031,-54 33 8,-1 8-120,-2 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06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19 661 8840,'0'0'9671,"13"-4"-9173,-6 2-437,11-3 255,33-15 0,-44 16-197,-1 1 1,1-1-1,-1 0 1,1-1-1,-1 0 1,-1 0-1,1 0 1,-1 0-1,8-10 1,-5 3 66,-1-1 1,-1 1-1,0-1 1,0 0-1,-2 0 1,1-1-1,-2 0 1,4-25-1,-4 11 188,-2 1 1,0-1-1,-6-44 1,3 60-190,0 1 1,-5-19-1,6 27-105,-1-1-1,1 1 0,0 0 1,-1-1-1,0 1 0,0 0 1,0 0-1,0 0 0,0 0 1,-1 0-1,1 1 0,-5-5 1,6 7-45,0-1 0,0 1 0,0-1 1,-1 1-1,1 0 0,0-1 1,0 1-1,0 0 0,-1 0 0,1 0 1,0 0-1,0 0 0,-1 0 1,1 0-1,0 0 0,0 0 1,0 1-1,-1-1 0,1 0 0,0 1 1,0-1-1,0 1 0,0 0 1,0-1-1,0 1 0,0 0 0,0-1 1,-2 3-1,-1 1 12,0 0 1,0 0-1,0 0 0,-5 10 1,-2 4 57,1 0 1,2 1 0,-13 35-1,-12 67 236,11-35-91,15-53-81,1 1 1,1-1 0,2 1-1,2-1 1,0 1 0,3 0-1,9 57 1,-5-42 322,-6-49-468,0 1 0,0 0 0,0 0 0,0 0-1,0 0 1,0 0 0,0 0 0,1 0 0,-1-1 0,0 1 0,0 0 0,1 0-1,-1 0 1,1-1 0,-1 1 0,1 0 0,-1 0 0,1-1 0,0 1-1,-1 0 1,1-1 0,0 1 0,-1-1 0,1 1 0,0-1 0,0 1 0,-1-1-1,1 0 1,0 1 0,1-1 0,-1 1 3,1-1 1,0 0-1,-1 0 0,1 0 1,-1 0-1,1 0 0,-1 0 1,1 0-1,-1-1 0,1 1 1,0 0-1,-1-1 0,0 0 1,1 1-1,-1-1 0,1 0 1,0 0-1,33-22 159,-1-1-1,-2-1 1,58-58 0,4-35 335,-80 96-341,-7 9 21,-3 12-102,6 15-99,1 0 0,0 0 0,0-1 0,2 0 0,-1-1 0,19 13 0,-29-24 0,35 26 0,-35-26 0,0 0 0,0 0 0,-1 0 0,1-1 0,0 1 0,0-1 0,0 1 0,0-1 0,0 0 0,0 0 0,1 1 0,-1-1 0,0-1 0,0 1 0,0 0 0,0 0 0,0-1 0,3-1 0,-2 1 0,0 0 0,1 0 0,-1-1 0,0 1 0,-1-1 0,1 0 0,0 0 0,0 0 0,-1 0 0,1-1 0,-1 1 0,0-1 0,0 1 0,0-1 0,0 0 0,0 0 0,-1 0 0,1 0 0,-1 0 0,1 0 0,-1 0 0,0-1 0,-1 1 0,2-6 0,-1 1 0,0-1 0,0 1 0,-1-1 0,0 1 0,0 0 0,-1-1 0,0 1 0,0 0 0,-5-15 0,6 22 0,-1 0 0,1 0 0,0 1 0,0-1 0,0 0 0,-1 1 0,1-1 0,-1 0 0,1 0 0,0 1 0,-1-1 0,1 1 0,-1-1 0,1 0 0,-1 1 0,0-1 0,1 1 0,-1-1 0,1 1 0,-1 0 0,0-1 0,0 1 0,0 0 0,0 0 0,1 0 0,-1 0 0,0 0 0,1 0 0,-1 0 0,0 0 0,1 1 0,-1-1 0,0 0 0,1 0 0,-1 1 0,1-1 0,-1 1 0,1-1 0,-1 0 0,1 1 0,-1-1 0,0 2 0,-2 1 0,1 0 0,-1 0 0,1 1 0,0-1 0,0 1 0,-2 5 0,2-3 0,1 0 0,0 1 0,0-1 0,0 0 0,1 0 0,0 1 0,0-1 0,0 0 0,1 0 0,0 1 0,1-1 0,-1 0 0,3 6 0,1 0 0,0 0 0,0 0 0,1-1 0,1 0 0,10 15 0,-14-23 0,-1 0 0,0 0 0,1-1 0,-1 1 0,1-1 0,0 1 0,-1-1 0,1 0 0,0 0 0,1 0 0,-1 0 0,0-1 0,1 1 0,-1-1 0,0 0 0,1 0 0,-1 0 0,1 0 0,0-1 0,-1 1 0,1-1 0,0 0 0,-1 0 0,1-1 0,0 1 0,-1-1 0,1 0 0,-1 1 0,1-1 0,-1-1 0,1 1 0,-1-1 0,0 1 0,0-1 0,4-2 0,23-20 0,-1-1 0,-1-2 0,-2 0 0,40-53 0,-64 78 0,7-12 0,0 0 0,-1 0 0,0-1 0,-1 0 0,-1 0 0,0-1 0,-1 0 0,-1 0 0,-1 0 0,3-32 0,-2-5 0,-3 0 0,-6-55 0,3 67 0,-2 1 0,-17-72 0,15 98 0,6 14 0,0 0 0,0 0 0,0 0 0,0 0 0,0 0 0,-1 0 0,1 0 0,0 0 0,0 0 0,0 0 0,0-1 0,0 1 0,0 0 0,0 0 0,-1 0 0,1 0 0,0 0 0,0 0 0,0 0 0,0 0 0,0 0 0,0 0 0,-1 0 0,1 0 0,0 0 0,0 0 0,0 0 0,0 0 0,0 0 0,0 0 0,-1 0 0,1 1 0,0-1 0,0 0 0,0 0 0,0 0 0,0 0 0,0 0 0,0 0 0,0 0 0,-1 0 0,1 0 0,0 0 0,0 1 0,0-1 0,0 0 0,-8 23 0,6-16 0,-9 47 0,3 1 0,-4 100 0,11-90 0,2-1 0,19 116 0,-15-146 0,20 61 0,-23-91 0,-1-1 0,1 1 0,0-1 0,0 0 0,0 0 0,0 0 0,1 0 0,-1 0 0,1 0 0,6 4 0,-8-6 0,0 0 0,0 0 0,0-1 0,1 1 0,-1 0 0,0-1 0,1 1 0,-1-1 0,0 1 0,1-1 0,-1 1 0,0-1 0,1 0 0,-1 0 0,1 0 0,-1 0 0,1 0 0,-1 0 0,0 0 0,1 0 0,-1-1 0,1 1 0,-1-1 0,0 1 0,1-1 0,-1 1 0,0-1 0,0 0 0,1 1 0,1-2 0,11-12 0,-1 1 0,0-2 0,-1 0 0,-1 0 0,0-1 0,-1 0 0,-1-1 0,12-27 0,-6-9 0,-5 81 0,-6-14 0,4 12 0,0-1 0,2-1 0,0 1 0,18 27 0,-27-50 0,0-1 0,0 1 0,0 0 0,0-1 0,0 0 0,0 1 0,1-1 0,-1 0 0,0 0 0,1 0 0,-1 0 0,1 0 0,-1 0 0,1 0 0,0 0 0,-1 0 0,1-1 0,0 1 0,-1-1 0,1 1 0,0-1 0,0 0 0,0 0 0,-1 0 0,1 0 0,0 0 0,0 0 0,0 0 0,0-1 0,-1 1 0,1 0 0,0-1 0,-1 0 0,1 1 0,2-2 0,2-2 0,0 0 0,-1 0 0,1 0 0,-1-1 0,0 0 0,0 0 0,0 0 0,4-8 0,-2 3 0,0 0 0,-2-1 0,1 1 0,-1-2 0,6-20 0,11-63 0,-14 53 0,-2 23 0,1 73 0,-2-28 0,1 0 0,2-1 0,0 0 0,14 30 0,-5-15 0,-15-32 0,2 0 0,-1-1 0,1 1 0,1-1 0,-1 0 0,6 7 0,-9-13 0,0 0 0,0 1 0,0-1 0,0 0 0,1 0 0,-1-1 0,0 1 0,0 0 0,1 0 0,-1 0 0,0-1 0,1 1 0,-1-1 0,1 1 0,-1-1 0,1 0 0,-1 1 0,1-1 0,-1 0 0,1 0 0,-1 0 0,1 0 0,-1 0 0,1 0 0,-1-1 0,1 1 0,-1-1 0,0 1 0,1-1 0,-1 1 0,1-1 0,-1 1 0,0-1 0,1 0 0,-1 0 0,0 0 0,0 0 0,0 0 0,0 0 0,0 0 0,2-2 0,6-8 0,0-1 0,0-1 0,-1 1 0,-1-1 0,0 0 0,10-26 0,5-10 0,-3-3 0,7 77 0,-13-17 0,0 1 0,0-1 0,0-1 0,1-1 0,0 0 0,1 0 0,-1-1 0,1-1 0,26 4 0,-34-8 0,-1-1 0,0 0 0,1 0 0,-1 0 0,0 0 0,1-1 0,-1 0 0,0-1 0,0 1 0,0-1 0,-1 0 0,1 0 0,-1-1 0,0 0 0,0 0 0,0 0 0,0-1 0,-1 1 0,7-10 0,-10 12 0,0-1 0,-1 1 0,0-1 0,1 1 0,-1-1 0,0 1 0,0-1 0,-1 1 0,1-1 0,0 1 0,-1-1 0,1 1 0,-1 0 0,0-1 0,0 1 0,0 0 0,0-1 0,0 1 0,-1 0 0,1 0 0,-1 0 0,-1-2 0,1 2 0,1 0 0,-1 0 0,0 1 0,1-1 0,-1 0 0,0 1 0,0-1 0,0 1 0,-1 0 0,-2-2 0,4 3 0,0 0 0,0-1 0,0 1 0,0 0 0,0 0 0,0 0 0,0 0 0,0 0 0,0 0 0,0 0 0,0 0 0,0 0 0,0 0 0,0 0 0,0 1 0,0-1 0,0 1 0,0-1 0,0 0 0,0 1 0,0 0 0,0-1 0,-1 2 0,-1 1 0,-1 1 0,1-1 0,1 1 0,-1 0 0,0 0 0,1 0 0,0 0 0,0 0 0,0 0 0,1 1 0,-1-1 0,1 1 0,0-1 0,0 1 0,1-1 0,-1 1 0,1 0 0,0 5 0,1 2 0,0-1 0,1 1 0,0-1 0,1 0 0,0 0 0,6 14 0,-8-23 0,1 1 0,-1 0 0,0-1 0,1 1 0,-1-1 0,1 1 0,-1-1 0,1 0 0,0 1 0,0-1 0,0 0 0,1 0 0,-1-1 0,0 1 0,1 0 0,-1-1 0,1 1 0,0-1 0,-1 0 0,1 0 0,0 0 0,0 0 0,-1-1 0,5 1 0,-2 0 0,-1-2 0,0 1 0,1 0 0,-1-1 0,0 0 0,0 0 0,1 0 0,-1-1 0,0 1 0,0-1 0,0 0 0,-1 0 0,1 0 0,0-1 0,5-4 0,130-116 0,-138 122 0,0 0 0,0 0 0,0 0 0,0 0 0,0 1 0,0-1 0,0 0 0,0 0 0,0 1 0,1-1 0,-1 1 0,0-1 0,0 1 0,0 0 0,1-1 0,-1 1 0,0 0 0,1 0 0,-1 0 0,2 0 0,-2 0 0,-1 1 0,1-1 0,0 1 0,0-1 0,-1 1 0,1-1 0,0 1 0,-1-1 0,1 1 0,0 0 0,-1 0 0,1-1 0,-1 1 0,1 0 0,-1 0 0,1-1 0,-1 1 0,0 0 0,1 0 0,-1 0 0,0 1 0,1 3 0,0 1 0,0-1 0,-1 1 0,1 0 0,-1-1 0,-1 1 0,0 7 0,-6 11 0,5-19 0,1 1 0,-1-1 0,1 1 0,-1 9 0,2-15 0,0 0 0,0 1 0,0-1 0,0 0 0,0 0 0,0 0 0,0 0 0,1 0 0,-1 1 0,0-1 0,0 0 0,0 0 0,0 0 0,0 0 0,0 0 0,0 1 0,0-1 0,0 0 0,0 0 0,1 0 0,-1 0 0,0 0 0,0 0 0,0 0 0,0 0 0,0 1 0,0-1 0,1 0 0,-1 0 0,0 0 0,0 0 0,0 0 0,0 0 0,0 0 0,1 0 0,-1 0 0,0 0 0,0 0 0,0 0 0,0 0 0,1 0 0,-1 0 0,0 0 0,0 0 0,0 0 0,0 0 0,0 0 0,1-1 0,-1 1 0,0 0 0,0 0 0,0 0 0,0 0 0,0 0 0,0 0 0,0 0 0,1 0 0,-1-1 0,0 1 0,0 0 0,0 0 0,0 0 0,0 0 0,0 0 0,0-1 0,0 1 0,8-8 0,14-37 0,-17 44 0,-4-1 0,-1-1 0,0 1 0,0 1 0,-1 0 0,2 0 0,-1-1 0,0 1 0,0 0 0,0 0 0,1-1 0,-1 1 0,0 0 0,1 0 0,-1 0 0,1-1 0,0 1 0,1-1 0,3-8 0,-5 8 0,-1 0 0,1 0 0,-1 0 0,1 1 0,-1-1 0,0 0 0,0 1 0,0-1 0,0 0 0,0 1 0,0-1 0,0 1 0,0 0 0,-1-1 0,1 1 0,-1 0 0,1 0 0,-1-1 0,1 1 0,-1 1 0,0-1 0,1 0 0,-1 0 0,0 0 0,-2 0 0,1 2 0,2 0 0,-1-1 0,0 1 0,0 0 0,0 0 0,0 0 0,0 1 0,1-1 0,-1 0 0,1 1 0,-1-1 0,1 1 0,-1-1 0,1 1 0,0 0 0,0-1 0,0 1 0,0 0 0,-1 2 0,-15 41 0,15-36 0,-2 2 0,2 0 0,-1 0 0,1 0 0,1 0 0,0 1 0,1-1 0,0 0 0,0 1 0,1-1 0,1 0 0,0 0 0,1 0 0,0 0 0,0 0 0,8 16 0,-10-25 0,-1-1 0,1 0 0,0 0 0,0 0 0,0 0 0,-1 0 0,1 0 0,0 0 0,0 0 0,0 0 0,1 0 0,-1 0 0,0-1 0,0 1 0,0 0 0,1-1 0,-1 1 0,0-1 0,0 1 0,1-1 0,1 1 0,0-1 0,1 0 0,-1 0 0,0-1 0,0 1 0,0 0 0,0-1 0,0 0 0,0 0 0,4-1 0,1-2 0,1 0 0,-1 0 0,-1-1 0,1 0 0,-1-1 0,7-6 0,11-11 0,60-55 0,-50 39 0,-35 39 0,0 0 0,0 0 0,0 0 0,0 0 0,0 0 0,1 0 0,-1 0 0,0 0 0,0-1 0,0 1 0,0 0 0,0 0 0,0 0 0,0 0 0,1 0 0,-1 0 0,0 0 0,0 0 0,0 0 0,0 0 0,0 0 0,0 0 0,1 0 0,-1 0 0,0 0 0,0 0 0,0 0 0,0 0 0,0 0 0,0 0 0,1 0 0,-1 0 0,0 0 0,0 0 0,0 1 0,0-1 0,0 0 0,0 0 0,0 0 0,1 0 0,-1 0 0,0 0 0,0 0 0,0 0 0,0 1 0,0-1 0,0 0 0,0 0 0,0 0 0,0 0 0,3 12 0,-1 12 0,1 46 0,-4-55 0,1-6 0,18-19 0,15-18 0,-24 20 0,-1 0 0,1 1 0,0 0 0,0 1 0,1 0 0,0 0 0,0 1 0,21-7 0,-29 11 0,-1 1 0,1 0 0,0 0 0,-1 0 0,1 1 0,0-1 0,0 0 0,-1 1 0,1-1 0,0 1 0,-1-1 0,1 1 0,-1 0 0,1 0 0,-1-1 0,1 1 0,-1 0 0,0 1 0,1-1 0,1 1 0,25 32 0,-15-17 0,-5-7 0,1-1 0,0 0 0,0 0 0,1-1 0,0-1 0,0 1 0,1-2 0,0 1 0,0-2 0,14 6 0,-14-7 0,-1 0 0,1 1 0,-1 0 0,-1 0 0,1 1 0,-1 0 0,0 1 0,13 12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07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11552,'0'0'4696,"81"22"-3849,-9-14-175,17 2 16,-2-4-88,-1-1 0,-3-3-48,2-2 0,-11-2-120,-5-3 8,-5 5-120,-19 0 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14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336 348 3808,'0'0'8632,"-10"-1"-8223,5 1-340,0-1-15,0 0 0,0 1 1,0 0-1,1 0 0,-1 0 0,0 0 0,0 1 0,0 0 0,1 0 0,-1 0 0,0 0 0,1 1 0,-7 3 1,-16 12 424,1 0 0,-32 29 0,46-36-330,1 1-1,1 0 1,0 0 0,0 1 0,1 0-1,-13 25 1,9-12 105,2 0-1,1 0 0,-7 28 0,17-50-225,-1-1-1,1 0 1,0 0-1,-1 0 1,1 1-1,0-1 1,0 0-1,1 0 1,-1 1-1,0-1 1,1 0-1,-1 0 1,1 0-1,0 1 1,0-1-1,0 0 1,0 0-1,0 0 0,0 0 1,0-1-1,1 1 1,-1 0-1,1 0 1,-1-1-1,1 1 1,0-1-1,3 3 1,-3-3-3,1 1 1,0-1 0,0 0-1,0 0 1,0 0-1,0 0 1,0 0 0,0-1-1,1 0 1,-1 1-1,0-1 1,0 0 0,0 0-1,0-1 1,0 1-1,1-1 1,-1 1 0,0-1-1,4-2 1,3-2 15,0 0 0,-1 0 0,1-1 0,-1-1 0,0 0 0,-1 0 0,0-1 0,0 0 0,0 0 0,9-14 0,5-11 138,29-58 1,-33 57-64,-13 25-66,-1 1-1,-1-1 1,0 0-1,0 0 1,-1 0-1,0 0 1,-1-1-1,0 1 1,0-13-1,-2 13 98,-3 15 24,-3 16-40,4-3-73,0 1-1,2-1 0,0 1 1,3 28-1,-1-42-34,0 0-1,0 1 1,1-1 0,0 0 0,0 0-1,0 0 1,1 0 0,0 0 0,0-1-1,0 1 1,1-1 0,0 0 0,0 0-1,0 0 1,1 0 0,-1-1 0,8 6-1,-6-6 14,-1-1-1,1 1 1,-1-1 0,1 0-1,0 0 1,10 3-1,-12-5-14,0-1 1,0 1-1,0-1 0,0 0 0,0 0 0,0 0 0,0-1 1,0 1-1,0-1 0,0 0 0,0 0 0,4-2 0,7-3 59,-1 0-1,0-2 1,0 0 0,0 0-1,18-16 1,58-58 411,-61 54-296,0-3 65,-20 21-77,1 0 0,0 1 1,0 0-1,17-12 0,-26 21-177,-1 0 0,0 0 0,0 0 1,0 0-1,1 0 0,-1 0 0,0 0 0,0 0 0,0 0 0,1 0 0,-1 0 0,0 0 0,0 0 0,0 0 0,1 1 0,-1-1 0,0 0 0,0 0 0,0 0 0,0 0 1,1 0-1,-1 0 0,0 0 0,0 1 0,0-1 0,0 0 0,0 0 0,0 0 0,0 0 0,1 1 0,-1-1 0,0 0 0,0 0 0,0 0 0,0 0 0,0 1 1,0-1-1,0 0 0,0 0 0,0 0 0,0 1 0,0-1 0,3 17 123,-1 20 27,-6 146 562,6-182-534,3-4-94,6-9-24,-10 10-36,74-89 362,-48 57-259,-21 26-93,0 0 1,0 0 0,1 1-1,0 0 1,16-13 0,-23 20-39,1-1 0,-1 1-1,0 0 1,1-1 0,-1 1 0,1 0 0,-1 0 0,0-1 0,1 1-1,-1 0 1,1 0 0,-1 0 0,1-1 0,-1 1 0,1 0 0,-1 0-1,1 0 1,-1 0 0,1 0 0,-1 0 0,1 0 0,-1 0 0,1 0-1,-1 0 1,1 0 0,-1 0 0,1 1 0,-1-1 0,1 0 0,-1 0-1,1 0 1,-1 1 0,1-1 0,-1 0 0,0 1 0,1-1 0,-1 0-1,1 1 1,-1-1 0,0 0 0,1 1 0,-1-1 0,0 1-1,0-1 1,1 1 0,-1-1 0,0 1 0,0-1 0,0 1 0,0-1-1,1 1 1,-1-1 0,0 1 0,0-1 0,0 1 0,0-1 0,0 2-1,-2 37 24,1-31-21,-1 6 8,0 2 11,0 0 0,1 0 0,1 0 0,0 0 0,1 0 0,1 0 0,6 24 0,-8-38-18,1-1 0,0 1 1,-1-1-1,1 1 0,0-1 1,0 1-1,0-1 0,0 1 1,0-1-1,0 0 0,1 1 1,-1-1-1,0 0 0,1 0 0,-1 0 1,1 0-1,-1 0 0,1-1 1,-1 1-1,4 1 0,-2-2 4,1 1-1,-1-1 0,1 1 0,-1-1 1,1 0-1,0 0 0,-1 0 1,1-1-1,5-1 0,5-2 16,1-1-1,-1 0 0,22-13 1,-35 18-23,204-121 195,-124 77 40,-88 50-219,-1 0 0,1 0 1,0 0-1,1 1 0,-1 0 0,1 1 0,1-1 0,-9 16 0,9-16-21,1 1-1,0 0 1,1 1-1,0-1 1,0 1-1,1-1 0,0 1 1,0 0-1,1 0 1,-1 15-1,3-22 5,-1 1 0,1 0 0,-1-1 0,1 1 0,0-1 0,0 1 0,0-1 0,0 0 0,0 1 0,1-1 0,-1 0 0,1 0 0,0 0 0,-1 0 0,1 0 0,0 0 0,0 0 0,0-1 0,0 1 0,1-1 0,-1 0 0,0 1 0,1-1 0,-1 0 0,0 0 0,1 0 0,0-1 0,-1 1 0,1-1 0,-1 1 0,1-1 0,0 0 0,-1 0 0,1 0 0,0 0 0,-1 0 0,1-1 0,-1 1 0,1-1 0,-1 0 0,1 0 0,-1 0 0,1 0 0,3-2 0,3-3 7,0-1 0,0 0 0,0 0 0,-1 0 0,0-1 0,-1-1 0,0 1 0,8-13 0,0-3 39,25-53 0,-29 50-22,-1-1 0,-1 0 1,-2 0-1,0 0 0,-2-1 1,1-34-1,-4 18 16,-2 0 0,-2 0 0,-10-56 0,11 96-35,0-1-1,0 0 1,0 0-1,-1 1 0,0-1 1,0 1-1,-1-1 1,1 1-1,-8-10 0,10 15-4,0 0 0,0-1 0,-1 1 0,1 0 0,0-1 0,0 1 0,-1 0 0,1-1 0,0 1 0,-1 0-1,1 0 1,0 0 0,-1-1 0,1 1 0,-1 0 0,1 0 0,0 0 0,-1 0 0,1 0 0,-1 0 0,1 0 0,-1 0-1,1 0 1,0 0 0,-1 0 0,1 0 0,-1 0 0,1 0 0,-1 0 0,1 0 0,0 0 0,-1 0 0,0 1-1,-11 12-13,-4 24-9,12-21 8,0 0-1,1 0 1,1 0-1,0 1 1,2-1-1,1 31 1,3-11-46,1-2 1,12 41-1,-1-27 7,2-1 0,2-1 0,43 71 0,-55-103 35,4 5-270,20 25 0,-20-28-2855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11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115 649 9944,'0'0'7959,"-1"12"-7519,-43 320 2355,35-242-2092,-9 50 463,10-97-749,3-13 371,-12 38 1,17-67-711,-1 0 1,1 0 0,0 0 0,0 0-1,-1 0 1,1 0 0,0 0 0,-1 0 0,1-1-1,-1 1 1,1 0 0,-1 0 0,0 0 0,1 0-1,-1-1 1,-1 2 0,-1-14 878,3-31-348,9-49 258,36-159 0,-40 224-702,2 1-1,0 1 1,2-1-1,0 1 1,2 0-1,1 1 0,1 1 1,24-34-1,-27 42-46,-6 10-46,0 0 0,0 0 0,0 1 0,0-1 0,5-4 0,-7 8-51,-1 0 1,0 1-1,1-1 0,-1 0 1,1 0-1,-1 1 0,1-1 1,0 1-1,-1-1 0,1 1 1,-1 0-1,1-1 0,0 1 1,-1 0-1,1 0 0,0 0 0,-1 0 1,1 1-1,0-1 0,-1 0 1,1 1-1,-1-1 0,4 2 1,2 2 2,0 0 1,-1 0-1,1 0 0,-1 1 1,0 0-1,0 0 1,-1 0-1,0 1 1,1 0-1,-2 0 0,1 1 1,7 13-1,-8-12 2,0 1 0,0 0 0,0 1 0,-1-1 0,-1 1 0,0-1 0,0 1 0,-1 0 0,1 18 0,-3-20-26,0 0 0,0 0 0,-1 0 0,0 0 0,0 0 0,-1 0 0,0 0 0,0-1 0,-1 1 0,-5 7 0,8-12 0,-1 0 0,0 0 0,0 0 0,-1-1 0,1 1 0,-1-1 0,1 1 0,-1-1 0,0 0 0,0 0 0,1 0 0,-2 0 0,1-1 0,0 1 0,0-1 0,0 0 0,-1 0 0,1 0 0,-1 0 0,1-1 0,0 1 0,-1-1 0,1 0 0,-1 0 0,1 0 0,-4-1 0,3 1 0,0-1 0,0 1 0,1-1 0,-1 0 0,1 0 0,-1-1 0,1 1 0,-1-1 0,1 1 0,0-1 0,-1 0 0,1-1 0,0 1 0,1 0 0,-1-1 0,0 0 0,1 1 0,-1-1 0,1 0 0,0 0 0,-2-4 0,2-6 0,3 13 0,-1-1 0,1 1 0,0-1 0,-1 1 0,1 0 0,0-1 0,0 1 0,-1 0 0,1-1 0,0 1 0,0 0 0,-1 0 0,1 0 0,0 0 0,0 0 0,-1 0 0,1 0 0,0 0 0,1 0 0,29 0 0,15 1 0,59-8 0,-90 5 0,1-1 0,-1 0 0,0-1 0,0-1 0,-1-1 0,0 0 0,26-14 0,-17 5 0,-1-1 0,0-1 0,-2-1 0,0-1 0,0 0 0,-2-2 0,-1 0 0,0-1 0,-2-1 0,0 0 0,-2-1 0,0 0 0,-2-1 0,-1-1 0,-1 1 0,-1-2 0,-1 1 0,-1-1 0,-2 0 0,-1 0 0,-1-1 0,-1-33 0,-2 18 0,-1 0 0,-2 0 0,-2 0 0,-14-50 0,15 72 0,5 18 0,-1-1 0,0 1 0,1-1 0,-1 1 0,-1 0 0,1 0 0,-3-6 0,4 8 0,-1 1 0,1 0 0,0 0 0,-1 0 0,1-1 0,0 1 0,0 0 0,-1 0 0,1 0 0,0 0 0,-1-1 0,1 1 0,0 0 0,-1 0 0,1 0 0,0 0 0,-1 0 0,1 0 0,0 0 0,-1 0 0,1 0 0,0 0 0,-1 0 0,1 0 0,0 0 0,-1 1 0,1-1 0,0 0 0,-1 0 0,1 0 0,0 0 0,-1 0 0,1 1 0,0-1 0,0 0 0,-1 0 0,1 1 0,0-1 0,0 0 0,0 0 0,-1 1 0,1-1 0,0 0 0,0 1 0,0-1 0,0 0 0,-1 0 0,1 1 0,0-1 0,0 1 0,-8 19 0,1 4 0,2 1 0,1 1 0,-2 45 0,7 78 0,-1-146 0,16 230 0,-8-173 0,28 108 0,-24-118 0,-9-34 0,10 30 0,-13-45 0,0-1 0,0 1 0,1 0 0,-1-1 0,0 1 0,1 0 0,-1-1 0,0 1 0,1-1 0,-1 1 0,1-1 0,-1 1 0,1-1 0,-1 1 0,1-1 0,-1 1 0,1-1 0,0 0 0,-1 1 0,1-1 0,-1 0 0,1 0 0,0 1 0,-1-1 0,1 0 0,1 0 0,-1 0 0,1 0 0,-1 0 0,1 0 0,-1-1 0,1 1 0,0-1 0,-1 1 0,0-1 0,1 0 0,-1 1 0,2-2 0,5-3 0,-1-1 0,0 1 0,7-9 0,-12 12 0,43-47 0,-26 28 0,1 0 0,29-23 0,-40 38 0,-1 0 0,0 1 0,1 0 0,0 1 0,0-1 0,0 2 0,1-1 0,-1 1 0,1 1 0,15-2 0,-8 2 0,0 2 0,0 0 0,0 1 0,30 5 0,64 22 0,-95-24 0,-10-4 0,-11-4 0,-20-16 0,19 15 0,-1 0 0,0 0 0,0 0 0,-9-5 0,4 5 0,0 1 0,1 0 0,-2 0 0,-13-2 0,21 5 0,1 1 0,-1-1 0,0 1 0,0 0 0,0 0 0,0 1 0,1-1 0,-1 1 0,0 0 0,0 1 0,1-1 0,-1 1 0,-7 4 0,7-4 0,0 1 0,1-1 0,-1 1 0,1 1 0,-1-1 0,1 1 0,0-1 0,1 1 0,-1 0 0,1 0 0,0 1 0,0-1 0,0 1 0,0 0 0,1-1 0,0 1 0,0 0 0,0 1 0,0-1 0,1 0 0,0 0 0,0 1 0,0 6 0,1-3 0,1 0 0,0 1 0,0-1 0,1 0 0,0 1 0,0-1 0,1 0 0,1-1 0,-1 1 0,1 0 0,1-1 0,-1 0 0,10 12 0,-13-19 0,0 1 0,1 0 0,-1-1 0,0 0 0,0 1 0,1-1 0,-1 0 0,1 1 0,-1-1 0,1 0 0,0 0 0,0 0 0,-1-1 0,1 1 0,0 0 0,0-1 0,0 1 0,-1-1 0,1 1 0,4-1 0,-4 0 0,1-1 0,0 1 0,0-1 0,0 0 0,0 0 0,-1 0 0,1 0 0,0 0 0,-1 0 0,1-1 0,-1 1 0,4-3 0,2-4 0,1 0 0,-1 0 0,0-1 0,-1 0 0,10-15 0,-2-1 0,-2 0 0,-1-1 0,14-42 0,-26 68 0,0-1 0,0 1 0,1-1 0,-1 0 0,0 1 0,1-1 0,-1 1 0,0-1 0,1 1 0,-1-1 0,1 1 0,-1-1 0,0 1 0,1 0 0,0-1 0,-1 1 0,1 0 0,-1-1 0,1 1 0,-1 0 0,1-1 0,0 1 0,-1 0 0,1 0 0,-1 0 0,1 0 0,0 0 0,-1 0 0,1 0 0,0 0 0,-1 0 0,1 0 0,-1 0 0,1 0 0,0 0 0,-1 0 0,1 1 0,-1-1 0,1 0 0,0 0 0,-1 1 0,1-1 0,-1 0 0,1 1 0,0 0 0,28 22 0,-23-18 0,57 55 0,11 10 0,-72-68 0,1 0 0,-1 0 0,1 0 0,-1-1 0,1 1 0,0-1 0,-1 0 0,1 0 0,0 0 0,0 0 0,0 0 0,0 0 0,0-1 0,0 0 0,0 1 0,0-1 0,0 0 0,0 0 0,3-1 0,-2 0 0,0-1 0,0 1 0,0-1 0,0 0 0,0 0 0,0 0 0,-1-1 0,1 1 0,-1-1 0,0 0 0,6-6 0,1-3 0,0 0 0,-2-1 0,1-1 0,-2 0 0,0 0 0,7-16 0,-3-2 0,-7 18 0,1 0 0,1 1 0,0 0 0,1 0 0,12-18 0,-19 31 0,1-1 0,0 1 0,-1 0 0,1-1 0,-1 1 0,1 0 0,0 0 0,-1 0 0,1 0 0,-1 0 0,1-1 0,0 1 0,-1 0 0,1 0 0,0 1 0,-1-1 0,1 0 0,-1 0 0,1 0 0,0 0 0,-1 0 0,1 1 0,-1-1 0,1 0 0,-1 0 0,1 1 0,0-1 0,-1 1 0,1-1 0,-1 0 0,0 1 0,1-1 0,-1 1 0,1-1 0,-1 1 0,0-1 0,1 2 0,17 21 0,-12-12 0,0 1 0,-1-1 0,0 1 0,-1 0 0,0 0 0,-1 1 0,0-1 0,-1 1 0,0-1 0,-1 1 0,-1 0 0,0-1 0,0 1 0,-2 0 0,-3 19 0,5-31 0,-1 0 0,1 0 0,0 0 0,0 1 0,-1-1 0,1 0 0,-1 0 0,1 0 0,-1 0 0,0 0 0,1 0 0,-1 0 0,0 0 0,0 0 0,0 0 0,0-1 0,1 1 0,-1 0 0,0 0 0,0-1 0,0 1 0,-1-1 0,1 1 0,0-1 0,0 1 0,0-1 0,0 0 0,0 1 0,-1-1 0,1 0 0,0 0 0,0 0 0,0 0 0,-1 0 0,1 0 0,0 0 0,0 0 0,0-1 0,-1 1 0,1 0 0,0-1 0,0 1 0,0-1 0,0 1 0,0-1 0,0 1 0,0-1 0,0 0 0,-2-1 0,0-1 0,-1 0 0,0 0 0,1 0 0,0 0 0,-1 0 0,1-1 0,0 0 0,1 1 0,-1-1 0,1 0 0,-4-8 0,4 6 0,-3-13 0,8 14 0,8 7 0,-1 1 0,1 0 0,0 0 0,1-1 0,-1-1 0,0 0 0,18-1 0,0 1 0,-21 0 0,0-1 0,0 0 0,1-1 0,-1 0 0,0 0 0,0-1 0,0 0 0,0-1 0,0 1 0,-1-1 0,11-6 0,1-3 0,-1 0 0,31-29 0,-46 38 0,33-23 0,-27 20 0,1-1 0,13-12 0,-19 15 0,0 0 0,0 0 0,0 1 0,1 0 0,6-4 0,-10 6 0,0 1 0,0-1 0,0 1 0,0-1 0,0 1 0,1-1 0,-1 1 0,0 0 0,0 0 0,0 0 0,1 0 0,-1 0 0,0 0 0,0 0 0,0 0 0,1 0 0,-1 1 0,0-1 0,0 0 0,0 1 0,0-1 0,0 1 0,1-1 0,-1 1 0,0-1 0,0 1 0,0 0 0,1 1 0,2 3 0,1 1 0,-1-1 0,-1 1 0,1 0 0,-1 0 0,0 0 0,-1 1 0,1-1 0,-1 0 0,-1 1 0,1 0 0,-1-1 0,1 12 0,-1 0 0,-1 0 0,0 1 0,-6 33 0,6-46 0,4-11 0,5-14 0,-8 16 0,10-22 0,-8 16 0,1-1 0,1 1 0,-1 0 0,1 0 0,1 0 0,0 1 0,0 0 0,8-8 0,-14 15 0,1 1 0,-1-1 0,1 1 0,-1-1 0,1 1 0,0 0 0,-1-1 0,1 1 0,-1 0 0,1-1 0,0 1 0,-1 0 0,1 0 0,0-1 0,-1 1 0,1 0 0,0 0 0,-1 0 0,1 0 0,0 0 0,-1 0 0,1 0 0,0 0 0,-1 1 0,1-1 0,0 0 0,-1 0 0,1 0 0,0 1 0,-1-1 0,1 0 0,-1 1 0,1-1 0,0 1 0,-1-1 0,1 0 0,-1 1 0,1-1 0,-1 1 0,0-1 0,1 1 0,-1 0 0,1-1 0,-1 1 0,0-1 0,0 1 0,1 0 0,-1-1 0,0 1 0,0 0 0,0-1 0,1 1 0,-1 1 0,2 5 0,0 1 0,-1 0 0,1 11 0,-1-14 0,5 77 0,-5-82 0,0-1 0,0 1 0,0 0 0,0-1 0,0 1 0,0-1 0,0 1 0,0-1 0,0 0 0,0 1 0,0-1 0,-1 0 0,1 0 0,1-1 0,27-35 0,-24 29 0,2-1 0,-1 1 0,1 0 0,0 1 0,0-1 0,1 2 0,9-8 0,-16 13 0,1 1 0,-1-1 0,0 0 0,0 1 0,0-1 0,0 1 0,1 0 0,-1-1 0,0 1 0,0 0 0,1 0 0,-1 0 0,0-1 0,1 1 0,-1 1 0,0-1 0,1 0 0,-1 0 0,0 0 0,0 1 0,1-1 0,-1 1 0,0-1 0,0 1 0,0-1 0,0 1 0,1 0 0,-1-1 0,0 1 0,0 0 0,0 0 0,-1 0 0,1 0 0,0 0 0,0 0 0,0 0 0,0 1 0,3 5 0,0 1 0,0-1 0,0 1 0,3 13 0,-2-6 0,1 3 0,-3-10 0,0 1 0,0-1 0,9 15 0,-11-21 0,0 0 0,0-1 0,0 0 0,0 1 0,0-1 0,1 0 0,-1 1 0,0-1 0,1 0 0,-1 0 0,1 0 0,-1 0 0,1 0 0,-1 0 0,1-1 0,0 1 0,0-1 0,-1 1 0,1-1 0,0 1 0,0-1 0,-1 0 0,1 0 0,3 0 0,14-2 0,-1-1 0,0 0 0,0-2 0,0 0 0,-1-1 0,0-1 0,27-14 0,16-9 0,-38 19 0,0 0 0,-1-1 0,29-22 0,-38 24 0,23-16 0,-32 23 0,-12 10 0,-8 10 0,1 1 0,1 1 0,0 0 0,2 1 0,0 1 0,1 0 0,2 1 0,-10 24 0,18-39 0,1-1 0,0 1 0,0-1 0,0 1 0,1-1 0,0 13 0,0-17 0,1 0 0,-1 0 0,0 0 0,0 0 0,1 0 0,-1 0 0,1 0 0,0 0 0,-1 0 0,1 0 0,0 0 0,0-1 0,0 1 0,0 0 0,1-1 0,-1 1 0,0-1 0,1 1 0,-1-1 0,1 0 0,-1 0 0,1 1 0,0-1 0,0 0 0,3 1 0,-4-2 0,1 0 0,-1 1 0,1-1 0,0 0 0,-1-1 0,1 1 0,-1 0 0,1 0 0,0-1 0,-1 1 0,1-1 0,-1 1 0,1-1 0,-1 1 0,1-1 0,-1 0 0,0 0 0,1 0 0,-1 0 0,0 0 0,0 0 0,0 0 0,1 0 0,-1-1 0,0 1 0,-1 0 0,3-4 0,2-3 0,0-1 0,-1-1 0,5-11 0,-6 13 0,15-30 0,-11 24 0,0-1 0,-1 0 0,6-22 0,-12 37 0,0 0 0,0 0 0,0 0 0,0 0 0,0 0 0,0-1 0,1 1 0,-1 0 0,0 0 0,0 0 0,0 0 0,0 0 0,0 0 0,0 0 0,1 0 0,-1 0 0,0 0 0,0 0 0,0 0 0,0 0 0,0 0 0,1 0 0,-1 0 0,0 0 0,0 0 0,0 0 0,0 0 0,0 0 0,1 0 0,-1 0 0,0 0 0,0 0 0,0 0 0,0 0 0,0 0 0,0 1 0,1-1 0,-1 0 0,0 0 0,0 0 0,0 0 0,0 0 0,0 0 0,0 0 0,0 1 0,0-1 0,0 0 0,0 0 0,0 0 0,1 0 0,-1 0 0,0 0 0,0 1 0,0-1 0,0 0 0,0 0 0,0 0 0,0 0 0,0 0 0,0 1 0,0-1 0,0 0 0,6 12 0,-5-11 0,17 34 0,-8-14 0,1 0 0,1-1 0,1 0 0,17 19 0,-27-37 0,0 1 0,1-1 0,0 0 0,-1 0 0,1 0 0,0-1 0,0 1 0,0-1 0,0 0 0,0 0 0,1 0 0,-1-1 0,0 1 0,6-1 0,-3 3 647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16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179 594 9144,'0'0'13449,"-11"-1"-12991,7 1-415,-1-1 24,1 0-1,-1 1 1,0 0 0,1 0-1,-1 0 1,0 0 0,0 1-1,1 0 1,-1 0 0,0 0-1,1 0 1,-1 1 0,1 0-1,0 0 1,-1 0 0,1 0-1,0 1 1,-7 5 0,3 0 148,0 0 0,1 1 1,0 0-1,0 1 0,1-1 0,0 1 1,-6 16-1,10-21-146,0 0 1,1 0-1,-1 0 0,1 0 0,1 0 1,-1 1-1,1-1 0,-1 0 0,2 0 1,-1 1-1,0-1 0,1 0 1,0 0-1,1 1 0,-1-1 0,1 0 1,0 0-1,2 5 0,-2-6-15,1 0 0,-1 1 0,1-1 0,0 0 0,0-1 0,0 1 0,0 0 0,0-1 0,1 0 0,0 0 0,-1 0 0,1 0 0,1-1 0,-1 1 0,0-1 0,0 0 0,1 0 0,-1-1 1,1 1-1,0-1 0,-1 0 0,1 0 0,0-1 0,0 1 0,0-1 0,-1 0 0,1 0 0,0-1 0,0 1 0,0-1 0,-1 0 0,7-3 0,-1 1 13,-1 0 0,0-1 0,1-1 0,-2 1 0,1-1 0,-1-1 0,10-7 0,3-6 109,23-25 0,-12 10-32,-9 10-28,-1-1 1,-2 0-1,0-2 1,-2 0-1,-1-2 1,18-41-1,-19 32 56,-2-1-1,-1-1 1,-2 0-1,9-69 1,-8-124 700,-7 489-872,-2 85 0,-15-145 0,31-247 0,-11 24 0,15-36 0,-19 53 0,1 1 0,1-1 0,-1 1 0,2 0 0,-1 0 0,16-15 0,-11 13 0,-6 5 0,0 1 0,0 0 0,1 0 0,-1 1 0,9-5 0,-13 8 0,1 0 0,-1 1 0,1-1 0,-1 0 0,1 1 0,-1-1 0,1 1 0,-1 0 0,1 0 0,0 0 0,-1-1 0,1 2 0,0-1 0,-1 0 0,1 0 0,-1 0 0,1 1 0,0-1 0,-1 1 0,1-1 0,-1 1 0,1-1 0,-1 1 0,0 0 0,1 0 0,-1 0 0,0 0 0,3 2 0,3 6 0,0 0 0,0 0 0,-1 1 0,0 0 0,-1 0 0,0 0 0,0 1 0,3 13 0,12 24 0,-9-22 0,-10-21 0,0-1 0,1 0 0,-1 1 0,1-1 0,0 0 0,1 0 0,-1 0 0,1 0 0,-1-1 0,1 1 0,0-1 0,0 0 0,6 5 0,-7-7 0,0-1 0,-1 1 0,1-1 0,0 0 0,0 0 0,-1 1 0,1-1 0,0 0 0,0-1 0,-1 1 0,1 0 0,0 0 0,-1-1 0,4 0 0,26-11 0,-25 9 0,20-11 0,-2-1 0,1-1 0,-2-1 0,34-31 0,-52 45 0,30-28 0,59-63 0,-81 70 0,-8 14 0,-5 10 0,0 0 0,0-1 0,0 1 0,-1 0 0,1 0 0,0-1 0,0 1 0,0 0 0,0 0 0,0 0 0,-1-1 0,1 1 0,0 0 0,0 0 0,0 0 0,0 0 0,-1-1 0,1 1 0,0 0 0,0 0 0,-1 0 0,1 0 0,0 0 0,0 0 0,-1 0 0,1 0 0,0 0 0,0 0 0,-1 0 0,1 0 0,0 0 0,0 0 0,-1 0 0,1 0 0,0 0 0,0 0 0,0 0 0,-1 0 0,1 0 0,0 0 0,-15 3 0,3 4 0,-1 0 0,2 2 0,-1-1 0,1 1 0,0 1 0,1 0 0,-14 18 0,11-11 0,0 0 0,2 2 0,0-1 0,-11 28 0,20-41 0,0 1 0,0-1 0,0 1 0,1 0 0,0-1 0,1 1 0,-1 0 0,1 0 0,0 0 0,0 0 0,1 0 0,0 0 0,0-1 0,3 9 0,-4-13 0,0-1 0,0 0 0,0 1 0,0-1 0,1 1 0,-1-1 0,0 0 0,0 1 0,1-1 0,-1 0 0,0 1 0,0-1 0,1 0 0,-1 1 0,0-1 0,1 0 0,-1 0 0,1 1 0,-1-1 0,0 0 0,1 0 0,-1 0 0,0 0 0,1 1 0,-1-1 0,1 0 0,-1 0 0,1 0 0,-1 0 0,0 0 0,1 0 0,-1 0 0,1 0 0,-1 0 0,1 0 0,-1-1 0,0 1 0,1 0 0,-1 0 0,1 0 0,-1 0 0,1-1 0,16-11 0,-4-2 0,0 0 0,0-1 0,-2-1 0,16-26 0,31-72 0,-38 56 0,-12 33 0,-8 25 0,0 0 0,0 1 0,0-1 0,0 0 0,0 0 0,0 0 0,1 0 0,-1 0 0,0 0 0,0 0 0,0 0 0,0 0 0,0 1 0,0-1 0,0 0 0,0 0 0,0 0 0,0 0 0,1 0 0,-1 0 0,0 0 0,0 0 0,0 0 0,0 0 0,0 0 0,0 0 0,0 0 0,1 0 0,-1 0 0,0 0 0,0 0 0,0 0 0,0 0 0,0 0 0,0 0 0,0 0 0,0 0 0,1 0 0,-1 0 0,0 0 0,0 0 0,0 0 0,0 0 0,0 0 0,0-1 0,0 1 0,0 0 0,0 0 0,1 0 0,-1 0 0,0 0 0,0 0 0,0 0 0,0 0 0,0 0 0,0-1 0,0 1 0,0 0 0,0 0 0,0 0 0,0 0 0,0 0 0,0 0 0,0 0 0,0 0 0,0-1 0,6 17 0,2 23 0,-3-12 0,1-2 0,1 1 0,1-1 0,2 0 0,0 0 0,1-1 0,2-1 0,25 38 0,-36-59 0,0 0 0,-1 0 0,1 0 0,0 0 0,0 0 0,0-1 0,0 1 0,0 0 0,1-1 0,-1 0 0,0 1 0,1-1 0,-1 0 0,1 0 0,-1-1 0,1 1 0,0 0 0,-1-1 0,1 1 0,0-1 0,-1 0 0,1 0 0,0 0 0,3-1 0,-3 0 0,1 0 0,-1-1 0,0 1 0,0-1 0,0 1 0,1-1 0,-2 0 0,1 0 0,0-1 0,0 1 0,-1-1 0,1 1 0,-1-1 0,0 0 0,0 0 0,0 0 0,0 0 0,2-5 0,11-26 0,11-38 0,13-30 0,-33 81 0,1-6 0,-6 26 0,-1 0 0,1 0 0,-1 0 0,1 0 0,-1 0 0,1 0 0,-1 0 0,1 0 0,0 0 0,0 1 0,-1-1 0,1 0 0,0 0 0,0 0 0,0 1 0,0-1 0,1 0 0,-1 1 0,0 0 0,-1 0 0,1 0 0,-1 1 0,1-1 0,0 0 0,-1 0 0,1 1 0,-1-1 0,1 0 0,-1 1 0,1-1 0,-1 1 0,0-1 0,1 0 0,-1 1 0,1-1 0,-1 1 0,0-1 0,1 1 0,-1-1 0,0 1 0,1 0 0,8 18 0,-7-16 0,9 25 0,10 34 0,-12-35 0,22 48 0,-26-63 0,1-1 0,1 0 0,0 0 0,0 0 0,12 11 0,-17-20 0,1 1 0,0-1 0,0 0 0,0 1 0,0-1 0,0-1 0,1 1 0,-1 0 0,0-1 0,1 0 0,-1 1 0,1-1 0,0-1 0,-1 1 0,1-1 0,0 1 0,0-1 0,-1 0 0,1 0 0,0-1 0,-1 1 0,8-2 0,3-3 0,0 0 0,-1 0 0,0-1 0,0-1 0,0 0 0,17-13 0,-1-2 0,36-37 0,-39 33 0,29-36 0,-48 53 0,0-1 0,0 0 0,-1-1 0,0 1 0,-1-1 0,0 0 0,6-20 0,-11 29 0,1 0 0,-1 0 0,0 0 0,0 0 0,1 0 0,-1 0 0,0 0 0,-1 0 0,0-3 0,1 4 0,0 1 0,0-1 0,-1 1 0,1-1 0,0 0 0,0 1 0,-1-1 0,1 1 0,-1 0 0,1-1 0,0 1 0,-1-1 0,1 1 0,-1 0 0,1-1 0,-1 1 0,1 0 0,-1-1 0,1 1 0,-1 0 0,1 0 0,-2-1 0,-1 1 0,0 0 0,0 0 0,0 0 0,0 1 0,0-1 0,0 1 0,0 0 0,0-1 0,0 2 0,0-1 0,-4 2 0,-6 4 0,0 0 0,0 1 0,0 1 0,1 0 0,1 0 0,-1 1 0,2 1 0,-1 0 0,2 0 0,-1 1 0,-12 21 0,17-24 0,0 1 0,1-1 0,0 1 0,0 0 0,1 0 0,0 0 0,-2 19 0,4-22 0,1 0 0,0 0 0,0 0 0,1-1 0,0 1 0,0 0 0,0 0 0,1-1 0,0 1 0,1-1 0,-1 0 0,7 12 0,-8-17 0,0 1 0,0 0 0,0-1 0,0 1 0,0-1 0,0 0 0,0 1 0,0-1 0,1 0 0,-1 1 0,0-1 0,1 0 0,-1 0 0,1 0 0,-1-1 0,1 1 0,0 0 0,-1 0 0,1-1 0,0 1 0,0-1 0,-1 0 0,1 1 0,0-1 0,0 0 0,0 0 0,-1 0 0,1 0 0,0 0 0,0-1 0,0 1 0,-1 0 0,1-1 0,0 0 0,-1 1 0,1-1 0,0 0 0,-1 0 0,1 0 0,1-1 0,3-2 0,-1 0 0,1-1 0,-1 0 0,0 0 0,-1 0 0,1-1 0,-1 1 0,0-1 0,3-7 0,10-24 0,-3 0 0,0-2 0,13-68 0,-21 91 0,-9 24 0,1 0 0,1 0 0,0 0 0,0 1 0,0 11 0,-1 17 0,-3 11 0,-24 182 0,18-164 0,-29 96 0,38-155 0,-1-1 0,1 1 0,-1 0 0,-1-1 0,1 1 0,-1-1 0,0 0 0,0 0 0,-1 0 0,0-1 0,-7 7 0,10-11 0,0 1 0,-1-1 0,1 1 0,-1-1 0,1 0 0,-1 0 0,1 0 0,-1 0 0,0 0 0,0-1 0,1 1 0,-1-1 0,0 0 0,0 0 0,1 0 0,-1 0 0,0 0 0,0-1 0,1 1 0,-1-1 0,0 1 0,1-1 0,-1 0 0,1 0 0,-1-1 0,1 1 0,-1 0 0,1-1 0,0 1 0,-1-1 0,-2-3 0,1 1 0,0 1 0,0-1 0,0-1 0,1 1 0,-1-1 0,1 1 0,0-1 0,0 0 0,1 0 0,-1 0 0,1 0 0,0-1 0,1 1 0,-1-1 0,1 1 0,0-1 0,0 1 0,1-1 0,0 0 0,0-5 0,1 3 0,0 1 0,0-1 0,0 1 0,1 0 0,1 0 0,-1 0 0,1 0 0,0 0 0,0 0 0,1 1 0,0 0 0,0 0 0,0 0 0,11-11 0,8-2 0,1 1 0,1 1 0,32-17 0,-26 15 0,54-28 0,39-25 0,-95 53 0,-1-2 0,48-46 0,-68 60 0,-1-1 0,0 0 0,-1 0 0,0 0 0,0-1 0,-1 0 0,0 0 0,0-1 0,-1 1 0,0-1 0,-1 0 0,0 0 0,-1 0 0,2-14 0,-4 22 0,0-1 0,-1 0 0,1 1 0,0-1 0,-1 0 0,0 1 0,1-1 0,-1 1 0,0-1 0,0 1 0,-1-1 0,1 1 0,0 0 0,-1-1 0,0 1 0,1 0 0,-1 0 0,0 0 0,-3-2 0,4 3 0,-1 0 0,1 0 0,-1 0 0,1 0 0,-1 0 0,0 0 0,1 1 0,-1-1 0,0 1 0,0-1 0,1 1 0,-1-1 0,0 1 0,0 0 0,0 0 0,1 0 0,-1 0 0,0 0 0,0 1 0,0-1 0,1 0 0,-1 1 0,0-1 0,0 1 0,1 0 0,-1 0 0,0-1 0,1 1 0,-3 2 0,-1 1 0,1 0 0,0 1 0,0-1 0,0 1 0,0 0 0,1 0 0,0 0 0,0 1 0,0-1 0,1 1 0,0 0 0,0-1 0,0 1 0,1 0 0,-1 0 0,1 0 0,1 0 0,-1 1 0,1-1 0,0 0 0,2 7 0,-2-4 0,1-1 0,1 0 0,-1 0 0,1 1 0,1-1 0,0 0 0,0-1 0,0 1 0,1 0 0,0-1 0,0 0 0,1 0 0,0 0 0,11 11 0,-9-12 0,-1-1 0,1 1 0,0-1 0,0-1 0,10 6 0,-15-9 0,1-1 0,-1 1 0,1 0 0,-1 0 0,1-1 0,-1 0 0,1 1 0,-1-1 0,1 0 0,-1 0 0,1 0 0,-1-1 0,1 1 0,-1-1 0,1 1 0,-1-1 0,0 0 0,1 0 0,-1 0 0,0 0 0,0 0 0,3-2 0,4-4 0,1-1 0,-2 0 0,1 0 0,-1-1 0,0 0 0,-1 0 0,0-1 0,10-19 0,1-7 0,16-47 0,-26 58 0,-6 17 0,1-1 0,0 1 0,0 0 0,6-9 0,-6 18 0,-1 7 0,2 14 0,4 85 0,-8-93 0,-1 1 0,0 0 0,0-1 0,-2 1 0,-5 19 0,8-34 0,0 1 0,0 0 0,-1-1 0,1 1 0,0-1 0,0 1 0,-1-1 0,1 1 0,0-1 0,-1 1 0,1-1 0,0 1 0,-1-1 0,1 0 0,0 1 0,-1-1 0,1 1 0,-1-1 0,1 0 0,-1 0 0,1 1 0,-1-1 0,1 0 0,-1 0 0,1 1 0,-1-1 0,0 0 0,1 0 0,-1 0 0,1 0 0,-1 0 0,1 0 0,-1 0 0,0 0 0,1 0 0,-1 0 0,1 0 0,-1 0 0,1-1 0,-1 1 0,0 0 0,1 0 0,-1 0 0,1-1 0,-1 1 0,1 0 0,0-1 0,-1 1 0,1-1 0,-1 1 0,1 0 0,-1-1 0,1 0 0,-27-29 0,21 22 0,0 3 0,-9-13 0,16 11 0,11 4 0,124 14 0,-2-1 0,-117-10 0,0 0 0,29 6 0,-37 1 850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18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20 433 9040,'0'0'10994,"-4"-12"-10427,0 3-417,2 5-96,1 0 0,-1 0 1,1 0-1,-1 0 0,1 0 1,0 0-1,1 0 0,-1-1 1,1 1-1,0 0 0,0 0 1,0-1-1,0 1 0,1 0 1,0 0-1,0 0 0,1-5 1,10-17 1372,27-48 1,-32 63-1046,1 1 0,0 0 0,0 0 1,1 1-1,0 0 0,17-13 0,-23 20-213,0 0 1,0 1-1,0-1 0,1 1 0,-1-1 1,0 1-1,5-1 0,-7 2-123,0 0 0,0-1-1,-1 1 1,1 0 0,0 0-1,0 0 1,0 0 0,0 0-1,-1 0 1,1 0 0,0 0-1,0 0 1,0 1 0,-1-1-1,1 0 1,0 0 0,0 1-1,-1-1 1,1 1 0,0-1-1,0 1 1,-1-1 0,1 1-1,-1-1 1,1 1 0,0-1-1,-1 1 1,1 0 0,-1-1-1,1 1 1,-1 0 0,0-1-1,1 1 1,-1 0 0,0 0-1,1 1 1,1 8 99,0 1-1,-1 0 0,0-1 1,-1 1-1,0 0 1,-1 0-1,0-1 1,0 1-1,-1 0 1,-1-1-1,0 1 1,0-1-1,-1 0 1,0 0-1,-1 0 1,-8 11-1,7-9-144,17-22 0,20-25 0,-17 18 0,1 1 0,1 0 0,32-24 0,0 1 0,-36 29 0,0-1 0,1 1 0,0 1 0,0 1 0,18-9 0,-29 16 0,-1 1 0,0-1 0,0 1 0,0 0 0,1-1 0,-1 1 0,0 0 0,0 0 0,1 0 0,-1 0 0,0 0 0,1 0 0,-1 0 0,0 0 0,0 1 0,0-1 0,1 0 0,-1 1 0,0-1 0,0 1 0,0 0 0,0-1 0,0 1 0,1 0 0,-1-1 0,-1 1 0,1 0 0,0 0 0,0 0 0,0 0 0,0 0 0,-1 0 0,1 0 0,0 0 0,-1 0 0,1 0 0,-1 1 0,1 1 0,2 5 0,0 1 0,-1-1 0,0 1 0,1 13 0,-2-12 0,3 28 0,-4-31 0,0 0 0,1 0 0,-1 0 0,1 0 0,1 0 0,0-1 0,0 1 0,0 0 0,1-1 0,-1 1 0,2-1 0,3 7 0,-6-12 0,0 1 0,0 0 0,0-1 0,1 1 0,-1-1 0,0 1 0,1-1 0,-1 0 0,1 0 0,-1 1 0,1-1 0,0 0 0,-1 0 0,1 0 0,0-1 0,0 1 0,-1 0 0,1-1 0,0 1 0,0-1 0,0 0 0,0 0 0,0 1 0,0-1 0,0 0 0,0-1 0,0 1 0,0 0 0,0 0 0,2-2 0,13-3 0,1-2 0,-2 0 0,1 0 0,-1-2 0,0 0 0,23-18 0,8-4 0,-24 17 0,43-34 0,-59 41 0,1 0 0,-1-1 0,0 0 0,0 0 0,-1 0 0,0 0 0,-1-1 0,6-12 0,-10 16 0,0 1 0,0 0 0,0 0 0,-1-1 0,0 1 0,0-1 0,0 1 0,0 0 0,-1-1 0,1 1 0,-1 0 0,0 0 0,0-1 0,-1 1 0,0 0 0,1 0 0,-1 0 0,0 0 0,-1 1 0,1-1 0,-1 1 0,-5-7 0,4 9 0,1 0 0,0 0 0,0 1 0,0-1 0,0 1 0,0 0 0,-1-1 0,1 2 0,0-1 0,0 0 0,-1 1 0,1-1 0,0 1 0,0 0 0,0 0 0,-3 2 0,-1-3 0,3 1 0,3 13 0,1-9 167,1 16 320,5-10-5076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24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1225 9040,'0'0'8562,"9"-13"-8239,28-39-7,-34 48-218,0 0 0,0 0 0,-1 0 0,0-1 0,0 1 0,0-1 1,0 0-1,1-7 0,1-3 228,-2 10-144,0-1 0,-1 1 0,1-1 0,-1 1-1,0-1 1,-1 0 0,1 1 0,-1-1 0,-1-8 0,0 6 88,0 0 1,1 1-1,0-16 1,1 16-110,-1 1 1,0 0-1,-1 0 0,1 0 1,-1 0-1,-2-8 1,1-2 999,3 27-504,-1-10-427,-14 17 327,-17 2-288,19-9-217,1 0 0,0 1 0,0 0 0,2 1-1,-10 16 1,15-22-34,1-1 0,0 1 1,1 0-1,-1-1 0,1 1 0,1 1 0,-1-1 0,1 0 0,0 0 0,1 0 0,0 1 1,0-1-1,0 0 0,3 9 0,-1-8-5,0-1 0,0 0 1,1 0-1,0 0 0,1 0 0,0 0 1,0-1-1,0 0 0,0 1 0,1-1 1,0-1-1,1 1 0,-1-1 0,1 0 1,0 0-1,0-1 0,1 0 0,-1 0 1,14 6-1,3 0 54,1-1 0,0-1 0,1-1 0,42 6 0,-56-12 1,0 0-1,-1 0 1,1-1 0,0-1 0,0 1 0,0-2 0,0 0-1,0 0 1,-1-1 0,1 0 0,-1-1 0,0 0 0,0 0-1,0-1 1,0-1 0,-1 0 0,0 0 0,0 0 0,-1-1-1,0-1 1,0 0 0,0 0 0,11-16 0,-12 14 87,-2 5 113,-1-1 1,0 0 0,0-1-1,0 1 1,3-10-1,-5 13-194,0 0 0,1 0 0,0 1-1,-1-1 1,1 1 0,0-1 0,0 1-1,0 0 1,6-3 0,9-7-16,6-7 7,51-44 66,-67 56-119,-1-1 1,0 1 0,-1-1 0,0 0-1,0-1 1,-1 0 0,5-10 0,-8 15-19,0 0 1,-1 0 0,0 0 0,0 0-1,1-8 1,-2 12 2,0-1 1,0 1-1,0 0 0,0-1 0,0 1 0,0-1 1,0 1-1,-1-1 0,1 1 0,0-1 1,0 1-1,0-1 0,0 1 0,-1-1 0,1 1 1,0 0-1,0-1 0,-1 1 0,1-1 1,0 1-1,-1-1 0,0 1 0,0 0 0,0-1 0,1 1 0,-1 0 0,0 0 0,0 0 0,0 0 0,1 0 0,-1 0 0,0 0 0,0 0 0,0 0 0,1 1 0,-1-1 0,0 0 0,0 0 0,1 1 0,-2-1 0,-9 7 2,0 0 0,0 0-1,1 1 1,0 1-1,0 0 1,1 0 0,-15 18-1,6-7 5,7-7 11,0 0 0,1 1-1,-16 27 1,23-36-10,0 0 0,1 0 1,0 0-1,0 1 0,0-1 0,1 1 0,-1-1 0,1 1 1,0-1-1,1 1 0,0 0 0,0-1 0,0 1 0,0 0 1,3 9-1,-2-11-2,1-1-1,-1 0 1,1 0 0,0 0 0,0 0 0,0 0 0,0 0 0,1 0-1,3 3 1,-5-5-1,0-1-1,0 1 1,0 0-1,0 0 1,0 0-1,0 0 1,0-1-1,0 1 1,1 0-1,-1-1 1,0 1-1,0-1 1,1 0-1,-1 1 1,0-1-1,1 0 0,-1 0 1,0 0-1,1 0 1,-1 0-1,1 0 1,-1 0-1,0 0 1,1 0-1,-1-1 1,0 1-1,2-1 1,2-3 2,0 1 0,0-1 0,0-1 0,0 1 0,-1-1 0,0 1 1,0-1-1,0 0 0,0-1 0,-1 1 0,0-1 0,0 1 0,0-1 0,2-7 1,2-13 25,0 1 0,4-33 0,4-15 41,-3 32 126,-27 279-171,-2 23-88,14-237 58,-16 101-17,14-103 16,0 0 1,-1 0-1,-14 30 1,17-47 12,1 1 0,-1-1 0,0 1 0,0-1 0,-1 0 0,1 0 0,-1-1 0,0 1 0,-1-1 0,1 0 0,-1 0 0,0 0 0,0 0 0,0-1 0,0 0 0,-6 3 0,10-6 4,0-1 0,1 1 0,-1 0-1,0 0 1,0 0 0,1-1 0,-1 1 0,0 0 0,1-1 0,-1 1 0,0 0 0,1-1 0,-1 1 0,0-1 0,1 1 0,-1-1 0,1 1 0,-1-1 0,1 0 0,-1 1 0,1-1 0,-1 0 0,1-1 0,-10-15 27,6 8-38,1-1 1,0 1-1,1-1 0,-1 0 1,2 0-1,0 0 0,0 0 1,0 0-1,1 0 0,1 0 1,3-19-1,-1 15 0,2-1 0,-1 1 0,2 0 0,0 0 1,0 1-1,1 0 0,12-16 0,6-3 0,1 1 0,2 1-1,1 1 1,62-47 0,112-67 0,-48 36 0,-125 85 0,-1-2 0,-1-1 0,-1-1 0,27-35 0,-37 39 0,-2 0 0,0-1 0,-1-1 0,-2 0 0,0-1 0,11-37 0,-7 9 0,-3-1 0,-2 0 0,8-110 0,-19 149 0,0 0 0,0 0 0,-5-23 0,4 32 0,-1-1 0,0 1 0,0-1 0,0 1 0,-1 0 0,0 0 0,0 0 0,-1 0 0,1 1 0,-6-7 0,8 12 0,1-1 0,-1 0 0,0 0 0,0 1 0,0-1 0,0 0 0,0 1 0,1-1 0,-1 1 0,0-1 0,0 1 0,0 0 0,0-1 0,0 1 0,0 0 0,-1 0 0,1 0 0,0-1 0,0 1 0,0 0 0,0 0 0,0 1 0,0-1 0,0 0 0,0 0 0,0 0 0,0 1 0,0-1 0,0 1 0,0-1 0,0 1 0,0-1 0,0 1 0,0-1 0,1 1 0,-1 0 0,0-1 0,0 1 0,0 0 0,0 1 0,-5 4 0,1 0 0,0 1 0,0-1 0,-4 9 0,8-13 0,-15 27 0,1 1 0,1 0 0,2 1 0,1 0 0,-14 65 0,15-34 0,2 0 0,1 81 0,5-71 0,1 90 0,3-129 0,1 0 0,14 61 0,-13-80 0,0 0 0,12 22 0,-14-31 0,1 1 0,1 0 0,-1-1 0,1 0 0,0 1 0,0-1 0,1-1 0,6 7 0,-9-10 0,1 1 0,-1-1 0,1 0 0,-1 0 0,1 0 0,0 0 0,-1-1 0,1 1 0,0-1 0,-1 1 0,1-1 0,4 0 0,35-5 0,-23 3 0,-6 0 0,1 0 0,0-2 0,-1 1 0,1-1 0,15-8 0,57-36 0,-52 28 0,9-3 0,-26 14 0,0 0 0,-1-1 0,28-22 0,-42 31 0,0-1 0,0 0 0,0 0 0,0 0 0,0 0 0,0 0 0,-1 0 0,1 0 0,-1 0 0,0-1 0,0 1 0,1-1 0,-1 1 0,-1-1 0,1 1 0,0-1 0,-1 1 0,1-1 0,-1 0 0,0 1 0,0-1 0,0 0 0,0 1 0,0-1 0,-1 1 0,1-1 0,-1 0 0,0 1 0,0-1 0,1 1 0,-2-1 0,1 1 0,0 0 0,-2-3 0,-1 0 0,0 1 0,0 0 0,0-1 0,0 1 0,-1 1 0,0-1 0,0 1 0,0-1 0,0 1 0,-1 1 0,1-1 0,-1 1 0,1 0 0,-7-1 0,8 2 0,1 0 0,0 1 0,-1-1 0,1 1 0,0 0 0,-1 0 0,1 0 0,-1 0 0,1 1 0,0-1 0,-1 1 0,1 0 0,0 0 0,0 0 0,-1 1 0,1-1 0,0 1 0,-3 1 0,2 0 0,1 1 0,-1-1 0,1 1 0,-1-1 0,1 1 0,0 0 0,1 0 0,-1 0 0,1 1 0,-1-1 0,-1 8 0,1-5 0,1 1 0,-1 0 0,2 0 0,-1 0 0,1 0 0,1 0 0,-1 0 0,1 0 0,1 0 0,0 0 0,0 0 0,0 0 0,1 0 0,0-1 0,4 12 0,-2-13 0,-1 0 0,1 1 0,0-1 0,0-1 0,1 1 0,0-1 0,0 1 0,0-1 0,1-1 0,-1 1 0,1-1 0,0 0 0,7 3 0,-4-3 0,0 0 0,0-1 0,0-1 0,0 1 0,0-1 0,1-1 0,-1 0 0,20 0 0,-8-2 0,0-2 0,0 0 0,0-1 0,-1-2 0,1 0 0,-1-1 0,0 0 0,23-14 0,2-2 0,-1-3 0,47-35 0,-80 53 0,-1-1 0,0 0 0,0-1 0,10-12 0,-32 37 0,0 0 0,-16 15 0,11-13 0,-17 23 0,20-21 0,-22 31 0,34-46 0,-1 1 0,1-1 0,0 1 0,0-1 0,1 1 0,-1 0 0,1 0 0,0 0 0,0 9 0,1-13 0,0 1 0,0 0 0,0-1 0,0 1 0,0 0 0,1-1 0,-1 1 0,1 0 0,-1-1 0,1 1 0,0-1 0,-1 1 0,1-1 0,0 1 0,0-1 0,0 0 0,0 1 0,0-1 0,1 0 0,-1 0 0,2 2 0,0-2 0,-1 1 0,1-1 0,0 0 0,0 0 0,0 0 0,0 0 0,0-1 0,0 1 0,0-1 0,0 1 0,3-1 0,3 0 0,1-1 0,-1 0 0,0-1 0,0 1 0,0-2 0,-1 1 0,11-5 0,8-8 0,-1 0 0,-1-2 0,0-1 0,-1 0 0,21-24 0,15-10 0,-37 32 0,-1 0 0,-1-2 0,-1-1 0,0 0 0,25-44 0,-24 30 0,-1 0 0,-2-2 0,18-59 0,-12 10 0,-4-1 0,-4 0 0,6-105 0,-21 179 0,8-124 0,-9 114 0,-1-1 0,-1 1 0,-7-36 0,8 56 0,-1-1 0,-1 16 0,3-7 0,-18 80 0,5 1 0,-6 156 0,31 94 0,-2-231 0,-5-39 0,24 109 0,-26-165 0,-1 0 0,2 0 0,-1 0 0,1 0 0,0-1 0,0 0 0,1 0 0,0 0 0,0 0 0,1-1 0,0 0 0,0 0 0,0 0 0,1-1 0,8 5 0,-12-8 0,1-1 0,0 1 0,0-1 0,0 0 0,0-1 0,0 1 0,0-1 0,0 1 0,0-1 0,1-1 0,-1 1 0,0 0 0,7-3 0,-3 1 0,1 0 0,-1-1 0,0 0 0,-1 0 0,13-7 0,-8 1 0,-1 1 0,0-2 0,0 1 0,-1-1 0,0-1 0,-1 0 0,0 0 0,-1-1 0,13-24 0,-15 26 0,-1-1 0,-1 1 0,0-1 0,0 0 0,-1-1 0,0 1 0,-1-1 0,0 1 0,-1-1 0,-1 0 0,0 1 0,-2-18 0,2 25 0,-1 0 0,0 0 0,0 1 0,0-1 0,-1 1 0,1-1 0,-1 1 0,0-1 0,0 1 0,0 0 0,0 0 0,-6-5 0,7 7 0,0 0 0,0 0 0,0 0 0,0 1 0,0-1 0,-1 0 0,1 1 0,0-1 0,0 1 0,-1-1 0,1 1 0,0 0 0,-1 0 0,1-1 0,0 1 0,-1 0 0,1 0 0,-1 0 0,1 1 0,0-1 0,-1 0 0,1 0 0,0 1 0,-1-1 0,1 1 0,0-1 0,0 1 0,-1 0 0,1-1 0,0 1 0,0 0 0,0 0 0,0 0 0,0 0 0,0 0 0,-2 2 0,-5 6 0,0 0 0,1 1 0,0 0 0,0 0 0,1 1 0,1 0 0,0 0 0,0 0 0,1 0 0,-6 25 0,9-30 0,0 0 0,0 1 0,0-1 0,1 1 0,-1-1 0,2 1 0,-1-1 0,1 1 0,0-1 0,0 0 0,1 1 0,-1-1 0,1 0 0,1 0 0,-1 0 0,1 0 0,0-1 0,1 1 0,-1-1 0,1 0 0,0 1 0,6 4 0,-2-3 0,0 0 0,1-1 0,-1 0 0,19 10 0,-21-14 0,0 0 0,-1 0 0,1 0 0,0-1 0,0 0 0,0 0 0,0 0 0,0-1 0,0 0 0,8-1 0,9-2 0,0-1 0,-1-1 0,1-1 0,-1-1 0,0-1 0,-1-1 0,21-12 0,0-3 0,-1-2 0,50-42 0,-86 65 0,-1 0 0,0-1 0,-1 1 0,1-1 0,-1 0 0,1 1 0,-1-1 0,0-1 0,0 1 0,-1 0 0,0-1 0,1 0 0,-1 1 0,-1-1 0,1 0 0,1-9 0,-3 13 0,0 1 0,0-1 0,0 1 0,0-1 0,0 1 0,0-1 0,0 1 0,0-1 0,0 1 0,-1-1 0,1 1 0,0-1 0,0 1 0,-1-1 0,1 1 0,0-1 0,-1 1 0,1-1 0,0 1 0,-1-1 0,1 1 0,0 0 0,-1-1 0,1 1 0,-1 0 0,1 0 0,-1-1 0,1 1 0,-1 0 0,1 0 0,-1-1 0,1 1 0,-1 0 0,1 0 0,-1 0 0,0 0 0,1 0 0,-1 0 0,1 0 0,-1 0 0,1 0 0,-1 0 0,1 0 0,-1 0 0,1 1 0,-1-1 0,1 0 0,-1 0 0,1 0 0,-1 1 0,-33 12 0,4 4 0,1 0 0,-31 25 0,50-34 0,0 0 0,1 1 0,0 0 0,0 1 0,1 0 0,0 1 0,0-1 0,2 1 0,-8 14 0,13-23 0,1 1 0,-1-1 0,1 0 0,-1 0 0,1 0 0,0 0 0,0 0 0,0 0 0,0 1 0,0-1 0,0 0 0,1 0 0,-1 0 0,1 0 0,-1 0 0,1 0 0,0 0 0,0 0 0,0 0 0,0 0 0,0 0 0,0 0 0,1-1 0,-1 1 0,1 0 0,-1-1 0,1 1 0,-1-1 0,1 0 0,3 2 0,0 1 0,-1-1 0,1 0 0,0-1 0,0 1 0,0-1 0,1 0 0,-1-1 0,0 1 0,1-1 0,9 1 0,-6-2 0,-1-1 0,1 0 0,-1 0 0,1-1 0,-1 0 0,1-1 0,-1 0 0,0 0 0,0 0 0,0-1 0,-1-1 0,1 1 0,-1-1 0,0 0 0,0-1 0,-1 0 0,12-12 0,-6 4 0,-1-1 0,0 0 0,-1 0 0,-1-1 0,0 0 0,-1-1 0,9-27 0,-6 6 0,-2 0 0,-1 0 0,2-44 0,-1-119 0,-3 44 0,-4 111 0,-2 0 0,-9-68 0,6 108 0,1 14 0,-2 16 0,1-3 0,-6 59 0,0 96 0,13-66 0,33 188 0,-30-242 0,-5-34 0,10 41 0,-11-49 0,-1-13 0,-1-1 0,1 0 0,0 1 0,0-1 0,-1 0 0,1 1 0,0-1 0,-1 0 0,1 0 0,-1 0 0,1 1 0,0-1 0,-1 0 0,1 0 0,-1 0 0,1 0 0,0 0 0,-1 0 0,1 0 0,-1 0 0,1 0 0,-1 0 0,1 0 0,0 0 0,-1 0 0,1 0 0,-1 0 0,1 0 0,0 0 0,-1-1 0,1 1 0,-1 0 0,1 0 0,-1-1 0,-2 0-25,-1-1 0,1 1 0,0-1 0,0 0-1,0 0 1,0 0 0,-5-5 0,3 2-3709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25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15976,'0'0'1247,"17"-3"-440,243-23 1678,63 23-160,-250 6-1093,0 4 0,102 21 1,-173-27-1138,1-1 0,0 1 1,0 0-1,0 0 1,0 0-1,0 0 0,-1 1 1,1-1-1,-1 1 1,1-1-1,-1 1 0,1 0 1,-1 0-1,0 0 1,0 0-1,0 1 0,2 2 1,-2-1-37,-1 0 0,1-1 1,-1 1-1,0 0 0,0 0 0,-1 0 1,1-1-1,-1 1 0,0 0 1,0 0-1,0 0 0,-2 7 0,-4 25-3480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26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71 10848,'0'0'20595,"10"5"-20278,31 16-1,-41-20-297,1-1-1,-1 1 0,1-1 0,-1 0 1,1 1-1,0-1 0,-1 0 0,1 1 0,0-1 1,-1 0-1,1 0 0,0 1 0,-1-1 1,1 0-1,0 0 0,-1 0 0,1 0 1,0 0-1,-1 0 0,1 0 0,0 0 0,1-1 1,-2 1-14,-1 0 0,1 0 1,0 0-1,0 0 1,0 0-1,0 0 0,-1 0 1,1-1-1,0 1 0,0 0 1,0 0-1,0 0 1,-1 0-1,1 0 0,0 0 1,0 0-1,0 0 0,0 0 1,-1 0-1,1 0 1,0 0-1,0 1 0,0-1 1,0 0-1,-1 0 0,1 0 1,0 0-1,0 0 1,0 0-1,0 0 0,-1 0 1,1 0-1,0 1 0,0-1 1,0 0-1,0 0 1,0 0-1,0 0 0,0 0 1,0 1-1,-1-1 0,1 0 1,0 0-1,0 0 1,0 0-1,0 1 0,0-1 1,0 0-1,-3 6-5,0 0 0,-1-1 0,1 1 0,-1-1 0,-9 9 0,12-14 0,1-1 0,-1 1 0,1-1 0,0 0 0,-1 1 0,1-1 0,0 0 0,0 1 0,-1-1 0,1 0 0,0 0 0,0 1 0,0-1 0,0 0 0,0 0 0,0 1 0,0-1 0,0-1 0,-1-10 0,-1 0 0,-1 0 0,-6-23 0,7 30 0,-1-1 0,1 0 0,-1 1 0,0-1 0,0 1 0,0 0 0,-1 0 0,0 0 0,-8-8 0,12 13 6,0 1 0,0-1 1,0 0-1,0 0 0,0 0 0,0 0 0,0 0 0,0 0 1,0 0-1,0 0 0,0 0 0,0 0 0,0 0 0,0 0 1,0 0-1,0 1 0,0-1 0,0 0 0,0 0 0,0 0 1,0 0-1,0 0 0,0 0 0,0 0 0,0 0 0,0 0 1,0 0-1,0 0 0,-1 0 0,1 0 0,0 0 0,0 0 1,0 0-1,0 0 0,0 1 0,0-1 0,0 0 0,0 0 1,0 0-1,0 0 0,0 0 0,0 0 0,0 0 0,0 0 1,0 0-1,-1 0 0,1 0 0,0 0 0,0 0 0,0 0 1,0 0-1,0 0 0,0 0 0,0 0 0,0 0 0,0 0 1,0 0-1,0 0 0,0-1 0,0 1 0,-1 0 0,1 0 1,0 0-1,3 12 536,6 15-2874,-7-24-208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0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1 948 8240,'0'0'9487,"11"1"-9077,-4 0-317,-4 0-63,0 0 1,-1 0 0,1-1 0,0 1 0,0-1-1,0 0 1,0 0 0,0 0 0,0 0 0,0-1-1,-1 1 1,1-1 0,0 1 0,0-1 0,0 0-1,-1 0 1,1-1 0,-1 1 0,1 0-1,-1-1 1,1 0 0,-1 1 0,0-1 0,4-3-1,5-11 191,0 0 0,-2-1 0,1 0 0,-2 0 0,8-23-1,25-100 887,-27 89-656,4-16 635,-3-2 0,-3 1 0,-3-2-1,0-77 1,-9 142-879,0 0 0,0 1 0,1-1 0,-1 1 0,1-1 0,2-4 0,-7-10 1549,2 16-895,5 16-95,48 255-304,-23-105-308,-9-63-154,7 114 0,-26-203 0,0 0 0,-1 1 0,0-1 0,-1 0 0,-4 14 0,6-25 0,0 0 0,-1 1 0,1-1 0,0 0 0,-1 0 0,1 0 0,0 0 0,-1 1 0,1-1 0,0 0 0,-1 0 0,1 0 0,-1 0 0,1 0 0,0 0 0,-1 0 0,1 0 0,0 0 0,-1 0 0,1 0 0,-1 0 0,1-1 0,0 1 0,-1 0 0,1 0 0,0 0 0,-1 0 0,1-1 0,0 1 0,-1 0 0,1 0 0,0-1 0,0 1 0,-1 0 0,1 0 0,0-1 0,0 1 0,-1-1 0,-17-14 0,16 13 0,-21-22 0,0-2 0,2 0 0,1-2 0,-18-32 0,6 11 0,38 50 0,16 10 0,25 17 0,-26-15 0,1-1 0,38 15 0,-49-23 0,0-1 0,0 0 0,0-1 0,1 0 0,0-1 0,-1 0 0,23-1 0,-20-2 0,-1 0 0,0 0 0,1-2 0,-2 1 0,1-2 0,0 1 0,-1-2 0,0 0 0,16-10 0,2-6 0,57-51 0,-74 61 0,-8 8 0,10-11 0,0 2 0,0 0 0,2 0 0,-1 2 0,2 0 0,22-10 0,-35 18 0,6-3 0,-11 6 0,0 0 0,0 1 0,0-1 0,0 0 0,0 0 0,0 0 0,0 0 0,0 0 0,0 0 0,0 0 0,0 0 0,0 0 0,0 0 0,0 0 0,0 1 0,0-1 0,0 0 0,0 0 0,0 0 0,0 0 0,0 0 0,0 0 0,0 0 0,0 0 0,0 0 0,0 0 0,0 0 0,0 0 0,0 0 0,1 0 0,-1 0 0,0 1 0,0-1 0,0 0 0,0 0 0,0 0 0,0 0 0,0 0 0,0 0 0,0 0 0,0 0 0,0 0 0,0 0 0,1 0 0,-1 0 0,0 0 0,0 0 0,0 0 0,0 0 0,-24 7 0,2 7 0,-26 23 0,28-21 0,8-6 0,0 2 0,0 0 0,1 0 0,1 1 0,0 0 0,1 1 0,0 0 0,1 1 0,0-1 0,-5 19 0,12-29 0,-1 0 0,1 0 0,1 0 0,-1 0 0,1 0 0,-1 0 0,1 0 0,0 0 0,1 0 0,-1 1 0,1-1 0,-1 0 0,1 0 0,1 0 0,-1 0 0,0-1 0,1 1 0,0 0 0,0 0 0,0-1 0,0 0 0,4 5 0,-4-6 0,0 0 0,1 0 0,-1 0 0,0 0 0,0 0 0,1-1 0,-1 1 0,1-1 0,-1 0 0,1 0 0,0 0 0,0 0 0,-1 0 0,1 0 0,0-1 0,0 1 0,0-1 0,0 0 0,0 0 0,-1 0 0,1 0 0,0-1 0,0 1 0,0-1 0,0 1 0,-1-1 0,1 0 0,0 0 0,0-1 0,-1 1 0,1 0 0,3-4 0,4-1 0,-2-1 0,1 0 0,-1-1 0,0 0 0,-1 0 0,1-1 0,-2 1 0,1-2 0,6-12 0,2-9 0,19-55 0,-8 19 0,-8 8 0,-18 59 0,0 0 0,0 0 0,0 0 0,0 0 0,0 0 0,0-1 0,0 1 0,0 0 0,0 0 0,0 0 0,0 0 0,0 0 0,0 0 0,1 0 0,-1 0 0,0 0 0,0-1 0,0 1 0,0 0 0,0 0 0,0 0 0,0 0 0,0 0 0,0 0 0,0 0 0,0 0 0,0 0 0,0 0 0,0 0 0,0 0 0,1 0 0,-1 0 0,0 0 0,0-1 0,0 1 0,0 0 0,0 0 0,0 0 0,0 0 0,0 0 0,0 0 0,1 0 0,-1 0 0,0 0 0,0 0 0,0 0 0,0 0 0,0 0 0,0 0 0,0 1 0,0-1 0,0 0 0,0 0 0,1 0 0,-1 0 0,0 0 0,0 0 0,0 0 0,0 0 0,0 0 0,0 0 0,0 0 0,0 0 0,0 0 0,5 11 0,3 21 0,-6-25 0,11 34 0,22 49 0,-14-38 0,-19-48 0,-1-1 0,1 1 0,0-1 0,-1 0 0,1 1 0,1-1 0,-1 0 0,0 0 0,1 0 0,0-1 0,-1 1 0,6 3 0,-7-5 0,0-1 0,0 1 0,0-1 0,0 0 0,0 1 0,0-1 0,0 0 0,0 0 0,0 0 0,0 1 0,0-1 0,0 0 0,0 0 0,0-1 0,0 1 0,0 0 0,0 0 0,0 0 0,2-1 0,-2 0 0,1 0 0,0 0 0,-1 0 0,1-1 0,-1 1 0,1 0 0,-1-1 0,0 1 0,1-1 0,-1 1 0,0-1 0,0 0 0,1-2 0,10-23 0,-2-1 0,0 0 0,-2 0 0,8-59 0,-10 53 0,-3 15 0,-3 14 0,0 1 0,1-1 0,0 1 0,0 0 0,0-1 0,3-4 0,-4 8 0,0 1 0,0 0 0,0 0 0,0 0 0,0 0 0,0-1 0,0 1 0,0 0 0,0 0 0,0 0 0,0 0 0,0 0 0,1-1 0,-1 1 0,0 0 0,0 0 0,0 0 0,0 0 0,0 0 0,0 0 0,1 0 0,-1-1 0,0 1 0,0 0 0,0 0 0,0 0 0,1 0 0,-1 0 0,0 0 0,0 0 0,0 0 0,0 0 0,1 0 0,-1 0 0,0 0 0,0 0 0,0 0 0,0 0 0,1 0 0,-1 0 0,0 0 0,0 0 0,0 1 0,0-1 0,1 0 0,-1 0 0,0 0 0,0 0 0,0 0 0,0 0 0,0 0 0,0 1 0,1-1 0,-1 0 0,0 0 0,0 0 0,0 0 0,0 1 0,5 8 0,22 135 0,5 16 0,-30-151 0,4 18 0,-6-27 0,1 1 0,-1-1 0,0 1 0,0 0 0,0-1 0,0 1 0,0-1 0,1 1 0,-1-1 0,0 0 0,1 1 0,-1-1 0,0 1 0,0-1 0,1 1 0,-1-1 0,1 0 0,-1 1 0,0-1 0,1 0 0,-1 1 0,1-1 0,-1 0 0,1 0 0,-1 1 0,1-1 0,-1 0 0,1 0 0,-1 0 0,1 0 0,-1 0 0,1 0 0,0 0 0,0 0 0,0-1 0,0 1 0,0-1 0,-1 0 0,1 0 0,0 0 0,0 0 0,-1 0 0,1 0 0,0 0 0,-1-1 0,0 1 0,1 0 0,-1 0 0,1-3 0,1-3 0,16-42 0,-3-1 0,13-78 0,-25 116 0,-3 9 0,1 1 0,0 0 0,-1-1 0,1 1 0,0 0 0,0 0 0,1 0 0,-1 0 0,0 0 0,1 0 0,-1 0 0,3-2 0,-4 4 0,1-1 0,0 0 0,-1 1 0,1-1 0,0 1 0,0-1 0,-1 1 0,1 0 0,0-1 0,0 1 0,0 0 0,-1 0 0,1-1 0,0 1 0,0 0 0,0 0 0,0 0 0,0 0 0,0 0 0,-1 0 0,1 0 0,0 0 0,0 1 0,0-1 0,0 0 0,0 0 0,-1 1 0,1-1 0,0 0 0,0 1 0,1 0 0,18 14 0,54 36 0,-65-46 0,-1-1 0,1 1 0,1-2 0,-1 1 0,1-1 0,17 3 0,-19-5 0,-1-1 0,0 0 0,1-1 0,-1 0 0,1 0 0,-1 0 0,0-1 0,0 0 0,0 0 0,0-1 0,0 0 0,0 0 0,-1-1 0,1 0 0,-1 0 0,0 0 0,0-1 0,-1 0 0,1 0 0,-1 0 0,0-1 0,-1 0 0,1 0 0,-1 0 0,0 0 0,-1-1 0,1 1 0,-1-1 0,-1 0 0,1 0 0,-1 0 0,0 0 0,-1-1 0,0 1 0,0 0 0,-1-1 0,1 1 0,-2-13 0,0 13 0,-1 0 0,1-1 0,-1 1 0,-5-12 0,7 18 0,0 0 0,0 0 0,-1 0 0,1 0 0,-1 0 0,1 0 0,-1 0 0,1 1 0,-1-1 0,0 0 0,1 0 0,-1 0 0,0 1 0,0-1 0,1 0 0,-1 1 0,0-1 0,0 1 0,0-1 0,0 1 0,0-1 0,0 1 0,0 0 0,0-1 0,0 1 0,0 0 0,0 0 0,0 0 0,0 0 0,0 0 0,0 0 0,0 0 0,0 0 0,0 0 0,0 0 0,0 0 0,0 1 0,0-1 0,0 1 0,0-1 0,0 0 0,0 1 0,0-1 0,0 1 0,-1 1 0,-7 5 0,0 0 0,1 1 0,-1 0 0,1 1 0,1-1 0,0 1 0,0 1 0,1 0 0,0 0 0,1 0 0,0 0 0,0 1 0,1 0 0,1 0 0,0 0 0,0 0 0,1 0 0,1 1 0,-1-1 0,2 1 0,0-1 0,0 1 0,1 0 0,1-1 0,2 13 0,-3-20 0,1 0 0,-1 0 0,0 0 0,1 0 0,0 0 0,0 0 0,0-1 0,0 1 0,1-1 0,-1 1 0,1-1 0,0 0 0,0 0 0,0 0 0,0-1 0,1 1 0,-1-1 0,1 0 0,-1 0 0,1 0 0,0 0 0,0 0 0,0-1 0,0 0 0,0 0 0,0 0 0,0 0 0,0-1 0,1 1 0,-1-1 0,0 0 0,0 0 0,0-1 0,0 1 0,7-3 0,8-1 0,-1-1 0,0-1 0,-1-1 0,0 0 0,0-1 0,0-1 0,23-17 0,-19 10 0,0 0 0,-1-2 0,-1-1 0,28-34 0,-45 51 0,1-1 0,-1 0 0,0 0 0,0 0 0,0 0 0,0-1 0,0 1 0,2-7 0,-5 9 0,-3 4 0,-4 8 0,-19 35 0,-27 53 0,47-85 0,2 0 0,0 0 0,0 1 0,2 0 0,-4 21 0,7-35 0,-1 1 0,1-1 0,0 1 0,0 0 0,0-1 0,0 1 0,0-1 0,0 1 0,0-1 0,0 1 0,1-1 0,-1 1 0,1-1 0,-1 1 0,1-1 0,-1 1 0,1-1 0,0 1 0,0-1 0,0 0 0,0 0 0,0 1 0,0-1 0,0 0 0,0 0 0,0 0 0,0 0 0,1 0 0,-1 0 0,0 0 0,3 0 0,-1 0 0,0 0 0,1-1 0,-1 0 0,0 0 0,0 0 0,0 0 0,0 0 0,0 0 0,1-1 0,-1 0 0,0 1 0,0-1 0,0 0 0,5-3 0,2-2 0,0 0 0,0-1 0,0 0 0,-1-1 0,0 1 0,-1-2 0,1 1 0,-2-1 0,1-1 0,-1 1 0,-1-1 0,0 0 0,0-1 0,-1 0 0,0 0 0,5-20 0,0-5 0,-2 1 0,-1-1 0,-2-1 0,1-45 0,-4 30 0,4-150 0,-8 149 0,-13-94 0,14 141 0,-4-17 0,5 22 0,0 0 0,0 0 0,-1 0 0,1 1 0,0-1 0,-1 0 0,1 0 0,0 1 0,-1-1 0,1 0 0,-1 1 0,1-1 0,-1 0 0,0 1 0,1-1 0,-1 1 0,0-1 0,1 1 0,-1-1 0,0 1 0,-1-1 0,1 2 0,0 0 0,0 0 0,0 0 0,0 0 0,1 1 0,-1-1 0,0 0 0,0 1 0,1-1 0,-1 0 0,1 1 0,-1-1 0,1 1 0,-1-1 0,1 0 0,0 1 0,0 2 0,-2 3 0,-7 29 0,1 1 0,2 1 0,1-1 0,2 1 0,1-1 0,3 1 0,1 0 0,7 40 0,-3-42 0,3-1 0,0 1 0,3-2 0,16 36 0,-16-44 0,2 0 0,1-1 0,1 0 0,36 43 0,-45-61 53,1 2 176,0 0 0,1-1-1,14 12 1,-21-19-474,1 1 0,-1-1 0,1 1 0,-1-1 0,1 0 0,0 0-1,-1 0 1,1 0 0,0 0 0,0-1 0,0 1 0,0-1 0,-1 0-1,1 1 1,0-2 0,0 1 0,0 0 0,0 0 0,4-2-1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0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1 13360,'0'0'488,"-110"10"8,35-8-144,15-2-8,25-2 168,21-2 0,10 4-208,2 0 15,-2 0-15,8 4-288,-2-2 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2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1000 10248,'0'0'5776,"7"-17"-4953,109-282 2399,-84 207-2197,54-176 1426,-77 235-2059,-3-2 1,-1 1 0,-1-1-1,-2 1 1,-5-70 0,3 98-251,-4-20 333,4 25-424,0 1 1,0-1-1,0 0 1,0 0-1,0 0 1,-1 0-1,1 1 1,0-1-1,-1 0 1,1 0-1,0 0 1,-1 1-1,1-1 1,-1 0-1,1 1 1,-1-1-1,0 0 1,1 1-1,-1-1 1,-1 0-1,1 1-9,1 0 0,-1 1 0,0-1 0,0 1 0,0-1 0,0 1 0,0-1 0,1 1-1,-1-1 1,0 1 0,0 0 0,1-1 0,-1 1 0,1 0 0,-1-1 0,0 1 0,1 0 0,-1 0 0,1 0 0,-1 1 0,-13 27 242,10-21-152,-23 52 334,3 2-1,-30 117 0,-10 137 446,41-193-490,-9 40 59,-22 123 175,51-265-655,1-3 0,-1 0 0,-1 0 0,0-1 0,-1 1 0,-9 18 0,39-88 0,39-78 0,-33 75 0,8-18 0,3 2 0,77-97 0,-89 131 0,2 2 0,1 1 0,47-36 0,-87 81 0,-1 0 0,2 1 0,0 0 0,-9 23 0,4-8 0,3-10 0,2 0 0,0 0 0,1 1 0,0 0 0,2 0 0,-3 30 0,5-39 0,1 0 0,1 0 0,-1 1 0,1-1 0,1 0 0,0 0 0,0 0 0,1 0 0,0 0 0,0-1 0,1 1 0,0-1 0,1 0 0,10 14 0,-14-21 0,0 0 0,1 0 0,-1 0 0,0 0 0,1 0 0,-1 0 0,0 0 0,1 0 0,-1 0 0,1-1 0,-1 1 0,1-1 0,0 1 0,-1-1 0,1 0 0,-1 0 0,1 1 0,0-1 0,-1 0 0,1 0 0,0-1 0,-1 1 0,1 0 0,-1 0 0,1-1 0,0 1 0,-1-1 0,3-1 0,1 0 0,0 0 0,-1-1 0,0 1 0,0-1 0,0 0 0,0-1 0,0 1 0,3-5 0,-2 3 0,-1 0 0,0-1 0,-1 0 0,1 0 0,-1 0 0,-1-1 0,1 1 0,-1 0 0,0-1 0,0 0 0,0-9 0,0-7 0,-1 0 0,-2-26 0,0 30 0,1 0 0,0 1 0,1-1 0,4-18 0,-3 31 0,0 0 0,0 1 0,1-1 0,0 0 0,0 1 0,0 0 0,0 0 0,9-10 0,38-34 0,-35 36 0,-12 10 0,0 0 0,0 1 0,0-1 0,0 1 0,1 0 0,-1 0 0,1 0 0,-1 0 0,1 1 0,0-1 0,-1 1 0,8-1 0,-8 2 0,0 0 0,0 0 0,0 0 0,0 1 0,0-1 0,0 1 0,-1 0 0,1 0 0,0 0 0,0 0 0,-1 1 0,1-1 0,0 1 0,-1-1 0,0 1 0,1 0 0,3 4 0,3 3 0,0 0 0,-1 1 0,0 0 0,0 0 0,-1 1 0,0 0 0,5 13 0,0 5 0,15 53 0,-24-73 0,0 0 0,0-1 0,8 14 0,-10-19 0,1 0 0,0-1 0,-1 1 0,1-1 0,0 0 0,0 1 0,1-1 0,-1 0 0,0 0 0,1-1 0,-1 1 0,1 0 0,-1-1 0,1 0 0,3 2 0,7 1 328,0-1 0,22 4 0,-31-6-707,0-1 1,0 0 0,-1 0-1,1 0 1,0-1 0,0 1-1,0-1 1,0 0 0,-1 0-1,1 0 1,0-1 0,6-2-1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3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402 196 7936,'0'0'8902,"6"-12"-8469,-1 5-320,-2 3-68,-1-1 1,1 1-1,-1-1 1,0 0-1,2-7 1,-4 10-15,1 0 0,-1 0 0,0 0 0,1 0 0,-1 0 0,0 0 0,-1 0 0,1 0 0,0 0 0,-1 0 0,1 0 0,-1 0 0,1 0 0,-1 0 0,0 0 0,0 0-1,0 1 1,0-1 0,0 0 0,-2-2 0,-7-6 194,1 0 0,-1 1-1,-1 0 1,0 1-1,0 0 1,-1 1 0,1 0-1,-17-6 1,21 10-96,0 0 0,0 0 1,0 1-1,0 0 0,-1 1 1,1-1-1,-1 1 0,1 1 1,-1 0-1,1 0 0,-1 0 1,1 1-1,-1 0 0,1 0 1,0 1-1,-13 4 0,9-1 36,1 1-1,0 0 0,0 1 1,1 0-1,0 0 0,0 1 1,1 0-1,-1 0 0,2 1 1,-1 1-1,1-1 0,1 1 1,0 0-1,0 0 0,1 1 0,0 0 1,-3 12-1,1 0 124,1 0 1,2 1-1,0 0 0,1 0 0,2 0 1,0 0-1,4 34 0,-2-43-106,1 0 1,0 0-1,1-1 0,1 1 1,0-1-1,1 0 0,1 0 1,0-1-1,1 0 0,0 0 1,1 0-1,0-1 0,1 0 1,1 0-1,-1-1 0,2 0 0,0-1 1,0-1-1,1 1 0,0-2 1,0 0-1,1 0 0,0-1 1,0-1-1,1 0 0,19 6 1,-18-9-178,0 1 1,1-2 0,-1 0-1,1-1 1,-1-1 0,1 0-1,0-1 1,-1 0 0,27-7-1,-13 0-7,-1-1 0,1-1 0,-1-1-1,26-16 1,-47 23 72,0 0 1,-1 0-1,1-1 0,-1 1 0,0-2 1,-1 1-1,1-1 0,-1 0 0,0 0 1,-1 0-1,1 0 0,-1-1 0,6-13 1,-3 1-1301,-1 0 1,-1 0-1,6-37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15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3912,'0'0'10897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3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17887,'0'0'1287,"3"11"-672,6 27-245,-2 1 0,-2 0 0,-1 0 1,-2 47-1,-15 171 624,8-184-629,-24 216 1546,28-278-1661,1 0 0,2 19-1,0 3 1166,-2-34-1326,0 0 1,1 0-1,-1 0 0,0 0 1,1 0-1,-1 0 0,0 0 1,1 0-1,-1 0 0,1 0 1,0 1-1,-1-1 0,1 0 1,1 0-1,6-10 149,11-25 371,20-52 0,10-20 233,-41 93-568,1 1-1,1-1 0,0 1 1,21-22-1,-30 34-238,1 0 0,0 0 0,0 1 0,0-1 0,0 1 0,0-1-1,0 1 1,0-1 0,0 1 0,1 0 0,-1 0 0,3-1 0,-3 2-27,-1 1 0,0-1 0,0 0 0,0 1 0,1-1 0,-1 0 1,0 1-1,0-1 0,0 1 0,0 0 0,0-1 0,0 1 0,0 0 0,0 0 0,0 0 0,0-1 0,0 1 0,0 0 0,-1 0 0,1 0 1,0 0-1,-1 1 0,1-1 0,-1 0 0,1 0 0,-1 0 0,1 2 0,10 26-8,-1 0 0,-1 0 0,-2 1 0,-1 0 0,3 56 0,3 7 0,-12-91 0,0 1 0,1-1 0,-1 0 0,1 0 0,0 1 0,-1-1 0,1 0 0,0 0 0,0 0 0,1 0 0,-1 0 0,0 0 0,1 0 0,-1 0 0,1 0 0,-1-1 0,1 1 0,0-1 0,0 1 0,0-1 0,0 0 0,0 1 0,0-1 0,0 0 0,0 0 0,0-1 0,1 1 0,-1 0 0,0-1 0,0 1 0,1-1 0,-1 0 0,0 0 0,1 0 0,-1 0 0,0 0 0,4-1 0,9-4-3935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4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 20207,'-7'15'3170,"-2"13"-886,-21 41-1,30-68-2240,0-1-1,0 0 0,0 0 0,-1 1 1,1-1-1,0 0 0,0 1 0,0-1 1,0 0-1,0 0 0,0 1 0,0-1 1,0 0-1,0 1 0,0-1 0,0 0 1,0 1-1,0-1 0,0 0 0,0 0 0,0 1 1,0-1-1,0 0 0,1 1 0,-1-1 1,0 0-1,0 0 0,0 1 0,0-1 1,1 0-1,-1 0 0,0 1 0,1-1-9,-1 0 0,1 0 1,-1 0-1,1 0 0,-1 1 0,0-1 0,1 0 0,-1 0 0,1-1 0,-1 1 0,1 0 0,-1 0 0,1 0 0,-1 0 0,1 0 0,-1 0 0,0 0 0,1-1 0,-1 1 0,1 0 0,-1 0 1,0-1-1,1 1 0,-1 0 0,1-1 0,6-6-42,-1 0 0,1 0 1,-1-1-1,-1 1 0,0-1 1,0-1-1,7-15 0,0-5-2925,-10 26 2166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4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1 18991,'0'0'1132,"-6"14"-358,-115 238 2634,119-249-3362,-3 8 249,-1 0 0,2 1 1,-1 0-1,-3 17 0,8-27-195,-1 1 0,1 0 0,-1-1 0,1 1 0,0 0 0,0-1 0,1 1 0,-1 0 0,0 0 0,1-1 0,0 1 0,-1-1 0,1 1 0,0 0 0,0-1 0,1 0 0,-1 1 0,0-1 0,1 0 0,0 0 0,-1 1 0,1-1 0,0 0 0,0-1 0,0 1 0,3 2 0,4 1 128,0 0 1,1-1-1,0 0 1,0-1-1,0 0 0,16 3 1,0 1 103,28 4 429,0-1-1,97 3 1,-52-1-737,-15-1-29,-84-11 5,1 0 0,0 0 0,-1 0 0,1 0 0,-1 0 0,1 0 0,0 0 0,-1 0 0,1 0 0,0 0 0,-1 1 0,1-1 0,-1 0 0,1 0 0,0 1 0,-1-1 0,1 0 0,-1 0 0,1 1 0,-1-1 0,1 1 0,-1-1 0,1 1 0,-1-1 0,0 1 0,1-1 0,-1 1 0,1-1 0,-1 1 0,0-1 0,0 1 0,1-1 0,-1 1 0,0 0 0,0-1 0,0 1 0,0-1 0,1 1 0,-1 0 0,0-1 0,0 1 0,0 0 0,0-1 0,-1 1 0,1 0 0,0-1 0,0 1 0,0-1 0,-1 2 0,-1 2 0,0 0 0,0 0 0,-1 0 0,1 0 0,-1 0 0,-3 3 0,-6 5 0,-1 0 0,0-1 0,-1 0 0,0-1 0,0-1 0,-31 15 0,-99 33 0,-69 8 0,147-54 0,65-11 52,0 0 0,0 1-1,0-1 1,0 0 0,0 0 0,0 0-1,0 0 1,0-1 0,0 1 0,0 0-1,0 0 1,0-1 0,0 1 0,0 0 0,0-1-1,0 1 1,0-1 0,-1 0 0,2 1-193,0 0 1,-1-1-1,1 1 1,0 0-1,0-1 1,-1 1-1,1 0 0,0 0 1,0-1-1,0 1 1,0-1-1,-1 1 1,1 0-1,0-1 1,0 1-1,0 0 1,0-1-1,0 1 1,0 0-1,0-1 1,0 1-1,0-1 1,0 1-1,0 0 1,0-1-1,0 1 1,0 0-1,1-1 1,-1 1-1,0 0 1,0-1-1,0 1 0,0 0 1,1-1-1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4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18895,'0'0'2802,"15"-11"-1922,-9 6-768,7-6 98,0 2 1,1-1-1,0 2 0,1 0 0,0 1 0,19-7 1,13 0 935,1 2 0,86-9 0,99 8 3825,-220 13-4876,49 0 34,-58 1-131,0-1-1,0 1 0,0-1 0,-1 1 1,1 0-1,0 0 0,-1 1 1,1-1-1,-1 1 0,1 0 0,-1 0 1,6 4-1,-7-2 3,0-1 0,-1 0 0,1 1 0,-1-1 0,0 1 0,0-1 0,0 1 0,-1 0 0,1-1 0,-1 1 0,0 0 0,0 0 0,0 4 0,0 5 0,-1 53 851,-2-31-5641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5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 19591,'0'0'3208,"-12"68"-2152,0-38 8,0-3-104,2-7 8,2-12-32,4-4-8,4-2-56,-2 2 0,-2-2-56,2-2 0,2-2-416,-6-16-128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6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0 10152,'0'0'8583,"-3"17"-7977,0 8-291,-2 1 1,-1-1 0,-17 46-1,-72 132 1628,56-118-988,-37 99 2159,68-156-2350,6-19-89,-1 0-1,0 0 0,0 0 1,-8 15-1,14-30-455,-1-1 0,0 1 1,-1-1-1,1 1 0,0-12 0,8-31 474,-5 28 66,-4 9-5823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6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1 268 14968,'0'0'4502,"13"-8"-3979,30-13 67,67-24 0,68-14 578,-77 26-564,-15 6 135,1 4 0,94-12 1,-119 27 334,1 2 1,-1 3-1,116 10 0,-170-6-640,0 0-1,0 0 0,0 1 0,0 0 0,14 6 0,-22-8-422,0 0-1,0 0 1,1 0-1,-1 0 1,0 1 0,0-1-1,0 0 1,0 0-1,1 0 1,-1 0 0,0 0-1,0 1 1,0-1-1,0 0 1,0 0 0,0 0-1,0 0 1,1 1 0,-1-1-1,0 0 1,0 0-1,0 0 1,0 1 0,0-1-1,0 0 1,0 0-1,0 0 1,0 1 0,0-1-1,0 0 1,0 0-1,0 0 1,0 1 0,0-1-1,0 0 1,0 0-1,-1 0 1,1 1 0,0-1-1,0 0 1,0 0-1,0 0 1,0 0 0,0 1-1,0-1 1,-1 0-1,1 0 1,0 0 0,0 0-1,0 0 1,0 1-1,-1-1 1,1 0 0,0 0-1,0 0 1,0 0 0,-1 0-1,1 0 1,0 0-1,0 0 1,0 0 0,-1 0-1,1 0 1,0 0-1,-1 0 1,-27-18 849,13 9-5700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37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109 169 13672,'0'0'7233,"-11"8"-6689,1-1-404,2-2-41,1 0 1,-1 1-1,1 0 0,1 0 1,-1 1-1,1-1 1,0 1-1,-6 10 0,9-12-2,0 1 0,1-1 0,-1 1 0,1 0 0,0 0 1,1-1-1,-1 1 0,1 0 0,0 7 0,1-11-47,0 1 1,0-1 0,0 0-1,0 1 1,1-1-1,-1 0 1,1 1 0,-1-1-1,1 0 1,0 0 0,0 0-1,0 0 1,0 0-1,0 0 1,1 0 0,-1 0-1,0 0 1,1 0 0,0 0-1,-1-1 1,1 1-1,0-1 1,0 0 0,0 1-1,0-1 1,0 0 0,3 1-1,2 1 38,-1-2 1,1 1-1,-1-1 0,1 0 0,0 0 0,0-1 0,-1 0 0,1 0 0,0-1 1,-1 0-1,1 0 0,0 0 0,-1-1 0,1 0 0,-1 0 0,0-1 1,1 0-1,-1 0 0,7-5 0,2-1 108,-1-1-1,0 0 1,-1-1-1,0-1 1,-1 0 0,15-18-1,-20 22-40,-1 1 0,0-1-1,-1-1 1,1 1 0,-2-1 0,1 0-1,-1 0 1,-1 0 0,1-1 0,-2 1-1,1-1 1,-1 0 0,1-19 0,-3 25-97,0 1 1,-1-1-1,0 0 0,1 0 1,-1 0-1,-1 1 1,1-1-1,0 1 1,-1-1-1,0 1 0,0-1 1,0 1-1,0 0 1,0 0-1,-1 0 0,1 0 1,-1 1-1,0-1 1,0 0-1,0 1 1,0 0-1,0 0 0,-5-2 1,1 0 38,-1 0-1,0 1 1,0 0 0,0 1-1,0 0 1,0 0 0,-1 1 0,1-1-1,-11 1 1,11 2-78,0 0 0,1 0 0,-1 0 0,1 1 0,-1 0 0,1 0 0,0 1 0,0 0 0,0 0 0,-7 5 0,-17 7-8,31-15-11,0 0 0,0 0 0,-1 0 0,1 0 0,0 0 0,0 1 0,-1-1 0,1 0 0,0 0 0,0 0 0,0 0 0,-1 0 0,1 0 0,0 1 0,0-1 0,0 0 0,-1 0 0,1 0 0,0 1 0,0-1 0,0 0 0,0 0 0,0 0 0,-1 1 0,1-1 0,0 0 0,0 0 0,0 1 0,0-1 0,0 0 0,0 0 0,0 1 0,0-1 0,0 0 0,0 1 0,0-1 0,0 0 0,0 0 0,0 1 0,0-1 0,0 0 0,12 10 0,21 4 0,-32-14 0,35 11 0,0-2 0,0-2 0,1-1 0,0-1 0,69-2 0,-53-5 0,1-2 0,0-3 0,76-19 0,-100 17 0,-22 6 0,0 1 0,0 0 0,0 0 0,0 0 0,0 1 0,9 0 0,-17 1 0,0 0 0,1 1 0,-1-1 0,0 0 0,0 0 0,0 0 0,0 0 0,0 1 0,0-1 0,0 0 0,0 0 0,0 0 0,0 0 0,0 1 0,0-1 0,0 0 0,0 0 0,0 0 0,0 0 0,0 1 0,0-1 0,0 0 0,0 0 0,0 0 0,0 0 0,0 1 0,0-1 0,0 0 0,0 0 0,0 0 0,-1 0 0,1 0 0,0 1 0,0-1 0,0 0 0,0 0 0,0 0 0,0 0 0,-1 0 0,1 0 0,0 0 0,0 0 0,0 1 0,0-1 0,-1 0 0,0 1 0,-112 128 0,20-25 0,86-95 0,0-2 0,1 1 0,0 0 0,0 0 0,1 1 0,-6 11 0,10-18 0,1-1 0,-1 1 0,1 0 0,-1-1 0,1 1 0,0 0 0,-1-1 0,1 1 0,0 0 0,0-1 0,0 1 0,0 0 0,1 0 0,-1-1 0,0 1 0,1 0 0,-1-1 0,1 1 0,-1-1 0,1 1 0,0-1 0,0 1 0,0-1 0,0 1 0,0-1 0,0 0 0,0 1 0,0-1 0,0 0 0,1 0 0,-1 0 0,1 0 0,-1 0 0,0 0 0,1 0 0,0-1 0,-1 1 0,2 0 0,4 2 0,0-1 0,0 0 0,1-1 0,-1 0 0,0 0 0,0 0 0,1-1 0,-1 0 0,0-1 0,0 1 0,1-1 0,-1-1 0,0 1 0,0-1 0,0-1 0,0 1 0,9-6 0,9-4 0,0-2 0,-1-1 0,23-19 0,-41 29 0,0 0 0,-1 0 0,0 0 0,0 0 0,-1-1 0,1 0 0,-1 0 0,0 0 0,-1 0 0,0-1 0,0 0 0,0 1 0,-1-1 0,0 0 0,0 0 0,0 0 0,-1-1 0,0 1 0,-1-9 0,0 8 0,0 0 0,-1 1 0,0-1 0,0 0 0,-1 0 0,0 1 0,0-1 0,-1 1 0,0-1 0,0 1 0,-1 0 0,0 0 0,0 1 0,0-1 0,-1 1 0,0 0 0,-7-7 0,1 4 0,0-1 0,-21-12 0,29 20 0,0 0 0,-1 0 0,1 0 0,-1 1 0,0-1 0,0 1 0,0 0 0,0 0 0,1 0 0,-1 1 0,0-1 0,0 1 0,0 0 0,-5 1 0,0 3 0,12 1 0,15 3 0,-15-7 0,31 10 0,0-2 0,1-1 0,0-1 0,0-2 0,0-2 0,1-1 0,0-2 0,-1-1 0,1-2 0,35-7 0,-67 9 0,0 1 0,0-1 0,1 0 0,-1-1 0,0 1 0,0-1 0,0 1 0,-1-1 0,1-1 0,0 1 0,-1 0 0,1-1 0,-1 0 0,0 1 0,0-1 0,0-1 0,0 1 0,5-7 0,0-4 850,-2 7-5635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40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434 1 8936,'0'0'8822,"2"13"-8205,0-3-484,1 0 9,-2 0-1,1 1 0,-1-1 1,-1 0-1,0 1 1,-1-1-1,-2 17 0,-19 77 1477,-4-1 0,-4-1-1,-83 182 1,63-188 332,-4-1 1,-69 90 0,115-169-1446,7-14-485,1-1 1,-1 0 0,1 1 0,-1-1 0,1 0 0,-1 0 0,0 1 0,1-1 0,-1 0-1,0 0 1,0 0 0,0 0 0,-2 1 0,3-2-21,0 0 0,0 0 0,-1 0 0,1 0 0,0 0 0,0 0 0,0 0 0,0-1 0,-1 1 0,1 0 0,0 0 0,0 0 0,0 0 0,0-1 0,0 1 0,0 0 0,-1 0 0,1 0 0,0-1 0,0 1 0,0 0 0,0 0 0,0 0 0,0-1 0,0 1 0,0 0 0,0 0 0,0 0 0,0-1 0,0 1 0,0 0 0,0 0 0,0 0 0,0-1 0,0 1 0,0 0 0,1 0 0,-1 0 0,0-1 0,0 1 0,0 0 0,2-9 0,0 0 0,0 1 0,1-1 0,0 1 0,0 0 0,1 0 0,5-9 0,40-55 0,-31 47 0,81-108 0,-81 113 0,1 0 0,0 1 0,1 1 0,26-16 0,-45 33 0,0 0 0,0 0 0,0 0 0,0 1 0,0-1 0,1 0 0,-1 1 0,0-1 0,0 1 0,1-1 0,-1 1 0,0 0 0,1 0 0,-1 0 0,1 0 0,-1 0 0,0 0 0,3 0 0,-3 0 0,0 1 0,0-1 0,0 1 0,-1-1 0,1 1 0,0 0 0,0-1 0,0 1 0,-1 0 0,1 0 0,0 0 0,-1-1 0,1 1 0,0 0 0,-1 0 0,1 0 0,-1 0 0,1 2 0,1 5 0,0 0 0,-1 0 0,0 0 0,1 16 0,-2-15 0,1 65 0,-2-47 0,2 1 0,7 49 0,-7-69 0,1 0 0,0 0 0,0 0 0,1 0 0,0-1 0,1 1 0,8 13 0,-10-19 0,0 1 0,0-1 0,0 0 0,0 0 0,1 0 0,-1 0 0,1 0 0,-1 0 0,1 0 0,0-1 0,0 0 0,0 1 0,0-1 0,0 0 0,0 0 0,0-1 0,0 1 0,0-1 0,0 1 0,0-1 0,0 0 0,1 0 0,3-1 0,4-1 0,0 0 0,0-1 0,0 0 0,0-1 0,-1 0 0,1-1 0,-1 0 0,16-11 0,6-7 0,34-31 0,-39 31 0,31-28 0,-24 20 0,60-41 0,-75 56 0,-18 14 0,0 1 0,1-1 0,0 0 0,-1 1 0,1 0 0,0-1 0,0 1 0,0 0 0,0 0 0,0 0 0,0 0 0,0 0 0,0 0 0,0 1 0,0-1 0,3 0 0,-2 2 0,-1-1 0,1 0 0,-1 1 0,0 0 0,1-1 0,-1 1 0,0 0 0,0 0 0,0 0 0,0 1 0,0-1 0,0 0 0,0 1 0,0-1 0,0 1 0,0 0 0,1 2 0,27 40 0,-19-27 0,-11-16 0,0-1 0,0 0 0,0 0 0,0 1 0,0-1 0,0 0 0,1 1 0,-1-1 0,0 0 0,0 1 0,-1-1 0,1 0 0,0 0 0,0 1 0,0-1 0,0 0 0,0 1 0,0-1 0,0 0 0,0 0 0,-1 1 0,1-1 0,0 0 0,0 1 0,0-1 0,-1 0 0,1 0 0,0 0 0,0 1 0,0-1 0,-1 0 0,1 0 0,0 0 0,-1 0 0,1 1 0,0-1 0,0 0 0,-1 0 0,1 0 0,0 0 0,-1 0 0,1 0 0,0 0 0,-1 0 0,1 0 0,0 0 0,0 0 0,-1 0 0,1 0 0,0 0 0,-1 0 0,1 0 0,0 0 0,-1-1 0,-6-4 0,-1 1 0,0 0 0,0 0 0,-1 0 0,1 1 0,-1 0 0,-12-2 0,-5-2 0,23 6 0,0 0 0,0 0 0,0 1 0,0-1 0,-1 0 0,1 1 0,0 0 0,-1 0 0,1 0 0,0 0 0,-1 1 0,1-1 0,0 1 0,0 0 0,0 0 0,0 0 0,-1 0 0,1 0 0,1 1 0,-1 0 0,0-1 0,0 1 0,0 0 0,1 0 0,-1 1 0,1-1 0,0 0 0,0 1 0,0-1 0,0 1 0,0 0 0,0 0 0,1 0 0,-1 0 0,1 0 0,0 0 0,0 0 0,-1 4 0,-1 3 0,1 1 0,0-1 0,1 0 0,0 0 0,0 1 0,1-1 0,0 0 0,1 1 0,0-1 0,1 0 0,0 0 0,1 0 0,0 0 0,0 0 0,1-1 0,8 15 0,-8-18 0,36 51 0,-35-52 0,-1 0 0,1 0 0,0-1 0,1 0 0,-1 1 0,1-2 0,0 1 0,7 3 0,-11-6 0,0 0 0,0-1 0,0 1 0,0-1 0,0 1 0,0-1 0,0 0 0,0 0 0,0 0 0,0 0 0,1 0 0,-1 0 0,0-1 0,0 1 0,0-1 0,0 1 0,2-2 0,0 0 0,0 0 0,0-1 0,0 1 0,0-1 0,-1 0 0,1 0 0,5-6 0,-3 1 0,1 0 0,-2 0 0,1-1 0,-1 0 0,0 0 0,5-16 0,-6 11 0,0 0 0,-1 0 0,-1 0 0,-1 0 0,0 0 0,-1-1 0,0 1 0,-1 0 0,-1-1 0,-6-26 0,8 41 0,0 0 0,0 0 0,0 0 0,0-1 0,0 1 0,0 0 0,0 0 0,0 0 0,0-1 0,0 1 0,0 0 0,0 0 0,0 0 0,0 0 0,0-1 0,0 1 0,0 0 0,0 0 0,-1 0 0,1-1 0,0 1 0,0 0 0,0 0 0,0 0 0,0 0 0,-1 0 0,1 0 0,0-1 0,0 1 0,0 0 0,0 0 0,-1 0 0,1 0 0,0 0 0,0 0 0,0 0 0,-1 0 0,1 0 0,0 0 0,0 0 0,0 0 0,-1 0 0,1 0 0,0 0 0,-6 10 0,0 18 0,7-12 0,0 0 0,1 0 0,0 0 0,2 0 0,0-1 0,0 1 0,2-1 0,0 0 0,8 15 0,-6-14 0,-6-10 0,0-1 0,1 1 0,0-1 0,5 7 0,-7-10 0,0-1 0,0 0 0,0 0 0,0 0 0,0 0 0,0 0 0,1 0 0,-1 0 0,0 0 0,1-1 0,-1 1 0,1 0 0,-1-1 0,1 1 0,-1-1 0,1 0 0,-1 1 0,1-1 0,0 0 0,-1 0 0,3 0 0,2-1 0,0 0 0,0-1 0,0 1 0,0-1 0,-1 0 0,1-1 0,-1 1 0,1-1 0,-1 0 0,0-1 0,0 1 0,9-9 0,2-4 0,30-37 0,-34 38 0,8-9 0,8-10 0,34-54 0,-54 77 0,-1 0 0,1 0 0,1 1 0,0 0 0,0 0 0,13-10 0,-21 19 0,-1 1 0,1 0 0,-1-1 0,1 1 0,-1 0 0,1 0 0,0 0 0,-1-1 0,1 1 0,-1 0 0,1 0 0,-1 0 0,1 0 0,0 0 0,-1 0 0,1 0 0,-1 0 0,1 0 0,0 0 0,-1 0 0,1 0 0,-1 0 0,1 1 0,-1-1 0,1 0 0,0 0 0,-1 1 0,1-1 0,-1 0 0,1 1 0,-1-1 0,0 0 0,1 1 0,-1-1 0,1 1 0,-1-1 0,0 1 0,1-1 0,-1 1 0,0-1 0,1 1 0,12 29 0,-10-23 0,25 88 0,3 5 0,-21-75 0,-4-8 0,0 0 0,2 0 0,0 0 0,1-1 0,19 27 0,-25-40 0,0-1 0,0 1 0,1 0 0,-1-1 0,1 0 0,-1 0 0,1 0 0,0 0 0,0-1 0,0 1 0,0-1 0,0 0 0,0 0 0,0-1 0,0 1 0,1-1 0,-1 0 0,0 0 0,0 0 0,0-1 0,8-1 0,1 0 0,-1-2 0,1 0 0,0 0 0,-1-1 0,18-10 0,-4 0 0,0-2 0,-1 0 0,-1-2 0,-1-1 0,27-28 0,87-85 0,-109 103 0,-27 29 0,1-1 0,-1 0 0,0 1 0,0-1 0,0 0 0,0 0 0,0 1 0,-1-1 0,1 0 0,0 0 0,-1 0 0,1 0 0,-1 0 0,0 0 0,0 0 0,0-3 0,0 4 0,0 1 0,0 0 0,0 0 0,0 0 0,0 0 0,0 0 0,0-1 0,-1 1 0,1 0 0,0 0 0,0 0 0,0 0 0,0 0 0,0 0 0,0 0 0,-1-1 0,1 1 0,0 0 0,0 0 0,0 0 0,0 0 0,0 0 0,-1 0 0,1 0 0,0 0 0,0 0 0,0 0 0,0 0 0,0 0 0,-1 0 0,1 0 0,0 0 0,0 0 0,0 0 0,0 0 0,-1 0 0,1 0 0,0 0 0,0 0 0,0 0 0,0 1 0,0-1 0,-1 0 0,1 0 0,0 0 0,0 0 0,0 0 0,0 0 0,-10 8 0,6-5 0,-32 20 0,11-8 0,-34 27 0,51-35 0,0 1 0,0 0 0,1 0 0,0 0 0,0 1 0,1 0 0,-7 15 0,6-10 0,1 0 0,0 1 0,1 0 0,-3 17 0,6-23 0,1 0 0,0-1 0,0 1 0,1 0 0,1 0 0,-1 0 0,1 0 0,4 15 0,-4-22 0,-1 0 0,1 0 0,0 1 0,0-1 0,0 0 0,0 0 0,1 0 0,-1 0 0,0 0 0,1 0 0,-1-1 0,1 1 0,0 0 0,0-1 0,0 1 0,0-1 0,0 0 0,0 0 0,0 1 0,0-1 0,0-1 0,0 1 0,1 0 0,-1 0 0,0-1 0,1 1 0,-1-1 0,0 0 0,1 0 0,-1 0 0,0 0 0,1 0 0,3-1 0,1 0 0,-1-1 0,1 1 0,0-1 0,-1-1 0,1 1 0,-1-1 0,0 0 0,0 0 0,0-1 0,6-5 0,3-3 0,-1-1 0,0 0 0,-1-1 0,-1-1 0,0 0 0,-1 0 0,-1-1 0,0-1 0,-1 0 0,-1 0 0,-1-1 0,0 0 0,-1 0 0,5-30 0,-1-13 0,-3 1 0,-2-2 0,-3 1 0,-7-69 0,-5 34 0,-42-178 0,50 263 0,2 9 0,0 0 0,0 0 0,0 0 0,0 1 0,0-1 0,-1 0 0,1 1 0,-1-1 0,1 0 0,-1 1 0,0-1 0,0 0 0,1 1 0,-1-1 0,0 1 0,-3-3 0,4 4 0,0 0 0,-1 0 0,1 0 0,0 0 0,-1 0 0,1 0 0,0 0 0,0 1 0,-1-1 0,1 0 0,0 0 0,-1 0 0,1 0 0,0 0 0,0 1 0,-1-1 0,1 0 0,0 0 0,0 1 0,0-1 0,0 0 0,-1 0 0,1 1 0,0-1 0,0 0 0,0 0 0,0 1 0,0-1 0,0 0 0,-1 0 0,1 1 0,0-1 0,0 0 0,0 1 0,0-1 0,0 0 0,0 1 0,0-1 0,0 0 0,0 0 0,1 1 0,-1-1 0,-8 41 0,2 1 0,2-1 0,1 1 0,3 0 0,4 43 0,38 209 0,-32-253 0,2 0 0,2-1 0,1 0 0,23 40 0,-36-75 66,1-1-1,1 0 1,-1 0-1,0 0 1,1 0-1,0-1 1,0 0 0,0 1-1,0-1 1,0-1-1,1 1 1,0-1-1,-1 1 1,7 1 0,-5-2-513,0 0-1,0 0 1,0 0 0,0-1 0,1 0 0,-1 0 0,0 0 0,1-1 0,-1 0 0,9-1-1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41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94 13968,'0'0'5321,"-10"-5"-4623,-31-17 50,40 21-693,0 1-1,1 0 0,-1 0 0,0-1 1,1 1-1,-1 0 0,0-1 0,1 1 1,-1-1-1,1 1 0,-1-1 0,1 1 1,-1-1-1,1 1 0,-1-1 0,1 1 1,-1-1-1,1 0 0,0 1 0,-1-1 1,1 0-1,0 1 0,-1-1 0,1 0 1,0 0-1,0 1 0,0-1 0,0 0 1,0 0-1,0 1 0,0-1 0,0 0 1,0 0-1,0 1 0,0-1 0,0 0 1,1 0-1,-1 1 0,0-1 0,0 0 1,1 1-1,0-2 0,0 1 116,1-1-1,-1 1 1,1-1-1,-1 1 1,1 0-1,0 0 1,-1-1-1,1 1 1,4-1-1,12-4 395,0 1-1,1 0 0,-1 2 1,1 0-1,0 1 1,0 1-1,0 1 1,0 0-1,0 1 0,0 2 1,0 0-1,0 0 1,31 12-1,-49-15-559,0 1 1,1-1-1,-1 1 1,0 0-1,1-1 1,-1 1-1,0 0 1,0 0-1,0 0 1,0 0-1,0 0 1,0 0-1,0 0 1,0 0-1,0 0 1,0 1-1,-1-1 1,1 0-1,0 0 1,-1 1-1,1-1 1,-1 1-1,1 2 1,-1-1-3,0 0 0,0-1 1,0 1-1,-1 0 0,1 0 0,-1 0 1,0 0-1,0-1 0,0 1 0,0 0 1,-2 3-1,-4 6-9,-1 0 1,-1-1-1,-16 18 0,25-28 7,-20 18 0,-1 0 0,-1-1 0,0-1 0,-1-1 0,-47 24 0,66-38 0,-12 6 0,1 0 0,1 1 0,-1 1 0,-15 14 0,29-23 0,0 0 0,0 1 0,0-1 0,0 1 0,0-1 0,0 1 0,0 0 0,0-1 0,1 1 0,-1 0 0,1-1 0,-1 1 0,1 0 0,0 0 0,0 0 0,0-1 0,0 1 0,0 0 0,0 0 0,0 0 0,0-1 0,1 1 0,-1 0 0,1 0 0,-1-1 0,1 1 0,0 0 0,1 1 0,3 6 0,0 0 0,1-1 0,12 15 0,-5-8 0,74 109 0,-73-100 0,0 0 0,-2 1 0,14 37 0,-17-48 0,-7-13 0,-4-9 0,-1 3-3935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19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1060 4720,'0'0'6129,"0"-14"-5657,0 6-397,1-6 59,-1-1 0,2 1 1,0 0-1,0 0 0,6-17 0,3-2 157,1 2-1,2-1 1,1 2 0,1 0-1,2 1 1,0 0 0,2 2-1,39-41 1,87-66 1156,-145 132-1404,0 1 1,1 0 0,-1 0 0,0 0 0,1 0 0,-1 0 0,1 0 0,-1 0 0,1 0 0,-1 0-1,1 1 1,0-1 0,-1 1 0,1-1 0,0 1 0,0 0 0,-1 0 0,1-1 0,0 1 0,2 1-1,-3-1-6,0 1-1,1 0 0,-1-1 1,0 1-1,0 0 0,0 0 1,0 0-1,0 0 0,0 0 1,0 0-1,0 0 0,0 0 1,-1 0-1,1 0 0,0 0 1,-1 0-1,1 1 0,-1-1 0,1 3 1,1 3 49,0 1-1,-1-1 1,0 1 0,-1-1 0,1 1 0,-2 0-1,0 11 1,-23 82 377,6-35-198,9-31-101,5-24-46,1 0 1,1 0-1,0 0 1,-1 17-1,18-41 231,41-48 23,76-64-1,-122 116-352,25-28 70,-28 29-58,-1 1-1,1-1 0,0 1 0,1 0 0,0 1 0,0 0 0,0 0 1,1 1-1,0 0 0,14-6 0,-23 11-27,1 0 0,-1 0 0,1 0 0,-1 0 0,1 0 0,0 0 0,-1 0 0,1 0 0,-1 0 1,1 0-1,-1 0 0,1 0 0,-1 0 0,1 1 0,-1-1 0,1 0 0,-1 0 0,1 1 0,-1-1 0,0 0 0,1 1 0,-1-1 0,1 0 0,-1 1 0,0-1 0,1 0 0,-1 1 1,0-1-1,1 1 0,-1-1 0,0 1 0,0-1 0,0 1 0,1-1 0,-1 1 0,0-1 0,0 1 0,0 0 0,3 23 40,-3-22-36,-1 37 48,-1-1-1,-11 56 0,-3 33 145,17-120-164,-1-6-25,0 1 0,0 0 0,0-1 0,1 1 0,-1 0 1,-1-1-1,1 1 0,0 0 0,0-1 0,-1 1 0,1 0 0,-1-1 1,1 1-1,-1-1 0,-1 3 0,4-5 5,1-1 1,-1 1-1,0-1 1,1 0-1,-1 0 1,0 0-1,0 0 1,-1 0-1,1 0 1,0 0-1,-1-1 1,1 1-1,1-4 0,3-4 12,22-29 59,2 2-1,1 0 1,2 3 0,73-61 0,2 17 197,-107 77-283,1 0-1,-1-1 1,1 1 0,-1 0 0,0-1 0,0 1 0,0-1 0,0 1 0,0-1 0,0 0 0,0 1 0,0-1 0,-1 0 0,1 0 0,-1 0 0,1 1 0,-1-1-1,0 0 1,1 0 0,-1-3 0,-1 5 3,1-1-1,-1 1 0,1 0 1,-1 0-1,1 0 1,-1-1-1,1 1 0,-1 0 1,1 0-1,-1 0 0,1 0 1,-1 0-1,1 0 1,-1 0-1,1 0 0,-1 0 1,1 0-1,-1 0 0,1 0 1,-1 1-1,1-1 1,-1 0-1,1 0 0,-1 0 1,1 1-1,-1-1 0,-16 9 16,15-8-13,-18 9 4,-26 16 4,43-24-13,0 0 0,0 1 0,1-1 1,-1 1-1,1 0 0,-1-1 1,1 1-1,0 0 0,0 1 0,0-1 1,1 0-1,-3 5 0,1 2-1,0 0 0,0 0 0,1 1 0,0-1 1,0 12-1,2-19-3,0 1 0,0 0 1,1 0-1,-1 0 0,1 0 0,0-1 1,0 1-1,0 0 0,1-1 1,-1 1-1,1-1 0,0 1 1,0-1-1,0 0 0,1 0 1,-1 0-1,4 3 0,-2-1-2,1 0 0,1 0 0,-1-1 0,0 0 0,10 5 0,-12-7 4,0-1 0,0 0 0,1 0 0,-1 0 0,1-1-1,-1 1 1,1-1 0,-1 0 0,1 0 0,-1 0 0,1 0-1,4-1 1,11-3 34,-1 1-1,1-2 0,-1-1 0,0 0 0,-1-1 1,19-11-1,-7 4 112,47-18-1,-76 32-141,1 0 1,-1 0-1,1 0 0,-1 0 0,1 0 0,0 0 1,-1 0-1,1 0 0,-1 0 0,1 0 0,-1 0 1,1 1-1,-1-1 0,1 0 0,0 0 0,-1 1 1,1-1-1,-1 0 0,0 0 0,1 1 0,-1-1 1,1 1-1,-1-1 0,1 0 0,-1 1 0,0-1 1,1 1-1,-1-1 0,0 1 0,0-1 0,1 1 1,-1-1-1,0 1 0,0-1 0,0 1 0,1 0 1,4 25 9,-5-22-8,16 148 161,-16-151-160,0 1 0,0-1 1,0 1-1,0-1 0,0 1 1,1-1-1,-1 0 0,0 1 0,1-1 1,0 1-1,-1-1 0,1 0 0,0 0 1,-1 1-1,1-1 0,0 0 0,0 0 1,0 0-1,0 0 0,0 0 0,1 0 1,-1 0-1,0 0 0,0 0 1,1-1-1,-1 1 0,0 0 0,1-1 1,-1 1-1,3 0 0,-1-1 2,0 0 0,-1 0 0,1-1 0,0 1 0,-1-1 0,1 0 0,-1 1 0,1-1 0,0 0 0,-1 0 0,0-1 0,1 1 0,-1 0 0,0-1 1,0 0-1,3-2 0,36-34 149,42-53 1,-44 47 26,-1 16 9,-36 33-182,0-1 0,-1 0 0,0 1 0,0-1 0,0 1 0,0 6 0,2 7 5,-1-10-3,0 0 6,-1 1 1,1-1-1,1 0 1,0-1-1,6 15 1,-8-21-14,0 1 0,0-1 0,0 1 1,1-1-1,-1 1 0,0-1 0,1 0 1,-1 0-1,1 0 0,-1 0 0,1 0 1,-1 0-1,1 0 0,0 0 0,-1 0 1,1-1-1,0 1 0,0-1 0,0 0 1,-1 1-1,1-1 0,0 0 0,0 0 1,0 0-1,0 0 0,-1 0 0,1 0 1,0-1-1,0 1 0,0-1 0,-1 1 1,3-2-1,15-5 18,-1-1 1,0-1-1,-1 0 1,1-2-1,-2 0 1,0-1-1,0 0 1,24-26-1,-16 12-2,-1-1 0,-1-2 0,-2 0 0,19-34 1,-26 36-5,0-1 0,-2 0 0,-1 0 0,7-33 0,18-122 105,-26 126-54,-4 32-37,-2 17-18,-2 1-1,1-1 0,-1 0 0,0 0 1,-1 0-1,0-1 0,0 1 0,-2-14 1,2 22-13,0 0 1,0-1 0,0 1 0,0 0 0,0 0 0,0 0 0,0 0 0,-1-1-1,1 1 1,0 0 0,0 0 0,0 0 0,0 0 0,0-1 0,0 1 0,0 0-1,0 0 1,0 0 0,0 0 0,0 0 0,-1 0 0,1-1 0,0 1-1,0 0 1,0 0 0,0 0 0,0 0 0,-1 0 0,1 0 0,0 0 0,0 0-1,0 0 1,0 0 0,0 0 0,-1-1 0,1 1 0,0 0 0,0 0 0,0 0-1,0 0 1,-1 0 0,1 0 0,0 1 0,0-1 0,-1 0 0,-5 8-12,-4 16-9,9-23 21,-12 40-30,1 1 1,2 1-1,-7 66 1,11-34-34,5 93 1,3-129 27,11 66 0,-9-87 18,1 0 0,0-1 0,1 1 0,1-1 0,15 28 0,-21-43 19,0 1-1,1-1 0,-1 0 0,1 0 1,0 1-1,0-1 0,0 0 1,0-1-1,0 1 0,0 0 1,0-1-1,0 1 0,1-1 1,-1 1-1,1-1 0,-1 0 1,1 0-1,-1 0 0,1-1 1,0 1-1,-1 0 0,7-1 1,-4 0 5,0-1 0,1 0 0,-1 0 0,0 0 0,0-1 1,0 0-1,0 0 0,0 0 0,0-1 0,7-4 1,5-3 21,0-1 0,-1 0 1,-1-1-1,0-1 0,-1 0 1,19-22-1,-29 30-22,0 0-1,0 0 1,1 1 0,6-7-1,-10 11-6,-1 0 0,1 0 0,-1 0 0,0 0 0,1 0 0,-1 0 0,0 0 0,1 0 0,-1 1 0,1-1 0,-1 0 0,0 0 0,1 0 0,-1 0 0,0 1 0,1-1 0,-1 0 0,0 0 0,0 0 0,1 1 0,-1-1 0,0 0 0,0 1 0,1-1 0,-1 0 0,0 1 0,0-1 0,0 0 0,0 1 0,1-1 0,-1 0 0,0 1 0,0-1 0,0 1 0,5 13 0,5 33 17,-8-34 0,1 1-1,0-1 1,9 23 0,-10-32-15,0 0 1,0 0 0,0-1-1,1 1 1,-1-1-1,1 1 1,0-1 0,0 0-1,0 0 1,0 0-1,1-1 1,-1 1 0,1-1-1,0 0 1,-1 0 0,6 2-1,-2-1 2,0-1 0,0-1-1,1 1 1,-1-1 0,0-1 0,0 1-1,1-1 1,-1 0 0,0-1-1,1 0 1,-1 0 0,14-4 0,5-4 35,1-1 1,25-14-1,-25 11 2,54-27 94,-69 34-99,-1 1 0,1-2 0,-2 0 0,11-8 0,-40 32 14,0 0 0,1 1 0,-30 40 0,41-48-32,1-2-5,0 0 0,0 1 0,-5 13-1,10-21-8,0 0 0,1 0-1,-1 0 1,1 0 0,-1 0-1,1 0 1,0 1-1,-1-1 1,1 0 0,0 0-1,0 0 1,0 1 0,0-1-1,0 0 1,0 0 0,0 1-1,0-1 1,0 0-1,1 0 1,-1 0 0,1 1-1,-1-1 1,0 0 0,1 0-1,0 0 1,-1 0 0,1 0-1,0 0 1,0 0-1,-1 0 1,1 0 0,0 0-1,0-1 1,0 1 0,0 0-1,1 0 1,0 0 2,1-1 0,-1 1 0,0-1 0,1 1 0,-1-1 0,1 0 0,-1 0 0,0-1 0,1 1 0,-1 0 0,0-1 0,1 1 0,-1-1 0,0 0-1,0 0 1,1 0 0,-1 0 0,0 0 0,4-3 0,37-28 128,-42 31-130,9-9 51,0-1 1,-1 1-1,15-23 0,-15 19 29,2 1 0,11-14 0,-20 25-60,0 1 0,0-1-1,0 0 1,0 0-1,0 1 1,1-1-1,-1 1 1,0 0-1,1 0 1,-1 0 0,4-1-1,-4 16 12,-1-2-36,1-1 0,1 1 0,0 0-1,7 17 1,-10-27-1,1 0 0,0 0 1,0-1-1,0 1 0,0 0 0,0 0 0,1-1 0,-1 1 0,0-1 0,1 1 1,-1-1-1,1 1 0,0-1 0,-1 0 0,1 0 0,0 0 0,0 0 0,0 0 1,-1 0-1,1 0 0,0-1 0,0 1 0,0-1 0,0 1 0,1-1 0,-1 0 1,0 0-1,0 0 0,0 0 0,0 0 0,0 0 0,0 0 0,2-1 0,6-3 2,0 0-1,-1 0 0,0 0 0,0-1 0,0-1 0,0 1 0,-1-2 0,0 1 0,9-10 0,7-8 24,31-42-1,-39 43-14,-1 0-1,-1-1 0,-1 0 1,-1-1-1,-1-1 0,-2 0 0,8-33 1,26-192 50,-38 218-44,-3 12-4,1 4-1,0 1 0,-2-1-1,0 0 1,-1 1 0,-4-32 0,4 47-9,0 1 0,0 0 0,0-1 0,0 1 1,0 0-1,0-1 0,0 1 0,0 0 0,0 0 0,0-1 1,0 1-1,-1 0 0,1-1 0,0 1 0,0 0 0,0 0 0,0-1 1,-1 1-1,1 0 0,0 0 0,0-1 0,-1 1 0,1 0 1,0 0-1,0 0 0,-1 0 0,1-1 0,0 1 0,0 0 0,-1 0 1,1 0-1,0 0 0,-1 0 0,1 0 0,0 0 0,-1 0 1,1 0-1,0 0 0,-1 0 0,1 0 0,0 0 0,0 0 1,-1 0-1,1 0 0,0 0 0,-1 0 0,1 0 0,0 0 0,-1 0 1,1 1-1,0-1 0,0 0 0,-1 0 0,1 0 0,0 0 1,0 1-1,0-1 0,-1 0 0,1 0 0,0 1 0,0-1 0,0 0 1,-1 0-1,1 1 0,0-1 0,-15 22-16,-1 12-7,2 0 0,0 2-1,3-1 1,-10 48 0,8-12-41,-5 95 0,13-100-103,4 1 0,2 0-1,16 104 1,-15-161-127,1 5 101,-3-5-3464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41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16184,'0'0'16379,"10"-15"-16190,-7 11-410,43-72 392,-28 38-4067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42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10344,'0'0'1616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20:09:42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1 11048,'0'0'7771,"-10"3"-6980,2-1-713,2-1 132,0 1 0,0-1 1,0 1-1,1 0 0,-1 1 1,1-1-1,-1 1 0,1 0 1,0 1-1,0-1 0,0 1 1,-7 7-1,9-7-41,0 0 1,0 1-1,1-1 1,0 1-1,-2 4 1,1 4-2860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17:0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248 365 4008,'0'0'10046,"-9"-2"-9790,-30-3-8,37 5-206,0 0 0,0 0 0,0 0 0,0 0 0,0 0 0,0 1 0,0-1 0,0 1-1,0 0 1,0-1 0,0 1 0,0 0 0,0 0 0,0 0 0,1 0 0,-1 0 0,0 1 0,1-1 0,-1 0-1,1 1 1,-1-1 0,-1 4 0,-13 9 384,10-10-319,1-1 0,0 1 0,1 1 1,-1-1-1,1 0 0,-8 11 1,-6 7 175,13-17-212,1 1-1,0-1 1,0 1-1,-3 7 1,-5 7 195,1-4-51,7-12-136,1 1 0,-1 0 0,1 0 0,0 0 0,0 0 1,1 0-1,0 0 0,0 1 0,-2 7 0,2-2 65,2-9-120,-1 0-1,1 0 0,-1 0 1,1 0-1,0 0 0,0 0 1,0 0-1,0 0 0,1 0 1,-1-1-1,1 4 0,6 18 274,-5-15-220,1 1 1,-1-1-1,1 0 0,1 0 0,0 0 0,0-1 0,5 8 0,-8-15-67,-1 1 1,1-1-1,-1 1 0,1-1 1,-1 0-1,1 0 1,0 1-1,-1-1 0,1 0 1,-1 0-1,1 1 1,0-1-1,-1 0 0,1 0 1,0 0-1,-1 0 1,1 0-1,-1 0 0,1 0 1,0 0-1,-1 0 1,1-1-1,-1 1 0,1 0 1,0 0-1,-1 0 1,1-1-1,-1 1 0,1 0 1,-1-1-1,1 1 1,-1 0-1,1-1 1,19-17 115,-16 15-96,-4 2-28,10-7 76,-2 0 0,1-1 0,-1 0 1,0-1-1,11-17 0,-3 5 90,-13 19-145,-1 1 0,1-1 0,-1 0 0,0 0 0,0-1 0,0 1 0,2-7 0,-2 4 10,0 1 0,0-1-1,-1 0 1,0 0 0,0 1 0,0-10-1,-11 0 76,9 12-113,0-1 1,0 1-1,0 0 0,0 0 0,0 0 0,-1 0 0,1 0 1,-1 1-1,0-1 0,-3-3 0,5 6 21,-6-14 181,7 16-194,-1 0-1,1 0 1,-1 1-1,0-1 1,1 0 0,-1 0-1,0 0 1,0 0-1,-1 1 1,1-1-1,0 0 1,-1 0-1,0 2 1,-1 14 1,2 2-9,1 0-1,1-1 1,1 1-1,1 0 1,0-1-1,2 0 1,0 0-1,16 32 1,-20-48 18,0 0 0,0-1 0,0 1 0,1-1 0,-1 1 0,1-1 1,-1 0-1,1 0 0,0 0 0,0 0 0,0-1 0,0 1 0,0-1 0,0 0 0,0 0 0,0 0 0,1 0 0,-1 0 0,0-1 1,1 1-1,-1-1 0,1 0 0,-1 0 0,0 0 0,5-1 0,7-3 57,-13 4-64,-1 0 1,1-1-1,-1 1 1,0 0 0,1-1-1,-1 1 1,0 0-1,0-1 1,1 0 0,-1 1-1,0-1 1,0 0-1,0 0 1,0 1-1,0-1 1,1 0 0,-2 0-1,1 0 1,0 0-1,1-2 1,10-15 60,8-11 73,16-34 0,-11-2-59,-21 51-63,1 1 0,0 0-1,1-1 1,9-14 0,-15 27-18,1 1 0,-1 0 0,0-1 0,0 1 0,0-1 0,1 1 1,-1 0-1,0-1 0,1 1 0,-1 0 0,0-1 0,1 1 0,-1 0 0,0-1 0,1 1 0,-1 0 0,1 0 0,-1 0 0,1-1 0,-1 1 0,0 0 0,1 0 0,-1 0 0,1 0 0,-1 0 0,1 0 0,-1 0 0,1 0 0,-1 0 0,1 0 0,-1 0 0,1 0 0,0 0 0,11 12-4,-11-11 3,0 1-2,1 1 0,0-1 0,-1 1-1,0 0 1,0 0 0,0 0 0,0 0 0,0 0-1,-1 0 1,1 0 0,-1 4 0,1 38 21,-2-28-19,7 104 30,-7-97 134,15-65-18,-9 21-79,1 0 1,17-36-1,-6 16 55,-9 16-36,-7 19-55,1 0-1,-1-1 0,1 1 0,1 0 0,-1 0 1,1 0-1,0 0 0,0 0 0,5-6 1,-7 11-26,0 0 0,-1 0 0,1 0 1,0 0-1,-1 0 0,1 1 1,0-1-1,-1 0 0,1 0 0,0 0 1,-1 0-1,1 1 0,0-1 1,-1 0-1,1 1 0,-1-1 1,1 0-1,0 1 0,-1-1 0,1 1 1,-1-1-1,1 1 0,-1-1 1,0 1-1,1-1 0,-1 1 0,0 0 1,1-1-1,0 2 0,12 22 56,-6 52 69,-5-63-75,2-1 0,0 0 0,9 21 0,-11-31-44,-1 1 1,1-1-1,0 1 1,0-1 0,0 0-1,0 1 1,1-1-1,-1 0 1,3 1-1,-4-2-7,0 0 0,0 0 0,1 0 0,-1-1 0,0 1 1,0-1-1,1 1 0,-1-1 0,1 1 0,-1-1 0,0 0 0,1 1 0,-1-1 0,1 0 0,-1 0 0,0 0 0,1 0 0,-1 0 1,2-1-1,3-1 2,-1 0 1,0 0 0,0 0-1,-1-1 1,1 0 0,0 0-1,-1 0 1,0 0 0,0-1-1,0 0 1,0 1 0,0-2-1,-1 1 1,0 0 0,5-8-1,30-82 242,-26 60-38,-11 33-207,0-1 0,0 1 0,0-1 0,1 1-1,-1 0 1,0-1 0,1 1 0,-1 0 0,1 0 0,-1 0-1,1 0 1,0 0 0,-1 0 0,1 1 0,0-1 0,-1 0-1,1 1 1,0 0 0,0-1 0,3 1 0,-1-1-11,0 1 0,-1-1 0,1 1 1,0 0-1,0 1 0,0-1 0,0 0 0,-1 1 1,7 2-1,-10-3 8,10 4-44,0 0 0,0 1 0,-1 0-1,1 1 1,13 11 0,-24-18 46,1 1 1,0 0-1,0 0 0,0 0 1,0-1-1,0 1 0,0 0 1,0 0-1,0 0 0,0-1 1,0 1-1,0 0 1,0 0-1,0 0 0,0 0 1,0-1-1,0 1 0,0 0 1,1 0-1,-1 0 0,0-1 1,0 1-1,0 0 0,0 0 1,0 0-1,0 0 1,0 0-1,1-1 0,-1 1 1,0 0-1,0 0 0,0 0 1,0 0-1,0 0 0,1 0 1,-1 0-1,0-1 0,0 1 1,0 0-1,1 0 0,-1 0 1,0 0-1,0 0 1,0 0-1,0 0 0,1 0 1,-1 0-1,0 0 0,0 0 1,0 0-1,1 0 0,-1 0 1,0 0-1,0 1 0,0-1 1,1 0-1,-1 0 1,0 0-1,0 0 0,-4-4 12,0 1 1,0-1-1,0 1 0,-1 0 0,0 0 0,1 0 0,-1 1 0,0-1 0,-10-2 1,12 4-10,1 1 1,-1-1 0,0 1 0,0-1 0,0 1 0,1 0 0,-1 0-1,0 1 1,0-1 0,0 0 0,1 1 0,-1 0 0,0-1 0,1 1-1,-1 0 1,1 1 0,-1-1 0,1 0 0,-1 1 0,-3 3 0,3-3-75,0 0 0,1 0 0,0 0 0,-1 1 1,1-1-1,0 1 0,0 0 0,0 0 1,1 0-1,-1 0 0,1 0 0,-1 0 0,1 0 1,0 0-1,0 0 0,1 1 0,-1-1 1,1 0-1,-1 1 0,1 3 0,0 0-208,-1 1 1,1-1-1,1 0 0,-1 0 0,1 0 0,0 0 0,1 0 0,0-1 0,0 1 0,0 0 1,1-1-1,0 1 0,0-1 0,1 0 0,-1 0 0,1 0 0,1-1 0,-1 1 1,1-1-1,0 0 0,0 0 0,1-1 0,9 7 0,-14-10 273,1 0-1,-1-1 1,1 1-1,-1-1 1,1 1-1,-1-1 1,1 1-1,-1-1 1,1 0-1,0 0 1,-1 0 0,1 0-1,-1 0 1,1 0-1,0 0 1,-1-1-1,1 1 1,-1 0-1,1-1 1,-1 1-1,1-1 1,-1 0-1,1 1 1,-1-1-1,1 0 1,-1 0-1,0 0 1,0 0 0,1 0-1,0-2 1,4-4 21,0 0-1,-1 0 1,0-1 0,6-11 0,-3 4-15,7-13 65,22-55 0,-33 72-46,4-14 8,0-1 0,-2 1-1,-1-1 1,-1-1 0,-1 1 0,-1-1 0,-2 1 0,0-1-1,-2 1 1,-1-1 0,-1 1 0,-1 0 0,-1 0 0,-2 0 0,-1 1-1,0 0 1,-17-29 0,26 53-27,-1 0-1,1 0 0,-1 1 1,1-1-1,-1 0 1,1 0-1,-1 0 0,0 0 1,1 0-1,-1 1 1,0-1-1,0 0 0,0 1 1,0-1-1,0 1 1,1-1-1,-1 1 0,0-1 1,0 1-1,0-1 1,0 1-1,0 0 1,-1 0-1,1-1 0,0 1 1,0 0-1,-1 0 1,0 1-3,1-1 1,0 1 0,0-1 0,0 1 0,0 0-1,-1-1 1,1 1 0,0 0 0,0 0 0,0 0-1,1 0 1,-1-1 0,0 2 0,0-1 0,0 0-1,1 0 1,-1 0 0,1 0 0,-1 0 0,1 0 0,-1 1-1,0 1 1,-10 25-60,8-22 46,1 1 0,-1-1 0,1 1 0,0-1 0,1 1 1,-2 8-1,3 11-37,0 1-1,2 0 1,1-1 0,8 38 0,36 101-152,-40-142 191,-1-3-7,2 0-1,0 0 1,1-1-1,1 0 1,1 0-1,0-1 1,15 17-1,-9-14 15,-13-16 4,0 1 0,0-1 0,1 0 0,-1-1 0,1 1 0,0-1 0,1 0 0,10 7 0,-7-7 142,0 0-1,0 0 1,1-1-1,15 4 1,-23-7-170,0 0 0,0 1 1,0-1-1,0 0 0,0 0 0,0 0 1,0-1-1,0 1 0,0 0 1,0-1-1,-1 1 0,1-1 0,2-1 1,-3 2-58,0-1 1,0 0 0,0 0 0,0 1-1,-1-1 1,1 0 0,0 0 0,0 0-1,-1 0 1,1 0 0,0 0-1,-1-1 1,0 1 0,1 0 0,-1 0-1,1 0 1,-1 0 0,0-1 0,0 1-1,0 0 1,0 0 0,0 0-1,0-2 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17:0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1 873 5224,'0'0'4664,"10"5"-4372,35 12 17,-42-16-239,0 0 0,-1-1 1,1 1-1,0-1 0,-1 0 0,1 1 0,0-1 0,0-1 1,-1 1-1,1 0 0,0-1 0,-1 1 0,1-1 0,0 0 1,-1 0-1,1 0 0,-1 0 0,1 0 0,-1 0 0,0-1 0,3-1 1,0-1 69,0-1 0,0 1 0,-1-1 1,0 0-1,1 0 0,3-8 0,2-3 31,-2 0 0,1-1-1,-2 0 1,0-1 0,-2 1-1,0-1 1,0-1 0,-2 1-1,0-1 1,-1 1 0,-1-1-1,-1 0 1,0 1 0,-5-22-1,3 3 121,1 27-182,1 0-1,-2 0 1,1 0 0,-4-12 0,3 3 175,4 11-134,3 13 69,10 27-142,21 65 1,-19-32-69,7 20-57,-20-70 28,0 0 0,4 25-1,-2-2 31,-4-33 0,-1 9 63,-1-14-70,0 1 0,0-1 0,0 0 0,-1 1 0,1-1 1,0 0-1,-1 0 0,1 1 0,0-1 0,-1 0 1,1 0-1,0 1 0,-1-1 0,1 0 0,0 0 0,-1 0 1,1 0-1,-1 0 0,1 1 0,0-1 0,-1 0 1,1 0-1,-1 0 0,1 0 0,0 0 0,-1 0 0,1 0 1,-1 0-1,1-1 0,0 1 0,-1 0 0,1 0 0,0 0 1,-1-1-1,-12 1 53,12 0-50,0 0 0,-1 0 0,1 0 0,-1 0 0,1 0 1,-1-1-1,1 1 0,0 0 0,-1-1 0,1 1 0,0-1 1,-3-1-1,-19-12 52,-28-14 117,40 20-137,-5-1 4,15 8-41,1 1-1,0 0 1,0 0-1,0 0 1,0 0 0,0 0-1,0-1 1,0 1-1,0 0 1,0 0-1,0 0 1,0 0-1,0-1 1,0 1 0,1 0-1,-1 0 1,0 0-1,0 0 1,0 0-1,0-1 1,0 1 0,0 0-1,0 0 1,0 0-1,0 0 1,0 0-1,1 0 1,-1-1-1,0 1 1,0 0 0,0 0-1,0 0 1,0 0-1,0 0 1,1 0-1,-1 0 1,0 0 0,0 0-1,0 0 1,0 0-1,1 0 1,-1 0-1,0 0 1,0 0 0,0 0-1,0 0 1,0 0-1,1 0 1,-1 0-1,0 0 1,0 0-1,0 0 1,0 0 0,1 0-1,-1 0 1,0 0-1,0 0 1,0 1-1,47 3-90,-38-2 85,0-1 1,0 0-1,0-1 0,0 0 1,-1 0-1,15-3 1,-16 2 3,1-1 0,-1-1 0,1 1 0,-1-1 0,0 0 0,0-1 0,0 0 0,0 0 0,-1 0 0,0-1 0,10-9 0,-6 3 9,-1-1 0,0 0 0,-1 0 0,0-1 0,7-15 0,-14 26-7,11-20 25,-2 0 1,0-1-1,11-37 0,-12 22 6,1-6 16,19-51-1,-22 71-26,-1-1 0,-1 0 0,-1 0 1,-2 0-1,0-48 0,2-22 76,-4 61-63,0 23-58,0 22-50,-10 128-5,10-131 76,3 226-62,-4-146 11,0-51 27,4 43 0,5 12-47,-8-89 77,0-2 1,1 1-1,-1-1 1,0 0 0,1 1-1,-1-1 1,0 1 0,0-1-1,0 0 1,-1 1 0,1-1-1,0 1 1,0-1 0,-1 0-1,1 1 1,-1-1-1,1 0 1,-1 1 0,1-1-1,-1 0 1,-1 3 0,-6 2 335,5-13-212,5-17-87,3-7 4,3 0-1,0 1 1,2 0-1,1 1 1,2 0-1,17-29 0,-29 56-45,-1 0 0,1 1 0,0-1-1,0 1 1,0-1 0,0 1 0,0 0-1,0-1 1,0 1 0,0 0 0,1 0-1,-1 0 1,0 0 0,1 0 0,-1 0-1,1 0 1,-1 0 0,1 1-1,-1-1 1,1 1 0,0-1 0,-1 1-1,1-1 1,0 1 0,-1 0 0,1 0-1,0 0 1,0 0 0,-1 0 0,1 0-1,0 0 1,-1 1 0,1-1 0,0 1-1,2 0 1,5 3-21,-8-4 25,0 1 0,-1-1 0,1 0 0,0 0 0,0 1 0,-1-1 0,1 1 0,0-1 1,-1 1-1,1-1 0,-1 1 0,1-1 0,0 1 0,-1 0 0,1-1 0,-1 1 0,0 0 1,1-1-1,-1 2 0,5 6 13,-1 1 1,-1-1-1,0 1 1,0 0-1,2 14 1,5 51 63,-9-69-77,-2 42 9,0-38-7,1 0 0,-1 0-1,2-1 1,1 15 0,2 0-3,2-1 0,11 32-1,-15-52 8,-1-1-1,1 1 0,0-1 0,0 1 0,0-1 0,0 0 1,0 0-1,0 0 0,0 0 0,0 0 0,0 0 0,1-1 0,-1 1 1,0-1-1,0 1 0,1-1 0,2 0 0,6 2 22,-9-2-19,1 0-1,-1 0 1,0 0 0,1 0 0,-1 0 0,1-1 0,-1 1 0,0-1-1,4-1 1,15-3 54,-15 4-55,0-1 0,0 1 0,0-1 0,0 0 0,0 0 0,-1-1-1,9-5 1,36-26 15,-45 30-18,-1 0 0,0-1 0,0 1 0,5-8 0,11-13 47,-14 17-44,0 0 0,-1 0 1,1 0-1,-2 0 0,8-17 1,7-13-2,-15 28 1,1-1 1,-2 1 0,0-1-1,0 0 1,-1 0 0,0-1-1,-1 1 1,0 0 0,-1-1-1,0 1 1,-1 0-1,-2-12 1,3 20-7,-1 0 0,1 0 0,-1 1 1,0-1-1,0 0 0,-1 1 0,1-1 0,0 1 0,-1-1 0,0 1 1,1-1-1,-1 1 0,0 0 0,0 0 0,0 0 0,-1 0 0,1 1 1,-5-4-1,5 4-1,0 0 0,-1 1 0,1-1 1,0 0-1,0 1 0,-1 0 0,1-1 1,-1 1-1,1 0 0,0 0 0,-1 0 1,1 1-1,0-1 0,-1 1 0,1-1 1,0 1-1,0 0 0,0 0 0,-1 0 0,1 0 1,0 0-1,0 0 0,-3 3 0,-5 3-14,1 0-1,0 1 1,1 0-1,0 1 0,0-1 1,-8 13-1,13-16 7,0 0-1,0 0 1,1 0 0,-1 1 0,1 0-1,0-1 1,1 1 0,0 0-1,-1 0 1,2-1 0,-1 1 0,1 0-1,0 0 1,0 7 0,1-2-7,0-1-1,1 1 1,0-1 0,0 1 0,1-1-1,0 0 1,1 0 0,0 0 0,1-1 0,0 1-1,11 14 1,-10-16-9,0-1 0,0 1-1,1-1 1,1-1 0,10 9 0,-15-13 21,0 0 0,1 0 1,-1 0-1,1-1 0,-1 0 1,1 1-1,0-1 0,-1-1 1,1 1-1,0 0 0,0-1 1,0 0-1,-1 0 0,1 0 1,0 0-1,0-1 0,4-1 1,-2 1 6,0 0 0,-1 0 1,1-1-1,-1 0 0,1-1 1,-1 1-1,1-1 0,-1 0 1,0 0-1,-1-1 0,1 1 0,0-1 1,-1 0-1,7-9 0,16-21 39,-20 25-31,1-1 0,-1 1 0,7-15 1,45-100 29,-53 113-41,0 0 0,1 0 0,17-18 0,-5 5 30,-18 23-31,-1 0 0,0 1 0,1-1 0,-1 1-1,1-1 1,-1 1 0,0-1 0,1 1 0,-1-1 0,1 1 0,0 0-1,-1-1 1,1 1 0,-1 0 0,1-1 0,-1 1 0,1 0 0,0 0 0,-1 0-1,1-1 1,0 1 0,-1 0 0,1 0 0,0 0 0,-1 0 0,1 0-1,0 0 1,-1 0 0,1 1 0,0-1 0,-1 0 0,2 0 0,0 2-5,-1-1 1,1 0 0,0 1 0,-1-1 0,1 0 0,-1 1-1,1 0 1,-1-1 0,0 1 0,2 2 0,3 7-13,-1-1 1,6 18 0,-5-13 11,-4-11 2,0 0 0,-1 0 0,1 0 0,-1 0 0,0 0 0,1 6 0,-17-32 119,5 8-84,9 11-30,-1 1-1,0-1 0,1 1 0,-1-1 1,0 1-1,0 0 0,-1-1 0,1 1 1,0 0-1,-1 0 0,1 1 0,-1-1 1,0 1-1,1-1 0,-1 1 0,0 0 0,0 0 1,0 0-1,0 0 0,0 0 0,0 1 1,0-1-1,0 1 0,0 0 0,0 0 1,0 0-1,0 1 0,0-1 0,0 1 1,0-1-1,0 1 0,0 0 0,0 0 1,-5 3-1,4-2-5,-1 0 1,1 1 0,-1 0-1,1 0 1,0 0 0,0 1-1,0-1 1,1 1-1,-1 0 1,1 0 0,0 0-1,0 1 1,0-1 0,1 1-1,-1 0 1,-2 8-1,1-2 3,1 0 0,0 1-1,0-1 1,1 1 0,1 0-1,-1 15 1,3-18-6,1 0 0,0 0 1,0 0-1,0 0 0,1-1 0,1 0 0,-1 1 0,1-1 0,1 0 1,9 13-1,-12-19 6,0 0 1,0 0-1,0 0 1,0-1-1,1 1 1,-1 0-1,0-1 1,1 0-1,0 1 1,-1-1-1,1 0 1,0 0-1,0-1 1,-1 1 0,1-1-1,0 1 1,0-1-1,0 0 1,0 0-1,-1 0 1,1 0-1,0 0 1,0-1-1,0 0 1,5-1-1,0 0 13,0-1 1,0 0-1,0-1 0,0 1 0,-1-2 1,1 1-1,9-9 0,-8 6 1,-1-1 1,0 0-1,0-1 0,-1 1 1,0-2-1,-1 1 0,0-1 0,0 0 1,6-16-1,-9 18 11,0 0-1,0-1 1,-1 1 0,0-1-1,-1 0 1,0 1 0,0-1-1,-1 0 1,0 0 0,-1 0-1,0 0 1,-4-15 0,5 24-22,1-1 1,-1 1 0,0 0 0,-1-1 0,1 1-1,0 0 1,0-1 0,0 1 0,0 0-1,0 0 1,0-1 0,0 1 0,0 0-1,0-1 1,-1 1 0,1 0 0,0 0-1,0-1 1,0 1 0,-1 0 0,1 0 0,0-1-1,0 1 1,-1 0 0,1 0 0,0 0-1,0-1 1,-1 1 0,1 0 0,0 0-1,-1 0 1,1 0 0,0 0 0,-1 0-1,0 0 1,-7 10 58,-6 25-68,13-32 8,-9 28-33,2 0 0,1 0 1,1 1-1,2 0 0,1 0 0,1 41 1,3-65 17,0 0 0,1 0 1,0 0-1,1 0 0,-1 0 1,1-1-1,1 1 0,0-1 1,0 0-1,0 0 0,1 0 1,0-1-1,0 0 0,0 0 1,9 8-1,-12-12 6,0-1 0,1 1 0,-1 0 0,0 0 0,1-1-1,-1 1 1,1-1 0,-1 0 0,1 0 0,0 0 0,-1 0 0,1-1 0,0 1 0,0 0-1,0-1 1,0 0 0,0 0 0,3 0 0,-1-1 5,-1 0-1,0 0 1,0 0 0,0-1-1,1 0 1,-1 0 0,-1 0 0,1 0-1,0 0 1,6-6 0,-1 0 9,0-1 1,-1 1 0,0-2-1,-1 1 1,0-1-1,0 0 1,9-21 0,-1-7 48,-3-1 0,0 0 1,-3-1-1,8-70 0,-17 95-22,1 0 0,-2 0 0,0-1 0,-1 1-1,-4-19 1,-1-3 59,7 34-91,0 1 0,0-1-1,0 0 1,0 0 0,0 0-1,1 1 1,-1-1 0,2-3 0,0-4-20,-1 8 21,2-7-73,7 15-21,-9-6 89,7 7-15,-1 0-1,0 1 1,-1 0-1,0 0 1,0 0-1,0 0 1,-1 1-1,5 13 1,-1-6-7,-1 1-6,-1 0-1,7 25 0,-10-28 4,1 0 0,0-1 0,1 1 0,14 22-1,-17-30 15,2 1 0,-1-1 0,1-1-1,0 1 1,0-1 0,0 0 0,1 0-1,-1 0 1,1-1 0,0 1-1,1-2 1,-1 1 0,1-1 0,0 0-1,0 0 1,0-1 0,0 1 0,0-2-1,15 3 1,-5-2 13,1 0 0,-1-1 1,1-1-1,-1-1 0,0 0 0,1-2 0,-1 0 1,25-7-1,-40 9 3,1 0 1,-1 0-1,0 0 0,0 0 1,0 0-1,0-1 1,0 1-1,0-1 1,0 1-1,0-1 1,0 0-1,-1 0 0,1 0 1,-1 0-1,1 0 1,-1 0-1,0 0 1,0 0-1,0 0 1,0-1-1,0 1 0,-1 0 1,1-1-1,0 1 1,-1-1-1,0 1 1,0-4-1,0-1-406,0-1 0,-1 1 0,-1-1 0,1 0 0,-1 1 0,-3-8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17:1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0 923 5824,'0'0'3982,"11"-3"-3630,36-9-38,-40 9-231,-1-1 0,0 1 0,0-1 0,0 0 0,-1 0 0,1-1 0,-1 1 1,0-1-1,0 0 0,-1-1 0,0 1 0,0-1 0,0 0 0,4-8 0,-7 12-65,14-23 218,11-16 185,-1-2 0,33-83 1,43-214 816,-91 301-974,-2 0 0,-2 0-1,3-60 1,-9 95-225,-1 0 0,1 1 0,-1-1 0,1 0 0,-1 1 0,0-1 0,-3-6 0,-6 36 38,-2 37-60,2 0-1,-3 84 1,-5 161 64,5-140-54,12-136-6,-2 0 0,0 0 0,-3-1 0,0 1 0,-17 44 0,14-52 16,6-15-5,0 1 1,-1-1-1,-1 0 0,-7 12 1,12-20-26,-1-1-1,1 1 1,-1-1 0,1 0 0,-1 1-1,1-1 1,-1 1 0,0-1 0,1 0-1,-1 0 1,1 1 0,-1-1 0,0 0-1,1 0 1,-1 0 0,0 1 0,1-1-1,-1 0 1,0 0 0,1 0 0,-1 0-1,0 0 1,1 0 0,-1-1 0,0 1-1,1 0 1,-1 0 0,0 0 0,1-1-1,-1 1 1,0 0 0,1-1 0,-1 1-1,1 0 1,-1-1 0,1 1 0,-1-1-1,1 1 1,-1-1 0,1 1 0,-1-1-1,-1-1 25,0-1-1,0 1 0,0 0 0,0-1 1,0 1-1,1-1 0,-3-5 0,1 0 3,2-1 1,-1 1-1,1-1 0,0 1 0,1-1 1,0 1-1,0-1 0,1 1 0,0-1 1,0 1-1,1-1 0,0 1 0,1 0 1,6-15-1,3-2 3,1 1 1,1 0 0,1 1-1,1 1 1,1 0-1,25-23 1,-6 11 14,65-46 0,-51 42-8,-32 25-37,0 1 1,1 1-1,1 1 0,0 1 0,36-13 0,-44 18-18,-7 2-11,-9 13 10,-48 89 13,21-43 0,26-48 10,0 1 0,0 0 0,1 0 0,1 0 0,0 1-1,0-1 1,-2 21 0,5-30-6,0-1-1,1 1 0,-1-1 1,0 1-1,0-1 1,0 1-1,1-1 1,-1 1-1,0-1 0,0 1 1,1-1-1,-1 1 1,0-1-1,1 0 1,-1 1-1,1-1 1,-1 0-1,1 1 0,-1-1 1,0 0-1,1 1 1,-1-1-1,1 0 1,-1 0-1,1 0 0,-1 0 1,1 1-1,0-1 1,0 0-1,0 0 3,1 0 0,-1 0-1,0 1 1,1-1 0,-1 0 0,0-1-1,1 1 1,-1 0 0,0 0 0,1 0-1,1-2 1,6-2 8,-1-2 1,0 1-1,-1-1 0,1 0 0,-1 0 0,12-15 1,-3 1 21,18-31 0,-26 39-5,-1-1 0,0 0 0,7-20 0,-12 28-12,-1 1 0,0-1 0,0 1 0,0-1 0,0 0 0,-1 0 1,0 1-1,0-1 0,0 0 0,0 1 0,-1-1 0,0 0 0,0 1 1,-2-9-1,2 12-12,0 0 0,0-1 0,1 1 0,-1 0 0,0 0 0,0 0 0,0 0 0,0 0 0,0 0 0,-1 0 0,1 0 0,0 0 0,0 0 0,-1 1 0,1-1-1,0 0 1,-1 1 0,1-1 0,-1 1 0,1 0 0,0-1 0,-1 1 0,1 0 0,-1 0 0,1 0 0,-1 0 0,1 0 0,-3 0 0,-3 2-10,-1-1 0,0 1 0,-14 4 0,17-4-5,5-2 8,0 1 0,0-1 0,0 0 0,0 0 0,0 0-1,0 0 1,0 1 0,0-1 0,0 0 0,0 0-1,0 0 1,0 0 0,0 1 0,0-1 0,0 0 0,0 0-1,0 0 1,0 0 0,0 1 0,0-1 0,0 0 0,0 0-1,0 0 1,1 0 0,-1 0 0,0 1 0,0-1-1,0 0 1,0 0 0,0 0 0,0 0 0,0 0 0,1 0-1,-1 0 1,0 1 0,0-1 0,0 0 0,0 0-1,1 0 1,-1 0 0,0 0 0,0 0 0,0 0 0,1 0-1,3 0 1,0-1 0,-1 0 0,1 0 0,0 0 0,0 0 0,0 0 0,-1-1 0,1 0 0,0 1 0,4-5 0,36-28 0,-30 22 0,-6 6 0,-1-2 0,0 1 0,0-1 0,-1 0 0,8-13 0,-11 16 0,30-48 63,-31 51-61,-1 0 0,1 1 1,-1-1-1,1 1 0,0-1 0,0 1 0,-1 0 0,1 0 1,0 0-1,0 0 0,0 0 0,0 0 0,0 0 1,3 0-1,37-8 33,-27 7-30,-12 1-5,1 1 0,-1-1 0,1 1 0,-1 0 0,1 0 0,-1 0 0,1 1 0,-1-1 0,1 1 0,-1 0 0,0 0 0,1 0 0,-1 1 0,0-1 0,0 1 0,0-1 0,0 1 0,0 0 0,3 3 0,-4-2 0,-1-1 0,0 1 0,1-1 0,-1 1 0,0 0 0,0-1 0,-1 1 0,2 4 0,2 9 0,-3-10 0,0 0 0,0 0 0,0 0 0,-1 0 0,0 1 0,0-1 0,-1 0 0,1 0 0,-4 11 0,0 15 0,-3 77 0,10-89 31,-3-17-24,1-1 0,-1 1 0,1 0 0,-1 0 0,0 0 0,0-1 0,-1 5 0,1-6-5,0 0-1,0 0 1,0 0-1,0-1 1,0 1 0,1 0-1,-1 0 1,0-1-1,0 1 1,0 0 0,1 0-1,-1-1 1,0 1-1,1 0 1,-1-1 0,1 1-1,-1 0 1,1-1-1,-1 1 1,1-1 0,-1 1-1,1-1 1,-1 1-1,1-1 1,0 1 0,-1-1-1,2 1 1,0 0 1,-1 0 0,1-1 1,0 1-1,-1 0 0,1-1 1,0 1-1,0-1 0,-1 0 1,1 0-1,3 1 0,-1-2 3,0 0 0,0 1 0,0-1 0,0-1 0,-1 1-1,1-1 1,0 1 0,-1-1 0,1 0 0,6-5-1,30-30 46,-25 22-32,11-13 15,36-49-1,-43 51-8,2 0 1,1 1-1,26-23 0,-42 43-23,3-3 7,0 0 1,1 0-1,0 1 0,1 0 1,17-8-1,-26 14-8,1 0 1,0 1-1,0-1 0,-1 0 1,1 1-1,0-1 0,0 1 1,0 0-1,0 0 0,0 0 1,-1 0-1,1 1 0,0-1 1,0 1-1,0 0 0,-1 0 1,1 0-1,0 0 1,-1 0-1,1 0 0,-1 1 1,1-1-1,-1 1 0,0 0 1,1-1-1,-1 1 0,0 0 1,0 1-1,2 3 0,34 35-1,-38-40 1,1-1-1,0 0 1,-1 1-1,1 0 0,0-1 1,-1 1-1,1-1 1,-1 1-1,1 0 1,-1-1-1,0 1 0,1 0 1,-1-1-1,1 1 1,-1 0-1,0 0 1,0 0-1,1 0 0,-13-2 20,-25-15 30,36 15-46,-3 0 7,0 0-1,0 0 1,0 0 0,0 1 0,0 0 0,1 0 0,-1 0 0,0 0-1,0 0 1,0 1 0,0 0 0,0 0 0,-5 2 0,1-1 6,1 1 0,1-1 1,-1 1-1,0 1 0,1-1 1,-10 8-1,9-2-24,-1 0 0,1 1 0,1-1 1,0 1-1,1 1 0,-8 19 0,10-25 4,1 0-1,0 0 1,0 0 0,1 1-1,-1-1 1,1 1-1,0-1 1,1 1 0,-1 0-1,1-1 1,0 1 0,1 0-1,-1-1 1,1 1-1,0-1 1,0 1 0,1-1-1,0 0 1,0 1 0,0-1-1,1 0 1,-1 0-1,1 0 1,0-1 0,1 1-1,-1-1 1,1 1 0,0-1-1,8 6 1,-3-3 8,1-1 1,-1-1-1,1 1 0,0-2 1,1 0-1,-1 0 1,1 0-1,-1-2 1,1 1-1,0-1 0,0-1 1,0 0-1,1 0 1,-1-1-1,0-1 1,20-3-1,-7-1 12,-1-1 0,0-1 0,0-1 0,0-1 0,-1-1-1,35-21 1,-31 17 10,-1-2 0,-1 0 0,-1-2 0,0 0 0,27-29 0,-29 25-3,-11 11-7,0 0 0,0-1 1,11-17-1,-19 26-15,0 0 0,-1 0 1,1 0-1,-1-1 0,0 1 0,0 0 0,0-1 1,0 1-1,0 0 0,-1-1 0,0 1 0,1-1 1,-1 1-1,-1-1 0,1 1 0,0-1 0,-1 1 1,0 0-1,-2-7 0,3 8 2,-1 1 0,0-1 1,0 1-1,0 0 0,0-1 0,0 1 0,0 0 1,0 0-1,-1 0 0,1 0 0,0 0 0,-1 0 1,1 0-1,-1 0 0,1 1 0,-1-1 0,1 0 1,-1 1-1,1-1 0,-1 1 0,1 0 0,-1-1 1,0 1-1,1 0 0,-1 0 0,0 0 0,1 0 1,-1 1-1,0-1 0,1 0 0,-1 1 0,-1 0 1,-7 1 10,1 1-1,-1 0 1,-16 9 0,23-10-10,-9 4 1,1 0 1,1 1-1,-1 0 0,1 1 1,0 0-1,1 1 1,0 0-1,0 0 0,1 1 1,-11 16-1,15-20-12,1-1 1,0 1-1,0 0 0,0-1 0,1 1 1,0 0-1,0 1 0,1-1 0,-1 0 0,2 0 1,-1 1-1,0-1 0,1 0 0,0 1 1,1-1-1,0 1 0,0-1 0,0 0 1,0 0-1,1 0 0,0 0 0,1 0 0,2 6 1,-2-6-4,0-1 0,0 1-1,0-1 1,1 0 0,0 0 0,0-1 0,0 1 0,0-1 0,1 0 0,-1 0 0,1 0 0,0-1-1,1 1 1,-1-1 0,0-1 0,1 1 0,0-1 0,0 0 0,-1 0 0,1 0 0,0-1-1,8 1 1,-3-2 7,-1 1 0,1-1 0,0-1 0,-1 0 0,1-1 0,-1 0 0,1 0 0,-1-1 0,0-1 0,0 0-1,0 0 1,0 0 0,10-8 0,14-10-7,-1-1 1,33-32-1,-47 40 8,-3 0 11,-1-1 0,-1 0 0,0-1 0,-1 0 0,0-1 0,-2 0 0,18-38 0,-29 55-10,4-6 20,-1 0-1,0 0 0,0 0 0,0 0 0,-1-1 1,0 1-1,-1-1 0,1 0 0,-1-10 0,-5 50-36,2 51-134,-20 138-1,22-218 149,0-1 0,-1 1-1,1 0 1,-1-1-1,0 1 1,0 0 0,0-1-1,0 1 1,-1-1-1,1 1 1,-1-1 0,1 0-1,-1 0 1,-3 4-1,4-5 6,0-1-1,0 1 1,0-1-1,1 1 0,-1-1 1,0 0-1,0 1 1,0-1-1,0 0 0,0 0 1,0 0-1,0 0 1,0 0-1,0 0 0,0 0 1,0 0-1,0 0 1,0 0-1,-2-1 3,1 0 0,0 0 1,0 0-1,-1 0 0,1 0 0,0-1 0,0 1 0,0 0 1,-2-4-1,-14-12 34,12 11-2,-1-1 0,0 1 0,0 0-1,0 1 1,-13-8 0,12 8-7,10 5-7,15 6-16,-3 1-15,14 8-14,0-2-1,1 0 1,1-2-1,47 11 1,-49-17 33,-1 0 0,1-3 0,48 0 0,-63-3 11,0-1 0,0 0-1,0-1 1,0 0 0,-1-1 0,1 0 0,-1-1 0,0 0-1,0-1 1,12-9 0,-13 7 0,1 0 0,-1-1 0,0 0 0,-1-1-1,0 0 1,-1-1 0,0 0 0,-1 0 0,0-1 0,0 0 0,8-19 0,1-24-2560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1:5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574 145 4312,'0'0'4545,"-6"-12"-4389,-23-35-8,-9-5 373,36 49-484,0 1 0,0-1 0,-1 1 0,1 0 0,-1-1 0,0 1 0,1 0 0,-1 0 0,0 1 0,0-1 0,0 1 0,0-1 0,-1 1 0,-4-1 0,2 1 17,0 0 0,0 0-1,0 1 1,0 0 0,0 0-1,0 0 1,-11 3 0,4 0 40,0 1 1,-1 1-1,1 0 0,1 0 1,-1 1-1,-17 12 1,3-2 79,20-12-119,1-1 0,-1 1-1,1 1 1,0-1 0,0 1-1,0 0 1,-5 7 0,-14 20 218,1 1 1,-29 55 0,28-49-104,19-30-121,0 0 0,0 1 0,-8 18 1,1 4 57,4-9 48,-10 34-1,18-49-123,-1 0 1,1 0-1,0 0 0,1 1 0,0-1 0,0 0 1,1 0-1,1 11 0,-1-12-11,1-1-1,-1 0 1,1 1-1,0-1 1,1 0 0,-1 0-1,1-1 1,0 1-1,1-1 1,-1 1 0,1-1-1,0 0 1,0 0-1,1-1 1,0 1 0,0-1-1,0 0 1,0 0-1,11 6 1,12 5 82,31 13 1,-48-23-78,-1-2 1,1 0-1,0 0 1,0-1 0,0 0-1,21 0 1,-5-1 5,0-2 0,0-1 0,0-1 0,0-1 0,-1-2 0,1 0 0,-1-2 0,31-14 0,-21 7 46,35-18 64,-65 30-116,0-1-1,0 0 1,0 0 0,-1 0-1,0-1 1,0 0-1,0 0 1,7-9 0,-12 13-20,1 1 1,-1-1 0,0 1-1,1-1 1,-1 0 0,0 0 0,1 1-1,-1-1 1,0 0 0,0 1 0,1-1-1,-1 0 1,0 0 0,0 1 0,0-1-1,0 0 1,0 0 0,0 1-1,0-1 1,-1 0 0,1 0 0,0 1-1,0-1 1,0 0 0,-1 0 0,1 1-1,0-1 1,-1 0 0,1 1 0,-1-1-1,1 1 1,-1-1 0,1 0-1,-1 1 1,1-1 0,-1 1 0,0-1-1,1 1 1,-1 0 0,1-1 0,-1 1-1,0 0 1,0-1 0,1 1 0,-1 0-1,0 0 1,1-1 0,-1 1-1,-1 0 1,-2-1 7,-1 0 0,0 0 1,0 0-1,0 1 0,0-1 0,-5 1 0,-1 2-7,1-1 0,0 1-1,0 1 1,0 0 0,0 0-1,0 1 1,1 0 0,-1 1-1,-9 6 1,0 2 5,1 1 0,1 0 0,-17 19 1,33-32-12,0 0 0,0 0 0,0 0 0,0 0 0,0 0 0,0 1 0,0-1 0,0 0 0,1 0 0,-1 1 0,0-1 0,1 0 0,0 1 0,-1-1 0,1 0 0,0 1 0,-1-1 0,1 1 0,0-1 0,0 0 0,0 1 0,0-1 0,1 2 0,-1-1 0,1 0 0,0 0 0,0 0 0,0 0 0,1 0 0,-1 0 0,0-1 0,1 1 0,-1 0 0,1-1 0,-1 1 0,1-1 0,3 2 0,3 2 0,1 0 0,0-1 0,0 0 0,0 0 0,15 3 0,-6-3 24,0-1 0,-1-1 0,1 0 0,0-1 1,0-2-1,0 1 0,0-2 0,0 0 1,-1-2-1,31-9 0,-46 13-15,-1 0-1,0 0 0,0 0 1,0-1-1,0 1 0,0-1 1,0 1-1,0-1 0,0 1 1,0-1-1,0 0 0,0 1 1,0-1-1,0 0 0,0 0 1,0 1-1,-1-1 0,1 0 1,0 0-1,-1 0 1,1 0-1,-1 0 0,1 0 1,-1 0-1,1-1 0,-1 1 1,0 0-1,1 0 0,-1 0 1,0 0-1,0 0 0,0-1 1,0 1-1,0 0 0,0 0 1,0 0-1,0 0 0,-1 0 1,1-1-1,0 1 1,-1-1-1,-1-1 3,1 0 1,-1 1 0,0-1-1,1 1 1,-1 0-1,0-1 1,0 1 0,-1 0-1,1 0 1,0 1 0,-1-1-1,1 0 1,-1 1-1,1-1 1,-1 1 0,-3-1-1,-12-3 59,-30-5 0,8 3 25,25 5-51,-4-1-9,20 0-43,12-1-23,26-9-54,56-26 0,4-2-40,-53 23 82,-21 8 3,41-10 1,-64 20 43,0 0 0,0 0 0,0 0 0,0 0 0,0 1 0,-1-1 0,1 0 1,0 1-1,0 0 0,0-1 0,-1 1 0,1 0 0,0 0 0,-1 0 1,1 0-1,0 0 0,-1 0 0,1 1 0,-1-1 0,0 0 0,0 1 1,1-1-1,-1 1 0,0 0 0,0-1 0,0 1 0,0 0 0,-1-1 1,2 4-1,1 1 17,-1 1 1,0-1-1,0 1 1,0-1-1,-1 1 1,1 0-1,-1 7 0,-2 0 48,0-1-1,-1 1 1,-1-1-1,0 0 1,-9 24-1,11-34-30,1-1-1,0 0 0,-1 0 1,1 0-1,0 0 1,0 1-1,0-1 1,0 0-1,0 0 0,1 0 1,-1 0-1,1 3 1,16-19 134,22-24 0,4-3-74,-17 18-56,-16 13-30,0 0 0,0 2 0,1-1 0,0 1 0,1 1 0,18-10 0,-29 16-16,1 1 1,-1-1 0,1 1-1,-1-1 1,1 1-1,0-1 1,-1 1-1,1 0 1,-1-1 0,1 1-1,0 0 1,-1 0-1,1 0 1,-1 1 0,1-1-1,0 0 1,-1 1-1,1-1 1,-1 1-1,1-1 1,-1 1 0,1-1-1,-1 1 1,0 0-1,1 0 1,-1 0 0,2 2-1,-2-2 0,0 1 0,0 0-1,0 0 1,0 1 0,0-1 0,-1 0 0,1 0-1,-1 0 1,1 0 0,-1 1 0,0-1-1,0 0 1,0 0 0,0 1 0,0-1-1,-1 0 1,1 0 0,-2 4 0,-2 9 112,1-1 0,1 1 0,-1 25 0,21-42 94,-9-1-182,-1-1 0,0 0 0,0-1 0,-1 1 0,0-2 0,0 1 0,0-1 0,10-10-1,-8 7 18,0 1-1,1 0 0,19-12 0,25-5-57,-54 25 14,1 0 0,0-1 1,-1 1-1,1 0 0,-1 0 0,1 0 0,-1 0 0,1 0 0,0 0 0,-1 0 1,1 0-1,-1 0 0,1 0 0,-1 0 0,1 0 0,0 0 0,-1 1 1,1-1-1,-1 0 0,1 0 0,-1 1 0,1-1 0,-1 0 0,1 1 1,-1-1-1,1 0 0,-1 1 0,0-1 0,1 1 0,0 0 0,8 21-108,-5 28 19,-3-40 91,0 0 0,0-1 0,1 1 0,4 12-1,-5-18 13,0 1 0,0-1 0,1 0-1,0 0 1,0 0 0,0 0-1,1-1 1,-1 1 0,1 0-1,0-1 1,5 6 0,-6-8-3,-1-1-1,1 1 1,-1-1 0,1 1 0,0-1-1,-1 0 1,1 1 0,0-1 0,-1 0 0,1 0-1,0 0 1,-1 0 0,1 0 0,0-1-1,-1 1 1,1 0 0,0-1 0,-1 1-1,1-1 1,-1 0 0,1 1 0,-1-1 0,3-2-1,33-23 62,-35 24-59,12-9 28,0-1 1,-1 0-1,-1-1 0,0 0 0,10-16 0,-20 26-26,0 0 0,1 0 0,-1 0 0,0 0 0,1 1 0,-1-1 0,6-3-1,-8 6-6,0 0 0,1 0 0,-1-1 0,0 1-1,0 0 1,1 0 0,-1 0 0,0 0 0,1 0-1,-1 0 1,0 0 0,0 0 0,1 0-1,-1 0 1,0 0 0,1 0 0,-1 0 0,0 0-1,0 0 1,1 0 0,-1 0 0,0 0 0,1 0-1,-1 0 1,0 0 0,0 0 0,1 0 0,-1 1-1,0-1 1,0 0 0,1 0 0,-1 0-1,0 1 1,0-1 0,1 1 0,-1 1-1,1-1 1,-1 0 0,1 1-1,-1-1 1,0 0-1,0 1 1,0-1 0,0 1-1,0-1 1,0 0-1,0 2 1,-22 183 9,2-39-7,18-127-2,-16 251 46,6-56 345,20-240-169,16-196 128,-8 55-179,-11 129-130,5-49 57,32-132 0,-32 192-137,1 0 0,2 1 0,0 0 1,1 1-1,27-33 0,-37 51 33,4-5-10,0 1 1,18-18 0,-24 25 6,1 1 0,0-1 1,0 1-1,0 0 0,0 0 1,0 0-1,1 0 0,-1 1 0,1-1 1,-1 1-1,1 0 0,-1 0 1,1 0-1,6 0 0,-9 1 3,0 0 0,0 1-1,1-1 1,-1 0 0,0 1 0,0-1-1,0 1 1,0 0 0,0-1 0,0 1-1,0 0 1,0 0 0,0-1-1,0 1 1,0 0 0,-1 0 0,1 0-1,0 0 1,-1 0 0,1 0 0,0 0-1,-1 1 1,1 1 0,10 31-50,-10-29 43,7 25-43,8 62 0,-15-79 62,-1 0 0,0 0-1,-1 1 1,0-1 0,-1 0-1,-1 0 1,-5 18 0,6-27-2,0-1 1,0 1 0,0-1 0,0 1-1,-1-1 1,0 0 0,1 0-1,-1 0 1,-1 0 0,1 0-1,0-1 1,0 1 0,-1-1-1,0 0 1,1 0 0,-1 0 0,0-1-1,0 1 1,0-1 0,0 0-1,-8 1 1,3 0 35,-1-1 1,0 0-1,0 0 0,0-1 1,1 0-1,-1-1 0,0 0 1,-12-3-1,17 2 10,0 1 1,0-1-1,0-1 1,0 1-1,-6-4 0,11 6-48,-1 0-1,1-1 1,0 1 0,-1 0-1,1 0 1,0-1-1,-1 1 1,1 0-1,0-1 1,-1 1-1,1 0 1,0-1 0,0 1-1,-1-1 1,1 1-1,0 0 1,0-1-1,0 1 1,0-1-1,-1 1 1,1-1 0,0 1-1,0 0 1,0-1-1,0 1 1,0-1-1,0 0 1,1 0-10,0 0 1,-1 1-1,1-1 1,0 0-1,0 0 0,0 1 1,-1-1-1,1 1 1,0-1-1,0 0 0,0 1 1,0 0-1,0-1 1,0 1-1,0 0 1,0-1-1,2 1 0,8-1-24,-1 0-1,1 0 1,-1 1-1,1 1 0,-1-1 1,1 2-1,-1 0 1,0 0-1,14 5 0,23 4-45,-30-9 66,-1 0 1,1 0-1,0-2 1,0 0-1,0-1 0,-1 0 1,1-2-1,19-4 0,-24 3 18,-1 0 0,1-1-1,-1 0 1,0-1 0,0 0-1,0-1 1,-1 0-1,0 0 1,0-1 0,-1-1-1,14-15 1,14-29 1,-30 41 7,1 0-1,0 1 1,0 0 0,14-13-1,-16 19-22,1 1 0,0-1 0,0 1 0,1 1 0,-1-1 0,1 1 0,0 0 0,0 1 0,0 0 0,0 0 0,0 1 0,0 0 0,0 0 0,1 1 0,-1 0 0,0 0 0,0 1 0,1 0 0,-1 1 0,0 0 0,0 0 0,-1 0 0,1 1 0,0 0 0,13 8 0,-14-5 28,-7-4 29,-15-2 72,2-1-75,0 1-34,-1 1 0,0 0 0,1 1 0,-1 0 0,1 2 0,0-1 0,-14 7 0,22-8-21,0 0 0,0 0 0,1 0 0,-1 1 1,1 0-1,0 0 0,0 0 0,0 0 0,0 1 0,1 0 1,-1 0-1,1 0 0,0 0 0,0 0 0,0 0 1,1 1-1,-1-1 0,1 1 0,0 0 0,1 0 1,-3 9-1,4-9-2,-1 0 0,2 0 0,-1-1 1,0 1-1,1 0 0,0-1 0,0 1 0,0 0 1,1-1-1,0 1 0,0-1 0,0 0 1,0 1-1,1-1 0,-1 0 0,1-1 0,0 1 1,0 0-1,4 3 0,-4-5 10,-1 1 0,1-1 0,-1 0-1,1 0 1,-1 0 0,1 0 0,0-1 0,0 1 0,0-1-1,0 0 1,0 0 0,0 0 0,1 0 0,-1 0 0,0-1 0,0 1-1,1-1 1,-1 0 0,0 0 0,1 0 0,-1 0 0,0-1-1,0 1 1,1-1 0,-1 0 0,0 0 0,0 0 0,3-2-1,2-2 12,-1 0-1,0 0 0,-1 0 0,1-1 1,-1 0-1,0-1 0,0 1 1,-1-1-1,0 0 0,7-13 0,-6 10 21,-1-1-1,0 0 1,-1 0-1,-1-1 0,1 1 1,-2-1-1,2-14 1,-3 19-5,-1 1-1,0-1 1,-1 0 0,0 1 0,0-1 0,0 1 0,-1 0-1,1-1 1,-2 1 0,-3-8 0,6 13-26,0 1 0,0-1 0,-1 1 0,1 0 1,0-1-1,0 1 0,-1 0 0,1-1 0,0 1 0,-1 0 0,1-1 0,0 1 0,-1 0 1,1 0-1,0-1 0,-1 1 0,1 0 0,-1 0 0,1 0 0,0 0 0,-1-1 0,1 1 1,-1 0-1,1 0 0,-1 0 0,1 0 0,0 0 0,-1 0 0,1 0 0,-2 0 0,-10 10-49,-4 19-24,15-24 63,0-1 1,0 1-1,0 0 1,1 0-1,-1-1 0,1 1 1,1 0-1,-1 0 0,1 0 1,-1-1-1,1 1 1,1 0-1,1 4 0,0-1-5,0 0-1,0 0 1,1 0-1,0-1 1,1 0 0,8 11-1,3 3-19,-10-14 17,-1 0-1,1 0 1,1-1 0,-1 1 0,1-1 0,15 10-1,-16-12 19,1 0 0,0-1-1,1 0 1,-1 0 0,0 0-1,1-1 1,9 2-1,-13-3 12,0-1-1,0 0 0,0 0 0,0 0 0,0-1 1,0 1-1,1-1 0,-1 0 0,0 0 0,0 0 0,-1-1 1,1 1-1,0-1 0,0 0 0,5-4 0,57-48 233,-61 49-228,0 0 1,0 0 0,-1 0-1,0-1 1,0 0 0,-1 0-1,1 0 1,-1 0 0,0 0-1,-1-1 1,0 1 0,0-1-1,0 1 1,-1-1 0,0 0-1,0 0 1,0 0 0,-2-12-1,1 19-15,0-1-1,0 0 0,0 1 0,0-1 0,0 0 1,0 1-1,1-1 0,-1 0 0,0 1 1,0-1-1,0 0 0,1 1 0,-1-1 0,0 1 1,1-1-1,-1 1 0,1-1 0,-1 1 1,0-1-1,1 1 0,-1-1 0,1 1 0,-1-1 1,1 1-1,-1 0 0,1-1 0,0 1 1,-1 0-1,1-1 0,-1 1 0,1 0 0,0 0 1,-1 0-1,1-1 0,0 1 0,-1 0 1,1 0-1,0 0 0,-1 0 0,1 0 1,0 0-1,-1 1 0,1-1 0,1 0 0,22 10-78,-20-8 81,-1 1 0,0 0 0,0 0-1,0 0 1,0 1 0,-1-1-1,1 1 1,-1 0 0,0-1 0,0 1-1,0 0 1,0 0 0,-1 0 0,0 1-1,0-1 1,1 8 0,-1-11-2,7 37-65,-4-16 36,12 35 0,-14-51 30,1-1-1,-1 1 1,1-1-1,0 0 1,0 0-1,1 0 1,-1 0-1,1-1 1,0 1-1,0-1 1,6 4-1,3 3 8,-10-8 2,1 0 0,-1 0 0,1-1 0,-1 1 0,1-1 0,4 2 0,-6-3-7,0-1 0,-1 1 1,1-1-1,-1 0 1,1 0-1,0 0 0,-1 0 1,1 0-1,0 0 1,-1 0-1,1 0 1,0-1-1,-1 1 0,1-1 1,-1 1-1,1-1 1,-1 1-1,1-1 1,-1 0-1,3-2 0,8-6 14,0 0 0,-1-1 0,0-1-1,0 1 1,-1-2 0,-1 0-1,14-21 1,-8 7 13,-1 0 0,19-54 1,-29 69 6,0-1 1,-1 1 0,-1-1-1,0 0 1,1-23 0,-17 57-132,12-17 92,1 0 1,-1 0-1,1 0 0,0 1 0,1-1 0,-1 0 1,1 0-1,0 1 0,1-1 0,-1 0 1,1 1-1,2 7 0,2 5-10,1 1 0,9 17 0,-13-33 12,1 3 4,0-1 0,1 1 1,-1-1-1,1 0 0,1 0 0,-1 0 1,1-1-1,0 1 0,9 5 0,-3-2 2,1 0 0,0-1 0,20 7 0,-24-11-8,0-1 1,0 0-1,0 0 0,1-1 1,-1 0-1,0-1 0,1 0 1,-1 0-1,0-1 0,1 0 1,-1 0-1,0-1 0,0 0 1,0 0-1,0-1 0,0 0 1,0-1-1,-1 1 0,1-1 1,7-6-1,-7 3 6,0 0 0,0-1-1,0 0 1,-1 0 0,0 0 0,9-17 0,-1-1 9,12-30 0,8-17-3,-34 71-12,1 0 0,-1 0 0,0 0-1,0 0 1,1 0 0,-1 1 0,1-1 0,-1 0-1,1 1 1,0-1 0,-1 1 0,1 0-1,0-1 1,3 0 0,-4 2 1,0 0 1,0 0-1,0 0 0,1 0 0,-1 0 1,0 0-1,0 1 0,0-1 0,0 0 1,0 1-1,0-1 0,0 1 0,0-1 1,0 1-1,0-1 0,0 1 0,0 0 0,0-1 1,0 1-1,0 0 0,0 0 0,-1 0 1,1 0-1,0 0 0,-1 0 0,1 0 1,-1 0-1,1 0 0,-1 0 0,1 2 1,5 9-16,-1 0 1,0 1 0,-1-1 0,0 1-1,-1 0 1,0 1 0,-1-1 0,-1 0-1,0 20 1,-2-14 30,0 1 1,-2-1-1,0 0 1,-1 0-1,-12 36 1,15-54-14,1 0 0,-1-1 1,1 1-1,-1 0 0,0 0 1,1-1-1,-1 1 0,0-1 1,0 1-1,1-1 1,-1 1-1,0-1 0,0 1 1,0-1-1,0 0 0,0 1 1,0-1-1,0 0 0,1 0 1,-1 0-1,0 1 0,0-1 1,0 0-1,0-1 0,0 1 1,0 0-1,0 0 0,0 0 1,0 0-1,-1-1 0,-35-10 68,29 7-54,3 3-1,0-1 1,0 0-1,0-1 0,0 1 1,0-1-1,1 0 0,-1 0 1,1-1-1,0 1 0,0-1 1,-5-5-1,12 11-13,-1-1 1,1 0-1,0 0 1,0 0-1,-1 0 1,1 0-1,0-1 0,0 1 1,0-1-1,0 0 1,0 0-1,5 0 1,43-3 0,-40 1 18,-3 1-9,0 0 1,0-1 0,0 0-1,0-1 1,0 1-1,0-1 1,-1-1 0,13-7-1,10-10-2,-16 11 15,-1 0-1,1-1 1,11-13-1,-14 13-9,2 0 1,-1 0-1,15-8 0,-22 16-18,1 1-1,-1 0 1,1 0-1,0 1 1,0-1-1,-1 1 1,1 1-1,0-1 1,0 1-1,0 0 1,0 0-1,0 1 1,0-1-1,0 2 1,9 2-1,-8-3-8,-3 0 8,0 1-1,0-2 0,0 1 1,0 0-1,0-1 0,0 0 1,0 1-1,5-2 0,-27 2 96,-4 6-75,0 1 1,-32 17-1,52-24-16,1 0 0,-1 0 0,0 1 0,0-1-1,0 1 1,1-1 0,-1 1 0,1 0 0,-1 0-1,1-1 1,0 1 0,-1 0 0,1 0 0,0 1 0,1-1-1,-1 0 1,0 0 0,0 0 0,1 0 0,0 1-1,-1-1 1,1 0 0,0 1 0,0-1 0,0 0-1,0 1 1,0-1 0,1 0 0,-1 0 0,1 1 0,0-1-1,-1 0 1,1 0 0,0 0 0,0 0 0,0 0-1,1 0 1,-1 0 0,0 0 0,1 0 0,-1-1-1,1 1 1,0 0 0,-1-1 0,4 2 0,1 0-8,1 0 0,-1-1 1,1 0-1,0 0 1,-1-1-1,1 0 1,0 0-1,0 0 0,0-1 1,0 0-1,11-2 1,-14 2 12,0-1 0,-1 1 0,1-1 1,0 1-1,-1-1 0,1-1 1,-1 1-1,1 0 0,-1-1 1,0 0-1,0 1 0,1-1 0,-1-1 1,-1 1-1,1 0 0,0-1 1,0 1-1,-1-1 0,0 0 0,1 0 1,-1 0-1,0 0 0,2-6 1,-3 8-3,-1-1 0,0 0-1,0 0 1,1 1 0,-1-1 0,-1 0 0,1 0 0,0 1 0,0-1 0,-1 0 0,1 0 0,-1 1 0,1-1 0,-1 0 0,0 1 0,1-1-1,-1 1 1,-2-3 0,0 0 4,0 0 0,-1 0-1,1 0 1,-1 1 0,-5-5-1,3 4 9,1 0-1,-1 0 0,-1 0 0,1 1 0,-1 0 1,1 0-1,-1 0 0,0 1 0,0 0 1,0 1-1,-8-2 0,-2-2 53,16 2-48,11 1-34,20 0-18,-1-1 1,54-12-1,-49 7 23,60-4 0,-87 11-2,-1 1 0,1 0 0,0 0 0,0 1 0,0 0-1,-1 0 1,12 4 0,-16-5 9,0 1 1,0 0-1,0 0 0,0 1 0,-1-1 1,1 0-1,0 1 0,-1-1 1,1 1-1,-1-1 0,1 1 0,-1 0 1,0 0-1,0-1 0,0 1 1,0 0-1,0 0 0,0 0 0,0 0 1,0 0-1,-1 1 0,1-1 1,-1 0-1,0 0 0,0 0 0,0 0 1,0 4-1,0 2 34,-1 0-1,0-1 1,0 1-1,-1 0 1,-3 8-1,4-14-20,0 6 95,11-15-18,31-22 9,-27 19-49,26-21 0,27-29 31,-33 47-82,-37 61-107,2-30 105,0-1 0,2 24 0,0-35 13,0 0 0,0 0 0,1 0 0,0 0 1,0 0-1,0 0 0,1 0 0,-1-1 0,1 1 0,6 6 0,-8-10-2,0-1 1,1 0-1,-1 1 0,1-1 0,-1 0 0,1 0 0,-1 0 0,1-1 0,0 1 0,0 0 0,-1 0 1,1-1-1,0 1 0,0-1 0,-1 0 0,1 0 0,0 1 0,0-1 0,0 0 0,3-1 0,40-7 67,-33 5-56,114-32-313,-110 32-113,-11 3-2224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1:5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9344,'0'0'664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2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151 679 4512,'0'0'6642,"-10"4"-6462,-4 1-65,0 1 0,-21 12 0,29-14-30,0 0 0,0 1 1,0-1-1,1 1 0,0 0 0,-1 1 0,2-1 0,-1 1 0,-5 8 0,7-9-16,1 1 1,-1-1-1,1 0 0,0 1 0,1 0 0,-1-1 0,1 1 0,0 0 1,0 0-1,1-1 0,0 1 0,0 0 0,1 10 0,0-13-36,0 1 0,0 0 0,0-1 0,0 1 0,1-1 0,-1 0 0,1 1 0,0-1 0,0 0 0,0 0 0,1 0-1,-1 0 1,1-1 0,-1 1 0,1-1 0,0 1 0,0-1 0,0 0 0,0 0 0,1 0 0,-1-1 0,5 3 0,-1-2-1,-1-1 1,1 1-1,0-1 1,0 0 0,0 0-1,-1-1 1,1 0-1,0 0 1,0-1 0,0 0-1,0 0 1,0-1-1,9-2 1,-2-1 35,0-1-1,0-1 1,0 0 0,25-17-1,-20 9 52,-2 0 0,28-32-1,-10 10 100,-31 34-168,-1-1 1,1 0 0,-1 0-1,0 0 1,0 0 0,0-1-1,-1 1 1,0-1 0,4-7-1,-6 11 4,0 28-16,0-14-13,1 0-1,0 0 1,6 21 0,-6-28-6,1 0 0,0 0 1,0 0-1,1 0 0,0-1 1,0 1-1,0-1 0,0 0 1,8 9-1,-8-12-5,0 0 0,0 0 0,0 0 0,0-1 0,0 1 0,0-1 0,1 0 0,-1 0 0,0 0 0,1 0 0,-1 0-1,1-1 1,-1 0 0,1 0 0,-1 0 0,0 0 0,1 0 0,-1-1 0,1 1 0,-1-1 0,1 0 0,-1 0 0,5-2 0,-2 1 12,-1-1 1,1 1-1,-1 0 1,0-1 0,0 0-1,0-1 1,-1 1-1,1-1 1,-1 0 0,0 0-1,0 0 1,0 0-1,5-8 1,-4 2 8,1 0 65,-1 0-1,6-19 0,-9 25-61,-2 0-1,1 1 0,0-1 1,-1 0-1,0 0 1,0 1-1,0-1 1,0 0-1,0 0 0,-1 1 1,0-1-1,-1-5 1,0 2 58,-2 0 74,7 5-183,0 0 0,0 0 0,1 1 0,-1-1 0,0 1 0,1 0 0,-1 0 0,1 1 0,3-2 0,25-5-17,-1-2 0,1-1 1,42-20-1,-3 1 66,-44 13-35,-36 55 86,-3-8-58,7-20-22,0 0-1,1 1 0,-4 17 0,8-27-5,-1 0-1,1 0 0,0 1 0,-1-1 0,1 0 0,0 0 0,1 0 0,-1 0 0,0 0 1,0 0-1,1 0 0,0 0 0,-1 0 0,1 0 0,0 0 0,0 0 0,0 0 1,0 0-1,0-1 0,0 1 0,0 0 0,1-1 0,-1 1 0,1-1 0,2 3 0,-1-3 4,0 1-1,0-1 0,-1 0 0,1-1 1,0 1-1,0 0 0,0-1 0,0 0 1,0 1-1,0-1 0,0 0 0,0-1 1,0 1-1,0 0 0,0-1 0,5-1 1,4-2 21,1-1 1,15-7-1,-12 4-3,1-2-1,-1 0 0,-1-1 0,0 0 0,-1-1 0,24-27 1,-9 6 65,44-69 1,-18 8 122,59-138 0,-100 197-156,14-53 0,-27 86-53,-1 1 0,1-1-1,-1 0 1,1 0-1,-1 0 1,0 0-1,0 0 1,0 1 0,0-1-1,0 0 1,0 0-1,0 0 1,0 0-1,-1 0 1,1 1 0,-1-1-1,0 0 1,1 0-1,-1 0 1,-1-1-1,1 3-5,-1 0 0,1 1 0,0-1-1,0 1 1,0-1 0,0 1 0,0 0-1,0-1 1,0 1 0,0 0 0,0 0-1,0-1 1,0 1 0,0 0 0,0 0-1,0 1 1,-16 22-54,2 1 0,0 0 0,2 1 0,1 1 1,-11 34-1,1-4 0,1 0 13,4 0 1,1 1-1,-11 88 0,5 15 93,21-153-2,1 0-1,-1 0 1,2 0-1,-1 0 1,1 0-1,0 0 1,3 13-1,-3-20-35,-1-1 0,0 1 0,0 0 0,1 0-1,-1-1 1,1 1 0,-1 0 0,0-1 0,1 1 0,-1 0 0,1-1-1,0 1 1,-1-1 0,1 1 0,-1-1 0,1 1 0,0-1 0,-1 0-1,1 1 1,0-1 0,0 0 0,-1 1 0,1-1 0,0 0 0,1 1-1,0-1 5,0 0-1,1-1 1,-1 1-1,0 0 0,0-1 1,0 1-1,1-1 1,-1 1-1,3-2 0,6-4 24,0 0 0,18-13-1,-23 15-13,8-8-2,0 0 0,0-2 1,-1 1-1,-1-1 0,-1-1 1,15-23-1,3-3 3,87-146 109,-7 10-69,-86 141-19,0-2-1,21-51 1,-17 32 45,-22 49-64,-3 4-11,1-1-1,-1 1 1,0-1 0,0 1-1,0-1 1,-1 0-1,1 0 1,-1 1-1,0-1 1,-1 0-1,1-7 1,-1 12-14,0 0 0,0 0 1,0-1-1,0 1 0,0 0 1,0 0-1,0-1 0,-1 1 1,1 0-1,0 0 0,0-1 0,0 1 1,0 0-1,0 0 0,0 0 1,-1-1-1,1 1 0,0 0 1,0 0-1,0 0 0,-1-1 1,1 1-1,0 0 0,0 0 1,0 0-1,-1 0 0,1 0 0,0 0 1,0 0-1,-1 0 0,1 0 1,0-1-1,0 1 0,-1 0 1,1 0-1,0 0 0,0 0 1,-1 1-1,1-1 0,0 0 1,0 0-1,-1 0 0,1 0 0,-15 10-50,-14 19-53,27-26 105,-14 19-48,0 2-1,2 0 0,0 0 1,2 2-1,-12 31 0,21-50 43,-21 61-24,4 2 0,-22 124 0,11-42 8,26-130 27,-6 35 33,5-32 28,1-8 60,5-14 13,3-6 75,25-40-106,2 1 0,2 2 0,55-54 0,-86 93-104,1-1-1,-1 1 1,1-1-1,0 1 1,0 0-1,-1-1 1,1 1-1,0 0 0,0 0 1,3 0-1,3 3 24,-6 13 4,-10 27 22,6-32-38,-1 1 1,2-1-1,-2 18 0,3-25-14,0 0 1,1 0-1,-1 1 0,1-1 1,-1 0-1,1 0 0,0 0 1,0 0-1,1 0 1,-1 0-1,1 0 0,-1 0 1,1-1-1,0 1 0,0-1 1,3 4-1,3 1-3,1 0 0,0 0 0,0-1 0,0 0 0,1-1 0,0 0 0,0 0 0,0-1 0,0 0 1,1-1-1,21 3 0,-22-4 57,0-1 0,0 0 0,-1-1 0,1 0 1,0 0-1,0-1 0,0-1 0,0 0 0,-1 0 1,1 0-1,-1-1 0,0-1 0,16-7 0,-25 10-74,0 1-1,0 0 0,1 0 1,-1-1-1,0 1 1,0 0-1,0-1 0,0 1 1,1-1-1,-1 1 1,0 0-1,0-1 0,0 1 1,0 0-1,0-1 1,0 1-1,0-1 0,0 1 1,0 0-1,0-1 0,0 1 1,0 0-1,0-1 1,0 1-1,0-1 0,-1 1 1,1 0-1,0-1 1,0 1-1,0 0 0,-1-1 1,1 1-1,0 0 0,0 0 1,-1-1-1,1 1 1,0 0-1,0-1 0,-1 1 1,1 0-1,0 0 1,-1 0-1,1-1 0,0 1 1,-1 0-1,0 0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2:0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6424,'0'0'3253,"10"1"-3033,179 28 1080,-46-14-229,-120-15-751,0-1 0,0 0 1,0-2-1,29-7 0,-48 9-410,-3 1 38,-1 0-1,1 0 0,0 0 1,0 0-1,0 0 0,0-1 0,0 1 1,0 0-1,0-1 0,0 1 1,0 0-1,0-1 0,0 1 1,0-1-1,-1 1 0,1-1 1,0 0-1,0 1 0,-1-1 1,1 0-1,0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0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5624,'0'0'56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1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10344,'0'0'712,"65"-6"-304,-5 2-8,25 2-136,9-8-8,15-3 80,-2-3 0,-8 4 0,0-2-8,-5-4-32,-9-4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2:0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8640,'0'0'3960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2:1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267 500 3504,'0'0'5984,"-10"0"-5638,2-1-275,1 0 50,0 0 0,0 1-1,0 0 1,0 0 0,0 1 0,0 0 0,0 0-1,0 0 1,-9 4 0,-22 12 659,21-9-387,1-1-1,-29 20 0,22-2 18,3-1 42,19-24-439,0 1 1,0 0-1,1 0 1,-1 0 0,0 0-1,0-1 1,1 1 0,-1 0-1,1 0 1,-1 0-1,1 1 1,-1-1 0,1 0-1,0 0 1,-1 0 0,1 0-1,0 0 1,0 0-1,0 0 1,0 1 0,0-1-1,0 1 1,0 1 10,1-1 0,0 1 0,-1-1 0,1 1 0,0-1 0,1 0 0,-1 0 0,0 1 0,4 3 0,-1-2 19,0 1 1,0 0 0,1-1 0,-1 0 0,1 0 0,0-1 0,1 1 0,5 2 0,-3-3-7,-1 0 1,1-1 0,0 0 0,0 0 0,0-1 0,0 0-1,0 0 1,10-1 0,5-2 104,38-7 0,-53 7-107,-1-1-1,0 0 1,1 0 0,-1-1 0,0 1 0,-1-2 0,1 1 0,-1-1 0,0 0 0,0 0 0,0 0 0,7-10 0,-12 14-19,0 0 0,0 0 0,-1 0 0,1 0-1,0 0 1,0-1 0,-1 1 0,1 0 0,-1-1 0,1 1 0,-1 0-1,1-1 1,-1 1 0,0-1 0,0 1 0,1 0 0,-1-1-1,0 1 1,-1-1 0,1 1 0,0-2 0,-1 0 12,0 1 0,0-1 0,0 1 0,0 0 0,-1-1 1,1 1-1,-1 0 0,1 0 0,-1 0 0,-3-3 0,-3-2 64,0 1-1,-1-1 0,0 2 0,-15-8 1,21 12-79,1 0 0,-1 0 0,0 0 0,0 1 0,0-1 0,0 1 0,0 0-1,0 0 1,-5 0 0,7 0-7,-1 0 0,1 0 0,-1 1 0,1-1 0,-1 0 0,1 1 1,0-1-1,-1 1 0,1-1 0,0 1 0,-1-1 0,1 1 0,0 0 0,0 0 0,0 0 0,0 0 0,0 0 0,0 0 0,0 0 0,0 0 0,0 0 0,-1 2 0,2-3-5,0 1-1,0 0 1,0-1 0,1 1 0,-1 0-1,0-1 1,0 1 0,1 0 0,-1-1 0,0 1-1,0 0 1,1-1 0,-1 1 0,1-1-1,-1 1 1,1-1 0,-1 1 0,1-1 0,-1 1-1,1-1 1,-1 1 0,1-1 0,0 0-1,-1 1 1,1-1 0,-1 0 0,1 0 0,1 1-1,25 10 4,-21-8-2,0-1-1,0 0 1,1 0-1,-1-1 1,0 1-1,1-1 0,-1-1 1,1 1-1,-1-1 1,1-1-1,-1 1 0,1-1 1,-1 0-1,0 0 1,1-1-1,-1 0 1,10-4-1,-8 2 13,-1 0 0,1 0 0,-1 0 0,0-1 0,0 0 0,-1-1 0,0 1 0,0-1 0,0-1 0,-1 1 0,1-1 0,4-8 0,-8 12 9,-1 0 0,0 1 0,1-1 0,-1 0-1,0 0 1,-1 0 0,1 0 0,0 0-1,-1 0 1,1 1 0,-1-2 0,0 1-1,0 0 1,0 0 0,-1 0 0,1 0 0,-1 1-1,0-1 1,1 0 0,-1 0 0,0 0-1,-1 0 1,1 1 0,0-1 0,-3-3-1,4 6-9,-1-1-1,1 1 1,0-1-1,0 0 0,0 1 1,0-1-1,-1 0 1,1 1-1,0-1 0,0 0 1,0 1-1,0-1 1,0 0-1,1 1 0,-1-1 1,0 0-1,0 1 1,0-1-1,0 0 0,1 1 1,-1-1-1,0 1 1,1-1-1,-1 1 0,0-1 1,1 0-1,-1 1 0,1-1 1,-1 1-1,1 0 1,-1-1-1,1 1 0,-1-1 1,1 1-1,0 0 1,0-1-1,30-12 62,-12 7-23,7-4-8,0 1-1,0 1 1,1 1-1,0 2 1,30-3-1,43-9 55,-98 16-92,0 1 0,-1-1 0,1 1 0,-1 0-1,1 0 1,0 0 0,0 0 0,-1 0 0,1 0-1,0 0 1,-1 0 0,1 0 0,0 1-1,-1-1 1,1 1 0,-1-1 0,1 1 0,-1 0-1,1 0 1,-1 0 0,1-1 0,-1 1 0,0 1-1,1-1 1,-1 0 0,0 0 0,0 0 0,0 1-1,0-1 1,0 0 0,0 1 0,0-1 0,0 1-1,-1-1 1,1 1 0,-1 0 0,2 2-1,0 6 19,-1 0 0,1 0-1,-2 1 1,1-1-1,-2 11 1,0-6-2,1-8-11,0 11 12,1 0 0,5 33 0,-6-46-14,2 0 0,-1-1-1,0 1 1,1-1 0,0 1-1,0-1 1,0 0 0,0 0-1,1 0 1,0 0 0,0 0-1,0 0 1,0-1 0,1 0-1,-1 1 1,5 2 0,-6-5-1,1 0 0,0 1 0,-1-1 0,1 0 0,0 0 0,0-1 0,0 1 0,0-1 0,0 1 0,0-1 0,0 0 0,0 0 0,0 0 0,0 0 0,0-1 0,-1 1 0,1-1 0,0 0 0,5-2 0,2-1-3,0-1 0,-1 0 0,0 0 0,10-8 0,8-7 50,29-31 1,-40 34-41,1 2 0,1 0 0,0 1 1,1 1-1,26-15 0,-38 25 3,1 0 0,0 0 0,0 1-1,0 0 1,0 0 0,0 1-1,0 0 1,1 0 0,-1 1-1,0 0 1,0 1 0,1 0 0,-1 0-1,15 4 1,2 0 108,-25-5-123,0 0 0,0 0-1,0 0 1,0 0 0,0 0-1,0 0 1,0 0 0,0 0-1,0 0 1,0 0 0,0 0 0,0 0-1,0 0 1,0-1 0,0 1-1,0 0 1,0 0 0,0 0 0,0 0-1,0 0 1,0 0 0,0 0-1,0 0 1,0 0 0,0 0 0,0 0-1,0 0 1,0 0 0,0 0-1,0 0 1,0 0 0,0 0 0,0 0-1,0 0 1,0-1 0,0 1-1,0 0 1,1 0 0,-1 0-1,0 0 1,0 0 0,0 0 0,0 0-1,0 0 1,0 0 0,0 0-1,0 0 1,0 0 0,0 0 0,0 0-1,0 0 1,0 0 0,-14-5 9,0 0-6,0 1 0,1 1 0,-1 1 0,-20-2 0,28 4-3,1 0-1,-1 1 1,1-1-1,-1 1 1,1 1-1,0-1 1,-1 1-1,1 0 1,0 0-1,0 0 1,0 1-1,0-1 1,1 1-1,-9 7 1,5-4-8,1 0 1,-1 1-1,1 0 1,0 0 0,1 1-1,0 0 1,0 0-1,1 0 1,0 0-1,0 1 1,1 0 0,0 0-1,1 0 1,-4 16-1,6-20-2,0 0-1,1 0 0,-1 0 0,1 1 1,1-1-1,-1 0 0,1 0 0,0 0 1,2 9-1,-1-11 6,-1 0-1,1 0 1,-1 0 0,1 0-1,0 0 1,0-1 0,0 1-1,1-1 1,-1 1 0,1-1-1,-1 0 1,1 0 0,0 0-1,-1-1 1,1 1 0,5 2-1,-5-3 8,1 0 0,-1-1-1,1 1 1,-1 0 0,1-1-1,-1 0 1,1 0-1,0 0 1,-1 0 0,1-1-1,-1 1 1,1-1-1,-1 0 1,0 0 0,1 0-1,-1-1 1,0 1 0,0-1-1,0 0 1,0 1-1,0-1 1,0-1 0,3-1-1,4-5 13,0 0 0,-1 0-1,0-1 1,15-20 0,-10 8-1,-2 0 0,0-1 0,-1 0 0,-2-1 0,13-46 0,17-130 182,-29 139-103,-8 42-44,-1 0 0,-2-25 0,1 13-11,0 31-53,-2-2-32,1 1-13,-2 6 44,-1 7-8,0 0 1,0 0-1,1 0 1,1 0-1,0 1 1,0 19-1,-1 2 5,1 0-29,1 0 1,2 0 0,1 0-1,2 0 1,1-1-1,2 1 1,1-1 0,16 39-1,-17-56 21,1 0 0,0-1 0,2 0-1,-1-1 1,2 0 0,0-1 0,0 0-1,1 0 1,14 10 0,-23-21 29,0 0-1,0 0 1,0-1 0,0 1 0,1-1 0,-1 0 0,0 1-1,1-1 1,-1-1 0,1 1 0,-1-1 0,0 1 0,1-1-1,0 0 1,-1 0 0,1 0 0,-1-1 0,1 1 0,-1-1 0,0 0-1,1 0 1,-1 0 0,0 0 0,1-1 0,-1 1 0,4-4-1,3-1 12,-1 0 0,1 0 0,-1-1 0,-1 0-1,1-1 1,13-16 0,-15 15-3,0-1 0,-1 1 1,-1-1-1,0 0 0,0 0 0,-1-1 0,0 0 1,0 1-1,-1-1 0,-1-1 0,0 1 0,-1 0 1,0 0-1,0-17 0,-3 26-10,-2 6-1,-2 9 0,3-2-6,1 1 0,1 0 0,0 0 1,0-1-1,1 1 0,1 0 0,0 0 0,0 0 0,1-1 0,1 1 0,0-1 0,0 0 0,2 0 0,-1 0 0,1 0 0,0 0 0,1-1 0,9 11 0,-14-19 5,0-1 0,0 0 0,0 0 0,0 0 0,1 1 0,-1-1 0,0 0 0,1-1 1,-1 1-1,1 0 0,-1 0 0,1-1 0,-1 1 0,1 0 0,-1-1 0,1 0 0,0 1 0,2-1 0,0 0 0,0 0 0,-1 0 0,1-1 0,0 0 0,-1 1 0,1-1 0,-1-1-1,5-1 1,6-4 10,-1 0 1,0-1-1,15-12 0,-21 14 6,126-82 44,-132 88-55,1-1 0,0 0 0,0 1 0,0-1 0,0 1 0,0 0 0,0-1 0,0 1 0,-1 0 0,1 0 0,0 0 0,0 1-1,0-1 1,0 0 0,0 1 0,0-1 0,0 1 0,0 0 0,-1-1 0,1 1 0,0 0 0,-1 0 0,1 0 0,0 0 0,-1 1 0,1-1 0,-1 0 0,0 1 0,1-1 0,1 4 0,5 4 18,-1 2 0,1-1-1,7 18 1,-11-21 6,4 17 52,-8-22-65,0 1 0,1-1 0,-1 0-1,1 0 1,0 0 0,-1 0 0,1 0 0,0 0-1,0 0 1,0 0 0,3 3 0,27-35 161,-14 11-105,-1-1 1,26-42-1,-28 40 16,1 1-1,32-37 0,-47 57-83,1 1 1,-1 0-1,0 0 1,0-1-1,1 1 1,-1 0-1,0 0 0,0 0 1,1 0-1,-1 0 1,0-1-1,1 1 1,-1 0-1,0 0 1,1 0-1,-1 0 0,0 0 1,0 0-1,1 0 1,-1 0-1,0 0 1,1 0-1,-1 0 0,0 0 1,1 0-1,-1 0 1,0 0-1,1 1 1,-1-1-1,0 0 1,0 0-1,1 0 0,-1 1 1,11 11 42,6 27-43,-11-27 11,3 10-16,-4-9-1,1-1-1,0 1 0,1-1 0,0-1 0,1 1 0,10 12 0,-17-23-1,0 0 0,0 0 0,0-1 1,0 1-1,0 0 0,1 0 0,-1 0 1,0-1-1,0 1 0,1-1 0,-1 1 1,0-1-1,1 0 0,-1 1 1,1-1-1,-1 0 0,0 0 0,1 0 1,-1 0-1,1 0 0,-1 0 0,0 0 1,1 0-1,-1-1 0,1 1 0,-1-1 1,0 1-1,1-1 0,-1 1 0,0-1 1,0 0-1,1 1 0,-1-1 0,0 0 1,0 0-1,0 0 0,0 0 0,0 0 1,1-2-1,5-5-4,0 0 1,-1-1-1,0 0 0,5-11 1,-5 9 18,2-1 8,-1-1 8,0 1 0,1-1-1,0 2 1,1-1 0,1 1 0,21-19 0,-29 28-22,0 2 0,0-1 0,0 0 1,0 0-1,1 1 0,-1-1 0,0 1 1,1-1-1,-1 1 0,0 0 0,1 0 1,-1 0-1,0 0 0,0 1 0,1-1 1,-1 1-1,4 1 0,40 16-10,-40-15 2,4 2-3,-1 2 0,1-1 0,-1 1-1,-1 1 1,11 10 0,18 15 32,-36-32-24,17 10 56,-18-11-56,0 0 1,-1 0-1,1-1 1,0 1-1,0 0 0,0 0 1,0 0-1,0-1 1,0 1-1,0 0 1,0 0-1,0 0 1,0-1-1,0 1 0,0 0 1,0 0-1,0-1 1,0 1-1,1 0 1,-1 0-1,0 0 1,0-1-1,0 1 0,0 0 1,0 0-1,0 0 1,0 0-1,1-1 1,-1 1-1,0 0 1,0 0-1,0 0 0,0 0 1,1 0-1,-1-1 1,0 1-1,0 0 1,0 0-1,1 0 1,-1 0-1,0 0 0,0 0 1,1 0-1,-1 0 1,0 0-1,0 0 1,0 0-1,1 0 1,-1 0-1,0 0 0,0 0 1,1 0-1,-1 0 1,0 0-1,0 0 1,0 0-1,1 0 1,-1 1-1,0-1 1,0 0-1,0 0 0,0 0 1,1 0-1,-3-3 3,0-1 1,0 1-1,0 0 0,0-1 0,0 1 0,-1 0 0,1 0 0,-1 0 1,0 1-1,0-1 0,0 1 0,0 0 0,0-1 0,-1 1 0,1 1 0,-1-1 1,1 0-1,-1 1 0,0 0 0,0 0 0,-7-1 0,6 0-15,-1 2 0,0-1 0,0 0 0,1 1 0,-1 0-1,0 1 1,0-1 0,1 1 0,-1 0 0,0 0 0,1 1 0,-1 0 0,1 0-1,-7 3 1,7-2-6,1 0 1,0 0-1,0 0 0,0 0 0,0 1 0,1 0 0,0-1 0,-1 1 0,1 0 0,1 1 0,-1-1 1,-3 8-1,5-10 8,0 1 1,0 0 0,1 0 0,-1 0 0,1 0 0,0-1-1,0 1 1,0 0 0,0 0 0,0 0 0,0 0 0,1 0-1,-1-1 1,1 1 0,0 0 0,0 0 0,0-1 0,0 1-1,1 0 1,-1-1 0,1 0 0,-1 1 0,1-1 0,2 3-1,1 0-4,0 1-1,0-1 0,1 0 1,0 0-1,0-1 1,0 1-1,0-1 0,9 4 1,-13-8 19,0 1 0,0 0 1,0 0-1,0-1 1,0 1-1,0-1 0,1 0 1,-1 1-1,0-1 0,0 0 1,0 0-1,0-1 0,0 1 1,1 0-1,-1-1 0,0 1 1,0-1-1,0 0 0,0 1 1,0-1-1,0 0 0,0 0 1,-1-1-1,1 1 1,0 0-1,0 0 0,-1-1 1,1 1-1,-1-1 0,1 0 1,-1 1-1,0-1 0,2-3 1,1-1 10,-1 0 1,1 0-1,-1 0 1,0-1-1,-1 1 1,1-1-1,-1 0 1,-1 1-1,1-1 1,-1 0-1,0 0 1,-1 0-1,0 0 1,0 0 0,0 0-1,-1 0 1,0 0-1,0 0 1,-1 0-1,-4-11 1,6 18-19,0 0 0,0-1 0,0 1 0,0 0 0,0 0 1,0-1-1,0 1 0,-1 0 0,1 0 0,0-1 0,0 1 0,0 0 1,0 0-1,0-1 0,-1 1 0,1 0 0,0 0 0,0-1 1,-1 1-1,1 0 0,0 0 0,0 0 0,-1 0 0,1-1 0,0 1 1,0 0-1,-1 0 0,1 0 0,0 0 0,0 0 0,-1 0 0,1 0 1,0 0-1,-1 0 0,1 0 0,0 0 0,-1 0 0,1 0 1,-1 0-1,-5 12-47,1 18-24,6-21 67,0-1 0,1 1-1,0-1 1,0 0-1,1 1 1,0-1 0,1-1-1,-1 1 1,1 0-1,1-1 1,0 0 0,0 0-1,0 0 1,1-1-1,0 1 1,0-1 0,0-1-1,1 1 1,0-1-1,9 5 1,-13-9 3,0 0 0,0 0-1,0-1 1,1 1 0,-1-1 0,0 0 0,0 1 0,1-2-1,-1 1 1,0 0 0,0 0 0,0-1 0,1 0-1,-1 0 1,0 0 0,0 0 0,4-2 0,4-2 14,0-1 0,0 0 0,11-9 0,-13 8 4,-1 0-1,0-1 0,-1 1 1,0-2-1,0 1 1,0-1-1,-1 0 0,-1 0 1,1 0-1,-2-1 0,1 0 1,-1 0-1,-1 0 1,5-21-1,-8 18 8,1-7-5,-1 20-17,0-1 0,0 1-1,0 0 1,0-1-1,0 1 1,0-1-1,0 1 1,0 0-1,1-1 1,-1 1-1,0-1 1,0 1-1,0 0 1,1-1-1,-1 1 1,0 0-1,0-1 1,1 1-1,-1 0 1,0 0-1,1-1 1,-1 1-1,0 0 1,1 0-1,-1-1 1,0 1 0,1 0-1,-1 0 1,0 0-1,1 0 1,-1 0-1,1-1 1,1 1-9,-1 0 1,1 0-1,-1-1 1,1 1-1,-1 0 1,0-1-1,1 1 1,-1-1-1,0 0 1,1 0-1,1-1 1,-2 1 2,0 1 0,0-1 1,0 0-1,0 1 0,0-1 0,1 0 0,-1 1 1,0-1-1,0 1 0,1 0 0,-1 0 0,0-1 1,0 1-1,1 0 0,-1 0 0,0 0 0,1 0 1,-1 0-1,0 0 0,0 1 0,1-1 0,1 1 1,26 9-15,-22-9 14,0 1-1,-1 0 1,1 1-1,0 0 1,-1 0-1,0 0 1,0 1-1,0 0 1,9 7-1,-15-10 6,1 0 0,-1 0 0,0 0 0,1-1 0,-1 1 0,0 0 0,1 0 0,-1 0 0,0 0 0,0 0 0,0 0 0,0 0 0,0 0 0,0-1 0,0 1 0,0 0 0,0 0 0,-1 2 0,-6 21 0,3-13 0,2-4 23,2 0 0,-1 0 0,1-1 1,-1 1-1,2 0 0,-1 0 0,3 12 0,-2-17-16,-1 0 0,1 1 1,0-1-1,-1 0 0,1 0 1,0 0-1,1 1 0,-1-1 1,0 0-1,1 0 0,-1-1 1,1 1-1,-1 0 0,1 0 0,0-1 1,0 1-1,-1-1 0,1 1 1,0-1-1,1 0 0,-1 0 1,0 0-1,0 0 0,0 0 1,3 0-1,-2-1-4,0 0-1,1 0 1,-1 0 0,0-1-1,0 1 1,0-1 0,0 0 0,0 0-1,0 0 1,0 0 0,0-1-1,5-2 1,32-24 14,8-17 32,-40 35-29,1 0-1,1 1 1,0 1-1,0 0 1,18-12 0,-27 20-21,-1 0 0,1 0 1,0-1-1,-1 1 0,1 0 1,-1 0-1,1 0 0,0 0 0,-1-1 1,1 1-1,0 0 0,-1 0 1,1 0-1,0 0 0,-1 1 1,1-1-1,0 0 0,-1 0 1,1 0-1,-1 0 0,1 1 0,0-1 1,-1 0-1,1 1 0,-1-1 1,1 0-1,-1 1 0,1-1 1,-1 1-1,1-1 0,-1 1 1,1-1-1,-1 1 0,0-1 1,1 1-1,-1-1 0,0 1 0,0-1 1,1 1-1,-1 0 0,0-1 1,0 1-1,0 0 0,1-1 1,-1 1-1,0-1 0,0 2 1,3 39-48,-2-27 39,0-8 1,-1 7-2,1-1-1,1 1 1,0-1 0,1 0-1,0 0 1,1 0 0,0 0-1,7 11 1,-10-21 7,0-1 0,0 1 0,0-1 0,0 1 1,0-1-1,1 0 0,-1 1 0,1-1 0,-1 0 0,1 0 0,-1 0 0,1 0 0,-1-1 0,1 1 1,0 0-1,-1 0 0,1-1 0,0 0 0,3 1 0,-2-1 1,0 0-1,1 0 1,-1 0-1,0-1 1,1 1 0,-1-1-1,0 0 1,0 0-1,7-3 1,1-2 9,1-1-1,-1 0 1,0-1-1,11-10 1,-4 1 43,-1-1 1,-1-1 0,0 0-1,15-26 1,-23 34-7,-3 3-17,-3 5-11,0-1 0,0 1 0,1 0 0,-1 0 0,1 0 0,4-4 0,-7 10-10,0 0 0,0 0 0,0 0 0,0 0 0,-1 0 0,1 0 0,-1-1 0,-1 5 0,-12 41 17,-25 53-1,-6 20-37,17-27 8,-29 91 4,44-149-21,-25 50 0,31-73 29,0-1 0,-1 1 0,0-1 0,-1-1 0,-1 0 0,-20 19 0,26-26 11,-1-1 0,1 0-1,-1 0 1,0-1 0,0 1 0,-1-1-1,1 0 1,0-1 0,-1 1 0,1-1 0,-10 1-1,13-2-8,0 0 0,0 0-1,0 0 1,0 0 0,0 0-1,0 0 1,1-1 0,-1 1-1,0-1 1,0 1 0,0-1-1,1 0 1,-1 0 0,0 0-1,1 0 1,-1 0 0,1 0-1,-1 0 1,1 0 0,0-1-1,-1 1 1,1 0 0,0-1-1,0 1 1,0-1 0,0 0-1,0 1 1,0-1 0,0 0-1,1 0 1,-1 1 0,1-1-1,-1 0 1,1 0 0,0 0-1,-1 0 1,1 1 0,0-4-1,1-7 0,0 1 0,0-1 0,1 1 0,0-1 0,1 1 0,0 0 0,1 0 0,0 1 0,1-1 0,0 1 0,0 0 0,1 0-1,1 0 1,12-14 0,-3 5-13,1 1 0,0 1-1,2 0 1,0 2 0,39-26 0,-21 20 85,0 0 0,1 3 0,49-17 0,-78 32-35,26-6 140,-35 9-182,0 0 0,0 0 0,1 0 0,-1 0-1,0 0 1,0 0 0,0 0 0,0 0 0,0 0 0,1 0-1,-1 0 1,0 0 0,0 0 0,0 0 0,0 0-1,1 1 1,-1-1 0,0 0 0,0 0 0,0 0 0,0 0-1,0 0 1,0 0 0,1 0 0,-1 0 0,0 1 0,0-1-1,0 0 1,0 0 0,0 0 0,0 0 0,0 0-1,0 0 1,0 1 0,0-1 0,0 0 0,0 0 0,0 0-1,0 0 1,0 1 0,0-1 0,0 0 0,-3 9 6,-12 9-31,-8 1-2936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2:1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7528,'0'0'6008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2:2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4616,'0'0'6057,"-3"12"-5816,-31 146 754,-33 293 1016,63-421-1729,-1-1 1,-2 0 0,-12 35-1,16-57-118,0-1-1,0 1 0,-1-1 1,1 1-1,-1-1 1,-1 0-1,1-1 0,-6 6 1,10-11-155,0 0 1,0-1-1,0 1 1,0 0-1,0 0 1,0 0-1,0-1 1,0 1-1,0 0 1,0 0-1,0-1 1,0 1-1,0 0 1,0 0-1,0 0 1,0-1-1,0 1 0,0 0 1,0 0-1,0 0 1,0-1-1,0 1 1,0 0-1,-1 0 1,1 0-1,0-1 1,0 1-1,0 0 1,0 0-1,0 0 1,-1 0-1,1 0 1,0-1-1,0 1 1,0 0-1,-1 0 1,1 0-1,0 0 1,0 0-1,0 0 1,-1 0-1,1 0 0,0 0 1,0 0-1,-1 0 1,1 0-1,0 0 1,0 0-1,0 0 1,-1 0-1,1 0 1,0 0-1,0 0 1,-1 0-1,1 0 1,0 0-1,0 0 1,0 1-1,0-1 1,-1 0-1,1 0 1,0 0-1,0 0 1,0 0-1,0 1 1,-1-1-1,1 0 0,6-18 296,28-35-112,70-105 159,-74 118-208,61-66-1,-84 99-128,31-28 9,-36 33-30,1 0 0,-1 0 0,1 0 0,0 1 0,0-1 0,0 1 0,0-1 0,0 1 0,0 0 0,0 0 0,0 1 0,5-2 0,-7 3 8,-1-1-1,1 0 1,-1 0-1,1 0 1,0 1 0,-1-1-1,1 0 1,-1 0-1,0 1 1,1-1-1,-1 0 1,1 1-1,-1-1 1,1 1-1,-1-1 1,0 1-1,1-1 1,-1 1-1,0-1 1,1 1-1,-1-1 1,0 1-1,0-1 1,0 1-1,1-1 1,-1 1-1,0-1 1,0 1-1,0 0 1,0-1-1,0 1 1,0-1-1,0 1 1,0 0-1,0 0 1,-3 29 29,1-16 3,1 9 21,-2-1-1,-9 42 1,-3 20 139,13-65-150,1-8-20,0-1 0,0 1 1,1-1-1,2 13 1,-2-21-23,1 1 1,-1 0-1,1-1 0,0 1 1,-1-1-1,2 1 1,-1-1-1,0 1 1,0-1-1,1 0 1,-1 1-1,1-1 1,0 0-1,-1 0 1,1 0-1,0 0 0,0 0 1,1-1-1,-1 1 1,0-1-1,3 2 1,-3-2 3,1 0-1,0 0 1,-1-1 0,1 1 0,0-1-1,0 1 1,-1-1 0,1 0 0,0 0-1,0 0 1,-1-1 0,1 1 0,0-1-1,0 1 1,-1-1 0,1 0 0,-1 0-1,4-1 1,2-2 4,0-1-1,0 0 1,-1 0-1,9-6 1,8-8 29,-1-1 0,-1-2 0,-1 0 1,-1-1-1,22-31 0,5-31 209,-45 80-227,0-10 28,-5 29-49,-1-1 0,-9 21 0,-6 23 0,16-44 5,1 0-1,0 0 1,1 0-1,0 21 1,1-29-3,1-1-1,-1 1 1,1-1 0,0 0 0,0 1 0,0-1-1,1 0 1,0 0 0,0 0 0,0 0-1,0 0 1,0 0 0,1 0 0,0-1 0,0 1-1,0-1 1,5 5 0,-4-6 5,-1 0 1,1 1-1,0-1 0,0 0 0,1-1 1,-1 1-1,0-1 0,1 0 0,-1 0 1,0 0-1,1-1 0,-1 1 0,1-1 1,-1 0-1,1-1 0,-1 1 0,1-1 1,-1 0-1,1 0 0,-1 0 0,0 0 1,7-4-1,1 0 18,0-1 1,0 0-1,-1-1 1,0 0-1,-1-1 1,15-13-1,-10 6 20,-1-1-1,0-1 0,-1 0 0,-1 0 0,-1-1 0,0-1 0,-1 0 1,8-24-1,-11 28 62,-4 14-23,-4 9-52,-13 81-26,7-38-8,-24 87-1,12-74 26,0-1 72,-51 116 0,23-97 22,46-80-114,0-1 1,0 0 0,0 0-1,-1 0 1,1 0-1,0 0 1,0 0 0,-1-1-1,1 1 1,0 0-1,-1 0 1,1-1 0,-1 1-1,1-1 1,0 0-1,-1 1 1,1-1 0,-1 0-1,0 0 1,1 0-1,-1 0 1,1 0 0,-1 0-1,1 0 1,-1-1-1,1 1 1,-1 0 0,1-1-1,0 1 1,-1-1-1,-1-1 1,-1 1 12,1-1 0,-1 0-1,1 0 1,0 0 0,-1 0 0,1 0 0,0-1 0,0 1 0,1-1-1,-1 0 1,-4-6 0,6 6-10,0 1 0,0-1 0,1 1-1,-1-1 1,1 1 0,-1-1 0,1 1 0,0-1 0,0 0-1,0 1 1,0-1 0,1 0 0,-1 1 0,1-1 0,0 1-1,-1-1 1,1 1 0,0-1 0,0 1 0,3-5 0,2-2-2,0-1 1,1 1-1,9-12 1,2 2-2,0 0-1,1 1 1,1 0-1,1 2 1,41-25-1,116-74-1,-130 83 0,-2-2 0,68-65 0,-25 20 26,-59 51-4,-21 19-19,1 0-1,0 0 0,1 1 0,-1 1 1,1-1-1,14-6 0,-23 14-3,0-1-1,1 1 0,-1 0 0,0 0 1,0 0-1,0 0 0,0 0 0,0 0 0,0 1 1,0-1-1,0 0 0,0 1 0,0 0 1,0 0-1,0-1 0,0 1 0,0 0 1,0 0-1,2 2 0,37 29-19,-28-21-3,42 42 11,-36-33 36,-23-23 0,-1 0 0,0 0 0,0 0 0,0 1 0,-1 0 0,-10-3 0,0 0 30,1-1-2,0 1-1,-17-3 1,26 7-36,0 0-1,0 0 1,0 1 0,0 0-1,0 0 1,0 1 0,0 0 0,-11 3-1,6-1-1,0 0-1,0 1 1,0 0-1,1 1 1,0 1 0,0-1-1,-11 10 1,17-13-15,1 1 0,0 0 1,0 0-1,0 0 0,1 1 1,-1-1-1,1 1 0,-1 0 0,1-1 1,1 1-1,-1 0 0,0 0 1,1 0-1,0 0 0,0 0 1,0 1-1,0-1 0,1 0 0,0 0 1,0 1-1,0-1 0,1 7 1,0-7-4,0 0 1,0-1 0,1 1 0,0-1-1,-1 1 1,1-1 0,1 0-1,-1 0 1,0 0 0,1 0 0,-1 0-1,1-1 1,0 1 0,0-1-1,0 1 1,0-1 0,5 2 0,-3-1 1,-1 0 0,1-1 0,0 1 0,0-1 0,0-1 0,0 1 0,1-1 0,-1 0 0,0 0 0,0 0 1,11 0-1,-8-3 3,1 0-1,-1 0 1,0 0 0,0-1 0,0 0 0,-1-1 0,1 0 0,-1 0 0,0 0-1,0-1 1,0 0 0,0-1 0,-1 1 0,0-1 0,0-1 0,-1 1 0,0-1-1,7-11 1,-1 1 9,-1-2 1,-1 1-1,-1-1 0,-1-1 0,0 0 0,5-30 0,-1-5 32,-3 0-1,-3 0 1,-3-108 0,-6 128-11,4 33-28,0 0-1,-1 0 1,1 0 0,-1 0 0,1 0-1,-1 0 1,0 0 0,0 0 0,0 0-1,0 1 1,0-1 0,0 0 0,-3-2-1,4 4-1,-1 0 0,1 0 0,-1 0 0,1 1 0,-1-1 0,1 0 0,0 0 0,-1 0 0,1 1 0,-1-1 0,1 0 0,0 0 0,-1 1 0,1-1 0,0 0 0,-1 1 0,1-1 0,0 0 0,-1 1 0,1-1 0,0 0 0,0 1 0,0-1 0,-1 1 0,1-1 0,0 1 0,0-1 0,0 0 0,0 1 0,0-1 0,0 1 0,0-1 0,0 1 0,-6 20 0,6-19 0,-3 9 0,-4 18 0,1 1 0,1 0 0,-2 43 0,16 130-138,-6-176 115,1 0-1,2 1 1,0-1-1,2-1 1,15 35 0,-22-59 26,0 1 0,0 0 0,1-1 1,-1 1-1,1-1 0,0 0 1,0 1-1,0-1 0,0 0 0,0 0 1,0 0-1,0-1 0,1 1 0,-1 0 1,1-1-1,-1 1 0,1-1 1,0 0-1,-1 0 0,1 0 0,0 0 1,0-1-1,0 1 0,-1-1 0,5 1 1,-2-2 3,0 1 1,1-1 0,-1 0 0,1 0-1,-1-1 1,0 1 0,0-1-1,0 0 1,0-1 0,0 1 0,0-1-1,7-6 1,16-11 16,-12 10 3,-2 0 0,0-1 0,0-1 0,-1 0-1,-1-1 1,12-14 0,-9 6 16,-9 15-24,-1-2 1,0 1-1,6-10 0,-10 14-16,0 0-1,0 1 1,0-1 0,0 0-1,-1 0 1,1 1 0,-1-1-1,0 0 1,1 0 0,-1 0-1,-1 0 1,1 0 0,0 1-1,-1-5 1,0 6-2,1 0 0,-1 0 0,1 0 0,0 0 0,0 0 0,-1 0 0,1 0 0,0 0 0,0 0 0,0 0-1,0 0 1,0 0 0,1 0 0,-1 0 0,0 0 0,0-1 0,1 1 0,-1 1 0,1-1 0,-1 0 0,1 0 0,-1 0 0,1 0 0,-1 0 0,1 0 0,0 0 0,-1 1 0,1-1 0,1 0 0,-1 0 1,0 1 0,0 0 1,-1 0-1,1 0 0,0 0 1,0 0-1,0 0 0,0 0 1,0 1-1,0-1 1,0 0-1,0 0 0,-1 1 1,1-1-1,0 1 0,0-1 1,0 1-1,-1-1 1,1 1-1,0-1 0,0 1 1,-1-1-1,1 1 0,-1 0 1,1 0-1,0-1 0,-1 1 1,1 0-1,-1 0 1,0 0-1,1-1 0,-1 3 1,8 11-14,-1 0 0,-1 1 1,0 0-1,-1 0 0,5 30 1,-8-38 1,-1 0 0,1 0 0,0 0 0,1-1 0,0 1 0,5 9 0,-7-14 9,0 0 1,1 0-1,-1 0 1,0 0-1,1 0 1,-1-1-1,1 1 1,-1-1-1,1 1 1,0-1-1,0 0 1,0 1-1,0-1 1,0 0-1,0 0 1,0 0-1,0-1 1,0 1-1,0 0 1,1-1-1,-1 1 1,0-1-1,0 0 0,5 0 1,12-3 0,1-1 0,0 0 0,-1-2-1,0 0 1,-1-2 0,1 0 0,-1 0 0,-1-2 0,1 0-1,16-15 1,-22 14-1,-21 29 0,8-14 0,0 0 0,0 0 0,0 0 0,0 1 0,1-1 0,-1 0 0,1 1 0,0-1 0,1 0 0,-1 1 0,1-1 0,-1 0 0,1 0 0,1 1 0,-1-1 0,1 0 0,-1 0 0,1 0 0,0-1 0,1 1 0,-1 0 0,1-1 0,-1 1 0,1-1 0,0 0 0,0 0 0,7 5 0,-4-3 0,0 0 0,1 0 0,-1-1 0,1 0 0,0-1 0,0 0 0,0 0 0,0 0 0,1-1 0,9 2 0,-14-3 0,0-1 0,-1 0 0,1 0 0,0 0 0,0 0 0,-1 0 0,1-1 0,0 1 0,0-1 0,-1 0 0,1 0 0,-1 0 0,1 0 0,-1 0 0,1 0 0,-1-1 0,0 1 0,1-1 0,-1 1 0,0-1 0,0 0 0,0 0 0,-1 0 0,1 0 0,0-1 0,-1 1 0,1 0 0,-1-1 0,0 1 0,0-1 0,0 1 0,1-5 0,-1 2 7,0 1-1,0-1 1,0 0-1,-1 0 1,1-1-1,-1 1 1,-1 0-1,1 0 1,-1 0-1,0 0 1,0 1-1,0-1 1,-4-9-1,2 6 21,-1 0-1,0 1 1,0-1-1,-1 1 1,0 0-1,0 0 0,-8-9 1,11 15-22,0-1-1,0 1 1,0 0 0,0 0 0,0-1-1,0 1 1,-1 1 0,1-1 0,0 0-1,0 1 1,-1-1 0,1 1 0,0-1-1,-1 1 1,1 0 0,-1 0 0,1 0 0,0 0-1,-1 1 1,-2 0 0,1 0-5,0 0 1,0 0-1,0 0 1,1 1-1,-1-1 1,0 1-1,1 0 1,-1 0-1,1 0 1,-7 6-1,6-3-22,2-4 14,1-1 0,0 2-1,0-1 1,0 0 0,0 0-1,0 0 1,0 0 0,0 1-1,0-1 1,0 0 0,0 1-1,1-1 1,-1 1 0,1-1-1,-1 1 1,1-1 0,-1 3-1,1 1-67,0-4 73,-1 0 1,1-1-1,0 1 0,0-1 0,0 1 0,0-1 0,0 1 1,0 0-1,0-1 0,0 1 0,0-1 0,0 1 0,0-1 0,0 1 1,0 0-1,0-1 0,1 1 0,-1-1 0,0 1 0,0-1 1,1 1-1,-1-1 0,0 1 0,1-1 0,-1 1 0,0-1 0,1 0 1,-1 1-1,1-1 0,-1 1 0,1-1 0,-1 0 0,1 1 1,-1-1-1,1 0 0,-1 0 0,1 0 0,-1 1 0,1-1 1,0 0-1,-1 0 0,1 0 0,-1 0 0,2 0 0,3 0 7,0 0 0,1-1-1,-1 0 1,1 0 0,-1 0-1,7-3 1,12-2-14,120-26-22,-130 29 32,1 0 0,-1 1 0,27 0 0,-7 1 0,32 3 0,-48-1 0,-1 0 0,24-2 0,11-6 1,-19 2 5,-1 2-1,53 0 1,-13 9 100,-71-6-102,0 0 0,-1 0 0,1 0 0,-1 0 0,1 0-1,0 0 1,-1 0 0,1-1 0,-1 1 0,1 0 0,0 0-1,-1-1 1,1 1 0,-1 0 0,1-1 0,-1 1 0,1 0-1,-1-1 1,1 1 0,-1-1 0,0 1 0,1-1 0,0 0-1,-3-2 34,-7 4-32,-8 4-4,1 0 0,0 2 0,1 0 1,0 1-1,0 0 0,1 1 0,0 1 0,0 0 1,1 1-1,0 1 0,-20 24 0,29-32-1,1 1 0,0-1 0,0 1 0,0 0 0,0 0 0,1 0 0,0 0 0,0 0 0,-1 7 0,2-10 0,1 0 0,0 0 0,0 0 0,0 1 0,0-1 0,0 0 0,0 0 0,1 0 0,-1 1 0,1-1 0,0 0 0,-1 0 0,1 0 0,0 0 0,0 0 0,0 0 0,0 0 0,1 0 0,-1-1 0,0 1 0,1 0 0,0-1 0,-1 1 0,1-1 0,1 2 0,1 0 4,0 0 0,0 0 0,-1-1 0,1 1 0,1-1 0,-1 0 0,0 0-1,1 0 1,-1-1 0,1 1 0,-1-1 0,1 0 0,-1-1 0,1 1 0,0-1 0,0 0-1,-1 0 1,1 0 0,0-1 0,-1 0 0,1 1 0,0-2 0,-1 1 0,8-4 0,-1 0 6,-1-1 0,0-1 0,-1 1 0,1-2 0,-1 1 0,-1-2 0,1 1 0,-1-1 0,-1 0 0,0 0 0,0-1 0,-1 0 0,0-1 0,8-19 0,2-11 14,-2-1 0,14-70 0,-24 96-12,46-243 124,-48 243-110,0 0-1,-2-25 1,0 27-12,-3 2-13,-3 17-16,-7 21 16,7-6-13,0 0 0,2 1 0,0-1 0,1 1 0,0 27 0,1 1-22,1-25-10,4 45 0,2-13 16,-4-32-5,2-1 1,1 1-1,9 35 1,-9-47 14,1 0 0,0 0 0,1 0 1,0-1-1,0 0 0,1 0 1,1-1-1,0 0 0,10 10 0,-16-17 25,1-1-1,-1 0 1,1 0-1,0 0 1,0 0-1,0-1 1,0 1-1,0-1 0,0 1 1,0-1-1,0 0 1,1-1-1,-1 1 1,0 0-1,1-1 1,-1 0-1,6 0 1,-4 0 4,1-1 0,-1 0 0,0 0 0,0-1 0,0 1 0,0-1 0,0 0 1,0 0-1,0-1 0,8-5 0,-6 2-3,1-1-1,-1 1 1,0-1 0,-1-1 0,0 1-1,6-10 1,28-51 77,-38 63-80,20-29 75,-22 34-77,0 0 0,0 0 0,1 0 1,-1 0-1,0 0 0,0 0 0,0 0 0,0 1 0,1-1 0,-1 0 1,0 0-1,0 0 0,0 0 0,0 0 0,1 0 0,-1 0 1,0 0-1,0 1 0,0-1 0,0 0 0,0 0 0,0 0 0,1 0 1,-1 0-1,0 1 0,0-1 0,0 0 0,0 0 0,0 0 0,0 0 1,0 1-1,0-1 0,0 0 0,0 0 0,0 0 0,0 1 1,0-1-1,0 0 0,0 0 0,0 0 0,0 1 0,0-1 0,0 0 1,0 0-1,4 22 25,1 25-53,-5-31 12,4 31 0,-4-44 9,1 1 1,-1-1-1,1 1 1,0-1-1,0 0 0,0 0 1,1 1-1,-1-1 1,1 0-1,0 0 1,0 0-1,0 0 1,0-1-1,0 1 1,0-1-1,4 4 1,-3-5 3,0 0 1,-1 0 0,1 0 0,-1 0 0,1 0 0,0-1 0,0 1 0,-1-1-1,1 0 1,0 0 0,0 0 0,-1 0 0,1 0 0,0-1 0,0 1-1,-1-1 1,1 0 0,0 0 0,-1 0 0,5-2 0,5-3 15,0-1-1,21-15 1,-25 16 1,3-2 8,-1 0-1,0 0 1,0-1-1,0 0 1,12-17-1,-21 24-18,0 1-1,1-1 1,-1 0 0,1 1-1,-1-1 1,1 1 0,0 0 0,0-1-1,-1 1 1,5-2 0,-6 3-5,1 0-1,-1 0 1,0 0 0,1 0 0,-1-1 0,0 1 0,1 0-1,-1 0 1,0 0 0,0 0 0,1 0 0,-1 0 0,0 0-1,1 1 1,-1-1 0,0 0 0,1 0 0,-1 0 0,0 0-1,1 0 1,-1 0 0,0 1 0,0-1 0,1 0 0,-1 0-1,0 0 1,1 1 0,1 14 4,-6 21-5,-1 0 0,-2-1 0,-12 39 0,-43 102-37,43-124 47,-5 13-6,-43 112 19,65-173-15,-1 1 1,1-1-1,-1 1 1,0-1-1,0 0 1,0 0-1,-4 4 1,6-7-6,0-1 0,1 1 0,-1-1 0,0 1 1,1-1-1,-1 1 0,0-1 0,1 1 0,-1-1 1,0 1-1,0-1 0,0 0 0,1 0 1,-1 1-1,0-1 0,0 0 0,0 0 0,0 0 1,0 0-1,1 0 0,-1 0 0,0 0 0,0 0 1,0 0-1,0-1 0,1 1 0,-1 0 0,0-1 1,0 1-1,0 0 0,1-1 0,-1 1 1,0-1-1,1 1 0,-1-1 0,0 1 0,1-1 1,-1 1-1,0-1 0,1 0 0,-1 1 0,1-1 1,-1 0-1,1 0 0,0 1 0,-1-1 0,1 0 1,0-1-1,-4-5 13,2 0 0,-1 0 0,1 0 0,0-1 0,1 1 0,0-1 1,0 1-1,1-1 0,-1 1 0,2-1 0,-1 1 0,1-1 0,0 0 0,1 1 0,-1 0 0,7-15 0,-3 9-17,1-1-1,0 1 0,1 0 1,0 0-1,1 1 0,1 0 1,19-21-1,25-16 10,75-52 0,-69 58-22,66-65 0,-30-4 81,-16 18-7,-69 82-37,-6 8-18,0-1-1,0 1 0,0 0 0,0 0 1,0 0-1,1 0 0,0 1 0,-1-1 1,1 1-1,8-3 0,-11 6-5,-1 0-1,1 0 0,-1 0 1,0 0-1,1 1 1,-1-1-1,1 0 0,-1 1 1,0-1-1,1 1 1,-1-1-1,0 1 0,0 0 1,0-1-1,1 1 0,-1 0 1,0 0-1,0 0 1,0 0-1,0 0 0,0 0 1,0 0-1,-1 0 1,1 1-1,0-1 0,-1 0 1,1 0-1,0 1 0,-1-1 1,1 0-1,-1 1 1,0 1-1,3 5-2,0 1-1,-1 0 1,1 14 0,-1 12-27,-4 55 0,0-17 66,4-70-28,3-7-3,7-11 10,-10 12-4,47-62 51,-30 37-8,2 0 1,49-48-1,-69 74-51,1 1 0,0-1 0,0 1 0,0 0 0,0-1 1,0 1-1,0 0 0,0 1 0,0-1 0,0 0 0,0 0 0,0 1 0,1 0 0,-1-1 0,3 1 1,-4 0-3,0 0 0,-1 0 0,1 1 0,0-1 1,0 0-1,0 1 0,0-1 0,0 0 0,0 1 1,-1-1-1,1 1 0,0-1 0,0 1 0,-1 0 1,1-1-1,0 1 0,-1 0 0,1 0 0,-1-1 1,1 1-1,-1 0 0,1 0 0,-1 0 1,1-1-1,-1 1 0,0 0 0,1 0 0,-1 0 1,0 0-1,0 0 0,0 0 0,0 0 0,0 0 1,0 0-1,0 0 0,0 1 0,0 16 0,0-1 0,1 1 0,7 31 0,-5-35 6,-2-10-7,-1-1-1,1 1 1,0 0-1,0 0 1,1-1-1,-1 1 1,3 3-1,-3-6 5,-1 0 0,1 0-1,0-1 1,0 1-1,0 0 1,-1 0 0,1-1-1,0 1 1,0-1-1,0 1 1,0-1 0,0 1-1,0-1 1,1 0-1,-1 1 1,0-1 0,0 0-1,0 0 1,0 0-1,0 0 1,0 0-1,0 0 1,1 0 0,-1 0-1,0 0 1,0 0-1,0-1 1,0 1 0,2-1-1,9-4 23,1-1 0,-1 0 1,0 0-1,-1-2 0,1 1 0,14-14 0,-11 9-14,0 1 0,25-13 1,-37 22-13,1 1 0,0 0 0,0 0 0,0 0 1,-1 1-1,1-1 0,0 1 0,0 0 0,0 0 0,0 0 1,0 1-1,0-1 0,5 3 0,52 17-59,-45-14 60,6 3 18,-15-5-5,1-1-1,-1 0 1,1-1-1,0 0 1,0 0-1,1 0 1,8 0-1,-17-6-10,0 1 0,-1-1 0,1 1 0,-1 0-1,0-1 1,1 1 0,-4-6 0,3 4 0,-1 0 0,-1 0 0,1 0 0,-1 0 1,0 0-1,0 1 0,0-1 0,-1 1 0,1 0 0,-1 0 0,0 0 0,0 0 1,-1 1-1,1-1 0,-1 1 0,0 1 0,0-1 0,0 0 0,0 1 0,0 0 1,0 0-1,-1 1 0,1 0 0,0 0 0,-1 0 0,0 0 0,1 1 0,-1 0 1,1 0-1,-1 0 0,1 1 0,-1 0 0,1 0 0,-1 0 0,1 1 0,0 0 1,0 0-1,-1 0 0,1 0 0,1 1 0,-7 4 0,6-3-3,0 1-1,0 0 1,1 0-1,-1 0 1,1 0 0,0 1-1,1-1 1,-1 1-1,1 0 1,0 0-1,1 0 1,-1 1-1,1-1 1,1 1-1,-1-1 1,1 1 0,0 0-1,0-1 1,1 1-1,0 0 1,0-1-1,1 1 1,0 0-1,0-1 1,1 1-1,-1 0 1,1-1 0,1 0-1,-1 1 1,1-1-1,0 0 1,7 10-1,0-2 3,-5-6-12,0 0 0,1-1 0,10 11 0,-15-16 10,0-1-1,0 0 1,0 0 0,1 0-1,-1 0 1,0-1-1,0 1 1,1 0 0,-1 0-1,1-1 1,-1 1 0,1-1-1,-1 1 1,1-1 0,-1 0-1,1 1 1,-1-1 0,1 0-1,-1 0 1,1 0-1,-1 0 1,1 0 0,-1-1-1,1 1 1,0 0 0,-1-1-1,3 0 1,1-2 0,0 0 0,0 0 0,0 0 1,-1 0-1,1-1 0,-1 0 0,0 0 0,7-8 0,-4 2 2,-1 0 0,0-1 0,5-13 0,-1 1 22,6-14 47,-10 27-42,-6 10-27,0 0-1,0 0 0,0 0 0,0 0 1,0 0-1,0 0 0,0 0 0,0 0 1,0 0-1,0 0 0,0 0 0,0 0 0,0 0 1,0 0-1,0 0 0,0 0 0,1 0 1,-1 0-1,0 0 0,0 0 0,0 0 1,0 0-1,0 0 0,0 0 0,0 0 0,0 0 1,0 0-1,0 0 0,0 0 0,0 0 1,0 0-1,0 0 0,0 0 0,0 0 1,0 0-1,0 0 0,0 0 0,1 0 0,-1 0 1,0 0-1,0 0 0,0 0 0,0 0 1,0 0-1,0 0 0,0 0 0,0 0 1,0 0-1,0 0 0,0-1 0,0 6-2,0 0 0,0-1 0,1 1 0,-1-1 0,1 1 0,0-1 0,0 1 0,1-1 0,-1 0 0,1 1 0,0-1 0,0 0 0,1 0 0,-1 0 0,1-1 0,0 1 0,0-1 0,0 1 0,0-1 0,1 0 0,-1 0 0,1 0 0,0-1 0,0 1 0,0-1 0,0 0 0,0 0 0,0 0 0,1-1 0,-1 0 0,0 0 0,1 0 0,-1 0 0,1 0 0,0-1 0,-1 0 0,1 0 0,4-1 0,5-1-1,-1-1 1,-1-1 0,1 0 0,-1-1 0,22-11 0,52-39 65,-47 28-45,-7 15-9,-20 8-8,-12 4-1,1 0 0,0 0 0,-1 0 0,1 0 0,-1 0 0,1 0 0,-1 0 0,1 0 0,-1 1 0,1-1 0,0 0 0,-1 0 0,1 0 0,-1 1 0,1-1 0,-1 0 0,0 1 0,1-1 0,-1 0 0,1 1 0,-1-1 0,1 0 0,-1 1 0,0-1 0,1 1 0,-1-1 0,0 1 0,0-1 0,1 1 0,-1-1 0,0 1 0,0-1 0,0 1 0,1-1 0,-1 1 0,0 0 0,0-1 0,0 1 0,0-1 0,0 1 0,0 0 0,1 30 0,-1-27 0,-4 68 0,4-72 0,0 0 0,0 1 0,0-1 0,0 0 0,0 0 0,0 0 0,0 0 0,0 0 0,0 0 0,0 1 0,0-1 0,1 0 0,-1 0 0,0 0 0,0 0 0,0 0 0,0 0 0,0 0 0,0 0 0,0 0 0,0 1 0,0-1 0,1 0 0,-1 0 0,0 0 0,0 0 0,0 0 0,0 0 0,0 0 0,0 0 0,1 0 0,-1 0 0,0 0 0,0 0 0,0 0 0,0 0 0,0 0 0,0 0 0,1 0 0,-1 0 0,0 0 0,0 0 0,0 0 0,0 0 0,0 0 0,0-1 0,0 1 0,1 0 0,10-5-1,10-10 6,38-38 39,52-40 52,-110 92-98,0 0-1,0 0 1,0 1 0,0-1-1,0 0 1,0 0-1,0 1 1,1-1 0,-1 1-1,0-1 1,0 1-1,0 0 1,1-1 0,-1 1-1,0 0 1,0 0-1,1 0 1,-1 0 0,0 0-1,1 0 1,-1 0-1,0 0 1,0 0 0,1 1-1,1 0 1,-2 0-2,1 1 0,-1-1 0,1 0 0,-1 1 0,0-1 0,0 1 0,0 0 0,0-1 0,0 1 0,0 0 0,0 0 0,-1-1 0,1 1 0,-1 0 0,1 2 0,14 78-6,-13-75 7,-2-6 1,0-1 0,0 1 1,0 0-1,0 0 0,0-1 1,0 1-1,0 0 0,0 0 1,1-1-1,-1 1 0,0 0 1,1-1-1,-1 1 0,0 0 1,1-1-1,-1 1 0,1 0 1,-1-1-1,1 1 0,-1-1 1,1 1-1,-1-1 0,1 1 1,0-1-1,-1 1 0,1-1 1,0 0-1,-1 1 0,1-1 1,0 0-1,-1 0 0,1 1 1,0-1-1,0 0 0,-1 0 1,1 0-1,0 0 0,0 0 1,-1 0-1,1 0 0,0 0 1,0 0-1,-1 0 0,3-1 1,3 0 5,1 0 1,-1-1 0,1 0 0,-1 0-1,1 0 1,-1-1 0,9-6 0,41-28-24,-32 20 14,8-7 20,-19 14 15,0 0 0,1 1 0,17-8 0,-30 16-29,0 1 1,0 0-1,0-1 0,0 1 0,0 0 1,0 0-1,0-1 0,0 1 1,0 0-1,0 0 0,0 0 1,0 0-1,0 0 0,0 1 1,1-1-1,-1 0 0,0 0 1,0 1-1,0-1 0,0 1 1,0-1-1,0 1 0,-1-1 1,1 1-1,0 0 0,0-1 0,0 1 1,0 0-1,-1 0 0,1-1 1,0 1-1,-1 0 0,1 0 1,-1 0-1,1 0 0,-1 0 1,1 0-1,-1 0 0,1 0 1,-1 2-1,3 6-10,0 1-1,-1-1 1,1 18 0,-1-12-16,0-5 9,0 0 0,0 0 1,1 0-1,0 0 0,1-1 0,6 11 1,-9-17 13,0-1 1,1 1 0,0-1 0,-1 0-1,1 1 1,0-1 0,0 0 0,0 0-1,1 0 1,-1 0 0,0-1 0,1 1-1,-1-1 1,1 1 0,-1-1 0,1 0-1,0 0 1,-1 0 0,1 0 0,0-1-1,0 1 1,0-1 0,0 0 0,0 1-1,0-1 1,3-1 0,9-2 7,-1 0 1,0-1-1,0-1 1,0-1-1,0 1 1,-1-2-1,0 0 1,-1-1-1,1 0 1,-1-1-1,-1 0 1,0-1-1,0 0 1,14-18-1,29-24 98,-54 52-105,0 0 0,0 0-1,0 0 1,0 0 0,0 0-1,0 0 1,0 0 0,0 0-1,0-1 1,1 1 0,-1 0-1,0 0 1,0 0 0,0 0-1,0 0 1,0 0 0,0 0-1,0 0 1,0 0 0,0 0-1,1 0 1,-1 0 0,0 0-1,0 0 1,0 0 0,0 0-1,0 0 1,0 0 0,0 0-1,0 0 1,0 0 0,0 0-1,1 1 1,-1-1 0,0 0-1,0 0 1,0 0 0,0 0 0,0 0-1,0 0 1,0 0 0,0 0-1,0 0 1,0 0 0,0 0-1,0 0 1,0 0 0,0 1-1,1-1 1,-1 0 0,0 0-1,0 0 1,0 0 0,0 0-1,0 0 1,0 0 0,0 0-1,0 0 1,0 1 0,0-1-1,0 0 1,0 0 0,0 0-1,0 0 1,-1 0 0,3 14-22,-1 14 15,-1-19-6,0 0-1,0 0 1,1 0 0,1 1 0,-1-1 0,4 10 0,-4-17 16,0 0 0,0 0-1,0 0 1,0 0 0,0 0 0,0-1-1,1 1 1,-1 0 0,0-1-1,1 1 1,0-1 0,-1 1 0,1-1-1,0 0 1,0 0 0,-1 0 0,1 0-1,0 0 1,0 0 0,0 0-1,0-1 1,1 1 0,-1 0 0,0-1-1,0 0 1,0 0 0,0 0 0,0 0-1,1 0 1,-1 0 0,0 0-1,2-1 1,13-3 1,-1 0 0,0-1-1,0 0 1,0-2 0,-1 0 0,0-1-1,17-10 1,-11 5 1,1 1-1,30-11 0,-23 12 9,54-30 0,-68 37 27,-14 4-36,0 0 1,1 0-1,-1 0 1,0-1-1,0 1 0,1 0 1,-1-1-1,0 1 1,0-1-1,1 1 1,-1-1-1,0 0 0,1 0 1,5-3 28,-7 4-34,0 0 0,0 0 0,0 0 0,0 0 0,0 0-1,0 0 1,0 0 0,0 0 0,0 0 0,0 0-1,0 0 1,0 0 0,0 0 0,0 0 0,0 0 0,0 1-1,0-1 1,0 0 0,0 0 0,0 0 0,0 0-1,0 0 1,0 0 0,0 0 0,0 0 0,0 0 0,0 0-1,0 0 1,1 0 0,-1 0 0,0 0 0,0 0-1,0 0 1,0 0 0,0 0 0,0 0 0,0 0 0,0 1-1,0-1 1,0 0 0,0 0 0,0 0 0,-114 108-40,112-105 40,-1-1-1,1 1 0,0-1 1,0 1-1,1 0 0,-1 0 1,0 0-1,1 0 0,0 0 1,0 0-1,-1 4 0,1-6 2,1 0 0,0 0 0,0 0 0,0 0 0,0 0-1,0 1 1,0-1 0,0 0 0,0 0 0,1 0 0,-1 0 0,0 0-1,1 0 1,-1 0 0,1 0 0,-1 0 0,1 0 0,-1 0 0,1 0-1,0 0 1,0 0 0,-1 0 0,1-1 0,0 1 0,0 0 0,0 0-1,0-1 1,0 1 0,0-1 0,0 1 0,0-1 0,0 1 0,0-1-1,2 1 1,23 6 6,1 0 0,0-2 0,0-2 0,0 0 0,0-1 0,0-2 0,1-1 0,-1-1 0,0-1-1,0-2 1,0 0 0,51-19 0,-61 17-5,0 0 0,-1-1 0,0-1 0,-1-1 0,0 0 0,0-1 0,-1 0 0,15-17 0,-24 22 0,0-1 0,-1 1 0,0-1 0,-1 0 0,1-1 0,-1 1 0,-1-1 0,1 1 0,-1-1 0,1-10 0,-1 6 0,1 1 0,1 0 0,6-16 0,-7 20 0,-3 7 0,4 11 0,4 7-4,-2 0-1,1 0 0,-2 0 1,0 1-1,-2 0 0,0 0 1,-1 0-1,0 1 0,-2-1 1,0 0-1,-2 0 0,0 1 1,-1-1-1,-1 0 0,-9 27 1,12-43 8,0-1 0,0 0 0,0 0 1,0 0-1,0 0 0,-1-1 1,1 1-1,-1 0 0,0-1 1,1 1-1,-1-1 0,0 1 1,0-1-1,0 0 0,0 1 0,0-1 1,0 0-1,0-1 0,0 1 1,0 0-1,0 0 0,-1-1 1,1 0-1,0 1 0,-1-1 0,1 0 1,-3 0-1,-8 2 48,-32 12-6,31-9-46,-1-1 0,0-1 0,-18 2 0,27-4 0,0 0 0,-1-1 0,1-1 0,0 1 0,0-1 0,-1 0 0,1 0 0,0 0 0,0-1 0,-9-4 0,6 4 0,8 2 0,0 0 0,1 0 0,-1 0 0,1 0 0,-1 0 0,1 0 0,-1 0 0,0 0 0,1 0 0,-1 0 0,1-1 0,-1 1 0,1 0 0,-1 0 0,1-1 0,-1 1 0,1 0 0,-1-1 0,1 1 0,0 0 0,-1-1 0,4-2 0,1 1 0,0 0 0,0 0 0,-1 0 0,1 1 0,5-2 0,2 1 0,0 0 0,-1 1 0,1 0 0,0 1 0,0 0 0,0 0 0,20 5 0,-22-4 0,34 4 0,1-1 0,-1-3 0,0-2 0,44-5 0,73-9-1,87-13-46,-246 27 24,2 1-25,-1 0 0,1-1 0,-1 1 0,1-1 0,-1 0 0,1 1 0,-1-1 0,0-1 0,0 1 0,1 0 1,1-2-1,-4 2 30,0 1 1,0 0 0,0 0 0,0-1 0,0 1 0,0 0 0,-1 0 0,1 0 0,0-1 0,0 1-1,0 0 1,-1 0 0,1 0 0,0 0 0,0-1 0,-1 1 0,1 0 0,0 0 0,0 0-1,-1 0 1,1 0 0,0 0 0,0 0 0,-1 0 0,1 0 0,0 0 0,-1 0 0,1 0 0,0 0-1,0 0 1,-1 0 0,1 0 0,0 0 0,0 0 0,-1 0 0,1 0 0,0 0 0,0 0-1,-1 1 1,1-1 0,-11 2-3133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2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6728,'0'0'11443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57 9144,'0'0'7622,"-10"-6"-7355,2 1-238,-1-1 97,-1 0 0,1 1 0,-1 0 0,0 1 0,0 0-1,0 0 1,0 1 0,-1 0 0,-19-2 0,27 5-53,-1 0 0,0 0 0,0 0 0,0 1 0,0 0 0,0-1 0,1 2 0,-1-1 0,0 0 0,1 1 0,-1-1 1,1 1-1,-1 0 0,1 0 0,0 0 0,0 1 0,0-1 0,0 1 0,0 0 0,1 0 0,-1 0 0,1 0 0,0 0 0,0 0 0,0 1 0,0-1 1,0 0-1,1 1 0,-2 4 0,-2 10 63,2 0 0,-1 0 0,2 1-1,1-1 1,0 0 0,2 24 0,0-6 7,30 379 1102,-14-256-815,37 300 849,-21-200-302,-12-4 276,-19-221-869,-3 36-1,0-41 70,1 0 1,4 31-1,2 13 548,-6-71-975,1-1-1,-1 0 1,1 0-1,0 0 0,-1 0 1,1 0-1,0 0 1,-1-1-1,1 1 1,0 0-1,0 0 1,0 0-1,0-1 1,0 1-1,0 0 1,0-1-1,0 1 1,0-1-1,0 0 1,0 1-1,0-1 1,1 0-1,-1 1 1,0-1-1,0 0 0,0 0 1,0 0-1,1 0 1,-1 0-1,0 0 1,2-1-1,45-7 187,-38 6-144,117-35 366,-91 25-83,0 1 0,67-11 1,-90 20-306,0 0 0,0-1-1,17-6 1,-24 7-37,0-1-1,0 0 0,0 0 0,0 0 0,-1 0 0,1-1 1,-1 0-1,9-8 0,-12 8 55,1 0 1,-1 0-1,0 0 1,0-1-1,0 1 0,0-1 1,-1 1-1,0-1 1,0 0-1,0 1 1,-1-1-1,1 0 0,-1 0 1,-1-6-1,0-12-1133,-7-34 0,5 38-1788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314 378 17583,'0'0'1796,"-9"-4"-1440,-2-1-235,-35-14 433,42 18-429,1 1 1,-1-1-1,0 1 0,1 0 1,-1 0-1,0 0 0,-6 2 1,-11 0 362,17-2-413,0 0 0,0 1 1,0-1-1,0 1 0,1 0 1,-1 0-1,0 0 0,0 0 0,1 1 1,-1-1-1,0 1 0,1 0 1,0 0-1,-5 4 0,1 0 35,0 2 0,0-1 0,1 1 0,-7 9 0,-11 15 204,18-25-202,0 1 1,0 0-1,1 0 1,0 1-1,0 0 0,1-1 1,1 2-1,-1-1 0,1 0 1,1 1-1,-2 10 1,3-14-53,0 1 0,1-1 0,0 0-1,0 1 1,1-1 0,-1 0 0,1 1 0,1-1 0,-1 0 0,1 0 0,0 0 0,1 0 0,-1 0 0,1-1 0,0 1 0,1-1 0,-1 1 0,7 5 0,-7-8-29,0 0-1,0-1 1,1 1 0,-1-1-1,1 0 1,-1 0 0,1 0 0,0-1-1,0 1 1,0-1 0,0 0 0,0 0-1,0 0 1,0-1 0,0 0-1,0 1 1,0-1 0,0-1 0,0 1-1,0 0 1,0-1 0,5-1-1,5-2 54,0 0-1,0-1 0,-1 0 0,26-14 1,-19 8 24,0-2 1,-1 1 0,-1-2 0,19-18 0,-26 21-51,-1 0 1,0-1 0,-1 0-1,0 0 1,-1-1-1,-1 0 1,8-19 0,-8 16 19,-1-1 0,0 0 0,-2 0 0,0 0 0,-1-1 0,2-22 0,-5 29-24,0 0 1,-1-1-1,0 1 0,-1 0 1,0-1-1,-1 1 0,0 0 1,-1 0-1,0 1 0,-11-21 1,5 14 17,0 1 0,-2 0 0,0 1 1,0 0-1,-2 1 0,0 0 0,0 1 1,-1 1-1,-1 0 0,-24-13 0,33 22-44,0-1 0,0 2 0,0-1 0,0 1 0,-1 0-1,1 1 1,-1 0 0,1 0 0,-1 0 0,0 1 0,1 0-1,-1 1 1,0-1 0,1 2 0,-1-1 0,-11 4-1,7 0-55,0-1 0,0 1 0,1 1 0,-1 0-1,1 1 1,0 0 0,1 1 0,0 0-1,-10 9 1,34-23-4650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7936,'0'0'8565,"2"-11"-8248,1-1-181,-1 7 35,-1-1 0,1 1 0,-1-1 0,-1 1-1,1-1 1,-1-6 0,0 11-126,0 1 0,0 0 0,0-1 0,0 1 0,0 0 0,0 0 0,0-1 0,0 1 0,1 0 0,-1-1 1,0 1-1,0 0 0,0 0 0,0-1 0,1 1 0,-1 0 0,0 0 0,0 0 0,0-1 0,1 1 0,-1 0 0,0 0 0,0 0 0,1 0 0,-1-1 0,0 1 0,0 0 0,1 0 0,-1 0 0,0 0 0,1 0 0,-1 0 0,0 0 0,1 0 0,-1 0 0,0 0 1,0 0-1,1 0 0,-1 0 0,0 0 0,1 0 0,-1 0 0,0 0 0,0 0 0,1 0 0,-1 0 0,0 1 0,1-1 0,-1 0 0,0 0 0,0 0 0,1 0 0,-1 1 0,0-1 0,0 0 0,0 0 0,1 1 0,-1-1 0,0 0 0,0 0 0,0 1 0,0-1 0,0 0 1,0 0-1,1 1 0,-1-1 0,0 1 0,-2 11 155,-11 148 1406,13-142-1407,1 0 1,0 0 0,1-1-1,1 1 1,1-1-1,1 0 1,7 19-1,-10-32-134,0 0 0,0 0 0,1 0 0,0 0 0,-1-1 0,1 1 0,0-1 0,1 0-1,-1 0 1,1 0 0,-1 0 0,1-1 0,5 4 0,-6-5-9,0 0-1,-1 1 1,1-1 0,0 0-1,0 0 1,0-1 0,0 1-1,0-1 1,0 1 0,0-1-1,0 0 1,0 0 0,0 0-1,0 0 1,0-1 0,0 1-1,0-1 1,0 0 0,0 0-1,0 0 1,3-2-1,2-2 37,1-1-1,-1 0 0,0-1 1,0 0-1,-1 0 0,0-1 1,0 1-1,-1-2 0,10-15 1,1-7 217,20-51 0,-16 32 65,24-46 848,-45 96-1217,0 0-1,0 0 1,0 0-1,0 0 0,0 0 1,0-1-1,0 1 1,0 0-1,0 0 0,0 0 1,0 0-1,1 0 1,-1 0-1,0 0 0,0 0 1,0-1-1,0 1 1,0 0-1,0 0 1,0 0-1,0 0 0,1 0 1,-1 0-1,0 0 1,0 0-1,0 0 0,0 0 1,0 0-1,0 0 1,1 0-1,-1 0 0,0 0 1,0 0-1,0 0 1,0 0-1,0 0 0,0 0 1,0 0-1,1 0 1,-1 0-1,0 0 0,0 0 1,0 0-1,0 0 1,0 0-1,0 0 0,0 0 1,1 0-1,-1 1 1,0-1-1,0 0 0,0 0 1,0 0-1,0 0 1,0 0-1,0 0 0,0 0 1,0 0-1,0 1 1,0-1-1,1 0 0,-1 0 1,0 0-1,0 0 1,0 0-1,0 0 1,0 0-1,0 1 0,3 10 56,5 39 79,-5-22-16,2-1 0,15 48 0,-9-43 48,-6-16-32,0 0 1,2 0-1,0-1 0,0 0 1,11 15-1,-9-15 42,-8-13-128,1 1 1,-1-1-1,1 1 0,-1-1 1,1 1-1,0-1 0,0 0 1,0 0-1,0 0 1,0 0-1,1 0 0,2 2 1,11-9 143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10448,'0'0'11433,"15"-4"-11020,-13 4-398,13-5 107,0 2 1,0 0-1,0 0 0,0 2 0,1 0 0,-1 0 0,0 2 0,19 2 1,10 6 263,111 20 1206,-141-27-1263,0-1-1,0 0 1,0 0-1,0-2 1,0 0 0,23-4-1,-30 1 196,0 1-3729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8536,'0'0'15482,"15"-2"-15121,15-3-210,206-26 1536,-59 16-732,94-2 121,-186 15-791,79 3 393,-69-2-221,-70-1-205,0 1 0,46 5-1,12 4 437,-56-7 98,-26-1-813,-1 0-1,0 0 0,1 0 0,-1 0 1,0 0-1,1 0 0,-1 0 0,1 0 1,-1 0-1,0 0 0,1-1 0,-1 1 1,0 0-1,0 0 0,1 0 0,-1 0 1,0-1-1,1 1 0,-1 0 1,0 0-1,0-1 0,1 1 0,-1 0 1,0 0-1,0-1 0,0 1 0,1 0 1,-1-1-1,0 1 0,-5-9-3478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2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99 6520,'0'0'4193,"-10"3"-3930,-31 11 329,1 2 1,-75 40-1,89-39-266,2 1 0,-39 37 0,54-46-210,1 1-1,-1 0 0,2 0 1,-1 0-1,1 1 0,1 0 1,0 1-1,1 0 1,-5 14-1,9-24-85,1 0 0,-1 1 0,1-1 0,-1 0 0,1 1-1,0-1 1,0 0 0,0 1 0,0-1 0,0 1 0,1-1 0,-1 0 0,1 1 0,0-1 0,-1 0 0,1 0 0,0 1 0,0-1 0,0 0 0,1 0-1,-1 0 1,0 0 0,1 0 0,-1-1 0,1 1 0,0 0 0,0-1 0,0 1 0,-1-1 0,1 1 0,3 0 0,-1 1 14,1-1 1,0 0 0,0 0 0,0-1 0,1 1-1,-1-1 1,0 0 0,0 0 0,1-1 0,-1 0-1,0 1 1,11-3 0,-7 0 4,0 0 1,-1-1 0,1 0-1,-1 0 1,0-1 0,1 0-1,-2 0 1,1-1 0,0 0-1,-1-1 1,0 0 0,0 0-1,-1 0 1,9-11-1,6-10 204,-2 0 0,24-46-1,-42 72-245,2-6 70,0-1 0,0 1-1,-1-1 1,0 1 0,0-1 0,0 0-1,-1 1 1,-1-1 0,1 0 0,-1 0-1,-1 0 1,1 0 0,-3-11 0,2 16 50,-2-14 30,1 12 143,0 8 482,5 13-520,-1-9-214,24 163 292,-3 48-84,-16-130-147,-5-72-53,-1 0-1,-1 0 1,-3 30 0,2-41-32,0 0 0,0 1 0,-1-1 0,0 0 1,0 0-1,0 0 0,0 0 0,-1 0 0,1 0 0,-1 0 1,-1-1-1,1 0 0,-1 0 0,-6 6 0,5-5 18,-1 0-1,1-1 0,-1 0 0,0-1 0,0 1 1,-8 2-1,10-5-18,0 0 0,1 0 1,-1 0-1,0-1 0,0 1 1,0-1-1,0 0 1,1 0-1,-1-1 0,0 1 1,0-1-1,-6-2 0,3 1 29,3 1-8,-1 0 0,1 0 0,0-1 0,0 1 0,0-1 0,-4-3 0,7 5-39,0-1 0,0 0 0,0 0 0,0 0 0,0 0 0,0 0 0,0 0 0,1 0 0,-1-1 0,0 1 0,1 0-1,-1 0 1,1 0 0,-1-1 0,1 1 0,0 0 0,-1-1 0,1 1 0,0 0 0,0-1 0,0 1 0,0 0 0,0-1-1,0 1 1,1-2 0,3-12 8,0 0-1,1 1 0,1-1 0,0 1 1,1 0-1,1 0 0,0 1 1,17-21-1,14-14 17,64-62 0,-79 88-24,1 1 0,1 1 0,1 1 0,42-22 0,-45 29-4,13-7 3,2 0 1,71-22-1,-54 22 36,-2-1-1,65-35 1,-89 36-20,-28 18-15,-1 0 0,1 0 1,-1 0-1,0 0 0,0 0 0,1-1 0,-1 1 1,0-1-1,0 1 0,0 0 0,0-1 0,-1 0 0,1 1 1,0-1-1,-1 1 0,1-1 0,0-2 0,-1 3-4,0 1 0,0 0 0,0 0 0,0 0 0,-1-1 0,1 1 0,0 0 0,0 0 0,0-1 0,0 1 0,0 0-1,0 0 1,0 0 0,-1 0 0,1-1 0,0 1 0,0 0 0,0 0 0,0 0 0,-1 0 0,1 0 0,0 0 0,0-1 0,-1 1 0,1 0 0,0 0-1,0 0 1,0 0 0,-1 0 0,1 0 0,0 0 0,0 0 0,-1 0 0,1 0 0,0 0 0,0 0 0,0 0 0,-1 0 0,1 0 0,0 0-1,0 0 1,0 0 0,-1 1 0,1-1 0,0 0 0,0 0 0,0 0 0,-1 0 0,1 0 0,0 1 0,-15 6 4,13-5 1,-49 25 53,24-13-27,-35 24 1,26-12 6,-39 37-1,62-50-23,1 0-1,0 1 0,0 0 0,2 1 0,-18 29 1,27-40-11,-1 0 1,0 0 0,1 0-1,0 0 1,0 0 0,0 0-1,0 0 1,1 0 0,-1 0-1,1 0 1,0 0 0,1 0 0,-1 0-1,2 6 1,-2-8-3,1 0 0,0 0 1,0-1-1,0 1 0,0 0 0,0-1 0,0 1 0,0 0 1,0-1-1,1 1 0,-1-1 0,0 0 0,1 0 1,-1 1-1,1-1 0,0 0 0,-1 0 0,1 0 1,0 0-1,0-1 0,0 1 0,-1-1 0,1 1 1,0-1-1,0 1 0,0-1 0,0 0 0,0 0 0,0 0 1,0 0-1,0 0 0,2-1 0,4 0 9,-1 0 0,0-1 1,1 0-1,-1-1 0,0 1 0,0-2 0,0 1 0,-1-1 0,1 1 0,8-8 0,2-3 45,0 0 1,19-22-1,-23 20-10,-1 0 0,-1-1-1,-1-1 1,0 1 0,-1-1 0,-1-1 0,-1 0-1,0 0 1,-2 0 0,6-33 0,-12 28 53,-2 19-35,-2 16-36,4-7-27,0 1 0,1-1 0,-1 0 0,1 1 0,0-1 0,0 0 0,1 0 0,-1 1 0,1-1 0,0 0 0,0 0 0,1 0 0,-1 0 0,1 0 0,0 0 0,0 0 0,0 0 0,0-1 0,1 1 0,-1-1 0,1 1 0,0-1 0,7 5 0,-5-3-1,1 0 0,0 0 0,0-1 0,0 0 1,1-1-1,-1 1 0,1-1 0,0 0 0,0-1 1,0 0-1,0 0 0,0 0 0,11 0 0,-8-1 14,1-2-1,0 0 1,0 0-1,-1 0 0,1-2 1,-1 1-1,1-1 1,-1-1-1,0 0 1,14-8-1,-4 0 30,0 0 0,-2-2 0,32-30 0,95-100 321,-136 133-304,16-18 75,-24 28-122,1 0 0,-1-1 1,1 1-1,-1 0 0,1 0 0,0 0 1,0 0-1,-1 0 0,1 0 0,0 0 1,0 1-1,0-1 0,0 1 0,3-1 1,-4 1-10,-1 1 0,1-1 1,0 0-1,0 1 0,0-1 1,-1 1-1,1-1 0,0 1 1,0-1-1,-1 1 0,1 0 1,-1-1-1,1 1 1,0 0-1,-1-1 0,1 1 1,-1 0-1,0 0 0,1 0 1,-1-1-1,0 1 0,1 1 1,7 25 22,-6-22-17,1 9 4,0 0-1,-1 1 1,-1 0 0,0-1 0,-3 26 0,0-12 9,-2-1 1,-8 29-1,10-45-6,-1 0 0,-1-1 0,0 0 0,0 0 0,-1 0 0,0 0 0,-11 14 0,14-21-8,0-1 0,0 0 1,0 0-1,-1 1 0,1-1 0,-1-1 1,1 1-1,-1 0 0,1-1 1,-1 1-1,0-1 0,0 0 1,0 0-1,0 0 0,0 0 1,0 0-1,0-1 0,0 1 0,0-1 1,0 0-1,0 0 0,0 0 1,0 0-1,0-1 0,0 1 1,0-1-1,0 0 0,0 0 1,0 0-1,0 0 0,-4-2 1,-35-23 119,39 23-114,0 1 0,0-1 0,0 1 1,0-1-1,1 0 0,-1 0 1,1 0-1,-1-1 0,1 1 1,-2-7-1,4 10-14,0 0 0,0 0 0,0-1 0,0 1 0,0 0 1,0-1-1,0 1 0,0 0 0,1 0 0,-1-1 0,0 1 0,0 0 0,0-1 0,0 1 1,1 0-1,-1 0 0,0 0 0,0-1 0,1 1 0,-1 0 0,0 0 0,0 0 0,1 0 1,-1 0-1,0-1 0,1 1 0,-1 0 0,0 0 0,0 0 0,1 0 0,-1 0 0,1 0 0,12-3 21,-12 3-20,239-21 135,-59 8 12,-93 5-291,-53 7-3595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239 396 8536,'0'0'4978,"3"-10"-4410,-2 6-502,2-6 230,-1 0-1,0 0 1,0-1-1,-1 1 1,0-1-1,-1-13 1,-1 22-192,1-1 1,0 1 0,0 0-1,-1 0 1,1 0-1,-1-1 1,0 1 0,0 0-1,0 0 1,0 0-1,0 0 1,0 0 0,0 0-1,-1 1 1,1-1-1,-1 0 1,1 1-1,-1-1 1,0 1 0,1-1-1,-1 1 1,0 0-1,0 0 1,0 0 0,0 0-1,0 0 1,0 0-1,0 0 1,-1 1 0,1-1-1,0 1 1,0 0-1,0-1 1,-1 1 0,1 0-1,0 0 1,-4 1-1,-3 0 121,0 1 0,1 0 0,-1 0 0,1 1 0,-1 0 0,1 0 0,0 1-1,-8 5 1,6-3 32,1 0-1,0 1 1,0 0-1,1 0 1,-1 1-1,2 0 0,-8 10 1,11-12-110,0-1 0,1 1 1,-1 0-1,1 0 0,1 1 0,-1-1 0,1 1 1,0-1-1,0 1 0,1 0 0,0 0 0,0 11 1,1-12-74,1 0 1,0-1 0,0 1 0,0-1 0,1 1-1,-1-1 1,1 0 0,1 0 0,-1 0 0,1 0-1,0 0 1,0 0 0,0 0 0,1-1 0,0 0-1,-1 0 1,2 0 0,6 5 0,-8-6-19,1-1 0,0 0-1,0 0 1,0-1 0,0 1 0,0-1 0,1 0 0,-1 0 0,0 0 0,5 0 0,-6-1-26,0 0 0,0-1 1,0 1-1,0-1 0,0 0 1,0 0-1,-1 0 0,1 0 1,0-1-1,0 1 0,-1-1 0,1 1 1,-1-1-1,1 0 0,3-4 1,3-4 34,0 1 1,-1-2-1,0 1 1,-1-1-1,0-1 0,-1 1 1,0-1-1,8-23 1,-6 9 47,-1-1 1,-1 0-1,3-34 0,-6 33 37,-1-1-1,-3-40 0,0 59-90,0 1 1,0 0-1,-1-1 0,-1 1 0,1 0 1,-1 0-1,-1 0 0,0 1 0,0-1 1,-1 1-1,-7-11 0,10 17-36,1 0 0,-1 0 0,0 0 0,0 1 0,0-1 0,0 1 0,0-1 0,0 1 0,0-1 0,-1 1-1,1 0 1,0 0 0,-1 0 0,1 1 0,-1-1 0,1 0 0,-1 1 0,1 0 0,-1-1 0,1 1 0,-1 0 0,0 0 0,1 1 0,-1-1 0,1 0 0,-1 1 0,1 0 0,-1-1 0,1 1 0,0 0-1,-1 0 1,1 1 0,0-1 0,-3 2 0,-2 1 5,1 1-1,0 0 0,0 0 1,0 0-1,1 1 0,0 0 1,0 0-1,0 0 0,1 1 1,-5 7-1,9-13-44,-1 0 0,1 0 0,-1 1 0,1-1 0,0 0 0,-1 0 0,1 1-1,0-1 1,0 0 0,0 0 0,0 1 0,0-1 0,0 0 0,0 0 0,0 1 0,1-1 0,-1 0 0,0 0 0,1 0 0,-1 1 0,1-1 0,0 0 0,0 1-1,10 3-4442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9144,'0'0'12191,"-6"13"-11672,-6 13-15,1 1 0,-11 37 0,13-21 369,1 2 0,-2 81 0,9-118-678,0 1 1,1-1 0,0 0 0,0 1 0,1-1 0,0 0 0,1 1 0,0-1 0,0 0 0,1 0-1,0-1 1,0 1 0,6 9 0,0-2 404,-6-11-386,0 1 0,0 0-1,0-1 1,1 0 0,6 7 0,-9-10-156,1 1-1,0-1 1,1 0 0,-1 0-1,0 0 1,0 0 0,0 0-1,0-1 1,1 1 0,-1-1 0,0 1-1,1-1 1,-1 0 0,0 0-1,1 0 1,-1 0 0,3-1-1,36-6 295,-1-2-1,70-25 1,-77 23-296,-26 9-56,0 0 0,-1-1 0,1 0 0,-1 0 0,0 0 0,0-1 0,0 0 0,0 0 0,-1 0 0,1-1 0,5-7 0,-10 11 307,1-3-53,-2-2-4850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13168,'0'0'5015,"13"-3"-4548,70-15 259,-25 7 228,0-3 1,76-28-1,-64 14-32,56-27 774,-89 37-1535,-23 13-3112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70 110 8136,'0'0'11121,"-10"-10"-10776,-42-41 356,54 52 962,-5 5-531,0 9-967,1 0 1,1-1-1,0 1 0,1 0 0,1-1 1,0 1-1,4 16 0,1 19 230,-5 4 9,-1-30-60,5 30 0,-6-21 658,-1-30-88,1-20-535,2-7-240,1-1 1,1 2-1,1-1 1,10-32-1,39-88 452,-50 135-537,2 0 0,-1 0 0,1 0 0,0 1 0,1-1 0,-1 1 0,2 1 0,13-14 0,-20 21-51,1-1 0,-1 1 0,1-1 0,-1 1 0,1-1 0,-1 1 0,1 0 0,0-1 0,-1 1 0,1 0 0,0 0 0,-1-1 0,1 1 0,0 0 0,-1 0 0,1 0 0,0 0 0,-1 0 0,1 0 0,0 0 0,0 0 0,-1 0 0,1 0 0,0 0 0,-1 0 0,1 1 0,0-1 0,-1 0 0,1 1 0,-1-1 0,1 0 0,0 1 0,-1-1 0,1 0 0,-1 1 0,1-1 0,-1 1 0,1-1 0,-1 1 0,1-1 0,-1 1 0,0 0 0,1 0 0,1 3 2,0 0-1,-1 0 1,1 0-1,-1 0 1,2 7-1,5 40 131,-2 0-1,0 78 1,19-162 302,9-22-240,-25 38-90,1 1 1,1 0-1,0 0 0,1 1 0,23-21 0,-35 35-102,1 1 0,0-1 0,-1 1 0,1-1-1,-1 1 1,1 0 0,0-1 0,-1 1-1,1 0 1,0-1 0,-1 1 0,1 0 0,0 0-1,0 0 1,-1 0 0,1 0 0,0 0 0,0 0-1,-1 0 1,1 0 0,0 0 0,0 0 0,-1 0-1,1 1 1,0-1 0,-1 0 0,2 1-1,0 0 3,-1 0 0,1 1-1,0-1 1,-1 0 0,1 1-1,-1 0 1,1-1 0,-1 1-1,2 2 1,2 4 11,-1 1 0,8 17 0,2 19 76,11 56 1,3 13 355,-22-95-418,-5-11-29,2 0 0,-1-1-1,1 0 1,0 0 0,6 11 0,-9-18 21,0 0 1,0 0-1,0 0 0,0 0 1,1 1-1,-1-1 0,0 0 1,0 0-1,0 0 1,1 0-1,-1 0 0,0 0 1,0 0-1,0 1 0,1-1 1,-1 0-1,0 0 0,0 0 1,1 0-1,-1 0 0,0 0 1,0 0-1,1 0 1,-1 0-1,0 0 0,0 0 1,1 0-1,-1-1 0,0 1 1,0 0-1,0 0 0,1 0 1,-1 0-1,0 0 0,0 0 1,0 0-1,1-1 0,-1 1 1,0 0-1,0 0 1,5-5-2856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9040,'0'0'12175,"10"6"-11667,-2-3-394,-5-2-74,0 1-1,0-1 0,0 1 1,0-1-1,0 1 0,-1 0 0,1 0 1,0 0-1,-1 0 0,0 1 1,1-1-1,-1 1 0,0-1 1,0 1-1,0 0 0,-1 0 0,1 0 1,-1 0-1,1 0 0,-1 0 1,1 6-1,36 268 4146,-33-260-3279,-5-17-884,0 0 0,0 0-1,1 0 1,-1 0-1,0 0 1,0 0 0,0 0-1,1 0 1,-1 0 0,0 0-1,0 0 1,0 0-1,1 0 1,-1 0 0,0 0-1,0 0 1,0 0-1,1 0 1,-1 0 0,0 0-1,0 0 1,0 0 0,1-1-1,-1 1 1,0 0-1,0 0 1,0 0 0,0 0-1,0 0 1,1-1 0,-1 1-1,0 0 1,0 0-1,0 0 1,0-1 0,0 1-1,0 0 1,0 0-1,0-1 1,14-33 776,-13 30-836,30-110 680,7-24 296,-33 125-756,0 1 1,9-15-1,-14 25-147,2 0 1,-1 0 0,0 0-1,0 0 1,1 0-1,-1 0 1,1 0-1,-1 0 1,1 1-1,0-1 1,0 1-1,0-1 1,0 1-1,0 0 1,0 0-1,0 0 1,0 0-1,0 0 1,1 0-1,2 0 1,-3 1-17,0 1 0,0-1 0,0 1 0,0-1 0,0 1-1,0 0 1,0 0 0,0 0 0,0 0 0,0 1 0,-1-1 0,1 0 0,0 1 0,-1-1 0,1 1 0,-1-1-1,0 1 1,1 0 0,1 3 0,1 2 2,0 1 0,0-1 0,5 14-1,2 19-16,9 51 1,5 18-7,-14-87 867,-2-11-5733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17007,'0'0'8015,"-1"14"-7790,-1 110 863,24 231 0,-7-256-137,-13-89-661,0-1 0,-1 1 0,1 10 0,-2-20-185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13560,'0'0'7730,"13"-4"-7233,84-27 1053,-80 27-1141,0 1 1,-1 0-1,1 2 0,25-1 1,69 9 1090,-69-3-736,56-2-1,-90-3-675,16 0 330,30-6 1,-47 6-331,-1 0 1,0-1 0,0 0-1,0 0 1,0-1 0,-1 1-1,1-1 1,-1 0 0,1-1-1,4-3 1,-1 0-125,3-4 333,-9 1-4298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8536,'0'0'9775,"-8"11"-9365,-19 28 394,-29 58 1,39-61-340,1 1 0,3 1 0,0 0 0,-12 70 0,19-59-84,1 1-1,3-1 0,2 1 1,3-1-1,1 1 1,2-1-1,3 0 0,2 0 1,29 79-1,-31-107-17,1-1-1,1-1 0,1 0 1,1 0-1,25 27 1,8-5 1389,-46-40-1733,1-1 0,-1 0-1,0 1 1,0-1 0,1 1 0,-1-1 0,1 0 0,-1 1 0,0-1 0,1 0 0,-1 0 0,1 1 0,-1-1 0,1 0-1,-1 0 1,0 0 0,1 1 0,-1-1 0,1 0 0,-1 0 0,1 0 0,-1 0 0,1 0 0,-1 0 0,1 0 0,-1 0-1,1 0 1,-1 0 0,1 0 0,-1-1 0,1 1 0,-1 0 0,1 0 0,-1 0 0,1-1 0,7-9-4469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8936,'0'0'12119,"1"10"-11672,0-1-361,14 145 1523,-4-65-711,14 66 750,-23-146-1540,-1-3 40,0 0 0,0 1 0,1-1 1,0 0-1,0 0 0,1 0 0,-1 0 1,1 0-1,1-1 0,-1 1 0,1-1 0,0 0 1,8 8-1,-11-12-111,1 0 0,-1-1 0,1 0 0,-1 1 0,1-1 0,-1 0 0,1 1 0,0-1 0,-1 0 0,1 0 0,-1 0 0,1-1 0,-1 1 0,1 0-1,0 0 1,-1-1 0,1 1 0,-1-1 0,0 0 0,2 0 0,2-1 25,0 0 0,0-1 0,-1 1 0,0-1 0,5-4 0,5-6 37,-2-1 0,0-1 1,0 0-1,-2 0 0,1-1 0,-2-1 0,-1 0 1,13-33-1,-2-7 278,18-88 1,-27 65-38,-7 72-222,-3 7-112,0 1 0,1 0 1,-1-1-1,0 1 0,0 0 0,0-1 0,0 1 0,0-1 0,0 1 0,1 0 1,-1-1-1,0 1 0,0-1 0,0 1 0,-1 0 0,1-1 0,0 1 1,0-1-1,0 1 0,0 0 0,0-1 0,0 1 0,0 0 0,-1-1 0,1 1 1,0-1-1,-4-2 193,2 10-130,1 15-63,1-18 16,-4 53 66,2-32-21,0 1 0,2 0 0,1 0 0,6 39-1,-1-37 58,1 0-1,17 41 1,-20-60-97,0 0 0,1 0 0,0-1 0,0 1 0,1-1 0,0-1 0,0 1 0,1-1 0,0 0 0,0 0 0,10 6 0,-13-11-27,-1 0 0,1 0 0,-1-1 0,1 1 0,0-1 0,-1 0 0,1 0 0,8 1 0,-11-2 0,1 0 0,0 0 0,-1 0 0,1 0 0,0 0 0,-1 0 0,1 0 0,-1 0 0,1-1 0,0 1 0,-1-1 0,1 1 0,-1-1 0,1 0 0,-1 0 0,1 1 0,-1-1 0,0 0 0,1 0 0,-1 0 0,0 0 0,2-2 0,-4-6 996,-1 4-3800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9240,'0'0'14527,"11"2"-14157,33 6-5,-42-8-277,0 0 1,0 1-1,0-1 1,0 0 0,0-1-1,-1 1 1,1 0-1,0 0 1,0-1-1,0 1 1,0-1-1,0 0 1,0 0-1,0 0 1,-1 0-1,1 0 1,0 0-1,2-2 1,6-4 236,35-13 352,-32 12-533,2 2 1,-1-1 0,1 2 0,0 0 0,0 1-1,18-3 1,8 5 495,1 1-1,68 8 1,-89-6-334,-13 0-71,1-1 0,-1-1-1,14-2 1,-3 0 72,-17 3-272,-1 0 0,0-1 0,0 1 0,0-1 0,0 0 0,0 1 0,0-1 0,0 0 0,0 1 0,0-1 0,-1 0 0,1 0 0,0 0 0,0 0 0,-1 0 0,2-2 0,-2 2-315,1 1 0,-1-1 0,1 0 0,-1 1 0,0-1 0,1 1 0,0-1 0,-1 1 1,1-1-1,-1 0 0,1 1 0,-1 0 0,1-1 0,0 1 0,-1-1 0,3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47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5224,'0'0'14271,"1"10"-14116,16 176 948,6 107-201,-3-34-145,-5-101-296,-8 141 392,-7-226-584,-9 195 512,1-107-262,1-3 256,5-138-603,1 0 1,-6 19-1,0 3 50,1-19-1,0 3 477,31-32-480,-9 1-157,0 0 1,22-11-1,13-4 7,29-1 31,0 3 0,91-7 0,-44 18 9,-73 5-10,96 9-1,-39 0-51,137 4-27,159 25 53,-299-22 19,203 32 155,-284-42-169,1-1 0,48-2-1,-48-1-24,23-8 97,-37 5-410,-17-7-193,-2 1 522,-7-17-123,1-2-1,1 0 0,-11-54 0,-5-91-26,10-42 68,10 94-19,3-237 9,-2 61-56,-2 87 40,-1 100-25,4 83 56,1 0-1,2 0 0,1 0 1,4-37-1,3 9 13,-5 34-45,1-1 0,12-42-1,-6 41-94,17-31 1,-16 33 101,-8 18 35,-1 0 0,1 0 0,-1 0 0,0 0 0,-1 0 0,1 0 0,0-1 0,-1 1 0,0 0 0,1 0 0,-1-1 0,-1 1 0,0-6 0,-4 1-20,-1 0-1,0 1 0,0 0 1,-1 0-1,0 0 1,-12-9-1,16 16 21,0 0 0,0 0 0,0 0 0,0 0 0,0 0 0,0 1 0,0-1 0,1 1 0,-1 0 0,-3 1 0,-7 2 0,-128 22 63,76-12 10,-1-3-1,-107 5 0,-136-10 191,11 10-167,101 19 54,112-18-202,-95 7 0,7-18 260,44-5-88,68-1-18,48-1-45,0-1 1,-23-5-1,27 5-17,1 0 0,-1 0 0,0 1 0,0 0 1,0 1-1,0 0 0,0 0 0,-12 2 0,21-2-46,-1 0-1,1 0 1,0 0 0,-1 0 0,1 0-1,0 1 1,-1-1 0,1 0-1,0 0 1,-1 0 0,1 0-1,0 1 1,-1-1 0,1 0-1,0 0 1,0 0 0,-1 1-1,1-1 1,0 0 0,0 0 0,-1 1-1,1-1 1,0 0 0,0 1-1,0-1 1,0 0 0,0 1-1,-1-1 1,1 0 0,0 1-1,0-1 1,0 0 0,0 1-1,0-1 1,0 1 0,0-1-1,0 1 1,9 14 326,16 7-3652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8840,'0'0'12479,"-9"6"-12000,-30 22-7,38-27-416,0 0-1,0 0 1,0 0-1,0 0 1,0 0-1,0 0 1,0 0-1,0 0 1,0 0-1,0 0 1,1 0-1,-1 1 1,0-1 0,1 0-1,-1 1 1,1-1-1,-1 0 1,1 1-1,0-1 1,0 1-1,-1-1 1,1 0-1,0 1 1,0-1-1,1 1 1,-1-1-1,0 1 1,0-1 0,1 0-1,-1 1 1,1-1-1,-1 0 1,1 1-1,-1-1 1,2 2-1,1 2 135,1-1 0,-1 0 0,0 0 0,1-1 0,0 1 0,7 5 0,-9-8-106,0 0 0,0 0-1,0-1 1,-1 1 0,1 0-1,0-1 1,0 1 0,0-1-1,0 0 1,1 0 0,-1 0-1,0 0 1,0 0 0,0 0 0,0 0-1,3-2 1,-1 1 147,1 0 1,-1 0-1,0-1 1,0 0-1,0 1 1,-1-2-1,6-2 1,-9 5-202,0 0 1,1 0-1,-1-1 0,0 1 1,0 0-1,1 0 1,-1 0-1,0-1 0,0 1 1,1 0-1,-1-1 1,0 1-1,0 0 1,0 0-1,1-1 0,-1 1 1,0 0-1,0-1 1,0 1-1,0 0 0,0-1 1,0 1-1,0 0 1,0-1-1,0 1 0,0 0 1,0-1-1,0 1 1,0 0-1,0-1 0,0 1 1,0 0-1,0-1 1,0 1-1,0 0 1,-1-1-1,1 1 0,0 0 1,0-1-1,0 1 1,-1 0-1,1 0 0,0-1 1,-15-6 1028,12 7-973,-1 0 0,1 0 1,-1 0-1,1 1 0,0-1 0,-1 1 0,1 0 1,0 0-1,-1 0 0,1 0 0,0 1 0,0-1 1,0 1-1,0 0 0,0 0 0,-3 3 0,9-5-61,-2 1-26,-1-1 1,1 0 0,0 0 0,-1 0 0,1 0 0,0 0 0,-1 0 0,1 0 0,0 0 0,-1 0 0,1 0 0,0 0 0,-1 0 0,1-1 0,0 1 0,-1 0-1,1 0 1,0-1 0,-1 1 0,1 0 0,-1-1 0,1 1 0,-1-1 0,2 0 0,4-7 0,-1 0 0,1 0 0,-1 0 0,0-1 0,-1 0 0,4-10 0,-8 17 0,0 1 0,-1-1 0,1 1 0,0-1 0,0 1 0,-1-1 0,1 1 0,-1-1 0,1 1 0,-1 0 0,0-1 0,1 1 0,-1 0 0,-1-2 0,1 2 0,1 1 0,0 0 0,0-1 0,0 1 0,0 0 0,-1-1 0,1 1 0,0 0 0,0-1 0,0 1 0,-1 0 0,1 0 0,0-1 0,-1 1 0,1 0 0,0 0 0,0 0 0,-1 0 0,1-1 0,0 1 0,-1 0 0,1 0 0,0 0 0,-1 0 0,1 0 0,-1 0 0,1 0 0,0 0 0,-1 0 0,1 0 0,0 0 0,-1 0 0,1 0 0,0 0 0,-1 0 0,1 0 0,0 0 0,-1 0 0,1 1 0,0-1 0,-1 0 0,1 0 0,0 0 0,-1 1 0,1-1 0,0 0 0,0 0 0,-1 1 0,1-1 0,0 0 0,0 1 0,0-1 0,-1 0 0,1 0 0,0 1 0,0-1 0,0 0 0,0 1 0,0-1 0,0 1 0,-1-1 0,-3 12-3935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7432,'0'0'19055,"2"11"-18775,-1-1-200,-1-4-32,1 0-1,0 0 0,0 0 1,0 0-1,1 0 0,0-1 1,0 1-1,1 0 0,4 7 1,2 7 131,0 1 0,-1 0 0,6 28 0,3 9 111,52 133 683,-11-5 149,-47-148-570,-10-29-272,2 0 1,-1 0 0,5 10-1,-6-19-269,-1-1 0,0 1-1,0 0 1,1 0 0,-1 0-1,0 0 1,1 0 0,-1 0-1,0 0 1,0 0 0,1 0-1,-1-1 1,0 1 0,0 0-1,0 0 1,1 0 0,-1 0 0,0-1-1,0 1 1,0 0 0,1 0-1,-1-1 1,0 1 0,0 0-1,0 0 1,0-1 0,0 1-1,0 0 1,1 0 0,-1-1-1,0 1 1,0 0 0,0 0-1,0-1 1,0 1 0,5-15 267,11-58-278,4 0 0,2 1 0,3 1 0,4 2 0,68-120 0,-90 176 0,2 1 0,-1 0 0,1 1 0,1 0 0,0 0 0,1 1 0,0 0 0,16-10 0,-20 15 0,-6 4 0,0 0 0,0 0 0,0 0 0,-1 1 0,1-1 0,0 0 0,1 1 0,-1-1 0,0 1 0,0-1 0,0 1 0,0 0 0,0-1 0,2 1 0,-3 0 0,1 0 0,-1-1 0,0 1 0,0 0 0,0 0 0,1 0 0,-1 0 0,0-1 0,0 1 0,0 0 0,0 0 0,0-1 0,1 1 0,-1 0 0,0 0 0,0-1 0,0 1 0,0 0 0,0 0 0,0-1 0,0 1 0,0 0 0,0 0 0,0-1 0,0 1 0,0 0 0,0 0 0,0-1 0,0 1 0,0 0 0,-1 0 0,1-1 0,0 1 0,0 0 0,0 0 0,0 0 0,0-1 0,0 1 0,-1 0 0,1 0 0,0 0 0,0-1 0,0 1 0,-1 0 0,1 0 0,0 0 0,-1 0 0,-105-9 0,52 6 0,-22-1 0,-79 6 0,95 4 0,63-9 873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9536,'0'0'16834,"0"-10"-16527,0-47 546,3 53-660,-1 1 0,1-1 1,0 0-1,0 1 0,0 0 1,1 0-1,-1 0 0,8-5 1,-4 5-101,1 0 0,-1 1-1,1 0 1,-1 0 0,1 0 0,0 1 0,0 1 0,8-1 0,67 6 294,-41-1-174,120 2 688,-115-4-526,27 2 370,-63-3-740,-1 0-1,0-1 1,1 0-1,-1-1 1,0 0-1,16-4 1,-18 4 529,2-2-708,-5-3-4181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15464,'0'0'3610,"1"11"-3197,-1-6-349,1 4 71,-1 0-1,1 0 1,0-1-1,1 1 1,0-1-1,1 1 1,5 13-1,81 146 1661,-36-70-1212,37 74 397,-75-137-754,-1 0 0,-2 1 1,10 44-1,-13-33 39,-2 1 0,-2 1 1,-2-1-1,-4 51 0,-1-70-92,-1 0 1,-1-1-1,-2 1 0,0-1 0,-3-1 0,0 1 1,-1-1-1,-17 29 0,17-39 59,-24 30 0,9-15 145,20-26-185,0 0 0,0-1-1,0 1 1,-1-1-1,0 0 1,0-1 0,0 0-1,-1 0 1,-12 6-1,13-11-1920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7528,'0'0'13638,"-1"11"-13147,8 263 2349,-6-265-2639,1 0 0,0-1 0,0 1 0,1 0 0,0-1 0,0 0 0,1 1 0,0-1 0,0-1 0,1 1 0,0-1 0,9 10 0,-13-16-160,0 0-1,0-1 1,0 1 0,0-1 0,0 0 0,0 1 0,0-1-1,0 0 1,0 1 0,1-1 0,-1 0 0,0 0 0,0 0-1,0 0 1,0 0 0,0 0 0,0-1 0,1 1-1,-1 0 1,0 0 0,2-2 0,22-9 481,-17 5-418,-1 0 0,0-1 0,0 1 0,0-1-1,-1-1 1,8-11 0,28-51 342,69-161 586,-101 207-876,2 1 354,22-33 0,-26 49-120,-5 19 37,-2-6-396,1 9-31,-1 0 0,-1 0 0,-1 17 0,-1 3 0,2-25 0,4 107 0,-2-103 0,0 1 0,0-1 0,2 0 0,0-1 0,0 1 0,7 14 0,-8-22 0,1-1 0,-1 0 0,1 0 0,0-1 0,0 1 0,0-1 0,1 0 0,-1 0 0,1 0 0,0 0 0,8 3 0,-9-5 0,0 1 0,1-1 0,-1 0 0,1-1 0,-1 1 0,1-1 0,0 0 0,0 0 0,-1-1 0,1 1 0,0-1 0,0 0 0,0 0 0,6-2 0,0 0 381,16-4-271,-13-1-4586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9440,'0'0'19210,"11"-7"-18957,-5 3-218,8-6 102,0 1-1,1 1 1,0 0 0,22-7 0,-19 11 22,0 0 1,1 2-1,0 1 1,24 0-1,2 0 48,-3 0 148,1 1 0,-1 2 1,66 12-1,-95-11-197,-8-3-65,0 1-1,0 0 0,0 1 0,0-1 1,5 3-1,-2-3-936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8936,'0'0'9153,"11"2"-8616,46 9 109,122 21 2051,-134-26-1800,-34-3-522,0-1 0,0-1 0,0 0-1,0-1 1,0 0 0,0 0 0,15-3 0,-26 3-329,1 0 1,0 0-1,0 0 1,-1 0 0,1 0-1,0 0 1,-1 0 0,1 1-1,0-1 1,-1 0 0,1 0-1,0 1 1,-1-1 0,1 0-1,0 1 1,-1-1-1,1 1 1,-1-1 0,1 1-1,-1-1 1,1 1 0,-1-1-1,1 1 1,-1-1 0,0 1-1,1 0 1,-1-1 0,0 1-1,1 0 1,-1-1-1,0 1 1,0 0 0,0-1-1,1 1 1,-1 0 0,0-1-1,0 1 1,0 0 0,0 1-1,1 38 394,-1-30-202,-13 677 2593,13-660-2755,13 317 1024,-3-140-779,-8-147-298,10 114-23,0-18 0,-9-95 0,18 105 0,-11-78 0,-6-46 0,-6-3 0,0-25 0,1-11 0,1 1 0,0-1 0,0 1 0,-1 0 0,1-1 0,0 1 0,0 0 0,0-1 0,0 1 0,0 0 0,0 0 0,0-1 0,0 1 0,0 0 0,0-1 0,0 1 0,1 0 0,-1-1 0,0 1 0,0 0 0,1-1 0,-1 1 0,0-1 0,1 2 0,-1 0 0,0-1 0,0 1 0,-1-1 0,1 1 0,-1-1 0,0 0 0,1 1 0,-1-1 0,0 0 0,0 1 0,0-1 0,-1 2 0,-4 8 0,5-11 0,1 1 0,-1-1 0,1 0 0,0 1 0,-1-1 0,1 0 0,-1 1 0,1-1 0,-1 0 0,1 1 0,-1-1 0,0 0 0,1 0 0,-1 0 0,1 1 0,-1-1 0,1 0 0,-1 0 0,0 0 0,1 0 0,-1 0 0,1 0 0,-1 0 0,0 0 0,1 0 0,-1-1 0,1 1 0,-2 0 0,-18-5 0,-62-34 0,62 28 0,-1 0 0,0 2 0,-39-12 0,49 19 100,-36-7 753,44 9-1229,0 0 0,0 0 0,1 0 0,-1 0 0,0 1 0,0-1 0,0 1 0,0 0 0,0 0 0,0 0 0,1 0 0,-4 2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9536,'0'0'15697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10152,'0'0'18654,"11"-4"-18380,17-4-13,1 2 0,48-6 0,-58 10-145,47-4 369,1 4 1,70 5-1,-116-2-33,31-3-1,-5 0-30,-17-4-421,-27 8 878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10152,'0'0'11390,"11"-2"-10902,210-26 1817,-170 22-1656,55 1 0,-80 6-195,0 0 1,0 2-1,-1 1 0,28 8 0,-42-9-31,-1 0-1,1-1 1,0 0-1,-1 0 1,1-1-1,13-1 1,-8-6 248,-11 2-4501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2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0 428 4312,'0'0'7945,"6"-11"-7705,0 0-178,0-2 91,0 0 0,1 1-1,1 0 1,17-20-1,-23 29-82,2 0 0,-1 0 0,0 1 1,0-1-1,1 1 0,0 0 0,-1 0 0,1 0 0,7-2 0,-10 4-46,1-1 0,0 1 1,0 0-1,-1 0 0,1 0 0,0 0 0,0 0 0,-1 0 1,1 0-1,0 0 0,0 1 0,-1-1 0,1 1 0,0-1 1,-1 1-1,1 0 0,-1 0 0,1-1 0,-1 1 1,1 0-1,-1 0 0,1 1 0,-1-1 0,0 0 0,2 3 1,2 2 21,-1 0 0,0 1 1,0 0-1,-1 0 1,0 0-1,0 1 1,-1-1-1,1 0 1,0 13-1,2 12 143,-1 33 0,-2-34-65,-1 7 38,-1-26-66,0-1 0,0 1 0,1-1 0,1 0 0,0 0 0,0 1 0,9 20 0,-11-32-76,0 1 1,0-1 0,0 1-1,1-1 1,-1 1 0,0-1-1,0 0 1,1 1 0,-1-1-1,0 1 1,1-1 0,-1 1-1,0-1 1,1 0 0,-1 1-1,1-1 1,-1 0 0,0 0 0,1 1-1,-1-1 1,1 0 0,-1 0-1,1 0 1,-1 1 0,1-1-1,-1 0 1,1 0 0,-1 0-1,1 0 1,-1 0 0,2 0 0,-1-1 7,0 1 0,0-1 0,1 0 0,-1 1 0,0-1 0,0 0 1,0 0-1,-1 0 0,1 0 0,0 1 0,0-1 0,1-2 1,16-32 232,-8 2-99,-1 0-1,-2 0 1,6-63 0,-1 5 129,-9 71-202,-3 14-30,1 0 1,-1 0-1,1 0 1,1 1-1,-1-1 1,1 0-1,0 0 1,0 1 0,1-1-1,0 1 1,5-8-1,-5 11-27,1 0 0,0 0 0,0 1 0,0-1 0,0 1 1,0 0-1,1 0 0,-1 0 0,0 0 0,1 1 0,-1 0 0,0 0 0,1 0 0,-1 0 0,7 2 0,186 44 434,-179-42-433,-17-4-29,1 0 0,-1 0 0,0 0 0,0 0 0,0 1 0,1-1 0,-1 0 0,0 0 0,0 1 0,0-1 0,0 1 0,0-1 0,0 1 0,0-1 0,0 1 0,0 0 0,0-1 0,0 1 0,0 0 0,0 0 0,0 0 0,0 0 0,-1 0-1,1 0 1,0 0 0,-1 0 0,1 0 0,-1 0 0,1 0 0,-1 0 0,0 0 0,1 0 0,-1 0 0,0 1 0,0-1 0,0 0 0,1 0 0,-2 0 0,1 1 0,0-1 0,0 0 0,0 0 0,0 0 0,-1 2 0,-2 18 21,-1 0 0,-1 0 0,-1 0 0,0 0 1,-2-1-1,-11 22 0,-6 15 63,22-48-69,1-1 1,-1 1 0,1-1-1,1 1 1,0 0-1,0-1 1,1 11 0,0-17-7,0 1-1,0-1 1,0 1 0,0 0 0,1-1 0,-1 1 0,1-1 0,0 1 0,-1-1 0,1 1 0,0-1 0,1 0 0,-1 1 0,0-1 0,1 0 0,-1 0 0,1 0 0,0 0 0,-1 0 0,1 0 0,0-1 0,0 1 0,0 0 0,1-1 0,-1 0 0,0 1 0,5 0 0,-6-1-3,0-1 1,0 0 0,1 0 0,-1 0 0,0 0-1,0-1 1,0 1 0,1 0 0,-1 0-1,0-1 1,0 1 0,0-1 0,0 1 0,1-1-1,-1 1 1,0-1 0,0 0 0,0 0-1,0 1 1,-1-1 0,1 0 0,0 0-1,0 0 1,0 0 0,-1 0 0,1 0 0,0 0-1,-1 0 1,1 0 0,-1 0 0,1-1-1,-1 1 1,0 0 0,1-2 0,2-5 54,-1-1 0,0 1 0,1-13 0,-1 7 17,-1-1 0,-1 1 1,-1 0-1,0-1 0,0 1 1,-2 0-1,0 0 0,0 0 0,-1 1 1,-1-1-1,0 1 0,-8-14 0,11 24-31,0-5 10,16 5-103,-9 1 37,-1 1 1,0-1-1,0 0 1,1 0 0,-1 0-1,-1 0 1,1-1-1,0 1 1,5-6 0,14-9-32,-15 11 30,1 0-1,-1-1 1,0 0 0,0 0 0,-1-1 0,0 0 0,0 0 0,-1-1-1,8-12 1,4-13 24,17-42 1,-32 68-12,2-5-3,-1-2 0,0 1 0,-1 0 0,-1-1 0,0 0 0,-1 1 0,-1-28 0,0 36-4,0 5 1,0 0 0,0 1-1,0-1 1,0 1 0,0-1-1,0 0 1,-1 1 0,1-1-1,0 1 1,0-1 0,0 1 0,-1-1-1,1 1 1,0-1 0,0 1-1,-1-1 1,1 1 0,-1-1-1,1 1 1,0-1 0,-1 1-1,1-1 1,-1 1 0,1 0 0,-1-1-1,1 1 1,-1 0 0,1 0-1,-1-1 1,1 1 0,-1 0-1,0 0 1,1 0 0,-1 0-1,1-1 1,-1 1 0,0 0-1,1 0 1,-1 0 0,1 0 0,-1 0-1,0 1 1,1-1 0,-1 0-1,1 0 1,-1 0 0,1 0-1,-1 1 1,1-1 0,-1 0-1,0 1 1,1-1 0,0 0 0,-1 1-1,1-1 1,-1 1 0,0 0-1,-6 8-18,-1 1 0,2 0 0,-1 0 0,1 1 0,1 0 1,0 0-1,0 0 0,1 1 0,1 0 0,0-1 0,1 1 0,0 0 0,0 1 0,1-1 0,1 0 0,0 0 0,1 0 0,2 14 0,-2-21 17,32 171-69,-28-158 64,1 0-1,0-1 1,1 0-1,1 0 1,1 0-1,0-1 1,18 23-1,-24-36 14,-1 0 0,1 0 0,0 0 0,-1 0 0,1 0 0,1-1 0,-1 1 0,0-1 0,1 0 0,-1 0 0,1 0 0,-1-1 0,1 1 0,7 1 0,-8-3-1,0 0 0,0 0 0,0 0 0,0 0 0,0-1 0,0 0 0,0 1 0,0-1 0,0 0 0,0 0 0,-1-1 0,1 1 0,0-1 0,-1 1 0,1-1 0,-1 0 0,0 0 0,1 0 0,-1 0 0,3-4 0,5-5 25,9-9 54,-1 0 0,-1-1 0,0-1 0,13-24 0,4-17 60,-33 62-49,1 6-46,-2 23-48,1-10-44,3 32 0,-1-36 27,7 26-1,-9-39 16,-1 1 0,1 0 0,0 0 1,0-1-1,-1 1 0,1-1 0,0 1 0,1-1 0,-1 1 0,0-1 0,0 0 0,1 1 0,-1-1 0,0 0 1,1 0-1,-1 0 0,1 0 0,1 0 0,-1 0 4,0-1 1,-1 0-1,1 0 1,0 0-1,-1-1 1,1 1-1,0 0 1,-1-1-1,1 1 0,-1-1 1,1 1-1,-1-1 1,1 0-1,-1 1 1,1-1-1,2-2 1,21-19 63,-18 15-52,0-1 0,-1 0 0,0 0 0,0-1 0,-1 1 0,0-1 0,6-16 0,-8 19 34,-3 9 7,0 13-60,5-5 6,0 0-1,1-1 1,0 1 0,0-1-1,1 0 1,0 0 0,1-1-1,0 0 1,1-1 0,9 9-1,-17-16 1,0 0 0,0 0-1,1 0 1,-1-1-1,0 1 1,0 0 0,1 0-1,-1-1 1,0 1 0,1 0-1,-1-1 1,1 0-1,-1 1 1,0-1 0,1 0-1,-1 0 1,1 0 0,-1 0-1,1 0 1,-1 0-1,1 0 1,-1 0 0,1 0-1,-1-1 1,1 1 0,-1-1-1,0 1 1,1-1-1,-1 1 1,0-1 0,1 0-1,-1 0 1,0 0 0,0 0-1,0 0 1,0 0-1,1 0 1,-2 0 0,1 0-1,1-2 1,5-6 29,-1 0-1,0 0 1,-1-1-1,6-14 1,-3 8 2,-1 2-9,44-88 281,-51 101-300,0 1 0,0-1-1,0 0 1,1 0 0,-1 1 0,0-1 0,1 0 0,-1 0-1,0 1 1,1-1 0,-1 0 0,1 1 0,-1-1 0,1 1 0,-1-1-1,1 1 1,0-1 0,-1 1 0,1-1 0,0 1 0,-1 0-1,1-1 1,0 1 0,0 0 0,-1-1 0,1 1 0,1 0 0,-1 0-3,0 1 0,0-1 0,0 1 1,0-1-1,0 1 0,0-1 1,0 1-1,-1 0 0,1 0 0,0-1 1,0 1-1,-1 0 0,1 0 1,0 0-1,-1 0 0,2 2 0,3 8 11,0 0 0,6 20 0,-9-25 14,0 3-9,-1-7-5,-1 1 1,1 0-1,0 0 0,0 0 1,0-1-1,0 1 0,1-1 0,-1 1 1,1-1-1,3 5 0,-5-7-9,1 0-1,0 0 1,-1 0 0,1 0-1,0 0 1,-1 0-1,1 0 1,0-1 0,-1 1-1,1 0 1,0 0-1,-1 0 1,1-1 0,-1 1-1,1 0 1,-1-1-1,1 1 1,-1-1 0,1 1-1,-1 0 1,1-1-1,-1 1 1,1-1-1,-1 1 1,1-2 0,14-16 36,-14 16-26,18-19 59,39-36 0,-18 19 18,-39 37-87,1-1-1,-1 1 0,0 0 1,1-1-1,-1 1 0,1 0 1,0 0-1,-1 0 0,1 0 1,0 0-1,0 1 0,0-1 1,-1 0-1,1 1 0,0 0 1,0-1-1,3 1 0,-4 0-1,0 0 0,0 1 0,1-1 0,-1 1 0,0-1 0,0 1 0,0 0 0,0-1 0,0 1 0,0 0 0,0 0 0,0-1 0,-1 1 0,1 0 0,0 0 0,0 0 0,-1 0 0,1 0 0,0 0 0,-1 0 0,1 0 0,-1 1 0,0-1 1,1 0-1,-1 0 0,0 0 0,0 0 0,1 2 0,1 12 24,-1 0 1,0 0 0,-2 23 0,0-5 138,4-34-147,0 0 0,0-1 0,0 1 0,-1-1 0,1 0 0,0 0 0,-1 0 0,4-3 0,16-23 10,-16 20-12,1 0 0,0 0 0,0 0 0,12-8 0,-11 7-24,6-4-25,-13 13 33,-1 0-1,0 0 1,1-1-1,-1 1 1,0 0-1,0 0 1,1 0-1,-1 0 1,0 0-1,1 0 1,-1 0 0,0 1-1,1-1 1,-1 0-1,0 0 1,1 0-1,-1 0 1,0 0-1,0 0 1,1 1-1,-1-1 1,0 0 0,0 0-1,1 0 1,-1 1-1,0-1 1,0 0-1,1 0 1,-1 0-1,0 1 1,0-1 0,0 0-1,0 1 1,0-1-1,1 0 1,-1 0-1,0 1 1,0-1-1,0 0 1,0 1-1,0-1 1,0 0 0,0 1-1,0-1 1,0 0-1,0 1 1,0-1-1,0 0 1,0 1-1,0-1 1,-1 1 0,5 46 39,-2 53-1,-2-64-36,1-35-3,0 0 0,0 1 0,0-1 0,0 0 0,0 0 0,0 0 0,0 1 0,0-1 0,1 0 0,-1-1 0,0 1 0,1 0 0,-1 0 0,1 0 0,-1-1 0,1 1 0,-1-1 0,1 1 0,-1-1 0,4 0 0,26 6-136,-22-7 152,0-1 0,-1 0 0,1 0 0,16-7 0,-17 5-11,0 1 0,0-1 0,-1 0 0,1-1 0,-1 0 0,0 0 0,0-1 0,-1 1 0,1-1 1,-1-1-1,-1 1 0,1-1 0,-1 0 0,0-1 0,-1 1 0,0-1 0,0 0 0,-1 0 0,1 0 0,-2 0 0,3-12 0,-3 16 2,-1 0 1,0 0 0,0-1-1,0 1 1,-1 0-1,0-1 1,1 1-1,-2-1 1,1 1 0,0 0-1,-1-1 1,0 1-1,0 0 1,0-1 0,0 1-1,-1 0 1,0 0-1,-4-7 1,6 10-6,0 1-1,0 0 1,-1-1 0,1 1-1,0 0 1,0-1 0,-1 1 0,1 0-1,0 0 1,-1-1 0,1 1-1,0 0 1,-1 0 0,1 0 0,0-1-1,-1 1 1,1 0 0,0 0 0,-1 0-1,1 0 1,0 0 0,-1 0-1,1 0 1,-1 0 0,1 0 0,0 0-1,-1 0 1,1 0 0,-1 0-1,1 0 1,-1 0 0,-13 9 18,-6 17-12,16-18-7,0 1 0,0 0 0,1 0 0,0 0 0,-2 12 0,4-18 0,1 0-1,-1-1 0,1 1 0,0 0 0,0 0 1,0 0-1,0-1 0,0 1 0,1 0 1,-1 0-1,1-1 0,0 1 0,0 0 0,0-1 1,0 1-1,0-1 0,1 1 0,-1-1 1,1 1-1,-1-1 0,1 0 0,3 3 1,0-1 10,1-1 1,0 1 0,0-1 0,0 0-1,0-1 1,1 0 0,-1 0 0,1 0-1,-1 0 1,1-1 0,0-1 0,-1 1-1,1-1 1,7 0 0,-2-1 40,-1 0 1,1-1-1,-1 0 1,0 0-1,1-1 1,-1-1-1,16-7 0,-21 6 210,0 1-4405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24 8536,'0'0'13742,"-12"-4"-13562,-37-12 8,46 15-144,0 0 0,0 1-1,-1-1 1,1 1 0,-1 0 0,1 0 0,0 0 0,-1 0-1,1 0 1,0 1 0,-1 0 0,1 0 0,0 0 0,0 0-1,-1 0 1,1 0 0,0 1 0,0 0 0,-4 3 0,-6 2 167,6-3-149,0 0 0,0 0 1,0 1-1,1 0 0,-1 0 0,1 1 0,1 0 1,-1 0-1,1 0 0,0 1 0,0-1 1,1 1-1,0 0 0,0 1 0,1-1 0,0 1 1,-4 12-1,-3 18 117,1 1 0,2 0 0,2 1 1,-1 48-1,6-73-87,1-1 0,4 25 0,-5-34-64,1-1-1,1 1 1,-1-1-1,1 1 1,0-1-1,0 0 0,0 0 1,0 0-1,1 0 1,-1 0-1,1 0 1,6 5-1,-7-7-12,-1-1-1,1 1 0,0-1 0,0 0 1,0 0-1,0 0 0,0 0 1,0-1-1,0 1 0,0 0 1,0-1-1,0 1 0,1-1 1,-1 0-1,0 0 0,0 0 1,0 0-1,1 0 0,-1 0 1,0-1-1,0 1 0,0-1 1,0 1-1,0-1 0,0 0 1,0 0-1,0 0 0,3-1 1,4-5 44,1 1 1,-1-1-1,-1-1 1,11-10-1,-2 2 52,-8 7-56,-1 0 0,0 0 0,0-1 0,-1 0 0,-1 0 0,1-1 0,-2 0 0,1 0-1,4-15 1,0-5 66,-2-1 0,7-39 0,-13 50-1,-1 0-1,-1-31 1,-1 16 81,-1 9 34,0 21-32,-2 22-120,-2 54-20,5 116-1,2-88-13,-2 43 41,8 233 586,-4-277-8,19-176-1335,-16 57-3104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11152,'0'0'6483,"-2"13"-6039,-9 221 1670,23-56 546,-10-158-2171,1-7 291,1-11 369,6-24-165,-1-13-427,8-47-1,7-26 114,-14 71-409,-8 27-171,1-1-1,0 1 0,0 0 1,1 0-1,1 0 0,-1 1 0,1-1 1,1 1-1,7-9 0,3-2 139,-13 16-192,0 1 0,-1-1 0,1 1-1,0 0 1,1 0 0,-1 0 0,1 0-1,-1 0 1,1 1 0,7-4 0,5-3 66,-14 7-73,0 1 0,0 0 0,0 0 0,0 0 0,0 0 0,0 0 0,0 0-1,3 0 1,-3 1-12,-1 0-1,0 0 1,0 0-1,0 0 1,0 0-1,0 1 0,0-1 1,1 0-1,-1 1 1,0-1-1,0 1 1,0-1-1,0 1 0,0-1 1,0 1-1,-1 0 1,1 0-1,0-1 0,0 1 1,0 0-1,0 2 1,5 3 54,0 1 0,0 0 0,-1 0 0,0 0 0,-1 1 0,0 0 0,0 0 0,-1 0 0,1 0 0,2 14 0,60 319 1369,-66-335-1440,1 13 0,-1-19 0,0 1 0,0-1 0,0 0 0,0 1 0,0-1 0,0 1 0,0-1 0,0 1 0,0-1 0,0 1 0,1-1 0,-1 0 0,0 1 0,0-1 0,1 1 0,-1-1 0,0 0 0,1 1 0,-1-1 0,0 0 0,1 1 0,-1-1 0,0 0 0,1 1 0,-1-1 0,0 0 0,1 0 0,-1 0 0,1 1 0,0-1 0,3-1 874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8536,'0'0'8346,"-4"13"-8077,-74 184 1026,58-149-904,3 1-1,-21 100 1,-1 108 546,38-247-902,-8 73 345,5 0 1,2 1-1,5-1 0,24 157 0,-20-201-84,1-1-1,18 52 1,-22-78-107,1-1 1,0-1 0,0 1-1,1-1 1,1 0-1,0 0 1,0-1-1,1 1 1,0-2-1,0 1 1,1-1-1,13 9 1,-20-16-101,0 0 1,1 0-1,-1 0 0,0 0 1,0 0-1,1 0 0,-1-1 1,0 1-1,1-1 0,-1 0 1,0 0-1,1 0 0,-1 0 1,1 0-1,-1 0 0,0-1 1,1 1-1,-1-1 0,0 1 1,1-1-1,-1 0 0,0 0 1,0 0-1,0 0 0,4-3 1,14-16-3722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8840,'0'0'10402,"5"13"-10049,1 4-233,-2-10-58,-1 1-1,-1 0 0,1 0 0,-1 0 0,0 1 1,-1-1-1,0 0 0,0 10 0,4 116 1019,2 103 652,-7-9 623,6-206-1111,22-35-239,-15 3-917,1 0 1,0 1 0,1 0-1,0 2 1,0 0 0,0 0-1,1 1 1,0 1 0,23-4-1,6-1 10,-31 6-50,1 0-1,0 2 1,24-2-1,-20 3 18,-15 0-38,0 1 0,0 0 0,0 0 0,0 0 1,0 1-1,0-1 0,8 3 0,-9-2 5,1 0 0,-1 0 1,0-1-1,1 1 0,-1-1 1,7 0-1,-8 0 12,-3-14-1419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12960,'0'0'5554,"10"-11"-5246,34-32 9,-39 39-198,0 0 0,0 0 0,1 0 0,0 0-1,0 1 1,0 0 0,0 0 0,0 0-1,1 1 1,-1 0 0,1 1 0,-1-1 0,1 1-1,0 0 1,13 1 0,-9-1 30,21 0 431,-1 2 0,0 1 1,41 8-1,-64-9-398,52 5 1815,-56-8-1418,-12 4-4388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11048,'0'0'5569,"9"-4"-5197,7-3-254,67-26 769,-72 29-693,1 1 1,0 0-1,0 0 0,1 2 0,21-2 0,-11 6 204,-1 0-1,1 1 0,28 9 0,37 7 1744,-82-18-1865,0 0 378,-6-10-322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10952,'0'0'9015,"11"-3"-8659,12-4-140,-1 1 0,1 2 0,0 0-1,1 1 1,38 1 0,188 31 2153,-241-28-2000,-1 0 0,0-1 0,15-1 0,-2 0-2951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9040,'0'0'14111,"0"14"-13721,-1 28-131,4 141 1316,12-12 549,-14-136-1000,-1-34-737,0-18 351,0-2-1159,0 11-3791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13168,'0'0'4582,"10"-4"-4237,144-45 1153,-130 43-1221,20-8 533,1 3 0,0 1 0,1 3 0,59-3-1,4-2 2001,-103 15-2554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64 9240,'0'0'14169,"-3"10"-13804,-4 17-25,2-1-1,1 1 1,1 0 0,1 43 0,3-63-270,7 64 780,-7-64-709,1-1 0,0 1 0,0 0 0,0-1 1,1 1-1,0-1 0,1 0 0,4 7 0,-7-11-108,0-1 1,1 0-1,-1 0 0,0 0 1,1 0-1,-1 0 0,1-1 0,-1 1 1,1 0-1,-1-1 0,1 1 1,0-1-1,-1 1 0,1-1 0,0 0 1,-1 0-1,1 1 0,0-1 1,0 0-1,-1-1 0,1 1 0,0 0 1,-1 0-1,1-1 0,0 1 1,2-2-1,4-1 64,-1 0 0,1 0 1,-1-1-1,10-6 0,-6 1-5,0 0-1,0 0 0,-1-1 1,0 0-1,12-18 0,38-62 358,-50 74-351,29-60 429,-5 11-2,-18 19-114,-16 46-403,0-1 0,0 1 0,0 0 0,0-1 0,0 1 0,0-1 0,0 1 0,0 0 0,0-1 0,0 1-1,0-1 1,0 1 0,0 0 0,0-1 0,0 1 0,0 0 0,0-1 0,-1 1 0,1-1 0,0 1 0,0 0 0,0-1 0,-1 1 0,1 0 0,0 0 0,0-1 0,-1 1 0,0-1 0,1 1-3,0 0 0,0 0 0,0 0-1,-1 0 1,1 0 0,0 0 0,0 0 0,0 0 0,-1 0 0,1 0-1,0 0 1,0 0 0,-1 0 0,1 0 0,0 0 0,0 0-1,0 0 1,-1 0 0,1 0 0,0 0 0,0 0 0,0 1 0,-1-1-1,1 0 1,0 0 0,0 0 0,0 0 0,0 0 0,-1 1-1,1-1 1,0 0 0,0 0 0,0 0 0,0 0 0,0 1 0,0-1-1,0 0 1,0 0 0,-1 1 0,1-1 0,0 0 0,0 0-1,0 0 1,0 1 0,0-1 0,0 0 0,0 0 0,0 0 0,0 1-1,0-1 1,0 0 0,1 0 0,-1 1 0,0-1 0,0 0-1,0 0 1,0 0 0,0 1 0,0 8 96,-2 1-1,1-1 1,-1 1-1,-5 14 1,4-13-58,0 0-1,-2 18 1,3-13-42,1 0-1,1 1 1,1-1 0,0 0 0,1 0 0,1 0 0,6 23-1,-7-34 0,0 0 0,0 0 0,0 0 0,1-1 0,0 1 0,0-1 0,0 1 0,0-1 0,1 0 0,-1 0 0,1 0 0,0 0 0,0-1 0,0 0 0,1 0 0,-1 0-1,1 0 1,0-1 0,0 1 0,0-1 0,0-1 0,0 1 0,0-1 0,1 0 0,9 1 0,-10-1 59,1-1 0,-1 0 0,1-1 0,-1 1 0,1-1 0,-1 0 0,1 0 0,-1-1-1,0 0 1,1 0 0,-1 0 0,0-1 0,0 1 0,-1-1 0,1 0 0,5-5 0,-3 2-560,0-1 0,-1 1 0,0-1 0,-1 0 0,0 0 0,0-1 0,0 0 0,-1 0 0,4-10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3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1082 9640,'0'0'2673,"12"-4"-2198,0 1-279,0-1 0,-1-1 0,1 0 0,-1-1 0,0 0 0,-1 0 0,0-1 1,0-1-1,0 1 0,10-13 0,-13 12 74,-1 0 1,1 0-1,4-11 0,-9 15-174,-1 1-1,1 0 0,-1 0 1,0-1-1,0 1 1,-1 0-1,1-1 1,-1 1-1,1-1 0,-1 1 1,0-1-1,-1 1 1,0-4-1,1 1 23,-1 2 7,1 1 0,-1-1 0,0 0 0,0 0 0,0 1-1,-1-1 1,-1-3 0,2 6-105,1 0-1,-1 0 1,0 1-1,1-1 1,-1 0 0,0 1-1,1-1 1,-1 1-1,0-1 1,0 1 0,0 0-1,0-1 1,1 1-1,-1 0 1,0-1 0,0 1-1,0 0 1,0 0-1,0 0 1,0 0-1,0 0 1,0 0 0,0 0-1,0 0 1,0 0-1,1 0 1,-1 1 0,0-1-1,0 0 1,0 1-1,0-1 1,0 0 0,1 1-1,-1-1 1,0 1-1,0-1 1,0 2-1,-3 0 28,1 0-1,0 0 0,-1 0 1,1 0-1,0 1 0,1 0 0,-1-1 1,0 1-1,1 0 0,-1 0 1,1 1-1,0-1 0,0 0 0,0 1 1,1 0-1,-1-1 0,1 1 1,0 0-1,0-1 0,0 1 0,0 0 1,1 0-1,-1 0 0,1 0 1,0 0-1,1 0 0,-1 0 1,0 0-1,1-1 0,0 1 0,1 4 1,0-2 0,0 0 0,0 0 0,1 0 1,-1 0-1,1-1 0,0 1 0,1-1 0,-1 0 1,1 0-1,0 0 0,0-1 0,1 1 0,7 6 1,-8-9-30,0 0 1,-1 0-1,1 0 1,0 0-1,0-1 1,0 1 0,0-1-1,0 0 1,1-1-1,-1 1 1,0 0-1,0-1 1,1 0-1,-1 0 1,0-1 0,0 1-1,0-1 1,1 0-1,-1 0 1,0 0-1,5-2 1,31-16 100,-1-2 0,0-1-1,52-40 1,-69 46-87,-2 0 13,0 0 1,-1-2-1,-1 0 1,0-1-1,-2-1 1,0-1-1,-1 0 0,13-26 1,-6 9 34,-12 22-34,-1 1 0,0-1 0,-1 0 1,-1-1-1,8-28 0,-12 29-11,-1 0 0,0 0 0,-1 0-1,-1 0 1,0-1 0,-1 1 0,-1 0-1,0 0 1,-2 0 0,1 0 0,-2 0-1,0 1 1,-1 0 0,-10-18 0,13 26-19,-11-20 67,13 26-82,1 1 0,0 0 0,-1-1 0,1 1 0,0-1 0,-1 1 0,1 0 0,0-1 0,-1 1 1,1 0-1,-1-1 0,1 1 0,-1 0 0,1 0 0,-1 0 0,1-1 0,-1 1 0,1 0 0,-1 0 0,1 0 0,-1 0 0,1 0 0,-1 0 0,1 0 0,-1 0 0,1 0 0,-1 0 0,1 0 0,-1 0 0,1 0 0,-1 0 1,1 1-1,-1-1 0,1 0 0,-1 0 0,1 1 0,-1-1 0,1 0 0,-1 1 0,1-1 0,0 0 0,-1 1 0,1-1 0,-1 0 0,1 1 0,0-1 0,0 1 0,-1 0 0,-13 21-15,1 1 0,0 0-1,2 1 1,1 0 0,-9 32 0,15-45 11,-1 6-2,1 0 1,0 0-1,1 1 0,1-1 0,1 1 1,0 0-1,3 21 0,4 15-12,13 53 0,-17-96 17,-2-11 0,4 23 60,2-1-1,11 31 0,-15-48-45,0 0-1,0 0 1,1 0-1,-1 0 0,1 0 1,1-1-1,-1 1 1,1-1-1,-1 0 1,1 0-1,0 0 1,1 0-1,-1-1 1,1 1-1,8 3 1,-7-5 8,0 0 0,0-1 0,-1 0 0,1 0 0,0 0 0,0-1 0,0 0 0,10-1 1,-2-1 28,0 0 0,20-6 0,-19 3-6,-1-1 1,0 0-1,0-1 1,-1-1-1,21-15 1,-24 14 1,0 1 0,0-2 0,-1 0 0,-1 0 0,0 0 0,0-1 0,-1 0 0,10-20 0,-17 30-39,1 0 0,-1 0 1,1-1-1,0 1 1,-1 0-1,0 0 0,1-1 1,-1 1-1,0 0 1,0-1-1,0 1 0,0 0 1,0-1-1,0 1 1,0 0-1,0 0 0,0-1 1,0 1-1,-1 0 1,1-1-1,-1 1 1,1 0-1,-1 0 0,1 0 1,-1-1-1,0 1 1,0 0-1,1 0 0,-1 0 1,-1-1-1,0 1 0,1 0 0,-1 1 1,1-1-1,-1 0 0,1 1 0,-1-1 0,1 1 0,-1 0 0,0-1 1,1 1-1,-1 0 0,0 0 0,1 0 0,-1 0 0,0 0 1,1 0-1,-1 1 0,0-1 0,1 0 0,-1 1 0,1-1 0,-4 3 1,-1-1 1,0 1-1,0 0 1,0 1 0,1 0 0,-1 0 0,1 0 0,-9 9 0,12-10-6,0-1 0,0 1 0,0 0 0,0 0 1,1 0-1,-1 0 0,1 0 0,0 0 0,0 1 0,0-1 0,1 0 0,-1 1 0,1-1 0,0 0 1,-1 1-1,2-1 0,-1 1 0,1 3 0,-1-4 5,1 1 0,0-1 0,0 1 0,0-1 0,0 0 0,1 1 0,0-1 0,-1 0 0,1 0 0,0 0 0,0 0 0,1 0 0,-1 0 0,1-1 0,-1 1 0,1-1 1,0 0-1,0 0 0,0 0 0,0 0 0,6 3 0,-5-3 10,0-1 0,1 0 0,-1 1-1,0-2 1,0 1 0,1 0 0,-1-1 0,0 0 0,1 0 0,-1 0 0,1 0 0,-1-1 0,0 1 0,1-1 0,-1 0 0,0-1 0,8-3 0,8-5 77,0-2-1,-1-1 1,0 0 0,21-20 0,-37 30-75,0 0 0,0 0 0,1 0 0,-1 1 0,1-1 0,0 1 0,0 0 0,0 0 0,0 0 0,0 1 0,0-1 0,0 1 0,8-1 0,-1 2 53,-9-1-57,0 1-1,0 0 1,0 0 0,0 0-1,-1 0 1,1 0-1,0 0 1,0 1 0,0-1-1,0 1 1,0-1-1,-1 1 1,1 0 0,0-1-1,0 1 1,-1 0-1,1 0 1,-1 0 0,1 0-1,2 3 1,-2-2 10,-1 1-1,1-1 1,-1 1 0,0 0 0,1-1 0,-1 1 0,0 0-1,0 0 1,-1 0 0,1 0 0,-1 0 0,1 0 0,-1 5-1,-3 40 376,-1-33-235,-4 9 10,8-23-168,0-1 0,0 1-1,-1-1 1,1 1 0,0-1-1,0 1 1,0-1 0,0 1 0,0 0-1,0-1 1,0 1 0,0-1-1,0 1 1,0-1 0,0 1 0,0-1-1,1 1 1,-1-1 0,0 1-1,0-1 1,0 1 0,1-1-1,-1 0 1,0 1 0,1-1 0,-1 1-1,0-1 1,1 0 0,-1 1-1,0-1 1,1 1 0,1-2 3,-1 1 1,1-1 0,-1 0-1,1 0 1,-1 0-1,0 0 1,1 0-1,-1 0 1,0 0 0,0 0-1,1-1 1,3-3 24,20-17 113,26-28 0,17-17 44,-66 65-192,0 0 0,1 1-1,-1-1 1,0 0-1,1 1 1,0 0-1,-1-1 1,1 1-1,0 0 1,-1 0 0,1 1-1,0-1 1,3 0-1,-5 1-1,-1 0 0,1 0 0,0 0 0,-1 0 1,1 1-1,0-1 0,-1 0 0,1 0 0,0 1 0,-1-1 0,1 0 0,-1 1 0,1-1 0,0 0 0,-1 1 0,1-1 0,-1 1 0,1-1 0,-1 1 1,0-1-1,1 1 0,0 1 0,0 0 0,-1-1 0,1 1 1,-1-1-1,1 1 0,-1 0 1,0-1-1,0 1 0,1 0 0,-1-1 1,0 1-1,-1 2 0,-5 28 53,0 6 101,6-38-152,1 1 0,-1-1 0,0 0 0,0 0 0,0 0 1,0 0-1,0 1 0,0-1 0,1 0 0,-1 0 0,0 0 0,0 0 0,0 0 1,0 0-1,1 0 0,-1 1 0,0-1 0,0 0 0,0 0 0,0 0 1,1 0-1,-1 0 0,0 0 0,0 0 0,0 0 0,1 0 0,-1 0 0,0 0 1,0 0-1,0 0 0,1 0 0,-1 0 0,0 0 0,0 0 0,0 0 1,0-1-1,1 1 0,-1 0 0,0 0 0,0 0 0,0 0 0,0 0 0,1 0 1,-1 0-1,0-1 0,0 1 0,0 0 0,0 0 0,11-8 22,24-36-36,-26 31 4,1 1 0,0 0 0,0 0 1,21-16-1,-30 28 8,-1-1 0,0 1 0,0-1 0,1 1 0,-1 0 0,0-1 0,1 1 0,-1 0 0,0 0 0,1-1 0,-1 1 0,0 0 0,1 0 0,-1-1 0,1 1 0,-1 0 0,1 0 0,-1 0 0,0 0 0,1 0 0,-1 0 0,1 0 0,-1 0 0,1 0 0,-1 0 0,1 0 0,-1 0 0,0 0 0,1 0 0,-1 0 0,1 0 0,-1 0 0,1 1 0,-1-1 0,0 0 0,1 0 0,-1 0 0,1 1 0,-1-1 0,0 0 0,1 1 0,-1-1 0,0 0 0,0 1 0,1-1 0,-1 1 0,3 23 0,0-3 0,5 0-38,-7-19 33,-1 0 0,1 0 0,-1 0 0,1 0 0,0-1 0,0 1 0,-1 0 0,1 0 0,1-1 0,-1 1 0,0 0 0,0-1 0,1 1 0,-1-1 0,1 0 0,-1 1 0,1-1 0,-1 0 0,1 0 0,2 1 0,1 0 5,0 0 0,1 0 0,-1-1 0,1 1 0,-1-1 0,1-1 0,-1 1 0,1-1 0,0 0 0,-1 0 0,1-1 0,0 1 0,-1-1 0,1 0 0,-1-1 0,0 0 0,1 0 0,-1 0 0,0 0 0,0-1 0,0 1 0,0-1 0,-1-1 0,1 1 0,-1-1-1,0 0 1,0 0 0,0 0 0,0 0 0,-1 0 0,1-1 0,-1 0 0,-1 0 0,1 0 0,0 0 0,1-6 0,-4-14-1,0 23 4,0 1 0,0 0 0,0 0 0,0 0 0,-1 0 0,1 0 0,0 0 0,-1 0 0,1 0 0,-1 0 0,1 0 0,-1 0 0,0 0-1,1 0 1,-1 0 0,0 0 0,0 0 0,1 1 0,-1-1 0,0 0 0,-1 0 0,1 1-1,1 0 0,-1 0-1,0 0 1,1 0 0,-1 1 0,1-1 0,-1 0-1,1 0 1,-1 1 0,1-1 0,0 0-1,-1 1 1,1-1 0,-1 0 0,1 1 0,0-1-1,-1 1 1,1-1 0,0 1 0,-1-1-1,1 1 1,0-1 0,0 1 0,-1-1 0,1 1-1,0-1 1,0 1 0,0-1 0,0 1 0,0 0-1,-6 23 6,5-18-4,-1 0-2,1-1 0,0 1-1,1 0 1,-1 0-1,1 0 1,0 0-1,2 9 1,-1-12-1,-1 0 0,1 0 0,0 0 0,0 0 0,0-1 1,0 1-1,0 0 0,1-1 0,-1 1 0,1-1 0,0 1 0,0-1 0,0 0 1,0 0-1,0 0 0,0 0 0,4 3 0,-4-5 1,0 1 1,1 0-1,-1-1 0,0 1 0,1-1 1,-1 0-1,0 1 0,1-1 0,-1-1 1,0 1-1,1 0 0,-1 0 1,1-1-1,-1 1 0,0-1 0,0 0 1,1 0-1,1-1 0,5-2 10,0 0-1,16-11 1,-14 8 0,0 1 0,0 0 0,1 1 0,0 0 0,16-4 1,-7 3 0,-20 5-10,0 1 0,0 0 0,1 0 0,-1 0 0,0 0 0,0 0 0,0 0 0,1 0 0,-1 0 0,0 0 1,0 1-1,0-1 0,1 0 0,-1 1 0,0-1 0,0 1 0,0-1 0,0 1 0,0 0 0,0-1 0,0 1 0,0 0 0,0 0 0,-1 0 1,1-1-1,0 1 0,0 0 0,-1 0 0,1 0 0,0 1 0,-1-1 0,1 0 0,-1 0 0,1 0 0,-1 0 0,0 0 0,0 0 0,1 2 1,1 5-1,-1 0 1,1-1-1,-1 1 1,0 13-1,-1-21-1,0 1 0,0-1 0,0 0 1,-1 1-1,1-1 0,0 0 0,0 1 0,1-1 0,-1 1 0,0-1 0,0 0 0,0 1 0,0-1 1,0 0-1,0 1 0,0-1 0,0 0 0,1 1 0,-1-1 0,0 0 0,0 1 0,1-1 0,-1 0 1,0 0-1,0 1 0,1-1 0,-1 0 0,0 0 0,1 1 0,-1-1 0,0 0 0,1 0 0,-1 0 1,0 0-1,1 1 0,-1-1 0,0 0 0,1 0 0,-1 0 0,18-7 44,12-19 9,13-13 16,-38 35-61,0 0 0,0 1 0,0-1 0,0 1 0,0 1-1,1-1 1,9-2 0,-13 4-4,0 1-1,0 0 1,0 0-1,0 0 1,0 0 0,1 0-1,-1 0 1,0 0-1,0 1 1,0-1-1,0 1 1,0 0 0,0-1-1,0 1 1,0 0-1,3 2 1,27 26 68,-4-4-41,-24-23-31,0 0 0,-1 0 0,1 0 0,0-1 0,0 1 0,0-1 0,0 0 1,0 0-1,0-1 0,0 1 0,0-1 0,1 0 0,-1 0 0,0 0 0,0-1 0,0 1 1,0-1-1,0 0 0,0 0 0,0 0 0,0-1 0,0 0 0,0 1 0,-1-1 0,1-1 0,-1 1 1,1 0-1,-1-1 0,6-5 0,4-6 13,0 0-1,-1-1 1,0-1 0,-1 0 0,9-19 0,0-2 10,-2-2 1,-1 0-1,-2-1 1,15-65-1,22-176 114,-35 176-22,-14 87-84,0-1 70,3-34 0,-8 50-61,-1 13-33,-2 17-15,-12 348-10,16-347 17,1 103 57,21 155-1,-19-268-50,-2-13-7,0 0 1,0 0-1,1 1 1,0-1-1,0 0 1,0 0-1,0 0 0,1 0 1,4 8-1,-6-13-13,1 1 0,-1-1 0,0 0 0,1 0-1,-1 0 1,1 0 0,-1 0 0,0 0-1,1 0 1,-1 0 0,0 0 0,1 0 0,-1 0-1,1 0 1,-1 0 0,0 0 0,1 0-1,-1 0 1,0 0 0,1 0 0,-1-1 0,0 1-1,1 0 1,-1 0 0,0 0 0,1-1-1,-1 1 1,0 0 0,1 0 0,-1-1 0,0 1-1,0 0 1,1 0 0,-1-1 0,0 1 0,0 0-1,0-1 1,0 1 0,1 0 0,-1-1-1,0 1 1,0-1 0,0 1 0,0 0 0,0-1-1,8-16-3773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10040,'0'0'12109,"10"1"-11649,59-1 273,-30-1 123,58 5 0,-59 2-295,-11-1 181,0-1 0,1-2 0,37 0 0,-53-3-697,11-1 637,-11 4-4349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11760,'0'0'7951,"-14"12"-7521,-89 83 412,60-48-153,2 1-1,-34 54 0,49-66-247,-57 95 2255,78-127-2412,3-9-28,4-9-3652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13672,'0'0'3577,"15"11"-3091,1 2-323,10 7 321,35 35-1,-12-5 1400,52 68 0,-89-102-991,21 21-1,-29-33-614,0 0 0,0-1-1,1 1 1,-1-1 0,1 0-1,0 0 1,0 0 0,0-1-1,0 0 1,7 3 0,-12-5-221,1 0-1,-1 0 1,1 1 0,-1-1 0,1 0 0,-1 0-1,1 0 1,0 0 0,-1 0 0,1 0-1,-1 0 1,1 0 0,0 0 0,-1 0 0,1 0-1,-1 0 1,1 0 0,-1-1 0,1 1-1,-1 0 1,1 0 0,0-1 0,-1 1 0,0 0-1,1 0 1,-1-1 0,1 1 0,0-1 0,-1-6-117,-3 0-3355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34 112 10152,'0'0'7733,"-1"15"-7244,-3 45 362,2 0 0,9 80 0,27 22 1195,-10-58-109,-15-83-1206,-8-20-622,0 1 0,0 0 0,0 0 0,-1-1 0,1 1 0,0 0-1,-1 0 1,1 0 0,-1 0 0,1 2 0,0 4 776,1-11 143,1-18-286,-5-33-77,-14-89 0,-23-54 527,25 130-709,-19-61-223,24 75-260,9 52 0,-1 0 0,1 0 0,0 0 0,0 0 0,-1 0 0,1-1 0,0 1 0,0 0 0,0 0 0,0 0 0,1-1 0,-1 1 0,0 0 0,0 0 0,1 0 0,-1 0 0,0 0 0,1 0 0,-1 0 0,1 0 0,0 0 0,-1 0 0,1 0 0,1-2 0,0 2 0,0 0 0,-1 0 0,1 0 0,0 0 0,0 0 0,0 1 0,0-1 0,0 1 0,0-1 0,0 1 0,0 0 0,4-1 0,7 2 0,-1 0 0,1 0 0,19 5 0,-29-5 0,23 6 0,0 1 0,0 1 0,44 23 0,-52-23 0,0 2 0,-1 0 0,-1 0 0,0 2 0,27 26 0,-41-37 0,1 1 0,-1-1 0,0 1 0,0 0 0,0-1 0,-1 1 0,1 0 0,-1 0 0,1 0 0,-1 0 0,0 1 0,0-1 0,-1 0 0,1 0 0,-1 1 0,1-1 0,-1 0 0,0 1 0,0-1 0,-1 0 0,1 1 0,-1-1 0,1 0 0,-1 0 0,0 1 0,0-1 0,-1 0 0,1 0 0,0 0 0,-1 0 0,0 0 0,0-1 0,0 1 0,0 0 0,-3 2 0,-8 8 0,0-1 0,-1 0 0,-1 0 0,0-2 0,-31 17 0,13-7 0,28-17 0,0 0 0,0 0 0,0 0 0,0-1 0,0 0 0,0 0 0,-1-1 0,1 1 0,-10 0 0,15-2 0,0 0 0,0 0 0,0 0 0,0 0 0,0 0 0,0 0 0,0 0 0,0 0 0,1 0 0,-1 0 0,0 0 0,0 0 0,0 0 0,0 0 0,0 0 0,0 0 0,0 0 0,0 1 0,0-1 0,0 0 0,0 0 0,0 0 0,1 0 0,-1 0 0,0 0 0,0 0 0,0 0 0,0 0 0,0 0 0,0 0 0,0 0 0,0 0 0,0 0 0,0 0 0,0 1 0,0-1 0,0 0 0,0 0 0,0 0 0,0 0 0,0 0 0,0 0 0,0 0 0,0 0 0,0 0 0,0 0 0,0 0 0,0 1 0,0-1 0,0 0 0,0 0 0,0 0 0,0 0 0,0 0 0,0 0 0,0 0 0,0 0 0,0 0 0,0 0 0,11 3 0,20-2 0,0 0 0,0 2 0,46 10 0,-65-10 0,0 0 0,-1 1 0,0 0 0,1 1 0,-1 0 0,-1 1 0,1 0 0,-1 0 0,0 1 0,-1 1 0,1-1 0,8 12 0,-15-17 0,-1 1 0,0 0 0,1 0 0,-1 0 0,-1 0 0,1 0 0,0 0 0,-1 0 0,0 1 0,1-1 0,-1 1 0,0-1 0,-1 1 0,1-1 0,-1 1 0,0 0 0,0-1 0,0 1 0,0 0 0,0-1 0,-1 1 0,0-1 0,1 1 0,-1-1 0,-1 1 0,1-1 0,0 0 0,-1 1 0,0-1 0,0 0 0,0 0 0,0 0 0,0 0 0,-1-1 0,1 1 0,-1-1 0,1 1 0,-1-1 0,0 0 0,0 0 0,0 0 0,0 0 0,-5 1 0,-12 6 0,-1-2 0,0-1 0,-1 0 0,1-1 0,-26 1 0,-112 2 0,147-8 265,-26-2 58,16-6-4908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9744,'0'0'12338,"12"-5"-12081,26-10 82,0 1 0,2 2-1,50-8 1,-68 18-191,0 0 1,0 2-1,-1 0 0,1 2 1,0 0-1,-1 2 0,23 5 1,-22-1 122,12 1 663,-30-6-597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9744,'0'0'8526,"-9"1"-8157,6-1 13,-22 3-968,18-1 6028,15-2-5244,0 1 1,0 0 0,0 1 0,0 0 0,-1 0 0,1 1 0,-1 0-1,1 0 1,-1 0 0,0 1 0,0 0 0,0 1 0,-1 0 0,0 0 0,9 9-1,3 5-15,-1 0-1,-1 1 0,22 35 0,-27-35-71,0 0 0,-2 1 0,0 0 1,11 43-1,13 93 341,-30-137-392,10 64 393,-4 1 0,-4 0 0,-8 112 0,-1-122 151,-4-2-1,-22 101 1,25-156-511,-1 1 1,-13 26 0,19-44-94,0-1 0,0 0 0,0 0 0,0 0 0,0 0 0,0 1 0,0-1 0,0 0 0,0 0 0,0 0 0,-1 0 0,1 0 0,0 1 0,0-1 0,0 0 0,0 0 0,0 0 0,0 0 0,0 0 0,0 0 0,-1 0 0,1 0 0,0 1 0,0-1 0,0 0 0,0 0 0,0 0 0,-1 0 0,1 0 0,0 0 0,0 0 0,0 0 0,0 0 0,-1 0 0,1 0 0,0 0 0,0 0 0,0 0 0,0 0 0,-1 0 0,1 0 0,0 0 0,0 0 0,0 0 0,-5-9 0,0-11 0,2-6-4008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14072,'0'0'8662,"-10"9"-8443,-42 38 195,49-43-98,3-4-286,0 0 0,0 0 0,-1 1 0,1-1-1,0 0 1,-1 0 0,1 1 0,0-1 0,-1 0 0,1 0-1,0 0 1,-1 0 0,1 1 0,-1-1 0,1 0-1,0 0 1,-1 0 0,1 0 0,-1 0 0,1 0 0,0 0-1,-1 0 1,1 0 0,-1 0 0,1 0 0,-1-1 0,0 1-9,1 0 1,-1 0 0,1 0-1,-1 0 1,1 0 0,-1 0 0,0 0-1,1 0 1,-1 0 0,1 0-1,-1 0 1,1 1 0,-1-1 0,1 0-1,-1 0 1,1 1 0,-1-1-1,1 0 1,-1 1 0,1-1 0,-1 0-1,1 1 1,0-1 0,-1 0-1,1 1 1,0-1 0,-1 1 0,1-1-1,0 1 1,0-1 0,-1 1-1,1-1 1,0 1 0,0-1 0,0 1-1,0 0 1,-1-1 0,1 1-1,0-1 1,0 1 0,0 0 654,-2-6 2617,2 4-3229,0 0-1,0 0 1,0 0 0,0 0 0,0-1-1,0 1 1,1 0 0,-1 0 0,0 0 0,1 0-1,-1 0 1,1 0 0,-1 0 0,1 0-1,0 0 1,-1 1 0,1-1 0,0 0-1,1-1 1,12-1 207,0 1-1,-1 1 0,1 0 1,0 1-1,0 0 1,21 4-1,60 5-27,114 4-243,-188-11 0,-1 0 0,21 7 0,-22-4 0,-1-2 0,1 0 0,23 0 0,-38-3 850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10848,'0'0'9587,"3"11"-9093,13 67 306,-4-12 268,21 64 0,46 117 2419,-70-223-3106,9 28 661,-16-45-683,0 0 1,1 0-1,6 12 0,5 14 837,-7-13-830,-5-14-225,0-1 0,0 1-1,-1 0 1,1-1 0,-1 1-1,0 8 1,11-36-141,26-76 0,-10 22 0,0 14 0,72-113 0,54-46 0,-150 216 0,6-8 0,1 0 0,0 1 0,26-21 0,-35 32 0,-2 1 0,1 0 0,-1 0 0,1-1 0,-1 1 0,1 0 0,-1 0 0,1 0 0,-1-1 0,0 1 0,1 0 0,-1 0 0,1-1 0,-1 1 0,0 0 0,1-1 0,-1 1 0,0-1 0,1 1 0,-1 0 0,0-1 0,1 1 0,-1-1 0,0 1 0,0-1 0,0 1 0,0-1 0,1 1 0,-1 0 0,0-1 0,0 0 0,-28-2 0,-112-6 0,57 6 0,31 1 0,1 2 0,-54 7 0,66-4 0,21-2 0,-1 1 0,-19 5 0,15-5 0,39-5 854,-7 1-5664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11152,'0'0'17112,"10"1"-16674,23-1 129,57-6 0,-26 0-20,-18 5 78,80 10 0,-82-4-249,0-3-1,47-2 0,-86 0-375,31-6 0,-34 6 0,-1-1 0,1 0 0,0 0 0,0 1 0,-1-1 0,1-1 0,-1 1 0,1 0 0,-1 0 0,1 0 0,-1-1 0,0 1 0,0-1 0,1 1 0,-1-1 0,1-2 0,1-1 868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84 9848,'0'0'15545,"-10"8"-15208,-4 0-212,7-3 32,0-1 0,1 1 0,0 0-1,-11 10 1,15-12-15,0 0 1,0 0-1,0-1 0,1 1 1,-1 0-1,1 1 0,0-1 0,-1 0 1,2 0-1,-2 5 0,1-7-106,1 0-1,0-1 0,0 1 1,0 0-1,-1 0 1,1 0-1,0 0 0,0-1 1,0 1-1,0 0 1,0 0-1,0 0 0,1 0 1,-1-1-1,0 1 1,0 0-1,0 0 0,1 0 1,-1-1-1,0 1 1,1 0-1,-1 0 0,1-1 1,-1 1-1,1 0 1,-1-1-1,1 1 0,0-1 1,-1 1-1,1-1 1,0 1-1,-1-1 0,1 1 1,0-1-1,0 1 1,-1-1-1,1 0 0,0 0 1,0 1-1,0-1 1,-1 0-1,1 0 0,1 0 1,1 0 16,-1-1 1,0 1-1,0-1 1,0 1 0,0-1-1,0 0 1,0 0-1,0 0 1,0 0-1,-1 0 1,1-1-1,0 1 1,0-1 0,-1 1-1,1-1 1,-1 1-1,2-4 1,1 1 39,-1-1 0,0 0-1,0 0 1,0 0 0,3-8 0,-5 8-11,1 0 0,-1-1 0,1 1 0,-2 0 1,1-1-1,0 1 0,-1-1 0,0 1 0,-1-6 0,1 10-59,0 0-1,-1 0 1,1 0 0,0 0 0,-1 0-1,1 0 1,0 0 0,-1 0-1,1 0 1,-1 0 0,0 1-1,1-1 1,-1 0 0,0 0 0,1 1-1,-1-1 1,0 0 0,0 1-1,0-1 1,1 0 0,-2 0 0,0 1-10,0 0 0,0-1 1,0 1-1,1 0 1,-1 0-1,0 0 1,0 0-1,0 0 0,0 1 1,1-1-1,-1 0 1,0 1-1,0 0 1,0-1-1,1 1 1,-3 1-1,1-1-12,1 1 0,-1-1 0,1 1 0,-1 0 0,1 0 0,-1 0 0,-1 3 0,3-5 0,1 0 0,0 1 0,0-1 0,0 0 0,-1 0 0,1 0 0,0 1 0,0-1 0,0 0 0,0 0 0,0 1 0,-1-1 0,1 0 0,0 0 0,0 1 0,0-1 0,0 0 0,0 0 0,0 1 0,0-1 0,0 0 0,0 1 0,0-1 0,0 0 0,0 0 0,0 1 0,0-1 0,0 0 0,1 0 0,-1 1 0,1 0 0,-1-1 0,1 0 0,0 1 0,0-1 0,0 0 0,0 0 0,0 0 0,-1 1 0,1-1 0,0 0 0,0 0 0,0 0 0,0 0 0,0 0 0,1-1 0,3 1 0,0-1 0,0 0 0,0 0 0,0-1 0,0 1 0,0-1 0,0 0 0,-1 0 0,1-1 0,-1 1 0,1-1 0,-1 0 0,0 0 0,0-1 0,0 1 0,-1-1 0,1 0 0,-1 0 0,0 0 0,0 0 0,0 0 0,-1-1 0,3-5 0,-3 6 241,4-7 112,-1 5-4882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3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15072,'0'0'1919,"102"0"-1127,-41-4 0,-1-2-112,3 0-8,-5 4-96,-7-2 8,-3-10-128,-8-2 8,-10 0-128,-9 8 0,-3 2-80,-6 2-8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57 8432,'0'0'9895,"-10"-8"-9461,-29-19 8,39 26-405,-1 1 0,1 0 0,0 0 0,-1-1 0,1 1 0,0 0 0,-1 0-1,1 0 1,0-1 0,-1 1 0,1 0 0,0 0 0,-1 0 0,1 0 0,-1 0-1,1 0 1,0 0 0,-1 0 0,1 0 0,-1 0 0,1 0 0,0 0 0,-1 0-1,1 0 1,0 0 0,-1 0 0,1 1 0,-1-1 0,1 0 0,0 0 0,-1 0 0,1 1-1,0-1 1,-1 0 0,1 0 0,0 1 0,0-1 0,-1 0 0,1 0 0,0 1-1,0-1 1,-1 0 0,1 1 0,0 0 0,-4 14 675,4-15-709,-1 9 245,1 0-1,0 1 1,3 16 0,0 7 197,-3-26-363,26 374 3655,-18-325-2025,2 82 1,3-61 788,-13-77-2501,-1 0 0,1 1 0,0-1 0,0 0 0,0 0 0,0 1 0,0-1 0,0 0 0,0 0 0,0 0 0,1 1 0,-1-1 0,0 0 0,0 0 0,0 1 0,0-1 0,0 0 0,0 0 0,0 0 0,0 0 0,1 1 0,-1-1 0,0 0 0,0 0 0,0 0 0,0 0 0,1 1 0,-1-1 0,0 0 0,0 0 0,0 0 0,0 0 0,1 0 0,-1 0 0,0 0 0,0 0 0,1 0 0,-1 0 0,0 0 0,0 0 0,0 0 0,1 0 0,-1 0 0,0 0 0,0 0 0,0 0 0,1 0 0,-1 0 0,0 0 0,0 0 0,1 0 0,-1 0 0,0 0 0,0 0 0,0 0 0,0-1 0,1 1 0,-1 0 0,0 0 0,0 0 0,0 0 0,0 0 0,1-1 0,-1 1 0,0 0 0,0 0 0,0 0 0,0-1 0,0 1 0,10-38 0,-2 0 0,-2 0 0,3-56 0,-9-119 0,0 170 0,0 22 0,-1 0 0,-1 0 0,0 1 0,-2-1 0,0 1 0,-2-1 0,0 2 0,-17-39 0,15 42 0,-1 1 0,-10-16 0,9 22 0,0-1 0,10 10 0,0-1 0,0 1 0,0-1 0,0 1 0,0 0 0,0-1 0,0 1 0,1 0 0,-1-1 0,0 1 0,0 0 0,0-1 0,0 1 0,1 0 0,-1 0 0,0-1 0,0 1 0,1 0 0,-1 0 0,0-1 0,1 1 0,-1 0 0,0 0 0,1 0 0,-1-1 0,0 1 0,1 0 0,-1 0 0,0 0 0,1 0 0,-1 0 0,0 0 0,1 0 0,-1 0 0,0 0 0,1 0 0,0 0 0,24-5 0,1 1 0,0 1 0,0 2 0,0 0 0,0 2 0,0 1 0,-1 1 0,1 1 0,0 1 0,-1 1 0,27 11 0,-44-14 0,-1 1 0,1 0 0,-1 0 0,0 0 0,-1 1 0,1 0 0,-1 1 0,0-1 0,0 1 0,-1 0 0,0 1 0,0-1 0,0 1 0,-1 0 0,6 12 0,-9-16 0,0 0 0,0 0 0,0 0 0,-1 0 0,0 0 0,1 0 0,-1 1 0,0-1 0,0 0 0,-1 0 0,1 0 0,-1 0 0,0 0 0,1 0 0,-1 0 0,0 0 0,-1 0 0,1 0 0,-1 0 0,1 0 0,-4 3 0,-1 2 0,0 0 0,-1 0 0,0-1 0,0 0 0,-12 8 0,-3 0 0,-1-1 0,0-1 0,-1-1 0,-1-1 0,0-1 0,-48 13 0,60-19 0,-1 2 0,-16 8 0,-4 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10448,'0'0'19152,"10"5"-18816,-4-3-278,2 2 24,0-1-1,1 0 1,-1 0 0,1-1 0,-1 0 0,1-1 0,11 1-1,6 0 334,-1 2 0,35 8 0,-3 0 135,-27-6-448,-19-4-84,-1 1 0,1-1 0,-1-1-1,1 0 1,0 0 0,-1-1 0,1-1 0,0 1 0,-1-2-1,1 1 1,14-6 0,-15 4-18,-1 0 0,0-1 0,0-1 0,-1 0 0,1 0 0,-1 0 0,0-1 0,-1 0 0,1-1 0,-1 1 0,0-1 0,-1-1 0,8-10 0,1-5-4039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9536,'0'0'17599,"11"2"-17239,30 6-55,1 2 490,71 5 0,65-10 2574,-176-6-3369,-1 0 0,1 0 0,-1 0 0,1 0 0,-1 0 0,1 0 0,-1-1 0,0 1 0,1-1 0,-1 1 0,0-1 0,1-2 0,13-14 0,-5 11-4092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8640,'0'0'15955,"-1"13"-15495,1 210 2021,12-82 34,-15-105-704,3-45-982,2-52-812,3 0 0,2 0 0,19-71 0,-20 113-17,1-1 0,18-34 0,-23 50 0,1 0 0,-1 0 0,1 0 0,-1 1 0,1-1 0,0 1 0,6-5 0,-8 7 0,0 1 0,-1-1 0,1 1 0,0-1 0,-1 1 0,1-1 0,0 1 0,0-1 0,0 1 0,-1 0 0,1-1 0,0 1 0,0 0 0,0 0 0,0 0 0,0-1 0,-1 1 0,1 0 0,0 0 0,0 0 0,0 0 0,0 1 0,0-1 0,0 0 0,-1 0 0,1 0 0,0 1 0,0-1 0,0 1 0,-1-1 0,1 0 0,0 1 0,0-1 0,-1 1 0,1 0 0,0-1 0,-1 1 0,1-1 0,-1 1 0,1 0 0,-1 0 0,2 1 0,6 12 0,-1 1 0,-1 0 0,0 0 0,0 1 0,-2-1 0,0 1 0,-1 0 0,0 1 0,-1-1 0,-1 22 0,5 4 0,-6-43 0,0 1 0,0 0 0,0 0 0,0 0 0,0 0 0,0 0 0,1 0 0,-1 0 0,0-1 0,0 1 0,0 0 0,0 0 0,0 0 0,0 0 0,0 0 0,0 0 0,0 0 0,1 0 0,-1 0 0,0 0 0,0 0 0,0-1 0,0 1 0,0 0 0,0 0 0,0 0 0,1 0 0,-1 0 0,0 0 0,0 0 0,0 0 0,0 0 0,0 0 0,0 0 0,1 0 0,-1 0 0,0 1 0,0-1 0,0 0 0,0 0 0,0 0 0,0 0 0,1 0 0,-1 0 0,0 0 0,0 0 0,0 0 0,0 0 0,0 0 0,0 0 0,0 1 0,0-1 0,0 0 0,0 0 0,0 0 0,1 0 0,-1 0 0,0 0 0,0 0 0,0 1 0,0-1 0,0 0 0,0 0 0,0 0 0,0 0 0,10-12 0,-8 10 0,54-77 0,-38 51 0,2 1 0,0 0 0,2 2 0,41-38 0,-62 62 0,0 0 0,0 0 0,0 0 0,-1 1 0,1-1 0,0 0 0,1 1 0,-1-1 0,0 1 0,0-1 0,0 1 0,0-1 0,0 1 0,0 0 0,1 0 0,-1-1 0,0 1 0,0 0 0,0 0 0,0 0 0,1 0 0,-1 1 0,0-1 0,0 0 0,0 0 0,1 1 0,-1-1 0,0 1 0,0-1 0,0 1 0,0-1 0,0 1 0,0 0 0,0-1 0,0 1 0,0 0 0,-1 0 0,1 0 0,0 0 0,0-1 0,-1 1 0,1 0 0,0 0 0,0 2 0,3 5 0,0 1 0,0-1 0,-1 1 0,3 15 0,-3-15 0,5 26 0,6 71 0,-9-58 0,-5-44 0,1 1 0,0 0 0,0 0 0,1 0 0,-1 0 0,1-1 0,3 7 0,9-25 0,-6 3-3935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9344,'0'0'13743,"4"10"-13333,1 1-282,-2-5-40,-1 1-1,1 0 1,-1-1 0,0 1-1,-1 0 1,1 0-1,0 14 1,4 160 3330,0-154-1684,-6-26-1488,5-9 422,5-4-558,-1-1-1,0 0 0,-1-1 1,0 0-1,-1-1 1,-1 1-1,6-18 0,2-4 47,56-125 585,-67 155-692,0-1-1,0 1 0,1 0 0,0 0 0,0 0 0,5-5 1,-7 9-37,0 0 0,-1 1 0,1-1 1,0 1-1,0-1 0,0 1 0,0 0 1,0 0-1,0 0 0,1 0 0,-1 0 1,0 0-1,0 0 0,1 1 0,-1-1 1,1 1-1,-1 0 0,0 0 0,1 0 1,4 0-1,-5 1-12,0 0 0,0 1 0,0-1 0,0 1 0,0-1 0,-1 1 0,1-1 0,-1 1 0,1 0 0,-1 0 0,1 0 0,-1 0 0,1 2 0,4 5 0,2 4 0,0 0 0,-2 0 0,0 0 0,0 1 0,-1-1 0,-1 1 0,0 1 0,3 25 0,0-3 0,-5-29 0,1 0 0,-1 0 0,2-1 0,-1 1 0,5 6 0,-7-12 0,0 0 0,0-1 0,0 1 0,0-1 0,0 0 0,1 1 0,-1-1 0,0 0 0,1 0 0,-1 0 0,1 0 0,2 1 0,-3-1 0,0-1 0,0 0 0,0 0 0,0 0 0,0 0 0,0 0 0,0 0 0,0 0 0,-1 0 0,1 0 0,0-1 0,0 1 0,0 0 0,0-1 0,0 1 0,0 0 0,-1-1 0,1 1 0,0-1 0,0 1 0,-1-1 0,1 0 0,0 1 0,-1-1 0,1 0 0,0-1 0,12-12 986,-4 4-5931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8136,'0'0'11081,"-11"8"-10712,-14 10 14,2 0 0,0 2 0,-26 28 0,34-29-161,0 1 0,0 1 0,2 0 0,1 1 0,1 0 0,0 1 0,2 0 0,1 0 1,0 1-1,-5 36 0,3-8 165,3 0 0,1 1 0,3 0 0,3 0 0,1 0 0,3-1 0,15 72 0,-16-112-184,0 1 0,1-1 0,1-1 0,8 16 0,-10-20-10,1-1 0,0 0-1,0 0 1,1 0-1,0 0 1,-1-1 0,2 0-1,9 8 1,-13-11-86,0-1 0,1 1 0,-1-1 0,0 0 0,1 0 0,-1 0 0,1 0 0,-1 0 0,1-1 1,-1 1-1,1-1 0,0 1 0,-1-1 0,1 0 0,-1 0 0,1 0 0,0-1 0,-1 1 0,1-1 0,-1 1 0,4-2 0,1-2 72,0 1-1,0-1 0,0-1 0,-1 1 0,9-9 0,-8 7-219,-1 1 0,0 0 0,1 1-1,0 0 1,10-5 0,6 0-1068,-16 7-2806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27 155 8640,'0'0'16439,"-5"13"-16203,0-1-133,1 1-1,1-1 0,0 1 1,0 0-1,1 0 0,1 0 1,0 0-1,1 0 0,1 0 1,-1 1-1,6 19 0,1 7 361,-7-33-353,1 0 0,0-1 0,0 1 0,1-1 0,0 1 1,0-1-1,1 0 0,-1 1 0,7 9 0,-2-5 134,-7-10-217,1 0 0,-1 0 0,0 0-1,1 0 1,-1 0 0,1 0-1,-1 0 1,1-1 0,0 1 0,-1 0-1,1 0 1,0 0 0,0-1 0,-1 1-1,1 0 1,0-1 0,0 1-1,0-1 1,0 1 0,0-1 0,0 1-1,0-1 1,0 0 0,0 1 0,0-1-1,0 0 1,0 0 0,0 0-1,0 0 1,0 0 0,0 0 0,0 0-1,0 0 1,0 0 0,0 0-1,0-1 1,0 1 0,0 0 0,0-1-1,1 0 1,32-12 318,-23 9-250,0 0-1,0 0 0,0-1 0,-1-1 1,0 1-1,0-2 0,0 0 1,-1 0-1,9-8 0,-3-3 27,-1 0 0,-1-1 0,0 0 0,-2-1 0,0-1 0,-1 0 0,-2 0 0,0-1 0,-1 0 0,6-28 0,-6 14 54,-3 20-45,0 0-1,-2-1 1,1-17-1,0 24-129,-2 9 0,0 0 0,-1 0 0,1 0 0,-1 0 0,1 0 0,-1 0 0,0 0 0,1 0 0,-1-1 0,0 1 0,0 0 0,0 0 0,0 0 0,0-1 0,0 1 0,0 0 0,0 0 0,0 0 0,-1-1 0,1 1 0,-1-2 0,2 5 0,-1-1 0,1 0 0,0 0 0,-1 0 0,1 0 0,-1 1 0,0-1 0,1 0 0,-1 0 0,0 1 0,0-1 0,0 0 0,0 1 0,0-1 0,0 3 0,-5 25 0,3-16 0,-1 12 0,0-1 0,2 1 0,1 0 0,4 31 0,-3-46 0,1 8 0,1 0 0,1-1 0,0 0 0,7 18 0,-10-32 0,1 0 0,-1 1 0,1-1 0,0 0 0,-1 0 0,1 0 0,1 0 0,-1 0 0,0 0 0,1-1 0,-1 1 0,1-1 0,0 1 0,0-1 0,0 0 0,0 0 0,0-1 0,0 1 0,1 0 0,-1-1 0,0 0 0,1 0 0,-1 0 0,1 0 0,-1-1 0,6 1 0,28-8 1006,-3 0-6041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8840,'0'0'9326,"-10"6"-8915,-31 21-1,39-26-349,1 0-1,-1 0 0,1 0 0,-1 0 0,1-1 0,-1 1 0,1 0 1,-1-1-1,1 1 0,-1-1 0,0 0 0,1 0 0,-1 1 1,0-1-1,1 0 0,-1-1 0,0 1 0,-1 0 0,2 0-10,0-1-1,0 1 0,0 0 1,0 0-1,0 0 1,0 0-1,0 0 0,0 0 1,1 0-1,-1 0 1,0 1-1,0-1 0,0 0 1,0 0-1,-1 1 1,-27 8 5088,32-10-4080,9-1-800,185-17 1183,-67 13-231,-107 5-623,1-2 0,43-11 0,-58 10-498,3-1-379,-5 8-4325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9440,'0'0'4688,"-10"5"-4222,0 1-285,2-1 91,0 0 0,-1 0 0,1-1-1,-1-1 1,-17 6 0,32-11 2582,31-10-1326,54-9 1,-63 19-1079,-1 1 1,1 1 0,-1 2 0,1 1 0,-1 1 0,47 13 0,-64-14-9,0-1 1,0 1 0,0-2-1,0 1 1,18-1-1,-4-9 654,-4 2-5017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11352,'0'0'8343,"-4"12"-7919,-6 18 259,2 0 1,-7 51-1,13-51-84,0 0-1,5 47 1,-2-66-342,1 0-1,0 0 0,0 0 0,2 0 1,-1-1-1,1 1 0,0-1 1,1 0-1,1 0 0,7 11 1,-12-20-189,0 1 1,0-1-1,0 1 1,1-1-1,-1 0 1,0 0 0,1 0-1,-1 1 1,1-1-1,-1 0 1,1-1-1,0 1 1,-1 0 0,1 0-1,0-1 1,-1 1-1,1-1 1,0 1 0,0-1-1,2 0 1,-1 0 1,0 0 1,0-1 0,-1 0-1,1 1 1,0-1 0,0 0-1,-1 0 1,1-1-1,-1 1 1,1 0 0,3-4-1,4-3 86,-1 0-1,0-1 0,-1 0 0,13-18 0,-6 8 40,7-10-4,-1-1 1,-1-1 0,26-56 0,-24 40 3,-13 30-66,-1 0 0,7-20 0,-1 7 66,-12 27-153,0-1 0,0 0 0,0 0 0,-1 1 0,1-1 0,-1 0 0,0-1 0,0 1 0,0-8 0,-1 12-22,1 0-5,-1 0 1,0 0-1,0 0 0,0 0 0,0-1 1,0 1-1,0 0 0,0 0 0,0 0 1,0 0-1,0 0 0,0 0 0,0 0 1,0 0-1,0-1 0,0 1 0,0 0 1,0 0-1,0 0 0,0 0 0,-1 0 1,1 0-1,0 0 0,0 0 0,0 0 1,0-1-1,0 1 0,0 0 0,0 0 1,0 0-1,0 0 0,0 0 0,0 0 1,0 0-1,-1 0 0,1 0 0,0 0 1,0 0-1,0 0 0,0 0 0,0 0 1,0 0-1,0 0 0,0 0 0,0 0 1,-1 0-1,1 0 0,-12 19-15,1 0 0,1 1 0,-11 27 0,18-38 0,1 0 0,0 0 0,0 0 0,0 0 0,1 0 0,1 0 0,-1 0 0,2 0 0,-1 0 0,1 0 0,0 0 0,1 0 0,0 0 0,1 0 0,4 11 0,1-2 0,0-1 0,1 1 0,1-1 0,1-1 0,0 0 0,15 15 0,-20-25 0,0 0 0,0 0 0,1-1 0,0 0 0,0 0 0,11 4 0,12 9 0,-16-12 1015,-14-6-1149,1 0 1,-1 0-1,1 0 1,-1 0-1,1-1 1,-1 1-1,0 0 1,1 0-1,-1-1 1,1 1-1,-1 0 1,0-1-1,1 1 1,-1 0-1,0-1 1,0 1-1,1-1 1,-1 1-1,0 0 1,0-1-1,1 1 1,-1-1-1,0 1 1,0-1-1,0 1 1,0-1-1,0 1 1,0-1-1,0 1 1,0-1-1,0 1 1,0 0-1,0-1 0,0 1 1,0-1-1,0 1 1,0-1-1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34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124 887 4008,'0'0'8584,"-1"-17"-7912,0 1-505,1 0 1,0 0 0,1 0 0,1 0 0,1 0 0,0 0-1,7-19 1,89-258 2432,-76 222-2095,-2 3 371,-2 0-1,13-104 0,-29 157-629,-2 13-182,0 0 0,-1 0 0,1 0 0,-1 0 0,0 0-1,0 0 1,0 0 0,0 0 0,0 0 0,0 0 0,0 0 0,0 0 0,-1 0 0,1 0 0,-2-3 0,2 5-45,-1 0 1,1 0-1,0 0 0,-1 0 0,1 0 1,-1 0-1,1 0 0,0 0 0,-1 0 1,1 0-1,-1 0 0,1 0 0,0 1 1,-1-1-1,1 0 0,0 0 1,-1 0-1,1 0 0,0 1 0,-1-1 1,1 0-1,0 0 0,-1 1 0,1-1 1,0 0-1,0 1 0,-1-1 1,1 0-1,0 1 0,0-1 0,0 1 1,-11 14 191,-10 21 3,2 1 0,1 1 0,3 0-1,-17 62 1,-27 170 320,12-48-121,13-84-160,-34 125 431,65-248-558,3-10-15,4-7 115,80-119 58,6 5 1,109-108-1,-160 183-223,92-104 192,-120 127-129,-10 13 17,-8 12-55,-7 8-54,0 1-1,2 0 0,0 1 0,1 0 0,1 1 1,0 0-1,1 0 0,1 1 0,-6 23 0,13-39-24,1 0 0,-1 0 0,1 0 0,0 0 0,0 0 0,0 0 0,1 0 0,-1 0 0,1 0 0,0 0 0,-1 0 0,1 0 0,1 0 0,-1 0 0,0 0 0,1 0 0,-1-1 0,1 1 0,0-1 0,0 1 0,0-1 0,0 0-1,0 0 1,0 1 0,1-2 0,-1 1 0,5 2 0,-5-2 5,1-1 0,-1 0-1,1 0 1,-1 0 0,1 0-1,0 0 1,-1-1 0,1 1-1,0-1 1,-1 1 0,1-1-1,0 0 1,0 0 0,-1-1-1,1 1 1,0 0 0,-1-1-1,1 0 1,0 0 0,-1 1-1,1-2 1,-1 1 0,1 0-1,-1 0 1,0-1 0,1 1-1,-1-1 1,0 0 0,0 0-1,0 1 1,2-4-1,0 0 13,-1 1-1,0-1 1,0 0-1,0 0 1,-1 0-1,0 0 1,0 0-1,0-1 1,0 1-1,-1 0 1,0-1-1,0-6 1,0-1 56,-1 0 0,-1 0 0,-4-26 0,5 36-74,0 1 0,0-1 1,1 1-1,-1-1 0,1 1 1,-1 0-1,1-1 0,0 1 1,0 0-1,0 0 0,0-1 1,0 1-1,0 0 0,3-2 0,-1-1-1,0 1-1,0 0 1,1 0-1,0 0 1,5-4-1,-1 4 5,-1 0 0,1 0 0,0 1 0,0 0 0,0 0 0,0 1 1,1 0-1,-1 0 0,0 1 0,1 0 0,0 1 0,12 1 0,-8-1 10,0 1 0,0 1 1,-1 0-1,1 1 0,-1 0 1,1 1-1,19 9 0,-21-6 22,0 1 0,0 0 0,0 1 0,-1 0 0,-1 0 0,11 13 0,21 20 252,-38-40-268,-1 0 1,1 0-1,-1 0 1,1-1-1,0 1 0,0-1 1,0 0-1,-1 0 1,1 0-1,0 0 0,1 0 1,-1-1-1,0 1 0,0-1 1,0 0-1,0 0 1,0 0-1,0 0 0,0 0 1,1-1-1,-1 0 0,0 1 1,4-3-1,-2 1-397,0 0-1,0 0 0,0-1 0,0 0 0,-1 0 1,1 0-1,-1 0 0,0-1 0,1 0 1,-2 0-1,6-6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13168,'0'0'5061,"-1"11"-4556,0-2-409,-2 5 307,2 0 1,0 0 0,0 0 0,3 19 0,-1-30-284,0-1 1,0 1 0,0 0-1,0-1 1,0 1 0,1-1-1,-1 1 1,1-1 0,0 0 0,-1 1-1,1-1 1,0 0 0,0 0-1,1 0 1,-1-1 0,0 1-1,1-1 1,-1 1 0,1-1-1,-1 0 1,1 1 0,0-1-1,-1-1 1,1 1 0,0 0-1,0-1 1,0 1 0,-1-1-1,1 0 1,0 0 0,0 0 0,0 0-1,0-1 1,4 0 0,5-3 171,-6 3-170,-1 0 0,1-1 1,0 0-1,-1 0 1,1 0-1,-1-1 0,0 0 1,0 0-1,0 0 1,0-1-1,0 0 0,-1 0 1,1 0-1,4-7 1,-8 11-110,7-11 271,0-1 0,-1 0 0,8-18 0,-14 27-211,0 0 0,0 0-1,0 0 1,0 0 0,0 0 0,0 0 0,-1-1 0,0 1 0,0 0 0,0-1 0,0 1-1,0 0 1,0 0 0,-1-1 0,0 1 0,1 0 0,-1 0 0,-1 0 0,1 0 0,-3-5-1,3 7-39,1 0 0,-1 0 0,0 0 0,1 0-1,-1 1 1,0-1 0,0 0 0,0 1-1,1-1 1,-1 0 0,0 1 0,0-1 0,0 1-1,0-1 1,0 1 0,0 0 0,0-1-1,0 1 1,0 0 0,0 0 0,-1 0 0,1 0-1,-2 0 1,1 0 24,-1 1 0,0-1-1,0 1 1,1 0 0,-1 0-1,0 0 1,1 1 0,-1-1-1,-2 2 1,-3 3 96,1 0 0,0 0 0,0 0 0,-10 13 0,16-18-162,0 1 0,0-1 0,0 0 0,0 1 0,0-1 0,1 1 0,-1-1 0,1 1 0,-1 0 0,0 2 0,1 5-4646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7936,'0'0'17234,"12"-10"-16885,-1 0-252,-5 4-53,-1 1 0,1 0 1,0 0-1,0 1 0,0 0 0,1 0 0,0 0 0,0 1 0,0 0 1,0 1-1,9-3 0,9 1 183,1 1 0,0 2-1,0 0 1,0 2 0,-1 0 0,1 2 0,27 7-1,-14 1 391,-31-8-294,0 0 0,0-1 1,0 0-1,10 1 0,-14-3-706,-1 0-1,1 0 0,-1-1 1,1 1-1,-1-1 0,0 0 1,1 1-1,3-3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9744,'0'0'13153,"1"14"-12663,-1-5-390,0-3-38,0 0 0,0 0 0,1 0 0,0 0 0,0-1 1,0 1-1,1 0 0,-1-1 0,2 1 0,-1-1 0,0 1 0,1-1 0,0 0 0,4 6 0,110 151 2469,-87-116-1884,-15-20-195,-1 0-1,-1 1 0,14 43 1,-3-8 241,-15-38-486,-1 1-1,-1 0 1,-2 1-1,0-1 1,-2 1-1,1 38 1,-4-16 199,-3 0 0,-13 75 0,15-119-406,0 0 0,0 1 0,0-1 0,0 0 0,0 0 0,-1 1 0,0-1 0,0 0 0,0-1 0,-1 1 0,1 0 0,-1-1 0,0 1 0,0-1 0,-5 4 0,3-5 955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9240,'0'0'9363,"9"2"-8975,-2 0-307,1 0 20,0 0 1,-1 0-1,1-1 1,0 0-1,0-1 1,14 0-1,382-46 3751,-353 44-2881,73 5 0,-48 0-196,270-10 1208,-1-24-669,-41 11-464,-181 15-533,210-3 564,-104 2-311,-5 0-77,-94 0-493,194-20 0,-289 21 0,47 2 0,26-4 0,-72-2 0,-34 5 1003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9144,'0'0'16207,"-11"6"-15649,-31 23-13,39-27-467,1 0 1,0 0-1,0 0 0,0 0 1,1 0-1,-1 0 1,0 0-1,1 1 0,-1-1 1,1 1-1,0-1 1,0 1-1,0-1 0,0 1 1,0 0-1,1 0 1,-1 3-1,1 1 130,0 0 0,0-1 0,0 1 0,4 12 0,-3-16-138,7 44 726,-5-23-205,2-1 1,0 1-1,2-1 1,13 34-1,-18-53-584,1 0-1,0 0 0,0 0 1,0-1-1,5 5 1,12 17-15,-13-19 8,-7-6 0,0 0 0,1 0 0,-1 0 0,0 0 0,0 0 0,0 0 0,0 0 0,0 1 0,0-1 0,1 0 0,-1 0 0,0 0 0,0 0 0,0 0 0,0 0 0,0 0 0,1 0 0,-1 0 0,0 0 0,0 0 0,0 0 0,0 0 0,1 0 0,-1 0 0,0 0 0,0 0 0,0 0 0,0 0 0,1 0 0,-1 0 0,0 0 0,0 0 0,0 0 0,0 0 0,0-1 0,1 1 0,-1 0 0,0 0 0,0 0 0,0 0 0,0 0 0,0 0 0,0 0 0,0-1 0,0 1 0,1 0 0,-1 0 0,0 0 0,0 0 0,0 0 0,0-1 0,0 1 0,0 0 0,0 0 0,0 0 0,0 0 0,0-1 0,0 1 0,2-9 26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1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10752,'0'0'8429,"9"-11"-7929,-3 3-389,11-12 337,1 0 1,20-18 0,-34 35-344,6-6 273,1 1 0,0 0 0,0 0-1,0 1 1,15-6 0,-9 5 425,1 1 1,28-7-1,-39 13-532,0 0-1,0 0 1,0 0 0,0 1-1,0 0 1,0 0-1,1 1 1,-1 0-1,0 0 1,8 2-1,45 22 874,-49-20-842,1 0 0,0 0 0,-1-1 0,1 0 1,1-1-1,-1 0 0,0-1 0,22 1 0,-17-5-302,-1 0 0,0 0 0,1-2 0,-1 0 0,0-1 0,-1 0 0,1-1 0,15-10 0,-20 11 0,0-2 0,0 0 0,-1 0 0,0-1 0,0 0 0,-1 0 0,0-1 0,-1-1 0,0 1 0,0-1 0,8-16 0,-14 22 121,-1 1 1,1-1-1,-1-1 1,0 1-1,0 0 0,1-6 1,-1-12-4907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4:5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147 787 5624,'0'0'7768,"-10"10"-7487,3-3-225,0 1 0,0 0 0,1 0 0,0 1 1,0 0-1,1 0 0,0 0 0,1 1 0,-3 10 0,-14 73 556,4 0-1,-5 103 1,19-167-481,-7 166 914,9-185-954,0 0 47,0 0 0,1 0 0,0 1 0,0-1 0,3 15-1,-3-25-129,0 0 0,0 0 0,0 0-1,0 0 1,0 0 0,0 0 0,0 1-1,0-1 1,0 0 0,0 0 0,0 0-1,0 0 1,0 0 0,0 0 0,0 0-1,0 0 1,0 1 0,0-1-1,0 0 1,0 0 0,0 0 0,0 0-1,0 0 1,0 0 0,0 0 0,0 0-1,0 0 1,0 0 0,0 1 0,1-1-1,-1 0 1,0 0 0,0 0 0,0 0-1,0 0 1,0 0 0,0 0-1,0 0 1,0 0 0,0 0 0,1 0-1,-1 0 1,0 0 0,0 0 0,0 0-1,0 0 1,0 0 0,0 0 0,0 0-1,0 0 1,0 0 0,1 0 0,-1 0-1,0 0 1,0 0 0,0 0 0,0 0-1,0 0 1,0 0 0,0 0-1,0 0 1,0 0 0,1 0 0,-1 0-1,0 0 1,0-1 0,0 1 0,0 0-1,0 0 1,3-11 180,1-18-91,1-67 100,3 0 1,5 1-1,4 1 0,47-150 1,-21 88-18,-31 106-49,1 2 0,3-1 0,24-51 0,-39 98-113,0 0 1,0 0 0,0-1-1,0 1 1,1 0 0,-1 0 0,1 0-1,0 0 1,-1 1 0,1-1-1,0 0 1,0 1 0,0-1-1,0 1 1,5-2 0,-6 3-11,1-1-1,-1 1 1,1 0 0,0 0 0,-1 0-1,1 0 1,0 0 0,-1 1 0,1-1-1,-1 0 1,1 1 0,0-1 0,-1 1 0,1 0-1,-1-1 1,1 1 0,-1 0 0,0 0-1,1 0 1,-1 0 0,0 0 0,0 0-1,0 0 1,2 2 0,6 7 0,-1 0-1,0 0 1,-1 1-1,0 0 1,-1 1-1,10 22 1,-3 0 21,10 45 1,-14-43-3,-2 1 0,-1 0 1,1 70-1,-7-90-12,0 0 0,-2-1 0,0 1 0,-1 0 1,-1-1-1,0 0 0,-1 0 0,-1 0 0,0 0 0,-2-1 1,-8 15-1,13-25-5,-1-1 0,1 1 0,-1-1 0,0 0 1,0 0-1,-1-1 0,1 1 0,-1-1 0,0 0 0,1 0 1,-1 0-1,-1-1 0,1 0 0,0 0 0,0 0 0,-1-1 1,1 0-1,-1 0 0,0 0 0,1 0 0,-1-1 1,0 0-1,1 0 0,-1-1 0,1 1 0,-1-1 0,-6-3 1,-2 1 19,1-1-1,1 0 1,-1-2 0,1 1 0,0-1 0,0-1 0,0 0 0,1-1 0,0 0 0,-14-14 0,24 21-27,0 0 1,1 1-1,-1-1 0,0 0 0,0 0 0,1 1 0,-1-1 0,0 0 0,1 0 0,-1 0 0,1 0 0,-1 0 1,1 0-1,0 0 0,-1 0 0,1 0 0,0 0 0,0 0 0,-1 0 0,1 0 0,0 0 0,0 0 0,0 0 1,0 0-1,1 0 0,-1 0 0,0 0 0,0 0 0,1 0 0,-1 0 0,0 0 0,1 0 0,-1 0 1,1 0-1,-1 0 0,1 0 0,0 0 0,0-1 0,1 1-4,0-1-1,0 1 1,1-1 0,-1 1-1,0 0 1,1 0 0,-1 0 0,0 0-1,1 0 1,-1 0 0,1 0-1,-1 1 1,1 0 0,0-1 0,2 1-1,25 2-28,-1 1 0,33 7 0,-43-6 20,0 0 0,1-1 0,-1-1-1,0-1 1,1-1 0,-1-1 0,37-5-1,-46 2 4,0 0 1,0 0-1,-1-1 0,1 0 0,-1 0 0,0-1 0,-1-1 0,0 1 0,0-1 1,0-1-1,-1 1 0,0-1 0,9-14 0,3-6 23,-1-1-1,27-59 1,-26 39 11,-3-1 1,-1-1-1,-3 0 0,-1-1 1,3-59-1,-12 80 11,-1 1 1,-1-1-1,-2 1 1,-8-50-1,-3 24 64,-28-82 0,39 131-100,-1 1 0,0-1 1,0 1-1,0 0 0,-1 0 0,0 0 1,0 0-1,-1 1 0,1 0 0,-1 0 0,-7-6 1,11 11-5,1-1 1,-1 1-1,1 0 0,0 0 1,-1 0-1,1 0 1,-1-1-1,1 1 1,-1 0-1,1 0 1,-1 0-1,1 0 0,-1 0 1,1 0-1,-1 0 1,1 0-1,-1 0 1,1 1-1,-1-1 1,1 0-1,-1 0 0,1 0 1,-1 1-1,1-1 1,-1 0-1,1 0 1,0 1-1,-1-1 0,-10 16-29,-2 22-19,4 11-17,2 2 0,2-1 0,2 1 0,3 0-1,6 58 1,3-31-47,38 154 0,-32-171 65,-8-28 6,1-2 1,2 1 0,1-1-1,26 53 1,-34-80 49,-1 0 1,1 0-1,0 0 0,0-1 1,0 1-1,0-1 0,1 1 1,-1-1-1,1 0 0,0 0 1,0-1-1,0 1 0,0-1 1,0 0-1,1 0 0,-1 0 1,1-1-1,4 2 0,-5-3 0,-1 0 0,1 0-1,0 0 1,-1 0 0,1-1-1,-1 0 1,1 1 0,-1-1-1,1 0 1,-1-1-1,1 1 1,-1-1 0,0 1-1,0-1 1,0 0 0,0 0-1,0 0 1,0-1 0,0 1-1,-1-1 1,1 1-1,-1-1 1,0 0 0,3-3-1,21-35 43,42-85 0,8-16 169,-74 138-213,1 0-1,0 1 1,0-1 0,0 1-1,0 0 1,1 0-1,-1 0 1,1 0-1,-1 1 1,1 0 0,0-1-1,0 1 1,0 0-1,1 1 1,-1-1-1,0 1 1,1 0 0,-1 0-1,1 0 1,-1 1-1,1-1 1,-1 1-1,1 0 1,-1 1 0,1-1-1,5 2 1,-3-1-12,1 1 1,-1 1-1,0-1 1,0 1-1,0 0 0,0 1 1,-1-1-1,1 1 1,-1 1-1,0-1 1,0 1-1,-1 0 1,0 1-1,1-1 1,3 7-1,7 7-45,-13-15 48,1 0 0,-1-1 1,0 1-1,0 0 0,-1 1 0,1-1 1,-1 0-1,0 1 0,2 6 1,-4-11 5,0 1 0,0-1 0,0 0 0,0 1 0,1-1 0,-1 0 0,0 1 0,0-1 0,0 0 0,0 1 0,0-1 0,0 0 0,0 1 0,-1-1 0,1 0 0,0 1 0,0-1 0,0 0 1,0 1-1,0-1 0,0 0 0,-1 1 0,1-1 0,0 0 0,0 1 0,0-1 0,-1 0 0,1 0 0,0 1 0,-1-1 0,1 0 0,0 0 0,0 0 0,-1 1 0,1-1 0,0 0 0,-1 0 0,1 0 0,0 0 0,-1 0 1,1 0-1,0 0 0,-1 1 0,1-1 0,-1 0 0,1 0 0,0 0 0,-1-1 0,1 1 0,0 0 0,-1 0 0,1 0 0,-24-7 110,16 4-106,-28-7 91,21 5-80,-1 0 1,0 2-1,0 0 0,-25-2 1,38 5-22,-1 0 1,1 0-1,-1 1 1,1-1-1,-1 1 1,1-1-1,0 1 1,-1 0-1,1 0 1,0 1-1,0-1 1,-1 1-1,1 0 1,0-1-1,0 1 1,1 1 0,-1-1-1,0 0 1,1 1-1,-1-1 1,1 1-1,0 0 1,0-1-1,0 1 1,0 0-1,-1 5 1,-1 0-4,1 0 1,1 1-1,0-1 1,0 0-1,1 1 1,0 0 0,0-1-1,1 1 1,1 14-1,0-9 3,2 0 0,-1 0 0,2-1 1,0 1-1,7 14 0,-7-19-7,1 0 0,-1-1 1,2 0-1,0 0 1,0 0-1,0-1 1,13 12-1,-15-15-1,1 0 0,0 0 0,0-1 1,0 1-1,1-1 0,-1 0 0,1 0 0,0-1 0,0 0 1,0 0-1,0 0 0,11 1 0,-14-3 13,0 0 0,0-1 0,0 1 0,0-1 0,0 0 0,0 0 0,0 0 0,0 0 0,-1 0 0,1-1 0,0 1 0,-1-1 0,1 0 0,-1 0 0,0 0 0,1 0 0,-1 0 0,0 0 0,0-1 0,-1 1 0,1-1 0,0 1-1,-1-1 1,1 0 0,1-4 0,1-3 12,0 0-1,-1 0 0,0 0 0,0-1 0,-1 0 0,1-10 1,-2-2 31,0 1 0,-6-41-1,3 49-16,0 1-1,-1 0 1,0 0-1,-1 1 1,-1-1-1,-6-13 1,-6 3 19,17 23-47,-1 0 1,1-1-1,0 1 0,0 0 1,-1-1-1,1 1 0,0 0 0,-1-1 1,1 1-1,0 0 0,-1 0 1,1 0-1,0-1 0,-1 1 1,1 0-1,-1 0 0,1 0 0,-1 0 1,1-1-1,0 1 0,-1 0 1,1 0-1,-1 0 0,1 0 1,0 0-1,-1 0 0,1 0 0,-1 0 1,1 0-1,-1 1 0,1-1 1,0 0-1,-1 0 0,1 0 1,-1 0-1,1 1 0,0-1 0,-1 0 1,1 0-1,0 1 0,-1-1 1,1 0-1,0 0 0,-1 1 0,1-1 1,0 1-1,0-1 0,-1 0 1,1 1-1,0-1 0,0 0 1,0 1-1,0-1 0,-1 1 0,1-1 1,0 0-1,0 1 0,0-1 1,0 1-1,0 2-5,0-1-1,0 1 1,0-1-1,0 1 1,0-1-1,1 1 1,-1-1-1,1 1 1,0-1-1,-1 0 1,3 4-1,13 29-76,-10-24 65,3 8-31,1 0-1,1-1 0,19 26 1,-26-38 36,1-1 1,-1 0-1,1-1 1,0 1-1,0-1 1,1 0-1,-1 0 1,1 0-1,0-1 1,0 0-1,0 0 1,0 0-1,0-1 1,1 0-1,7 1 1,-8-3 11,-1 0 0,0 0 0,0 0 1,0-1-1,1 0 0,-1 0 0,0 0 0,0-1 1,0 1-1,0-1 0,0 0 0,-1-1 0,1 1 1,-1-1-1,1 0 0,-1 0 0,0-1 1,0 1-1,0-1 0,5-6 0,1-3 14,0 0-1,-1 0 0,0-1 0,-1 0 1,9-20-1,-4 3 58,-1-1 0,-2 0 0,10-53 0,-19 78-48,-1 3-9,1-1 1,0 1-1,0 0 0,0 0 0,0-1 0,1 1 0,-1 0 0,1 0 0,0 1 1,3-6-1,-4 9-11,-1 0 0,1 0 1,-1-1-1,0 1 0,1 0 0,0 0 1,-1 0-1,1 0 0,-1 0 1,1 0-1,-1 0 0,1 0 1,-1 0-1,1 0 0,-1 0 0,1 0 1,-1 0-1,1 0 0,-1 1 1,1-1-1,-1 0 0,1 0 1,-1 1-1,1-1 0,-1 0 1,0 0-1,1 1 0,-1-1 0,1 1 1,-1-1-1,0 0 0,1 2 1,13 13 20,-14-14-21,11 17-4,0 1-1,-1 0 1,-1 0-1,-1 1 1,-1 1 0,-1-1-1,-1 1 1,4 24 0,-8-39 3,0-1 1,0 0 0,-1 1-1,0-1 1,0 1 0,0-1-1,-1 0 1,0 1 0,0-1-1,0 0 1,-3 8 0,3-10 2,-1 0-1,0 0 1,0 0-1,0 0 1,0-1 0,0 1-1,-1-1 1,1 1 0,-1-1-1,0 0 1,1 0 0,-1 0-1,0-1 1,0 1 0,0-1-1,0 1 1,-1-1 0,1 0-1,-4 1 1,-11 3 44,4-1 34,1-1 0,-1 0 0,1 0 0,-16 0 1,29-4-82,-1 1 0,1 0 0,-1 0 0,1 0 0,0 0 1,-1 0-1,1 0 0,-1 0 0,1 0 0,0 0 1,-1 0-1,1 0 0,-1 0 0,1 0 0,0 0 0,-1 0 1,1 0-1,-1 1 0,1-1 0,0 0 0,-1 0 0,1 0 1,0 1-1,-1-1 0,1 0 0,0 1 0,-1-1 1,1 0-1,0 0 0,0 1 0,-1-1 0,1 0 0,0 1 1,0-1-1,0 1 0,-1-1 0,1 0 0,0 1 0,0-1 1,0 1-1,0-1 0,0 0 0,0 1 0,0-1 1,0 1-1,0-1 0,0 0 0,0 1 0,0-1 0,0 1 1,0-1-1,1 1 0,-1 0 1,1 0 0,0 1-1,-1-1 1,1 0 0,0 0 0,0 0 0,0 0-1,0 0 1,0-1 0,0 1 0,0 0 0,0 0-1,1-1 1,-1 1 0,0 0 0,0-1 0,3 1-1,5 1-3,1-1-1,-1-1 1,1 1-1,-1-1 1,1-1-1,-1 0 1,1 0-1,-1-1 1,1 0-1,-1-1 1,0 0-1,0 0 1,0-1-1,-1 0 1,1-1-1,11-8 1,13-10-11,-1-2 0,45-44 1,-73 65 12,33-37 29,-29 32-17,0-1-1,0 1 0,1 1 1,0 0-1,19-14 1,-27 21-9,1 0 0,-1 1 0,0-1 0,1 0 1,-1 1-1,0-1 0,1 1 0,-1-1 0,1 1 0,-1 0 1,1 0-1,-1-1 0,1 1 0,-1 0 0,0 0 0,1 1 1,-1-1-1,1 0 0,-1 0 0,1 1 0,-1-1 1,1 1-1,-1-1 0,3 2 0,-2 0-1,-1-1 1,1 1-1,0 0 0,0 0 1,-1 0-1,1 0 0,-1 1 1,0-1-1,0 0 0,0 1 1,0-1-1,0 0 0,1 4 1,1 7 0,-1 1-1,0 0 1,-1 0 0,0 16 0,-4 17-9,1-16 12,2-24 36,2-7 43,9-36-25,-6 16-30,2 1 1,-1 0-1,2 0 1,1 1-1,0 0 1,19-28-1,-27 45-27,0 0-1,-1 0 0,1 1 0,0-1 1,0 0-1,-1 0 0,1 1 0,0-1 1,0 0-1,0 1 0,0-1 0,0 1 1,0-1-1,0 1 0,0-1 0,0 1 1,0 0-1,0-1 0,0 1 1,0 0-1,1 0 0,-1 0 0,0 0 1,0 0-1,0 0 0,1 0 0,0 1-2,-1 0 0,0-1 0,0 1-1,0 0 1,0 0 0,0-1-1,0 1 1,0 0 0,0 0-1,0 0 1,0 0 0,0 0 0,-1 0-1,1 1 1,-1-1 0,1 0-1,0 0 1,-1 0 0,0 1 0,1-1-1,-1 2 1,4 11-10,-2 0 0,0 0 0,0 21 0,-2-35 10,0 0-1,0 0 1,0 0 0,0 0-1,0 1 1,0-1 0,0 0-1,0 0 1,0 0 0,0 1-1,0-1 1,0 0-1,0 0 1,0 0 0,0 1-1,0-1 1,0 0 0,0 0-1,0 0 1,0 1 0,0-1-1,0 0 1,0 0 0,1 0-1,-1 0 1,0 1 0,0-1-1,0 0 1,0 0 0,0 0-1,0 0 1,1 0 0,-1 0-1,0 1 1,0-1 0,0 0-1,1 0 1,-1 0 0,0 0-1,0 0 1,0 0 0,0 0-1,1 0 1,-1 0-1,0 0 1,1 0 0,9-7 4,7-15 28,10-26 77,-24 40-98,1 1 1,0-1 0,0 1 0,0 0 0,1 0-1,0 1 1,0-1 0,1 1 0,0 0 0,6-5 0,-11 11-14,-1-1 0,1 1 0,0 0 1,0 0-1,-1-1 0,1 1 0,0 0 1,0 0-1,-1 0 0,1 0 0,0 0 1,0 0-1,-1 0 0,1 0 0,0 0 1,0 0-1,-1 0 0,1 1 1,0-1-1,0 0 0,-1 0 0,1 1 1,0-1-1,-1 1 0,1-1 0,-1 0 1,1 1-1,0-1 0,-1 1 0,1 0 1,-1-1-1,1 1 0,-1-1 0,1 1 1,-1 0-1,0-1 0,1 1 0,-1 1 1,14 29-14,-13-28 15,4 12-1,1-1 0,1 0 0,0 0-1,0-1 1,15 19 0,-18-26 1,0 0 0,1-1 0,-1 0 0,1 0 0,11 8 0,-14-11 0,1-1 0,-1 0 0,1 0 0,-1 0 0,1 0 0,-1 0 0,1-1 0,0 1 0,0-1 0,-1 0 0,1 1 0,0-1 0,-1-1 0,1 1 0,0 0 0,0-1 0,4-1 0,19-6-6,-1-1 0,0-2-1,-1-1 1,32-20-1,25-12-11,-33 17 23,-36 19 12,-1 1 0,2 1 0,-1 0 0,1 1-1,18-6 1,-29 11-13,1-1 0,-1 1 0,1 0 0,-1 0 0,1 1 0,-1-1 0,1 0 0,-1 1 0,1 0 0,-1-1 0,3 2 0,-4-1-2,0-1-1,1 1 0,-1-1 0,0 1 0,0-1 1,0 1-1,0 0 0,0-1 0,0 1 0,-1 0 0,1 0 1,0 0-1,0 0 0,0 0 0,-1 0 0,1 0 0,0 0 1,-1 0-1,1 0 0,-1 0 0,0 0 0,1 0 0,-1 0 1,0 1-1,1 0 0,-1-2 0,-1 1-1,1-1 1,0 1 0,0-1-1,0 1 1,-1-1-1,1 0 1,0 1 0,0-1-1,-1 0 1,1 1 0,0-1-1,0 0 1,-1 1 0,1-1-1,-1 0 1,1 1 0,0-1-1,-1 0 1,1 0 0,-1 0-1,1 1 1,0-1 0,-1 0-1,1 0 1,-1 0 0,1 0-1,-1 0 1,1 0 0,-1 0-1,1 0 1,0 0-1,-1 0 1,1 0 0,-1 0-1,1 0 1,-1 0 0,1 0-1,-1-1 1,-27-6 56,16 4-52,6 2 0,1 1 0,-1-1 0,0 1 0,0 0 0,0 1 0,0-1 1,0 1-1,1 0 0,-1 0 0,0 1 0,1 0 0,-1 0 0,1 0 0,0 1 0,-1 0 0,1 0 0,0 0 1,1 0-1,-1 1 0,1 0 0,-1 0 0,1 0 0,0 1 0,1-1 0,-1 1 0,1 0 0,-6 10 0,6-8-12,0 0-1,0 0 1,0 0-1,1 1 1,0 0-1,0-1 1,1 1 0,0 0-1,1 0 1,-1 0-1,2-1 1,-1 1-1,1 0 1,0 0-1,0 0 1,1-1-1,0 1 1,1-1-1,0 1 1,5 10-1,-4-11 6,0 0-1,1 0 1,-1 0-1,1-1 1,11 11-1,-14-15 5,-1-1 0,1 0-1,0 0 1,0 1-1,-1-1 1,1-1 0,0 1-1,0 0 1,0 0-1,0-1 1,0 1 0,0-1-1,0 0 1,0 1 0,0-1-1,0 0 1,0 0-1,0 0 1,0-1 0,0 1-1,0 0 1,0-1-1,0 1 1,0-1 0,0 0-1,0 0 1,0 0-1,0 0 1,1-1 0,4-3 0,0 0 1,-1-1 0,1 1 0,-1-2 0,-1 1 0,1-1-1,-1 1 1,0-1 0,-1-1 0,1 1 0,-2-1 0,6-13-1,3-12 55,13-58 0,-23 80-33,10-31 159,-12 40-135,-3 5-30,-3 12 0,6-2-7,1 1 1,0-1-1,0 1 1,2-1-1,0 0 1,0 0-1,1 0 0,0 0 1,1 0-1,1-1 1,9 15-1,-10-19-1,0 1 0,1-1 0,0 0 0,0-1 1,0 1-1,1-1 0,1-1 0,-1 1 0,1-1 0,0-1 0,0 1 0,1-1 0,0-1 0,0 0 0,0 0 0,13 4 0,-5-4-5,1-1 0,-1 0 0,1-2 0,-1 0 0,1 0 0,-1-2 0,1 0 0,22-5 0,-11 1-3186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0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352 532 4720,'0'0'5578,"-10"0"-5348,-85-4 884,76 3-735,0 2 1,0 1-1,-20 4 0,34-5-296,-1 0 0,1 1 0,0-1-1,-1 1 1,1 1 0,0-1 0,0 1 0,0 0 0,1 0 0,-1 0 0,1 0 0,-1 1-1,1 0 1,-7 8 0,1 2 66,1 1-1,0 0 0,1 0 1,0 1-1,-9 30 0,14-35-77,1 0 0,0 0 0,1 0 0,0 0-1,0 0 1,1 0 0,1 0 0,0 0 0,1 0 0,3 15 0,-1-12-1,1 0 1,0 0 0,1-1 0,1 0 0,0 0 0,0-1-1,2 0 1,-1 0 0,1-1 0,1 0 0,0 0 0,15 12 0,-19-19-36,0 1 0,0-1 0,0 0 0,0-1 1,1 1-1,-1-1 0,1 0 0,0-1 0,0 0 1,0 0-1,0 0 0,0-1 0,0 0 1,0 0-1,1-1 0,-1 0 0,0 0 0,0-1 1,1 0-1,-1 0 0,0 0 0,0-1 1,0 0-1,0-1 0,-1 0 0,10-4 0,6-8 97,0 0-1,0-1 0,-1-2 0,34-37 0,-48 47-82,0-1 0,-1 0 0,8-14-1,-9 13 10,2 0-1,11-16 0,-16 24-42,0-1 0,0 1-1,-1-1 1,1 0 0,-1 0-1,0 0 1,0 0 0,0 0 0,0 0-1,-1 0 1,1 0 0,-1 0-1,1 0 1,-1 0 0,0-1 0,-1-3-1,1 4 3,0 2 17,0 1-29,0 0 0,0 0 0,0-1 0,0 1 0,-1 0 0,1 0 0,0 0-1,0 0 1,0-1 0,0 1 0,0 0 0,-1 0 0,1 0 0,0 0 0,0 0-1,0-1 1,0 1 0,-1 0 0,1 0 0,0 0 0,0 0 0,-1 0 0,1 0-1,0 0 1,0 0 0,0 0 0,-1 0 0,1 0 0,0 0 0,0 0 0,-1 0-1,-2 4-4,0 0 0,1 1 0,-1-1-1,1 1 1,0 0 0,0-1 0,1 1-1,-1 0 1,1 0 0,0 0 0,0 0-1,1 1 1,-1 9 0,2-8-3,0 0 0,0 1 0,1-1-1,0 0 1,0 0 0,0 0 0,1 0 0,0 0 0,4 6 0,-1-4-4,-1 0 0,1-1 0,1 0 1,0 0-1,0-1 0,0 0 0,1 0 1,0 0-1,0-1 0,0 0 0,1-1 1,0 0-1,0 0 0,11 3 0,-17-7 9,0 0-1,0-1 0,0 1 0,-1-1 0,1 0 0,0 1 0,0-1 0,0 0 0,0-1 0,0 1 1,0-1-1,0 1 0,0-1 0,-1 0 0,1 0 0,0 0 0,0 0 0,-1 0 0,1-1 0,-1 1 1,1-1-1,-1 0 0,0 0 0,0 0 0,0 0 0,0 0 0,0 0 0,0 0 0,0-1 0,-1 1 1,1-1-1,-1 1 0,2-6 0,0 4 5,-2-1 0,1 0-1,-1 1 1,1-1 0,-1 0 0,-1 0 0,1 0 0,-1 0 0,0 0-1,0 0 1,0 0 0,0 0 0,-1 0 0,0 0 0,0 0 0,-1 1-1,1-1 1,-1 0 0,-3-5 0,-2 0 17,-1 0-1,0 1 1,0 0-1,-1 0 1,0 1 0,-1 0-1,0 1 1,0 0-1,0 1 1,-1 0 0,0 0-1,0 1 1,-1 0-1,1 1 1,-1 1-1,-19-4 1,-14 1 141,80-1-247,-6 0 51,34-1-46,83-8-16,-136 15 100,0 1-1,-1 0 1,1 0-1,0 1 1,-1 1-1,14 3 1,-19-3 3,-1-1 0,1 1 1,-1-1-1,0 1 0,1 0 0,-1 1 0,0-1 1,-1 0-1,1 1 0,0 0 0,-1-1 0,1 1 1,-1 0-1,0 1 0,0-1 0,0 0 1,-1 0-1,1 1 0,-1-1 0,2 5 0,-1 1 23,0 0 0,-1 0 0,0 0 0,0 0-1,-1 0 1,0 0 0,-1 0 0,0 1-1,0-1 1,-1 0 0,-4 11 0,4-12 9,1 9 145,2-12 27,3-12-73,5-12-89,1 1-1,1 0 1,1 1 0,1 1 0,0 0 0,17-16-1,-21 22-47,-6 7 1,0 1 0,0 0 0,-1 0 0,1 0 0,1 0 0,-1 0 0,0 1 0,0-1 0,1 1 0,-1 0 0,1 0 0,-1 0 0,1 0 0,-1 1 0,1-1 0,-1 1 0,1 0 0,0 0 0,-1 1 0,1-1 0,-1 1 0,1-1 0,-1 1 0,1 0 0,-1 0-1,0 1 1,1-1 0,-1 1 0,0 0 0,0 0 0,0 0 0,0 0 0,0 0 0,-1 0 0,1 1 0,-1 0 0,1-1 0,-1 1 0,0 0 0,3 5 0,37 66 244,-41-72-236,1 1-1,-1-1 1,1 0 0,0 0-1,0 0 1,0 0 0,0 0-1,3 2 1,-3-3-7,-1 0 1,1-1 0,0 1-1,-1-1 1,1 0 0,0 0-1,-1 1 1,1-1-1,0 0 1,-1-1 0,1 1-1,0 0 1,0 0-1,-1-1 1,3 0 0,2-1 5,-1 0 0,0 0 0,0-1 0,-1 1 0,1-1 0,0 0 0,-1-1 0,0 1 0,1-1 0,6-8 0,1-2 20,18-28 1,-15 16-18,-1 1 1,-1-2 0,-2 0-1,0 0 1,11-50 0,-8 10 58,7-89 0,-18 114-12,-2-1 0,-2 1 1,-1-1-1,-11-56 0,11 91-42,1 0 0,-1 0 1,0 0-1,-1 1 0,0-1 1,0 1-1,0-1 0,-1 1 1,-9-13-1,12 20-23,1 0 1,0-1-1,0 1 1,-1 0-1,1-1 0,0 1 1,-1 0-1,1 0 1,-1-1-1,1 1 1,0 0-1,-1 0 0,1 0 1,-1-1-1,1 1 1,0 0-1,-1 0 0,1 0 1,-1 0-1,1 0 1,-1 0-1,1 0 0,0 0 1,-1 0-1,1 0 1,-1 0-1,1 0 1,-1 0-1,1 1 0,0-1 1,-1 0-1,1 0 1,-1 0-1,1 1 0,0-1 1,-1 1-1,-11 17-88,1 23-27,7-16 23,2-1 1,0 29-1,0 10-18,0-5 35,2-1 0,9 60 0,-6-78 46,6 19 43,2 1 0,32 95 0,-42-149 3,0-1 1,1 1 0,0 0 0,0-1 0,1 0-1,-1 1 1,1-1 0,0 0 0,0 0-1,0-1 1,0 1 0,5 3 0,-5-5-4,-1-1 1,1 1-1,0-1 0,-1 1 1,1-1-1,0 0 0,0 0 1,0 0-1,0-1 1,0 1-1,0-1 0,0 1 1,0-1-1,0 0 0,0 0 1,0 0-1,0-1 1,0 1-1,6-2 0,-2-1 20,1 0 0,-1 0-1,0-1 1,0 0 0,0 0-1,-1-1 1,1 0 0,-1 0-1,0 0 1,-1-1 0,1 1-1,-1-2 1,0 1 0,4-7-1,7-13 52,-1-1 1,14-34-1,-29 60-79,39-70 89,-38 71-91,-1-1 0,0 1 0,0-1 0,0 1 0,1-1 0,-1 1 0,0-1 0,1 1 0,-1-1 1,0 1-1,1 0 0,-1-1 0,1 1 0,-1 0 0,1-1 0,-1 1 0,0 0 0,1-1 0,-1 1 1,1 0-1,-1 0 0,1 0 0,0 0 0,-1-1 0,1 1 0,-1 0 0,1 0 0,-1 0 0,1 0 1,-1 0-1,1 0 0,-1 0 0,1 0 0,-1 1 0,2-1 0,0 1 0,-1 0 1,1 0-1,-1 1 1,0-1-1,1 0 1,-1 1-1,0-1 1,0 1-1,0-1 1,2 4-1,16 44 6,-11-22-1,-2 0 1,-1 1-1,-1 0 0,-2 0 0,0 32 0,0-57 77,2-9-20,2-7 21,3-6-19,0 1 0,1-1-1,24-31 1,-5 8-17,-28 41-46,-1-1-1,1 1 1,0 0-1,0-1 1,0 1-1,0 0 0,0 0 1,0 0-1,1 0 1,-1 0-1,0 0 1,1 0-1,-1 0 1,0 0-1,1 1 0,-1-1 1,1 1-1,-1-1 1,1 1-1,-1 0 1,1-1-1,0 1 1,-1 0-1,1 0 0,-1 0 1,1 0-1,-1 0 1,1 0-1,0 1 1,-1-1-1,1 0 1,-1 1-1,1-1 0,-1 1 1,1 0-1,-1-1 1,0 1-1,1 0 1,-1 0-1,0 0 1,0 0-1,1 0 0,-1 0 1,0 0-1,0 1 1,0-1-1,0 0 1,-1 0-1,1 1 1,0-1-1,0 1 0,-1-1 1,1 1-1,-1-1 1,1 1-1,-1 2 1,3 11 51,-1 0 0,0 0 0,-2 0 0,0 21 0,-1-5 104,1-31-152,0 0 0,0 1 1,0-1-1,1 0 0,-1 0 1,0 1-1,0-1 1,0 0-1,0 0 0,0 0 1,1 1-1,-1-1 0,0 0 1,0 0-1,0 0 0,1 0 1,-1 1-1,0-1 1,0 0-1,1 0 0,-1 0 1,0 0-1,0 0 0,1 0 1,-1 0-1,0 0 0,0 0 1,1 0-1,-1 0 1,0 0-1,0 0 0,1 0 1,-1 0-1,0 0 0,0 0 1,1 0-1,-1 0 0,0 0 1,0 0-1,1 0 1,-1-1-1,0 1 0,0 0 1,1 0-1,-1 0 0,0 0 1,0 0-1,0-1 0,0 1 1,1 0-1,-1 0 1,0-1-1,0 1 0,0 0 1,0 0-1,0 0 0,0-1 1,1 1-1,-1 0 1,0 0-1,0-1 0,-1-9 22,0 0 1,0 0-1,1 0 0,1 0 0,0 0 0,0 0 0,5-16 1,-4 19-19,0 0 0,0 1 0,1-1 0,0 0 0,0 1 0,1 0 0,0 0 0,0 0 0,0 0 0,1 1 0,8-8 0,-13 12-12,1 0 0,0 1 1,0-1-1,-1 0 0,1 1 1,0-1-1,0 1 0,0 0 1,0-1-1,0 1 1,0-1-1,0 1 0,0 0 1,0 0-1,0 0 0,0 0 1,0 0-1,0 0 0,0 0 1,-1 0-1,1 0 0,0 0 1,0 0-1,0 1 1,2-1-1,-1 1 2,0 1-1,-1-1 1,1 0 0,0 1 0,-1-1 0,1 1-1,-1-1 1,1 1 0,-1 0 0,0 0 0,2 2-1,1 5-12,1 0 0,-1 1-1,4 17 1,-5-18-2,1-1 0,-1 0 0,8 11 0,8 22 42,-17-35-31,1 0-1,0 1 0,0-1 1,1-1-1,0 1 0,-1 0 1,9 7-1,-9-10 1,0 0 1,0 0-1,1 0 0,-1 0 1,1 0-1,-1-1 0,1 0 1,0 0-1,0 0 0,0 0 1,1 0-1,6 1 1,-8-3 12,-1 0 1,1 0-1,-1-1 1,1 1 0,0-1-1,-1 1 1,1-1 0,-1 0-1,0 0 1,1 0 0,-1 0-1,0 0 1,1 0-1,-1-1 1,0 1 0,0-1-1,0 0 1,0 0 0,0 1-1,2-5 1,2-1 17,-2 1 0,1-1 1,-1 0-1,0 0 0,5-10 1,-5 4 0,-1 0 0,0-1 0,-1 1 0,-1-1 1,0 1-1,0-1 0,-3-21 0,1-3 43,-3-3-19,5 53-70,1 0 0,1-1 0,5 17 0,2 7-31,-4-6 11,-1-5-23,9 32 0,-12-50 44,1 0 0,-1-1 0,1 1 0,0 0 0,0-1 0,1 1 0,-1-1 0,1 0 0,0 0 0,6 5 0,-8-10 23,-1 1-1,0-1 1,0 0-1,1 1 1,-1-1-1,0 0 1,0 0-1,1 0 1,-1 0 0,0 0-1,1 0 1,-1 0-1,0 0 1,0-1-1,1 1 1,-1 0-1,0-1 1,0 1-1,1-1 1,-1 1-1,0-1 1,0 0-1,0 1 1,0-1-1,0 0 1,0 0-1,0 0 1,1-2-1,3 0 18,-1-1-1,0-1 0,0 1 0,-1 0 0,6-9 0,-3-2 9,0 0-1,-1 0 1,-1-1-1,0 0 1,-1 0-1,-1 0 1,-1 0 0,0-23-1,1 22-7,1 16-16,1 7-29,17 44-161,52 88 0,-72-136 185,0 0 0,0 0-1,0-1 1,0 1 0,0-1 0,1 1-1,-1-1 1,0 0 0,1 1-1,-1-1 1,1 0 0,0 0 0,-1 0-1,1 0 1,0 0 0,0 0-1,-1 0 1,1-1 0,0 1 0,0-1-1,0 1 1,0-1 0,0 0-1,0 0 1,0 0 0,-1 0 0,1 0-1,0 0 1,0 0 0,0-1-1,0 1 1,0-1 0,2 0 0,1-2 6,-1 1 1,1-1 0,-1 0 0,0 0 0,1 0-1,-2-1 1,1 1 0,0-1 0,-1 0 0,6-8 0,2-3 24,-2-1-1,0 0 1,-1 0 0,10-28 0,-15 36 4,2-14 78,-11 59-93,3-28-35,2-1 0,-1 0 0,0 12 0,2-7 0,0 0 0,1-1 0,1 1 0,4 20 0,-5-30 11,0 0-1,0 0 0,0 0 1,0 0-1,1 0 0,-1-1 1,1 1-1,-1 0 0,1-1 1,0 1-1,0-1 0,0 0 0,0 0 1,1 0-1,-1 0 0,1 0 1,-1 0-1,1-1 0,0 1 1,-1-1-1,1 1 0,0-1 1,0 0-1,4 1 0,-5-2 5,1 0 0,-1 0 0,0 0 0,0 0 0,0-1 0,0 1 0,0 0 0,0-1 1,0 0-1,0 1 0,0-1 0,0 0 0,0 0 0,0 0 0,0 0 0,0-1 0,-1 1 0,1 0 0,0-1 0,-1 1 0,1-1 0,-1 1 0,0-1 0,1 0 0,-1 0 0,0 0 0,0 0 0,1-2 0,0-2 16,1 1 0,-1 0 0,0-1 0,-1 0 0,1 1 0,-1-1 0,0 0 0,-1 0 1,1-8-1,-2 7 5,-1 0 1,1 0 0,-1 1-1,-1-1 1,1 0 0,-1 1 0,0-1-1,-1 1 1,1 0 0,-6-6-1,6 8-3,0-1 0,-1 1 0,1-1 0,-1 1-1,0 0 1,-1 1 0,1-1 0,-1 1 0,1 0-1,-1 0 1,0 0 0,0 1 0,-6-3 0,-7 4 7,18 2-26,0-1 1,-1 0-1,1 0 0,0 0 0,0 0 1,0 0-1,-1 1 0,1-1 0,0 0 1,0 0-1,0 0 0,-1 1 0,1-1 0,0 0 1,0 0-1,0 0 0,0 1 0,0-1 1,-1 0-1,1 0 0,0 1 0,0-1 1,0 0-1,0 0 0,0 1 0,0-1 0,0 0 1,0 1-1,0-1 0,0 0 0,0 0 1,0 1-1,1 0-4,-1 1 0,1-1 0,0 1 0,0-1 0,-1 0 1,1 1-1,0-1 0,0 0 0,0 0 0,0 0 0,1 0 0,-1 0 0,0 0 1,0 0-1,1 0 0,1 1 0,7 2-3,-1 0-1,1 0 1,0-1-1,0 0 1,0-1 0,0 0-1,1-1 1,-1 0 0,1 0-1,-1-1 1,0 0-1,1-1 1,-1-1 0,0 1-1,0-1 1,1-1 0,18-8-1,-1 0 9,1-2 0,-2-1 0,32-21 0,-59 35 0,0 0 0,1 0 0,-1 0 0,0 0-1,0 0 1,0 0 0,0-1 0,0 1 0,0 0-1,0 0 1,0 0 0,0 0 0,1 0 0,-1 0 0,0 0-1,0 0 1,0 0 0,0 0 0,0 0 0,0 0 0,0 0-1,1 0 1,-1 0 0,0 0 0,0 0 0,0 0 0,0 1-1,0-1 1,0 0 0,0 0 0,0 0 0,0 0-1,1 0 1,-1 0 0,0 0 0,0 0 0,0 0 0,0 0-1,0 0 1,0 0 0,0 1 0,0-1 0,0 0 0,0 0-1,0 0 1,0 0 0,0 0 0,0 0 0,0 0 0,0 1-1,1 8-18,-3 8-7,-18 51 36,13-50 9,2-1 0,0 1 1,1 0-1,0 0 0,0 26 0,1-29-4,3-14-12,-1 1 0,1-1 0,0 1 0,-1-1 0,1 1 0,0-1 0,0 1 0,0-1 0,0 1 0,0-1 1,0 1-1,0-1 0,1 1 0,-1-1 0,0 1 0,1-1 0,0 1 0,0 1 0,0-3 1,0 0 0,0 0 0,0 0-1,0 0 1,0 0 0,0 0 0,0 0-1,0-1 1,0 1 0,0 0 0,-1-1-1,1 1 1,0-1 0,0 1 0,0-1-1,0 1 1,-1-1 0,2-1 0,-1 2 3,12-11 47,-1-1 0,-1 0 0,0 0 0,0-1 0,12-21 0,14-17 287,-36 51-336,-1-1-1,0 0 0,0 1 1,1-1-1,-1 1 1,1-1-1,-1 1 0,0-1 1,1 1-1,-1 0 1,1-1-1,-1 1 0,1-1 1,-1 1-1,1 0 0,-1-1 1,1 1-1,0 0 1,-1 0-1,1 0 0,-1-1 1,1 1-1,0 0 1,-1 0-1,2 0 0,5 15 98,-6-11-99,2 4-11,0 0 1,0 0-1,1 0 0,0-1 1,1 1-1,-1-1 1,1 0-1,1 0 0,-1-1 1,1 0-1,0 0 0,0 0 1,13 8-1,-17-12 9,0-1 0,0 0 1,0 0-1,0 0 0,0 0 0,0 0 0,1 0 0,-1-1 0,0 1 1,0-1-1,0 0 0,1 1 0,-1-1 0,0 0 0,0 0 0,1-1 1,-1 1-1,4-1 0,-2 0 3,-1-1 1,1 1-1,-1-1 1,0 0-1,0 0 1,0 0-1,0 0 0,0-1 1,0 1-1,3-5 1,2-4 9,0 1 1,-1-1-1,0-1 1,-1 1-1,6-17 1,5-19 101,-1-2 0,10-60 0,-23 105-86,1 11-21,1 9-26,-3 20-19,-1 0 0,-2-1 0,-1 1 0,-1-1 0,-13 49 0,16-82 39,0-1 0,0 1 0,-1-1 0,1 1 0,-1-1 0,1 1 0,-1 0 0,0-1 0,1 0 0,-1 1 0,0-1 0,0 1 0,0-1 0,0 0 0,0 0 0,-1 0 0,1 1 0,0-1 0,0 0 0,-1-1 0,1 1 0,-1 0 0,1 0 0,-1 0 0,1-1 0,-1 1 0,1-1 0,-1 1 0,-2-1 0,2 0 7,0 0 1,0 0 0,0 0-1,0-1 1,0 1 0,0-1 0,0 0-1,0 1 1,0-1 0,0 0-1,0 0 1,1 0 0,-1 0 0,0 0-1,1-1 1,-1 1 0,1 0 0,-1-1-1,1 1 1,0-1 0,-1 0-1,1 1 1,-1-3 0,1 3-6,1 0 0,-1-1 0,1 1 0,-1 0 0,1 0 0,0 0 1,-1 0-1,1 0 0,0-1 0,0 1 0,0 0 0,0 0 0,0 0 0,0-1 0,0 1 1,0 0-1,0 0 0,1 0 0,-1 0 0,0-1 0,1 1 0,-1 0 0,1 0 0,-1 0 1,1 0-1,0 0 0,-1 0 0,1 0 0,0 0 0,0 0 0,0 1 0,0-1 0,1-1 1,0 0-3,1 1 1,0-1-1,-1 0 1,1 1-1,0 0 1,0 0-1,-1 0 1,1 0 0,0 0-1,0 1 1,0-1-1,5 1 1,48 1-19,-27 0 4,0 0 0,0-2 0,0-1 0,0-2 0,31-7 0,-60 11-2,1 0 1,0 0 0,-1 0 0,1-1 0,0 1 0,-1 0 0,1 0 0,0-1 0,-1 1 0,1 0 0,-1-1 0,1 1-1,-1-1 1,1 1 0,-1-1 0,1 1 0,-1-1 0,1 1 0,-1-1 0,1 1 0,-1-1 0,0 0 0,1 1 0,-1-1-1,0 1 1,0-1 0,1 0 0,-1 1 0,0-1 0,0 0 0,0 0 0,0 1 0,0-1 0,0-1 0,-3-8-3493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0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10848,'0'0'4368,"-2"58"-4248,-2-56 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9344,'0'0'1000,"82"-8"-592,-7 4 8,15 2-160,15-2 8,2 4-32,-6 0 8,-11 4 64,-5-2 0,-16-2 32,-9-2-8,-12-4-32,-11 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39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1262 7328,'0'0'10927,"-2"-14"-10559,-1 3-273,2 6-55,0 0 0,0 0 0,0 0 1,1-1-1,0 1 0,0 0 0,0 0 0,0 0 0,1 0 0,0 0 0,0 0 0,0 0 0,1 0 0,-1 0 0,5-8 0,12-17 452,0 0 0,2 1 0,1 1 0,1 1 0,35-33 0,-56 59-465,0 0-1,1 0 0,-1 0 0,0 1 1,0-1-1,1 0 0,-1 0 0,0 1 1,1-1-1,-1 1 0,1-1 0,-1 1 1,1 0-1,-1 0 0,1-1 0,-1 1 1,1 0-1,-1 0 0,1 0 0,-1 1 1,1-1-1,-1 0 0,1 1 0,-1-1 1,0 1-1,1-1 0,-1 1 0,1-1 0,-1 1 1,0 0-1,0 0 0,1 0 0,-1 0 1,0 0-1,0 0 0,0 0 0,0 0 1,0 0-1,0 0 0,0 1 0,-1-1 1,1 0-1,0 1 0,-1-1 0,1 0 1,-1 1-1,1-1 0,-1 1 0,0-1 1,1 2-1,2 18 100,-1-1-1,0 0 1,-2 0 0,0 1-1,-1-1 1,-1 0 0,-7 30-1,8-49-97,1 0-1,-1 0 0,1 0 1,0 0-1,0 0 0,-1 0 1,1 0-1,0 0 0,0 0 1,0 0-1,0-1 0,0 1 1,0 0-1,0 0 0,1 0 1,-1 0-1,0 0 0,1 1 1,0-2-2,1-1 1,0 1-1,-1-1 1,1 1-1,-1-1 1,1 0-1,-1 0 1,0 0-1,1 0 1,-1 0-1,0 0 1,0 0-1,2-1 1,65-65 256,-14 13-115,-34 34-100,-4 5 11,24-19 0,-36 31-53,0 0 0,0 0 0,0 1 0,1-1 0,-1 1-1,0 0 1,1 1 0,0-1 0,-1 1 0,1 0 0,0 0-1,5-1 1,-9 2-14,1 1-1,-1-1 0,0 0 1,0 0-1,1 1 0,-1-1 1,0 1-1,0-1 1,1 1-1,-1 0 0,0-1 1,0 1-1,0 0 0,0 0 1,0 0-1,0 0 0,0 0 1,0 0-1,-1 0 1,1 0-1,0 0 0,0 2 1,14 33 152,-4-9-38,-8-24-113,-1 1 0,1-1 1,0 0-1,0 0 0,0 0 0,0 0 0,1 0 0,-1-1 1,1 0-1,0 0 0,-1 0 0,1 0 0,0 0 0,0-1 0,0 1 1,1-1-1,-1 0 0,0-1 0,0 1 0,8-1 0,0 1 15,0-1 0,-1-1 0,1 0 0,-1-1 0,1 0 0,16-6 0,-16 2 0,1 0-1,-1-1 1,0 0 0,-1-1-1,1 0 1,-2-1-1,1 0 1,-1-1 0,-1 0-1,1 0 1,-2-1 0,0-1-1,13-22 1,-19 29-3,1 0 0,-1 0 1,0 0-1,-1-1 0,1 1 0,0-8 0,-2 11-13,1 1 0,-1 0-1,0 0 1,0-1 0,0 1-1,0 0 1,0 0 0,0-1-1,0 1 1,-1 0 0,1 0-1,0-1 1,-1 1 0,1 0-1,-1 0 1,1 0 0,-1 0-1,0-1 1,1 1 0,-1 0-1,0 0 1,0 0 0,0 0-1,0 1 1,0-1 0,0 0-1,0 0 1,0 1 0,0-1-1,0 0 1,0 1 0,0-1-1,-2 0 1,1 1-4,1 0-1,-1 0 0,1 0 1,0 0-1,-1 0 0,1 0 1,-1 1-1,1-1 0,0 0 1,-1 1-1,1-1 0,0 1 1,0 0-1,-1-1 1,1 1-1,0 0 0,0 0 1,0 0-1,-1 1 0,-21 22 46,18-20-41,-2 5 1,1-1 0,-1 1-1,2 0 1,-1 0 0,1 1-1,0-1 1,1 1 0,-3 11-1,5-16-6,1 0-1,0 0 0,0 0 0,1 0 1,-1 0-1,1 0 0,1 0 0,-1 0 0,0 0 1,1 0-1,0 0 0,1 0 0,-1 0 0,1 0 1,-1-1-1,2 1 0,-1-1 0,0 1 1,6 6-1,-5-6 3,1 0 1,-1-1 0,1 1-1,0-1 1,1 0 0,-1 0-1,1-1 1,0 1-1,0-1 1,0 0 0,0 0-1,1 0 1,-1-1 0,1 0-1,-1 0 1,1-1-1,0 1 1,0-1 0,0 0-1,0-1 1,0 0 0,0 1-1,0-2 1,0 1-1,-1-1 1,1 0 0,0 0-1,0-1 1,0 1 0,-1-1-1,1-1 1,-1 1-1,11-7 1,7-9 39,0 0-1,-1-2 1,-1-1-1,-1 0 1,-1-1-1,-1-2 1,22-36-1,-38 56-22,0 1-1,0 0 1,0 0 0,1 0-1,-1 1 1,6-5-1,-8 7-17,0 0-1,1-1 0,-1 1 0,1 0 0,-1 0 0,0 0 1,1-1-1,-1 1 0,0 0 0,1 0 0,-1 0 0,1 0 0,-1 0 1,1 0-1,-1 0 0,0 0 0,1 0 0,-1 0 0,1 0 1,-1 0-1,0 0 0,1 1 0,-1-1 0,1 0 0,0 1 2,-1-1 1,1 1-1,0 0 0,-1-1 0,1 1 0,0 0 0,-1 0 0,1 0 0,-1-1 0,0 1 1,1 0-1,-1 0 0,0 0 0,1 2 0,11 44 161,-8-30-103,0 0 0,1 0-1,10 22 1,-14-37-56,0 0-1,0-1 1,0 1-1,0-1 1,0 1-1,0-1 1,1 1-1,-1-1 1,0 0-1,1 1 1,-1-1 0,1 0-1,-1 0 1,1 0-1,0 0 1,-1 0-1,1-1 1,0 1-1,2 0 1,-1 0 7,0-1-1,0 0 1,0 0-1,0 0 1,0 0 0,0 0-1,1-1 1,-1 1 0,0-1-1,5-2 1,1-1 22,1-1 0,-1 0 1,0 0-1,0-1 0,14-12 0,-15 11 0,0-1-1,-1 0 1,10-15-1,-11 14 8,0 1 1,1 0-1,11-12 0,-17 20-42,-1-1-1,0 1 1,1-1 0,-1 1-1,1-1 1,-1 1 0,1-1-1,-1 1 1,1-1 0,-1 1-1,1 0 1,-1-1 0,1 1-1,0 0 1,-1 0 0,1-1-1,-1 1 1,1 0 0,0 0-1,-1 0 1,1 0 0,0 0-1,-1 0 1,1 0 0,0 0-1,-1 0 1,1 0 0,0 0-1,-1 0 1,1 0-1,0 0 1,-1 1 0,1-1-1,-1 0 1,1 1 0,0-1-1,-1 0 1,1 1 0,-1-1-1,1 0 1,-1 1 0,1-1-1,-1 1 1,1-1 0,-1 1-1,1 0 1,1 4 6,0 0-1,-1-1 1,1 1-1,-1 0 1,1 8-1,2 5-2,-3-15-6,2 6 2,0 0 1,0-1-1,1 0 1,6 12 0,-8-18-4,-1 0 1,1 0-1,-1 0 1,1-1 0,0 1-1,0 0 1,-1-1-1,1 1 1,0-1 0,1 0-1,-1 1 1,0-1 0,0 0-1,0 0 1,1-1-1,-1 1 1,1 0 0,-1-1-1,0 1 1,1-1-1,3 0 1,-1 0-1,0-1 1,1 0-1,-1 0 1,0-1-1,0 0 0,0 1 1,0-1-1,0-1 1,0 1-1,-1-1 0,1 0 1,-1 0-1,0 0 1,7-7-1,4-6 6,0 0 0,14-20 0,-8 6 20,-1-1 0,-2 0 1,-1-1-1,-2-1 0,-1-1 0,13-47 0,-10 15 57,-3-2 0,9-94 0,-21 135-29,0 0-1,-2 0 1,-1 1-1,-1-1 1,-7-36-1,8 62-50,1 0 0,0 0 0,0 0 0,0 0 0,0 1 0,-1-1 0,1 0 0,-1 0 0,1 0 0,0 0 0,-1 1 0,1-1 0,-1 0 0,0 0 0,1 1 0,-1-1 0,0 0-1,0 1 0,1 0 0,-1 0-1,1 0 1,0 0 0,-1 0-1,1 0 1,-1 0 0,1 0-1,0 0 1,-1 0-1,1 0 1,0 0 0,-1 0-1,1 0 1,-1 1 0,1-1-1,0 0 1,-1 0 0,1 0-1,0 1 1,0-1-1,-1 0 1,1 0 0,0 1-1,-1-1 1,1 1 0,-3 2-2,1 1 1,0 0 0,-1 0-1,2 0 1,-4 7 0,0 7-29,0 0 0,2 0 0,0 1 0,1-1 0,1 1 0,1 28 0,19 111-140,-9-105 86,2-1 0,2 0 1,2-1-1,44 92 1,-59-140 79,0-1 1,0 0 0,0 0 0,1 1 0,-1-1-1,1 0 1,-1 0 0,1-1 0,0 1-1,-1 0 1,1 0 0,0-1 0,0 1-1,0-1 1,1 0 0,-1 0 0,0 1 0,0-1-1,1-1 1,-1 1 0,0 0 0,1-1-1,3 1 1,-3-1 9,0 0 0,0-1 0,0 1-1,0-1 1,0 0 0,0 0 0,0 0 0,-1 0-1,1-1 1,0 1 0,0-1 0,-1 1 0,1-1-1,-1 0 1,0 0 0,0 0 0,1 0 0,1-4-1,8-10 86,-1-1 0,-1 0 0,15-34 1,-23 46-69,1-2 24,-1 0 0,0 0 0,0 0 0,-1 1 1,0-2-1,0 1 0,0-9 0,-1 16-49,0 0 0,-1 0 0,1-1 0,0 1 0,0 0 0,0-1 0,0 1 0,0 0 0,0-1 0,0 1 0,0 0 0,0-1 0,0 1 0,1 0 0,-1-1 0,0 1 0,0 0 0,0-1 0,0 1 0,0 0 0,0 0 0,1-1 0,-1 1 0,0 0 0,0-1 0,0 1 0,1 0 0,-1 0 0,0 0 0,1-1 0,-1 1 0,0 0 0,1 0 0,8 6 0,6 17 0,7 17-5,15 45 0,-22-48-5,2-1 1,25 43-1,-39-75 9,1 1 0,-1-1 0,1 0 0,-1 0 0,1 0 0,0 0 0,1-1 0,-1 1 0,0-1 0,1 0 0,0-1 0,0 1 0,0-1-1,8 3 1,-5-3-2,-1 0 1,1-1-1,0 0 0,0-1 0,0 0 0,0 0 0,0 0 0,0-1 0,9-2 0,2-2-3,0-1-1,0-1 1,0 0 0,-1-2-1,0 0 1,0-1 0,17-13-1,-27 17 12,-3 3 8,0 0 0,0-1 0,0 0 0,0 0 0,-1 0 0,1 0 0,-1-1 0,0 0 0,6-10 0,-10 15-13,0 0 0,0 0 0,0 0 0,0 0 0,1-1 0,-1 1 0,0 0 0,0 0 0,0 0 0,0-1 0,0 1 0,0 0 0,0 0 0,0 0 0,0-1 0,0 1 0,0 0 0,0 0 0,0 0 0,0-1 0,0 1 0,0 0 0,0 0 0,0 0 0,-1-1 0,1 1 0,0 0 0,0 0 0,0 0 0,0 0 0,0-1 0,0 1 0,0 0 0,-1 0 0,1 0 0,0 0 0,0-1 0,-10 1 0,-11 6 0,4 3 0,1 1 0,0 0 0,1 1 0,0 1 0,1 1 0,1 0 0,-23 26 0,35-38 0,1 0 0,-1 0 0,0 0 0,0-1 0,0 1 0,1 0 0,-1 0 0,0 0 0,1 0 0,-1 0 0,1 0 0,-1 1 0,1-1 0,0 0 0,-1 0 0,1 0 0,0 0 0,0 0 0,0 1 0,0-1 0,0 0 0,0 0 0,0 0 0,0 0 0,1 0 0,-1 1 0,1 0 0,-1-1 0,1 0 0,0-1 0,0 1 0,0-1 0,0 1 0,1 0 0,-1-1 0,0 0 0,0 1 0,0-1 0,0 0 0,0 1 0,1-1 0,-1 0 0,0 0 0,0 0 0,0 0 0,1 0 0,-1 0 0,0-1 0,0 1 0,0 0 0,0 0 0,0-1 0,2 0 0,9-3 0,-1-1 0,0-1 0,0 1 0,17-13 0,7-4 0,-34 22 0,1-1 0,-1 1 0,0-1 0,0 1 0,1 0 0,-1-1 0,0 1 0,0 0 0,1 0 0,-1 0 0,0 0 0,1 0 0,-1 1 0,0-1 0,0 0 0,1 0 0,-1 1 0,0-1 0,0 1 0,2 0 0,25 17 0,-2-1 0,-17-13 0,0-1 0,1 0 0,-1 0 0,1-1 0,0 0 0,0 0 0,0-1 0,0-1 0,0 0 0,0 0 0,0-1 0,0 0 0,0-1 0,0 0 0,17-6 0,-15 3 0,0-1 0,-1 0 0,0 0 0,-1-1 0,1-1 0,-1 0 0,0 0 0,-1-1 0,0 0 0,-1-1 0,0 0 0,8-11 0,8-19 0,39-82 0,-59 114 0,15-35 0,-2-1 0,-3 0 0,-1-1 0,-2 0 0,6-55 0,-6 16 0,-4 0 0,-7-163 0,-5 215 0,5 31 0,0 1 0,0-1 0,-1 1 0,1-1 0,0 1 0,0-1 0,0 1 0,-1-1 0,1 1 0,0 0 0,-1-1 0,1 1 0,0 0 0,-1-1 0,1 1 0,-1 0 0,1-1 0,0 1 0,-1 0 0,1-1 0,-1 1 0,0 0 0,0 0 0,1 0 0,-1 1 0,0-1 0,1 0 0,-1 0 0,1 1 0,-1-1 0,1 0 0,-1 1 0,0-1 0,1 0 0,-1 1 0,1-1 0,-1 1 0,1-1 0,0 1 0,-1-1 0,1 1 0,-1-1 0,1 2 0,-9 11 0,2 0 0,0 1 0,0 0 0,2 0 0,-1 0 0,-4 25 0,2-1 0,-4 54 0,8-46 0,2 0 0,3 1 0,1-1 0,2 0 0,3 0 0,1 0 0,3-1 0,1 0 0,20 47 0,-30-87 125,1 0 1,-1-1-1,1 1 0,0-1 1,0 1-1,7 6 1,-8-9-675,1 0 0,-1 0 0,0 0 0,1-1 0,-1 1 0,1-1 0,-1 1 0,4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1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1162 6016,'0'0'5041,"9"-12"-4692,-4 7-311,29-38 429,39-64-1,-42 46 71,-3-1 1,-2-2-1,-4 0 0,-2-2 1,19-114-1,-35 156-280,0 1 1,-2-1-1,-1-1 0,-1 1 0,-1 0 1,-7-40-1,1 47 192,7 17-440,-1 0 0,1 0 0,0 0 0,0 0 0,-1 0 0,1 0 0,0 0 0,0 0 0,-1 0 0,1 0 0,0 0 0,0 0 0,-1 0 0,1 0 0,0 0 0,0 0 0,0 0 0,-1 1 0,1-1 0,0 0 0,0 0 0,0 0 0,-1 0 0,1 1 0,0-1 0,0 0 0,0 0-1,0 0 1,0 0 0,-1 1 0,1-1 0,0 0 0,0 0 0,0 1 0,0-1 0,0 0 0,-12 35 315,11-28-312,-14 53 250,-8 87 0,4 67 40,10-83-144,2-51-48,-11 102 162,13-150-168,-1 0 0,-2 0 1,-17 45-1,23-72-70,-1 1 1,1-1-1,-1 0 0,0 0 0,0-1 1,0 1-1,-1-1 0,1 1 1,-1-1-1,0 0 0,-1 0 0,-6 4 1,9-6-6,-1-1 1,1 0 0,-1 0-1,0 0 1,1 0-1,-1-1 1,0 1 0,1-1-1,-1 0 1,0 1 0,0-1-1,1-1 1,-1 1-1,0 0 1,0-1 0,1 1-1,-1-1 1,0 0-1,1 1 1,-1-2 0,0 1-1,1 0 1,0 0 0,-1-1-1,1 1 1,-4-4-1,-39-26 727,45 31-750,-1 0-1,1 0 1,0 0 0,0-1-1,-1 1 1,1 0-1,0 0 1,-1 0-1,1-1 1,0 1-1,0 0 1,-1 0-1,1-1 1,0 1 0,0 0-1,0 0 1,0-1-1,-1 1 1,1 0-1,0-1 1,0 1-1,0 0 1,0-1-1,0 1 1,0 0 0,0-1-1,0 1 1,0 0-1,0-1 1,0 1-1,0 0 1,0-1-1,0 1 1,0 0 0,0-1-1,0 1 1,0 0-1,1-1 1,-1 1-1,0 0 1,0 0-1,0-1 1,0 1-1,1 0 1,-1 0 0,0-1-1,0 1 1,1 0-1,-1 0 1,0-1-1,0 1 1,1 0-1,-1 0 1,0 0-1,1 0 1,-1-1 0,24-10 15,-18 8-24,199-110-233,-149 81 183,92-74-1,-127 88 50,0-1 0,-1-1 0,-2 0-1,31-43 1,51-102 1,-55 87 6,-27 48 26,-2-1 0,22-56-1,-33 71-11,0-1 0,-1 0 0,0 0-1,-2 0 1,0 0 0,-1-1-1,-1-25 1,-2 10 0,-2 1 1,-1 0-1,-1-1 0,-2 2 1,-13-37-1,19 62 8,-5-6-9,7 12-18,-1 0 1,1 0-1,-1 0 1,1 1-1,-1-1 0,0 0 1,1 1-1,-1-1 1,1 0-1,0 1 1,-1-1-1,1 0 1,-1 1-1,1-1 0,0 1 1,-1-1-1,1 1 1,0-1-1,-1 1 1,1-1-1,0 1 1,0 0-1,0-1 1,-1 1-1,1-1 0,0 1 1,0 1-1,-6 16-47,1 1 0,0 0 0,2 0 0,0 0 0,0 31 0,-4 26-73,-10 41-36,-2 161 0,18-235 184,1 0-18,6 63 1,-4-93 5,0-1 1,0 0 0,2 1 0,-1-2 0,2 1 0,-1 0-1,2-1 1,0 0 0,11 18 0,-16-28-4,0 1 0,1-1 0,-1 0 1,0 0-1,0 0 0,1 1 0,-1-1 0,1-1 0,-1 1 0,1 0 1,-1 0-1,1 0 0,-1-1 0,1 1 0,0-1 0,-1 1 0,1-1 1,2 0-1,0 1 3,-1-2-1,1 1 1,-1 0 0,1-1 0,-1 0 0,1 1 0,-1-1-1,6-3 1,4-2 21,0-1-1,0-1 0,16-13 1,-24 18-21,15-13 40,0-1 0,-1 0 0,0-1 0,-2-1 1,0-1-1,-1-1 0,-1 0 0,-1 0 0,12-26 0,-22 38-38,1 1 16,0-1 0,-1 1 0,-1-1 0,1 0 0,-2 0 0,1 0-1,-1-1 1,0 1 0,0-11 0,-14 49-13,3 4-28,-20 102-13,26-120 8,2 2 1,0-1 0,1 0 0,0 0-1,1 0 1,5 24 0,-5-36 7,0 0 1,0 0 0,1 0 0,-1 0 0,1 0 0,0-1-1,0 1 1,0 0 0,0-1 0,1 1 0,-1-1 0,1 0-1,3 3 1,-4-4 7,1-1 0,-1 0-1,0 0 1,0 1 0,1-2-1,-1 1 1,0 0 0,1 0-1,-1-1 1,1 1 0,-1-1-1,1 0 1,-1 0 0,1 0-1,-1 0 1,1 0 0,-1 0 0,1-1-1,-1 1 1,0-1 0,1 0-1,-1 0 1,4-1 0,-1-1 7,1 1 1,-1-1 0,1-1-1,-1 1 1,0-1 0,0 0-1,0 0 1,-1-1 0,1 1-1,-1-1 1,6-10 0,2-3 30,-2-1 1,10-24 0,8-16 107,-23 49-114,-1 1 0,0-1 1,0 0-1,-1 0 0,0 0 0,-1 0 0,0 0 0,1-17 0,-3 26 23,-3 22-49,1-2-18,1-1 0,1 1 0,1 0 0,0-1 0,1 1 0,5 20-1,0 3-38,-5-33 41,0 0 1,0 0-1,1-1 0,0 1 0,0 0 0,1-1 0,0 0 0,7 9 1,-10-16 7,0 0-1,0 0 1,1 0 0,-1 0 0,0 0 0,0-1 0,1 1 0,-1 0 0,1-1 0,-1 1 0,1-1 0,-1 1 0,0-1 0,1 0 0,0 0 0,-1 0 0,1 0 0,-1 0 0,1 0-1,-1 0 1,1 0 0,-1 0 0,1-1 0,-1 1 0,1-1 0,-1 1 0,0-1 0,1 1 0,1-2 0,4-1 1,-1-1-1,1 0 1,-1 0-1,8-6 1,7-8 33,0-2 1,-2 0-1,0-1 1,-2-1-1,27-41 1,-29 39 27,-9 15-18,0 0-1,0-1 1,6-15 0,-16 38 0,1 0 0,0 1 1,1-1-1,0 0 0,1 22 1,2-26-45,-1 0-1,1 0 1,0 0 0,1 0 0,0 0 0,1 0 0,-1-1 0,2 1 0,-1-1 0,9 15 0,-9-18 13,1 0 0,0 0-1,0 0 1,0 0 0,0-1-1,1 0 1,0 1 0,0-2-1,8 6 1,-10-8-3,0 1-1,-1-1 1,1 0 0,0-1 0,0 1-1,0 0 1,0-1 0,0 0 0,0 0-1,0 0 1,0 0 0,0 0 0,0 0-1,0-1 1,0 0 0,0 1-1,0-1 1,0 0 0,0 0 0,-1-1-1,1 1 1,3-3 0,6-5 23,0 0 1,-1-1-1,0 0 1,-1-1-1,0-1 1,0 1-1,8-16 1,4-2 2,35-41 101,-55 68-130,-1 1-1,1-1 0,0 1 1,0-1-1,0 1 0,-1 0 1,1 0-1,1 0 0,-1 0 0,0 0 1,0 1-1,0-1 0,0 0 1,1 1-1,-1 0 0,0-1 1,0 1-1,1 0 0,-1 0 1,0 1-1,0-1 0,1 0 1,-1 1-1,3 0 0,5 2-5,0 1 0,0 0-1,17 9 1,-14-6-31,-9-5 24,25 11-28,-29-13 36,1 1-1,-1-1 0,1 0 1,-1 0-1,0 1 1,1-1-1,-1 0 0,1 0 1,-1 0-1,1 0 0,-1 0 1,1 0-1,-1 0 1,1 0-1,-1 0 0,1 0 1,-1 0-1,1 0 1,-1 0-1,0 0 0,1 0 1,-1 0-1,1 0 0,-1-1 1,1 1-1,-1 0 1,1 0-1,-1-1 0,0 1 1,1 0-1,-1-1 0,0 1 1,1 0-1,-1-1 1,0 1-1,1 0 0,-1-1 1,0 1-1,0-1 0,1 1 1,-1 0-1,0-1 1,0 1-1,0-1 0,0 1 1,0-1-1,1 1 1,-1-1-1,0-2 5,0 1 0,-1 0 0,1-1 0,0 1 0,-1 0 0,1 0 0,-1-1 1,0 1-1,1 0 0,-1 0 0,0 0 0,-1 0 0,1 0 0,0 0 0,-1 0 0,1 0 0,-1 0 0,1 1 0,-1-1 1,0 1-1,1-1 0,-1 1 0,0-1 0,0 1 0,0 0 0,0 0 0,-1 0 0,1 0 0,0 1 0,0-1 0,-3 0 1,-1 1-4,1 1-1,-1-1 1,1 2 0,-1-1 0,1 0 0,0 1 0,-1 0 0,1 0 0,0 0 0,0 1 0,1 0 0,-1 0 0,1 0 0,-1 0 0,1 1 0,0 0 0,0 0 0,0 0 0,-4 7 0,4-5-12,0-1 1,1 1 0,-1 0 0,2 0 0,-1 0 0,1 0-1,0 1 1,0-1 0,0 0 0,1 1 0,0 0-1,0-1 1,1 1 0,0 0 0,0-1 0,2 9 0,-1-10 1,0-1 0,0 1 1,1 0-1,-1 0 0,1 0 1,1-1-1,-1 1 0,1-1 1,-1 0-1,1 0 0,7 8 0,-8-11 6,-1 1 0,1-1 0,0 1 0,0-1 0,0 0 0,0 0-1,0 0 1,0 0 0,0 0 0,0 0 0,0-1 0,0 1-1,1-1 1,-1 1 0,0-1 0,0 0 0,1 0 0,-1 0 0,0 0-1,0 0 1,1 0 0,-1-1 0,0 1 0,0-1 0,0 0-1,1 1 1,-1-1 0,0 0 0,3-2 0,3-3 4,0 1 0,-1-2 0,0 1 0,0-1 0,0 0 0,-1 0 0,0-1 0,0 1 1,-1-2-1,0 1 0,0 0 0,-1-1 0,0 0 0,5-16 0,2-14 17,-2 0-1,6-48 1,-12 66-10,9-80 47,-1-139 1,-26-100 121,14 315-163,1 16-14,0 0 0,-1 0 0,0 0 1,0 0-1,-1 0 0,0 1 0,-4-10 1,2 17-45,1 8 12,-2 9-1,-5 32-32,2 0 0,1 1 0,4-1 0,1 1 0,2 0 0,3-1 0,1 1 0,3-1 0,15 58 1,-9-57-20,39 94 1,-40-117 82,1-1 0,1 0 0,2 0 0,0-2 1,23 25-1,-20-28 42,24 22 0,-36-36-17,0 0 0,1-1 1,0 0-1,0 0 0,1-1 0,-1 0 0,12 4 1,-10-5 41,19 5 168,-28-8-224,1 0 1,-1 0-1,0 0 0,0 0 1,0 0-1,0 0 0,0 0 1,0-1-1,0 1 0,0 0 1,0-1-1,1 1 0,-1-1 0,0 1 1,-1-1-1,1 1 0,0-1 1,0 0-1,0 0 0,0 1 1,0-1-1,-1 0 0,2-1 1,-2 0-203,0 0 0,0 0 1,-1 1-1,1-1 0,-1 0 1,1 1-1,-1-1 1,0 0-1,1 1 0,-1-1 1,-2-2-1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1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8336,'0'0'7688,"0"10"-7174,0 32 13,-2-32 2241,1-18-1419,26-18-1213,-18 20-2416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1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4720,'0'0'8088,"-6"11"-7810,-51 85 764,-21 19 23,48-74-785,2 1 1,2 1 0,-41 91 0,58-107-192,1 0 1,0 0 0,2 0 0,2 1 0,0 0 0,1 41-1,3-46-30,2 0 0,1 0 0,0 0-1,2 0 1,1-1 0,1 0-1,0 0 1,14 26 0,-1-10 110,1 0 1,2-2 0,2 0-1,45 50 1,-50-65-33,99 116 1243,-138-231-279,11 46-1354,6 33-2240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2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37 929 5624,'0'0'5334,"1"-10"-4998,16-400 2264,-18 371-2131,-2 1 0,-1-1 0,-12-50 0,14 83-312,0 0-1,0 0 1,-1 0-1,0 0 1,0 1-1,0-1 1,-5-4-1,8 9-52,-4-3 260,8 9 19,0-2-368,0 1 0,-1-1 1,0 1-1,1-1 0,-1 1 0,-1 0 1,1 0-1,0 1 0,-1-1 1,0 0-1,0 1 0,0-1 0,1 6 1,2 2 8,35 86 116,-6-10 24,92 163-1,-11-58 289,-111-185-413,-4-6-15,0-1-1,1 0 1,-1 0 0,1 0 0,-1 0-1,1 0 1,-1 0 0,1 0 0,-1 0 0,1 0-1,0 0 1,0 0 0,0 0 0,0 0 0,-1 0-1,1 0 1,0-1 0,2 2 0,-3-2 32,16-7 170,-13 1-199,0-1-1,0 1 0,0-1 0,-1 0 0,-1 0 0,1 0 0,-1-1 1,0 1-1,0-8 0,-5-69 71,3 64-73,-13-317 231,15 262-186,4 1 0,21-112-1,-23 175-61,0 0-1,9-19 0,-8 22-3,0-1-1,-1 1 1,0-1 0,3-14-1,-5 8-66,-3 24-84,-3 24-136,3-22-2341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2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202 119 5624,'0'0'6014,"-11"5"-5474,-4 2-193,0 1 0,0 0 0,1 2 0,0-1 0,1 2 0,0-1 0,-21 23 0,26-22-87,0 0 0,1 1 0,0 0-1,1 0 1,-8 21 0,12-27-171,0 0 1,1 0-1,0 0 1,0 0-1,1 0 0,-1 0 1,1 0-1,1 0 1,-1 0-1,1 0 0,0 0 1,1 0-1,-1 0 1,1 0-1,3 6 0,-3-7-44,0 0 0,0-1-1,0 1 1,1-1 0,-1 1-1,1-1 1,0 0 0,1 0-1,-1-1 1,1 1 0,-1-1-1,1 1 1,0-1 0,0 0-1,1-1 1,-1 1 0,0-1-1,1 1 1,7 1 0,-10-4-33,0 0 1,0 0-1,0 0 1,0 0-1,0-1 0,0 1 1,0-1-1,0 1 1,0-1-1,0 0 1,-1 1-1,1-1 0,0 0 1,0 0-1,-1-1 1,1 1-1,-1 0 1,1 0-1,1-3 1,3-2 21,-1 1 1,-1-1 0,8-12 0,-7 8-10,-1 1 1,0-1 0,0-1-1,-1 1 1,-1-1-1,0 1 1,0-1 0,-1 1-1,0-1 1,-2-15-1,0 6 42,0 0-1,-2 0 0,-1 0 1,-10-32-1,2 25 131,11 26-188,1 0 0,0 1 0,-1-1 0,1 0 0,-1 1 0,1-1 1,-1 0-1,1 1 0,-1-1 0,0 1 0,1-1 0,-1 1 1,1 0-1,-1-1 0,0 1 0,0-1 0,1 1 0,-1 0 1,0 0-1,1-1 0,-1 1 0,0 0 0,0 0 0,0 0 0,1 0 1,-1 0-1,0 0 0,0 0 0,0 0 0,1 0 0,-1 0 1,-1 1-1,1 0-3,1-1 0,-1 1 0,1 0 1,0 0-1,-1 0 0,1 0 0,0 0 1,-1 0-1,1-1 0,0 1 0,0 0 1,0 0-1,0 0 0,0 0 0,0 0 1,0 0-1,0 0 0,1 2 0,2 18 19,-3-21-24,6 21 7,1 0 0,0-1 0,2 0 0,0-1 0,21 32 0,-26-45-2,-1-1 1,1 0 0,0 0 0,1-1-1,-1 1 1,1-1 0,-1 0-1,1 0 1,1-1 0,-1 1 0,0-1-1,1 0 1,0-1 0,9 4-1,-12-5 0,1 0 0,-1 0 0,1-1 0,-1 1-1,1-1 1,0 0 0,-1 0 0,1 0 0,-1-1-1,1 1 1,0-1 0,-1 0 0,0 0 0,1 0-1,-1 0 1,1 0 0,-1-1 0,0 0 0,0 1-1,0-1 1,0-1 0,0 1 0,0 0 0,-1-1-1,1 1 1,2-5 0,4-4 31,0 0 0,-1-1-1,0 0 1,-1 0 0,0 0 0,-1-1 0,-1 0-1,0-1 1,-1 1 0,0-1 0,-1 0-1,-1 0 1,0 0 0,0 0 0,-2 0 0,-1-23-1,-3 24 67,7 44-64,10 16-18,-10-35-12,0-1 1,0 1 0,1-1-1,1 0 1,0 0-1,12 21 1,-13-28-12,2 5 24,0 0 0,1 0 0,0-1 0,1 0 0,13 11 0,-20-18-15,1 0-1,-1 0 1,0 0 0,1-1-1,0 1 1,-1 0 0,1-1 0,-1 1-1,1-1 1,0 1 0,-1-1 0,1 0-1,0 0 1,0 0 0,-1 0 0,1 0-1,3-1 1,-3 0-1,0 0 1,0 0-1,0 0 1,0 0-1,0 0 0,0-1 1,0 1-1,-1-1 1,1 0-1,0 1 0,-1-1 1,1 0-1,-1 0 1,0 0-1,0 0 0,0 0 1,1-3-1,4-7 20,-1-1-1,0-1 0,-1 1 0,0-1 1,-1 1-1,-1-1 0,0 0 0,0-17 1,-3 10 29,0-1 1,-1 1-1,-1 0 1,-10-36 0,12 56-57,1 0 1,0 0-1,0 0 1,0 1 0,0-1-1,0 0 1,0 0-1,0 0 1,0 0 0,0 1-1,0-1 1,1 0-1,-1 0 1,0 0 0,1 0-1,-1 1 1,0-1-1,1 0 1,-1 1 0,1-1-1,-1 0 1,1 0-1,-1 1 1,1-1 0,0 1-1,-1-1 1,1 1-1,0-1 1,-1 1 0,1-1-1,0 1 1,0-1-1,-1 1 1,2 0 0,32-9-67,-24 7 66,16-3-24,1 2 0,-1 0 0,42 2-1,-62 1 46,-5 25 33,-3 15 10,1-22-46,1-1 1,2 25-1,2 2-2,-4-36-18,0 0-1,0 0 1,1 0-1,1 0 1,-1 0 0,1-1-1,0 1 1,1 0-1,0-1 1,4 8-1,0-3-28,-3-4 7,1 0 1,0 0-1,1 0 0,9 10 0,-13-16 24,0 0 0,1-1-1,-1 1 1,0-1 0,0 1 0,1-1-1,-1 0 1,1 0 0,-1 0 0,1 0-1,-1 0 1,1 0 0,0-1 0,-1 1-1,1-1 1,0 0 0,0 0-1,-1 0 1,1 0 0,4-1 0,5 0 9,-1-1 0,1-1 0,0 0 0,0 0 0,-1-1 0,0 0 0,0-1 0,0-1 0,19-12 0,-21 11 4,-1 0 0,1-1 0,-2 1 1,1-2-1,-1 1 0,0-1 0,0 0 1,7-15-1,-12 20-2,0 0 0,-1 0 1,1 0-1,-1 0 0,0-1 0,0 1 1,0 0-1,-1-1 0,1 1 0,-1-1 1,0 1-1,-1 0 0,1-1 0,-1 1 1,1 0-1,-1-1 0,-1 1 0,1 0 1,-1 0-1,1 0 0,-1 0 1,0 0-1,-1 0 0,-3-5 0,6 8-8,-1 0 0,0 0-1,1 0 1,-1 1 0,0-1-1,0 0 1,0 0 0,1 1-1,-1-1 1,0 1 0,0-1-1,0 1 1,0-1 0,0 1-1,0-1 1,0 1 0,0 0 0,0-1-1,0 1 1,0 0 0,0 0-1,0 0 1,-2 0 0,1 0-4,0 1 1,1-1-1,-1 1 1,0 0-1,1 0 1,-1-1 0,0 1-1,1 0 1,0 0-1,-1 1 1,1-1 0,-1 0-1,0 2 1,-1 0-13,0 1 1,0-1-1,1 1 1,-1 0-1,1 0 1,0 0-1,0 0 1,1 0-1,-1 0 1,1 1-1,-1 5 1,2-1-14,0 0 0,0-1 0,1 1 0,0 0 1,0-1-1,1 1 0,1-1 0,-1 1 0,1-1 0,6 11 0,-8-16 24,1 1 1,0-1-1,0 0 0,0 0 0,1 0 1,-1 0-1,1 0 0,-1-1 0,1 1 1,0-1-1,0 1 0,0-1 0,0 0 0,1 0 1,-1-1-1,0 1 0,1-1 0,-1 1 1,1-1-1,0 0 0,-1 0 0,1-1 0,0 1 1,0-1-1,-1 0 0,6 0 0,2-2 10,0 1-1,0-2 0,0 0 0,0 0 1,0-1-1,-1 0 0,12-7 0,6-5 44,29-24-1,-34 23-24,0 2 0,30-16 0,-48 28-20,-1 1-1,1 0 1,-1 1-1,1-1 1,0 1-1,-1 0 1,1 0-1,0 0 1,6 0-1,-8 2-2,-1-1 0,0 0 0,0 1 0,0-1 1,0 1-1,0 0 0,0 0 0,0 0 0,0 0 0,0 0 0,0 0 0,-1 0 0,1 1 0,0-1 0,-1 1 0,1-1 0,-1 1 1,0 0-1,1-1 0,-1 1 0,0 0 0,0 0 0,1 2 0,28 65 119,-25-53-47,1-1 0,1 0-1,1 0 1,0-1 0,15 21 0,-20-31-40,-3-4-27,0 1 0,1-1 0,-1 1-1,0 0 1,1-1 0,-1 1 0,1-1 0,-1 0 0,1 1-1,-1-1 1,1 1 0,-1-1 0,1 0 0,0 1 0,-1-1 0,1 0-1,0 0 1,-1 1 0,1-1 0,-1 0 0,1 0 0,0 0 0,-1 0-1,2 0 1,-1 0-33,-5-6-768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2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11152,'0'0'848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2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1105 5624,'0'0'7104,"11"3"-6663,-5-1-348,-3-1-67,-1 0 0,0 0 0,0 0 0,1 0 0,-1 0 0,0-1 0,1 1 0,-1-1 0,1 0 0,-1 1 1,1-1-1,-1-1 0,0 1 0,1 0 0,-1 0 0,1-1 0,-1 1 0,0-1 0,1 0 0,-1 0 0,0 0 0,0 0 0,1 0 0,-1 0 0,0-1 0,0 1 1,3-3-1,21-33 457,-1-1 0,-2-1 0,20-47 0,-32 65-349,13-33 318,-2-1 1,-3-1-1,17-84 0,-31 112-113,-2-1-1,-1 0 1,-3-38-1,0 23 359,1 43-673,1 0 0,-1 0 0,0 0 0,0 0 0,1-1 0,-1 1 0,1 0 0,-1 0 0,1 0 0,-1 0 1,1 0-1,-1 0 0,1 0 0,0 0 0,0 0 0,0 0 0,-1 1 0,1-1 0,0 0 0,0 0 0,0 1 0,0-1 0,0 1 0,0-1 0,0 1 0,1-1 0,1 0 0,-1 1-17,0-1-1,0 1 1,0-1-1,0 1 0,0 0 1,0 0-1,0 0 1,0 0-1,0 0 1,0 0-1,0 1 0,0-1 1,0 1-1,0-1 1,-1 1-1,4 1 1,5 5 5,-1-1-1,0 2 1,-1-1 0,0 1 0,0 0 0,0 1 0,8 14 0,39 70-1,-47-80-9,94 198-36,-87-174 84,-2 1 1,-1 0-1,11 74 1,-22-111-44,-1 0 1,0 1 0,1-1 0,-1 0 0,0 1-1,0-1 1,0 0 0,0 0 0,0 1-1,0-1 1,0 0 0,-1 1 0,1-1 0,0 0-1,-1 0 1,1 1 0,-1-1 0,0 0-1,1 0 1,-1 0 0,0 0 0,1 0 0,-1 0-1,0 0 1,0 0 0,0 0 0,0 0-1,0 0 1,0-1 0,0 1 0,0 0-1,-1-1 1,1 1 0,0-1 0,0 1 0,0-1-1,-1 1 1,1-1 0,-2 0 0,-4 1 19,0-1-1,1-1 1,-1 1 0,1-1 0,-1 0 0,-10-4-1,-13-4 55,-49-24 0,54 21 35,0 2 0,-53-15 0,74 24-99,-36-5 123,65 16-155,12-2-11,1-1 0,1-3 0,-1-1 0,0-1 0,1-3 0,54-7 0,-72 5 27,0 0 0,0-2 0,0-1 0,-1 0 0,0-1 0,0-2 0,-1 0 0,0-1 0,-1 0 0,0-2 0,0 0 0,-1-1 0,-1-1 0,0 0 0,-1-1 1,-1-1-1,0-1 0,19-30 0,-13 16 15,-2-1 1,-1-1 0,-2 0-1,-1-1 1,-2 0 0,-1-1-1,-2 0 1,-1-1 0,-2 0-1,-1 0 1,-2 0 0,-2-1-1,-3-36 1,1 51 9,-1-5 14,-5-29 0,6 49-31,-1 0 1,0 0 0,0 1 0,0-1 0,-1 1 0,0 0-1,0-1 1,-1 1 0,-6-8 0,10 13-8,0 1 1,-1-1-1,1 1 0,0-1 1,-1 1-1,1-1 0,-1 1 1,1-1-1,-1 1 0,0-1 1,1 1-1,-1 0 0,1-1 1,-1 1-1,0 0 0,1-1 1,-1 1-1,0 0 0,1 0 1,-1 0-1,0 0 0,1 0 0,-1-1 1,0 1-1,1 0 0,-1 1 1,0-1-1,0 0 0,0 1-1,0-1-1,0 1 1,0 0-1,0 0 0,0 0 1,0-1-1,0 1 0,1 0 1,-1 0-1,0 0 0,1 1 1,-1-1-1,1 0 0,-1 2 1,-3 8-14,2-1 0,-4 21 0,5-25 15,-9 70-82,2 0 0,5 0 0,2 0 1,4 1-1,3-1 0,3-1 0,21 81 0,-27-145 71,3 14-45,1 0-1,16 36 1,-20-55 49,0 0-1,1 1 1,-1-1-1,1-1 1,0 1 0,1 0-1,-1-1 1,1 0-1,0 0 1,1-1 0,-1 1-1,1-1 1,0 0-1,9 4 1,-10-6 13,0-1 0,0 1 0,0-1 0,0-1 0,0 1 0,1-1 0,-1 0 0,0 0 0,1 0 0,-1-1 0,0 1 0,0-2 0,0 1 0,0 0 0,0-1 0,0 0-1,0 0 1,0 0 0,5-4 0,5-3 61,0-1 0,-1-1-1,0 0 1,18-18 0,-25 20-7,0 0 0,0 0 0,-1 0 1,0-1-1,-1 0 0,0 0 1,0 0-1,-1-1 0,5-19 0,-9 30-59,0 0 1,0-1-1,0 1 0,0 0 0,0-1 0,1 1 0,-1 0 0,0-1 0,0 1 1,0 0-1,0-1 0,0 1 0,0 0 0,0-1 0,0 1 0,0 0 0,0-1 1,0 1-1,-1 0 0,1-1 0,0 1 0,0 0 0,0-1 0,0 1 0,0 0 1,-1-1-1,1 1 0,0 0 0,0-1 0,-1 1 0,1 0 0,0 0 0,0 0 1,-1-1-1,1 1 0,0 0 0,-1 0 0,1 0 0,0-1 0,-1 1 0,1 0 1,0 0-1,-1 0 0,1 0 0,0 0 0,-1 0 0,1 0 0,0 0 0,-1 0 1,1 0-1,0 0 0,-1 0 0,1 0 0,0 0 0,-1 0 0,1 0 0,0 0 1,-1 1-1,-1-1 2,0 1 1,1 0 0,-1 0-1,0-1 1,1 1 0,-1 0-1,0 0 1,1 1 0,0-1-1,-2 2 1,-2 2-16,1 1 1,0 0-1,0 1 0,1-1 1,0 0-1,0 1 1,0 0-1,1 0 0,0 0 1,0 0-1,1 0 0,0 0 1,0 0-1,0 9 1,2-11 0,-1 0 1,1 0 0,-1 0 0,1-1 0,1 1-1,-1 0 1,1 0 0,0-1 0,0 1-1,0-1 1,0 0 0,1 1 0,0-1-1,0 0 1,0-1 0,0 1 0,1 0 0,-1-1-1,1 0 1,0 0 0,7 5 0,1 0-3,-8-6 14,0 1 1,0 0 0,0-1 0,0 0 0,0 0-1,8 2 1,-11-4-1,0 0 0,0 0 0,0 0 1,1 0-1,-1 0 0,0 0 0,0 0 0,0 0 0,0 0 0,1-1 1,-1 1-1,0-1 0,0 1 0,0 0 0,0-1 0,0 0 0,0 1 1,0-1-1,0 0 0,0 0 0,0 1 0,0-1 0,-1 0 0,1 0 1,0 0-1,0 0 0,-1 0 0,1 0 0,-1 0 0,1 0 0,0-2 1,0-1 4,1-1 1,-1 1-1,0-1 0,0 0 1,-1 0-1,1 1 1,-1-1-1,0 0 1,0 0-1,-1 0 1,-1-8-1,-1 1 26,0-1 1,0 1-1,-8-15 0,7 20-16,1 0 0,-1 1 1,0 0-1,-1-1 0,0 2 0,0-1 0,0 1 0,-1-1 0,1 1 0,-1 1 0,0-1 0,-1 1 1,-7-4-1,-22-1-52,34 8-18,4 3 13,8 3-8,-7-3 38,1 0 1,-1-1 0,0 0-1,1 0 1,-1 0 0,1 0-1,5 0 1,10-1-10,-1 0 0,0-2-1,1-1 1,21-5 0,-29 5 10,-1 0 0,0-1 0,-1-1 1,1 1-1,-1-1 0,0-1 0,0 0 0,0 0 0,7-8 1,7-8 24,-2 0 1,0-1-1,-1-1 1,-2-1 0,-1-1-1,0-1 1,-2 0 0,-1-1-1,-2 0 1,0-1-1,-2 0 1,-2-1 0,10-55-1,-14 60 26,0 0 0,-2-1 0,-1 1 0,-1-1-1,-2 1 1,0 0 0,-10-47 0,8 66-49,1 7-2,-2 16-12,-1 30-13,2 70-79,16 153 0,-5-153 60,1 216 156,-11-322 25,-3-15 33,-5-17 27,8 0-153,1 1 0,1-1 0,1 0 0,1 0 0,0 1 0,2-1 0,5-20 0,-5 26-17,1 1 0,1 0 0,0 0 0,1 0 0,1 1 0,0 0 0,0 0 0,1 0-1,1 1 1,16-17 0,-22 27-20,-1-1 0,1 1 0,0 0 0,0 0 0,0 0 0,1 0 0,-1 0 0,0 1 0,1-1 0,-1 1 0,1 0 0,0 0 0,-1 1 0,1-1 0,-1 1 0,1-1 0,0 1 0,0 0 0,-1 1 0,1-1 0,0 1 0,5 1 0,-4-1-9,0 1 0,0 0 0,-1 1 0,1-1 0,-1 1 0,0 0 0,0 0 0,0 0 0,0 0 0,0 1 0,-1-1 0,1 1 0,-1 0 0,0 0 1,5 9-1,-5-6 1,0-3-10,0 0 0,-1 1 0,1-1 0,-1 1 0,0 0 0,0-1 1,-1 1-1,0 0 0,0 0 0,0 0 0,0 0 0,-1 1 1,0-1-1,0 0 0,0 5 0,-1-3 1,-1 0 0,1-1 0,-1 1 0,-1-1 0,1 1 0,-1-1 0,-4 7 0,6-12 18,0 1 0,0-1 0,0 1 1,-1-1-1,1 1 0,0-1 1,-1 1-1,1-1 0,-1 0 0,0 0 1,1 0-1,-1 0 0,0 0 1,0 0-1,0-1 0,1 1 0,-1-1 1,0 1-1,0-1 0,0 0 1,0 1-1,0-1 0,0 0 1,0 0-1,0 0 0,0-1 0,0 1 1,-3-1-1,-5-2 16,9 2-4,-1 0 0,0 0-1,0 0 1,1 1 0,-1-1 0,0 1 0,0 0 0,0-1 0,0 1 0,0 0 0,1 0 0,-4 1 0,17 17-27,-8-13 0,4 4 8,1 1-1,0-2 1,1 1-1,0-1 0,0-1 1,18 11-1,2 2-1,-23-15 11,0-1 1,1 1-1,0-1 1,-1-1-1,1 1 1,1-1 0,-1-1-1,0 1 1,1-2-1,13 3 1,-17-4 1,0 0 0,0 0 0,0-1 0,0 1 1,0-1-1,0 0 0,0-1 0,0 1 0,0-1 0,0 0 0,0 0 0,-1 0 0,1-1 1,-1 0-1,0 0 0,0 0 0,0 0 0,0 0 0,4-6 0,2-2 13,0-2-1,-1 1 0,0-1 1,9-20-1,-15 28-4,-1-1-1,1 1 1,-1-1 0,-1 1-1,1-1 1,-1 0 0,0 0 0,0 1-1,0-1 1,-1 0 0,0 0-1,0 0 1,-1 0 0,-1-10 0,1 14-7,1 0 1,-1 0-1,1 0 1,-1 0 0,0 0-1,0 1 1,0-1 0,0 0-1,0 0 1,0 1-1,0-1 1,0 0 0,-1 1-1,1-1 1,-1 1 0,1 0-1,-1 0 1,0-1-1,1 1 1,-1 0 0,0 0-1,0 1 1,0-1 0,0 0-1,0 0 1,0 1-1,0 0 1,0-1 0,0 1-1,-4 0 1,3 0-2,0 1-1,1 0 1,-1 0 0,0 0-1,0 0 1,1 0 0,-1 0-1,0 1 1,1-1-1,-1 1 1,1 0 0,0 0-1,0 0 1,0 0 0,0 0-1,0 0 1,0 0 0,0 1-1,1-1 1,-1 1 0,-1 2-1,0 4-11,-1-1 0,1 1 0,0 0-1,1 0 1,0 0 0,0 0-1,1 0 1,1 0 0,-1 0 0,1 1-1,1-1 1,0 0 0,0 0 0,0 0-1,2 0 1,3 11 0,-4-14-2,0-1 0,0 1 1,1 0-1,0-1 0,1 0 0,-1 0 1,1 0-1,0 0 0,0 0 0,0-1 1,1 0-1,-1 0 0,1 0 0,0 0 1,0-1-1,1 0 0,-1 0 1,1 0-1,-1-1 0,1 1 0,0-1 1,0-1-1,0 1 0,11 0 0,-9-1 2,1-1 0,-1-1 1,1 1-1,-1-1 0,1-1 0,-1 1 0,0-1 0,1-1 0,-1 0 0,0 0 0,-1 0 1,1-1-1,-1-1 0,1 1 0,-1-1 0,0 0 0,-1 0 0,1-1 0,-1 0 0,0 0 1,6-9-1,-1-1 23,0 0 0,0 0 0,-2-1 0,0-1 0,-1 1 0,-1-2 0,0 1 0,4-23 0,-6 22 26,14-31 0,3-9 91,-17 49-5,0 15-78,4 23-58,-7-20 12,4 17 3,-1 0 0,-1 0 0,-1 0 0,-2 0 0,0 1 0,-1-1 0,-6 32 0,6-56-6,0 3 4,0 1 0,-1 0 0,1 0-1,-1 0 1,0-1 0,-1 1 0,1 0 0,-1-1 0,0 0 0,0 1 0,-1-1 0,1 0-1,-4 5 1,4-8 0,1-1 0,0 1 0,0-1-1,0 0 1,0 1 0,-1-1 0,1 0 0,0 0-1,0 0 1,-1 0 0,1 0 0,0 0 0,-1 0-1,1 0 1,0 0 0,0-1 0,0 1 0,-1-1-1,0 0 1,-25-11 72,19 5-39,0 0 0,0-1 0,1 0-1,0 0 1,0-1 0,1 0 0,0 0 0,1 0-1,-8-17 1,8 18 118,4 6-28,4 3-31,5 1-72,16 6-30,44 19 1,10 4-56,-66-28 56,-1-1 1,1 1-1,0-2 1,-1 0-1,22 0 1,-28-1 10,1-1 0,-1 1 0,0-1 0,1 0 0,-1-1 1,0 1-1,0-1 0,0 0 0,0 0 0,0 0 0,-1-1 0,1 0 1,-1 0-1,7-6 0,-8 7-383,-5 7 518,-7 7-3828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2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6016,'0'0'3320,"15"7"-2784,31 13 3,0-2 0,67 17 0,-43-20 338,1-3 0,121 4 0,-189-16-847,145-6 1345,-131 4-1089,0-1 0,-1 0 0,1-1 0,-1-1 0,0-1 0,28-14 0,-39 17-653,0-1 0,-1 1 0,1-1 0,7-8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3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53 5520,'0'0'7873,"-11"-8"-7417,-32-27-25,41 33-386,0 1 0,0 0 0,0 0 0,-1 0 0,1 0 0,-1 0 0,1 1 0,0-1 0,-1 1 0,1-1 0,-1 1 0,1 0 0,-1 0 0,1 0 0,-1 0 0,1 1 0,-1-1 0,1 1 0,-1-1 0,-3 3 0,-5-1 170,1 0-104,1 1 0,-1 0 1,0 0-1,1 1 1,0 0-1,-1 1 1,2-1-1,-1 2 0,1-1 1,-1 2-1,2-1 1,-1 1-1,1 0 0,0 0 1,0 1-1,1 0 1,0 0-1,0 0 1,1 1-1,0 0 0,1 0 1,-5 12-1,6-11-51,-1 0-1,1 1 1,0-1-1,1 1 1,0-1-1,1 1 1,0 0-1,1 0 1,0-1-1,1 1 1,0 0-1,1-1 1,0 1-1,0-1 1,1 1-1,0-1 0,1 0 1,1 0-1,-1 0 1,11 14-1,-9-16 11,0 0 0,1 0 0,-1-1 0,2 0 0,-1-1 0,1 1 0,14 8-1,-20-14-47,1 1 0,-1-1-1,1 0 1,0 0 0,-1 0-1,1 0 1,0 0 0,0-1-1,-1 1 1,1-1 0,0 1-1,0-1 1,0 0 0,0 0-1,0-1 1,0 1 0,-1-1-1,1 1 1,0-1 0,0 0-1,-1 0 1,1 0 0,0 0-1,-1 0 1,1-1 0,-1 1-1,1-1 1,-1 0 0,0 0-1,2-2 1,-2 3 12,0-1 1,0 0-1,0 0 0,0 0 1,-1 0-1,1 0 0,-1-1 0,1 1 1,-1 0-1,1-3 0,-2 3-21,0 1 0,0 0 0,0 0 0,0 0 0,-1 0-1,1 0 1,0 0 0,-1 0 0,1 0 0,-1 0 0,1 1-1,-1-1 1,1 0 0,-1 0 0,1 0 0,-1 0 0,0 1 0,0-1-1,1 0 1,-1 0 0,0 1 0,0-1 0,0 1 0,0-1-1,0 1 1,0-1 0,0 1 0,1 0 0,-3-1 0,0 0 1,0 0 0,-1 0 0,1 0 0,0 0 0,0 1 0,-1 0 0,1-1 0,0 1 0,-1 0 0,1 1 0,0-1 0,-1 0 0,1 1 0,-4 1 0,-46 18 66,51-19-74,-17 8 20,1 1 0,0 1-1,1 0 1,0 1 0,1 1 0,0 0 0,1 1 0,1 1 0,0 0 0,-12 19 0,23-29-19,1-1 0,0 1-1,0-1 1,0 1 0,1 0 0,0 0-1,0 0 1,0 0 0,0 0 0,1 0 0,0 0-1,0 0 1,0 0 0,1 0 0,-1 0 0,1 0-1,0 0 1,3 6 0,-1-1 4,1-1 1,0 1 0,1-1-1,0 0 1,0 0-1,1-1 1,12 15-1,-10-14 7,0-1 0,1-1 0,0 1 0,0-1 1,0-1-1,1 0 0,0 0 0,1-1 0,-1 0 0,15 4 0,-17-7-11,0 0 1,1 0 0,-1-1-1,0 0 1,1-1 0,-1 1-1,1-2 1,-1 1 0,1-1-1,-1-1 1,0 1 0,1-1-1,-1-1 1,13-5 0,6-4 17,-1-2 0,0 0 0,-1-2 0,33-27 0,36-27 89,-67 52-55,-1-1-1,-1-1 1,25-26-1,-33 28 9,0 1-1,1 1 1,31-21 0,-46 36-54,-1-1 0,0 0 0,0 1 0,1 0 0,-1-1 0,1 1 0,-1 0 0,1 0 0,-1 0 0,1 1 0,5-2 0,-21 4-4,0 1 0,0-1-1,0 2 1,0 0 0,1 1 0,-18 9 0,11-4-1,1 1 0,0 1 0,0 0 0,1 1 0,1 1 0,-28 32 0,33-33-5,0 1-1,1 0 1,1 0 0,0 1-1,2 0 1,-1 0 0,2 1 0,0 0-1,-5 19 1,11-33-7,-1 0 0,1 0 0,-1 0 0,1 0 0,0 0 0,0 0 0,0 0 0,0 0 0,0 0 0,0 0 0,1 0 0,-1 0 0,0-1 0,1 1 0,0 0 0,-1 0-1,3 2 1,-2-3 0,0 0 0,0 0 0,0 0 0,0 0 0,1-1 0,-1 1 0,0 0-1,1-1 1,-1 1 0,1-1 0,-1 0 0,1 1 0,-1-1 0,0 0-1,1 0 1,-1 0 0,1 0 0,-1 0 0,1 0 0,-1-1 0,1 1 0,-1 0-1,0-1 1,1 1 0,1-1 0,7-3 5,1 1 0,0-2 0,-1 0 0,0 0 0,0 0 0,-1-1-1,1-1 1,-1 0 0,-1 0 0,1-1 0,-1 0 0,-1 0 0,9-12 0,4-8 52,-1-2 0,-2 0 0,15-35 0,-13 1 281,-20 90-354,0-12 14,-30 188-115,-8-3 149,35-178-8,-2-1-1,-14 41 1,9-19 93,5-29 347,10-19-345,13-20-118,56-67 71,95-95 0,-149 165-36,28-41 0,-34 44-7,2 0 1,0 1-1,27-27 0,16-10 23,-39 36-26,0 1 0,42-30 0,-61 48-22,0 1 0,1-1 0,-1 1 0,1 0 1,-1-1-1,1 1 0,-1 0 0,1 0 0,-1-1 1,1 1-1,0 0 0,-1 0 0,1 0 0,-1 0 1,1-1-1,0 1 0,-1 0 0,1 0 0,-1 0 1,1 0-1,-1 0 0,1 1 0,0-1 0,-1 0 1,1 0-1,-1 0 0,1 0 0,-1 1 0,1-1 1,0 0-1,0 1 0,0 0 1,-1 0-1,1 1 1,0-1 0,0 0-1,-1 1 1,1-1 0,-1 0-1,1 1 1,-1-1 0,0 0 0,1 1-1,-1 2 1,-1 40 10,-6 10 35,-16 58-1,9-84 58,10-20 90,13-18-2,33-51-7,-33 46-156,0 1 0,1 0 0,1 0 0,0 1 0,17-15 0,-22 23-16,0 0 0,0 1 1,0 0-1,0 0 1,1 0-1,-1 1 1,1 0-1,0 0 0,12-2 1,-17 4-9,0 1 1,1 0 0,-1 0-1,0 0 1,1 0-1,-1 0 1,0 0-1,1 1 1,-1-1-1,0 1 1,0 0 0,1 0-1,-1-1 1,3 3-1,-3-1-1,1 0-1,-1 0 0,1 0 0,-1 1 1,0-1-1,1 1 0,-1-1 1,-1 1-1,1 0 0,0 0 1,-1 0-1,3 5 0,17 57 15,-17-48-7,2 1-1,0-1 1,1 0 0,13 24 0,-19-39 1,1 0 0,-1 0 0,0-1 1,1 1-1,-1 0 0,1-1 0,0 1 1,0-1-1,-1 1 0,1-1 0,0 0 0,0 0 1,0 0-1,0 0 0,0 0 0,1-1 1,-1 1-1,0 0 0,0-1 0,0 0 1,1 1-1,-1-1 0,0 0 0,0 0 1,1 0-1,-1-1 0,0 1 0,4-1 1,5-3 35,-1 1 0,1-2 0,-1 1 0,16-11 0,4-1 56,-23 13-70,-3 2-9,0-1 0,0 1 0,-1-1 0,1 0 0,0-1 0,-1 1 0,1 0 0,-1-1 0,4-4 0,19-11 263,-25 17-258,-10 10-290,-2-6-3237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5:3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6224,'0'0'11077,"11"4"-10857,70 34 218,-22-8-111,-36-20-226,1 2 0,-2 0 0,0 2-1,0 1 1,23 20 0,-23-12-14,0 1-1,-2 2 1,0 0-1,19 36 1,53 118 220,-72-132-216,-3 1-1,-1 1 0,-3 0 1,-2 1-1,8 90 0,-14-55 139,-5 0 0,-16 140-1,12-188-126,-1 7 185,-1 0 1,-22 77-1,27-120-241,1 0-1,-1 0 0,0 0 1,1-1-1,-1 1 0,0 0 1,0 0-1,-1-1 0,1 1 1,0 0-1,0-1 0,-3 3 1,3-4-134,0 0 1,1 1-1,-1-1 0,0 0 1,1 0-1,-1 0 0,0 1 1,1-1-1,-1 0 1,0 0-1,1 0 0,-1 0 1,0 0-1,1 0 0,-1-1 1,0 1-1,1 0 1,-1 0-1,0 0 0,1-1 1,-1 1-1,0 0 0,1-1 1,-1 1-1,1 0 1,-1-1-1,1 1 0,-1-1 1,1 1-1,-1-1 0,0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4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10848,'0'0'1808,"60"6"-1200,-5 0 16,9 4 56,11-4 0,3 0 80,7-4 15,-6-2-55,-9-2 8,-5-8-280,-11-4 0,-4-6-232,-9 0 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04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0 743 3504,'0'0'8210,"11"-6"-7962,34-20 0,-42 24-203,0 0 0,-1 0 0,0 0 0,1-1 1,-1 1-1,0-1 0,0 1 0,0-1 0,-1 0 0,1 0 0,-1 1 0,1-1 0,-1 0 0,2-5 0,1-5 134,52-97 743,-20 42-423,-18 34-107,1 0-1,2 2 0,34-41 1,-10 2-10,36-26 318,-81 97-698,5-7 50,1 0 0,0 1 0,0 0 0,1 0 0,-1 1 0,1 0 0,0 0 0,1 1 0,12-7-1,113-48 259,-127 56-295,0 1 0,0 0-1,0 0 1,0 1 0,11-2 0,-15 2-5,1 1 0,0 0-1,0 0 1,-1 0 0,1 0 0,0 0-1,0 1 1,0-1 0,-1 1 0,1-1-1,0 1 1,-1 0 0,1 0 0,-1 1-1,3 0 1,17 32 170,-19-30-154,-1 0-1,0 0 0,1 1 1,-2-1-1,1 0 1,0 1-1,-1 0 1,0-1-1,0 1 0,0 0 1,-1 0-1,0-1 1,1 1-1,-2 8 1,0-3 21,-1 1 0,0-1 0,0 0 0,-1 0 0,-6 15 0,7-20-27,-1 1 0,1-1 0,-1 0 0,-1-1 0,1 1 0,-1-1 0,0 1 0,0-1 0,0 0 0,0 0 0,-1-1 0,-6 5 0,-1 4 58,11-10-70,0-1 0,0 0 0,0 0 0,0 1 0,0-1 0,0 0 0,0 0 0,-1 0 0,1 0 0,0 0 0,-1-1 0,1 1 0,0 0-1,-3 0 1,-42 15 155,-66 20 98,107-36-226,0 1-1,1-1 0,-1 0 1,0 0-1,1-1 0,-1 1 1,-7-3-1,8 2 2,0 0 0,-1 0 0,1 1 1,0-1-1,0 1 0,-1 0 0,1 1 0,0-1 0,0 0 0,-6 3 0,3-2-363,1 0 0,0 0-1,-1-1 1,-6 0 0,12 0-369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0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25 5624,'0'0'6584,"-10"-1"-6302,-79-11 776,67 9-606,9 0-84,-1 1 0,-21-1 0,25 3-139,-20 1 618,29-1-807,0 0 0,0 1 0,0-1 0,0 0 1,-1 1-1,1-1 0,0 1 0,0 0 1,0-1-1,0 1 0,0 0 0,1-1 0,-1 1 1,0 0-1,0 0 0,0 0 0,1 0 1,-1 0-1,0 0 0,1 0 0,-1 0 1,0 2-1,-5 16 57,2 0 0,0 0 0,1 1 0,1-1 0,1 1 0,1 0 0,2 22 0,2 33 26,0 6 46,14 80-1,4-35 8,51 241 324,-18-53-212,-38-187-124,-6-12 56,-8-76-106,2 48 298,-3-52-300,-2 21 32,-2-12 6,5 63-1,0-18-78,2 16 111,-5-60-39,1-41-117,-1 1 0,0-1 0,0 1-1,0-1 1,-1 0 0,0 1 0,1-1 0,-4 8-1,-1 8 75,3-8-38,1-10-47,1 0-1,-1 0 1,1 0-1,0 0 1,0 0-1,0 0 1,0 0-1,0 0 1,0 0-1,0 0 1,1 0-1,0 3 1,-1-4-14,0-1 1,0 1-1,0 0 1,0 0 0,0 0-1,0 0 1,-1 0-1,1 0 1,0 0-1,-1-1 1,1 1 0,0 0-1,-1 0 1,1 0-1,-1-1 1,1 1-1,-1 0 1,1-1-1,-1 1 1,-1 1 0,2-2 0,0 0-1,-1 0 1,1 0 0,0 1 0,-1-1 0,1 0 0,0 0 0,0 1 0,0-1 0,-1 0 0,1 0 0,0 1 0,0-1 0,0 0-1,-1 1 1,1-1 0,0 0 0,0 1 0,0-1 0,0 0 0,0 1 0,0-1 0,0 0 0,0 1 0,0-1 0,0 1 0,0-1 0,0 0-1,0 1 1,1 2 7,0-1-1,-1 0 1,1 1 0,-1-1-1,0 1 1,0-1-1,0 1 1,0-1-1,0 1 1,0-1-1,-1 4 1,0 6 3,0-11-13,1 0 0,0 0 0,0 0 1,0 0-1,0 0 0,0 0 0,1 0 0,-1 0 0,0 0 0,0 0 1,1 0-1,-1 0 0,1 0 0,-1 0 0,1 1 0,9-1-8,-8-1 8,-1 0 1,0 0 0,1 0 0,-1 0 0,0 0-1,1 0 1,-1 0 0,0 0 0,1 1 0,-1-1-1,0 0 1,0 1 0,1-1 0,-1 1 0,2 1-1,0-1-3,1 0 0,-1 1-1,1-2 1,0 1 0,0 0-1,-1-1 1,1 1-1,0-1 1,0 0 0,-1 0-1,1-1 1,0 1 0,0-1-1,6-1 1,10-2-3,89-1 0,-71 4 4,1-1 0,67-14 0,-45 7-46,-44 7 44,-16 2 6,-1 0 1,1 0 0,-1 0 0,0 0-1,1 0 1,-1 0 0,1 0 0,-1 0-1,1 0 1,-1 0 0,1 0 0,-1-1-1,0 1 1,1 0 0,-1 0 0,1 0-1,-1-1 1,0 1 0,1 0-1,-1-1 1,0 1 0,1 0 0,-1-1-1,0 1 1,0 0 0,1-1 0,-1 1-1,0-1 1,0 1 0,0 0 0,1-1-1,-1 1 1,0-1 0,0 1 0,0-1-1,-4-14-1314,2 12-300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0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432 353 5016,'0'0'7425,"-10"-7"-7104,-32-21 5,25 16 76,16 11-344,0 0-1,0 0 1,-1 0-1,1 0 1,-1 0-1,1 0 0,-1 0 1,1 0-1,-1 1 1,0-1-1,1 1 1,-1-1-1,0 1 1,0-1-1,1 1 0,-1 0 1,0 0-1,0 0 1,1 0-1,-3 1 1,1-1-2,-25-1 574,-36 6 0,54-3-455,-1 0 0,1 0 1,0 1-1,0 1 1,0 0-1,-17 9 1,19-9-81,1 0 1,0 1 0,0 0-1,0 1 1,1-1 0,0 1-1,-6 8 1,-12 9 129,20-20-185,1 0 0,-1 1-1,0-1 1,1 1 0,0 0-1,0 0 1,0 0 0,0 0-1,1 1 1,-1-1 0,-2 10-1,0 3 29,1-4 75,0-1 0,-3 25 0,7-34-126,0 0 1,0 0 0,0 0-1,0-1 1,0 1-1,0 0 1,1 0-1,-1-1 1,1 1 0,0 0-1,0-1 1,0 1-1,0 0 1,0-1-1,1 1 1,-1-1 0,1 0-1,0 0 1,2 3-1,0 0-9,0-1 0,1 0 0,-1-1 0,1 1 0,0-1 0,0 0 0,0 0 0,0 0 0,0-1 0,1 0-1,-1 0 1,1 0 0,-1-1 0,10 2 0,6-1 10,-1-1 0,0 0 0,1-1 0,-1-2-1,32-5 1,-42 5-11,0-1-1,0 1 0,0-2 0,-1 0 0,1 0 1,-1 0-1,0-2 0,0 1 0,0-1 0,-1 0 1,0 0-1,13-14 0,-16 14 5,-1-1 1,0 1-1,0-1 0,0 0 0,-1 0 1,0 0-1,0-1 0,0 1 1,-1-1-1,-1 1 0,1-1 0,-1 0 1,0 1-1,-1-16 0,-2-4 88,-1 0 1,-12-51-1,9 52 2,-2 1 0,-1 0 1,-16-33-1,15 39-31,0 1 1,-1 0-1,-27-31 0,30 41-60,-1 1 0,0 0-1,-1 0 1,0 1 0,0 0-1,0 0 1,-1 1-1,-15-5 1,22 9-4,-1 0 0,1 1 0,-1 0 0,1-1 0,-1 2 0,1-1 0,-1 0 0,1 1 0,-1 0 0,1 0 0,0 0 0,0 0 0,-1 1 0,1 0 0,0 0 0,0 0 1,0 0-1,1 1 0,-1-1 0,0 1 0,1 0 0,-6 6 0,9-9-8,0 0 1,0 0-1,-1 0 1,1 1 0,0-1-1,0 0 1,0 0-1,0 0 1,0 0 0,0 0-1,0 0 1,-1 0-1,1 0 1,0 0 0,0 0-1,0 1 1,0-1-1,0 0 1,0 0 0,0 0-1,0 0 1,0 0-1,0 0 1,0 1 0,0-1-1,0 0 1,0 0-1,0 0 1,0 0 0,0 0-1,0 0 1,0 1-1,0-1 1,0 0 0,0 0-1,0 0 1,0 0-1,0 0 1,0 1 0,0-1-1,0 0 1,0 0-1,0 0 1,0 0 0,0 0-1,0 0 1,1 0-1,-1 0 1,0 1 0,0-1-1,0 0 1,0 0-1,0 0 1,0 0 0,0 0-1,1 0 1,-1 0-1,0 0 1,0 0 0,0 0-1,0 0 1,0 0-1,0 0 1,1 0 0,-1 0-1,0 0 1,0 0-1,0 0 1,12-3-149,24-21-2798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1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4416,'0'0'12674,"-3"12"-12490,2-8-174,-5 19 137,1-1 0,1 1 0,-1 33-1,4-16-1,0-10 108,2-1 0,4 36 0,-3-56-181,0 1 1,0-1 0,1 0-1,0 1 1,1-1 0,0-1-1,0 1 1,1 0 0,0-1-1,11 14 1,-13-19-54,-2-1 16,1 0 0,0 0 0,0 0 0,0 0 0,0 0 0,0 0-1,0-1 1,0 1 0,4 1 0,-4-3-23,-1 1 0,0-1 0,1 0 0,-1 0 0,0 0 0,1 0 0,-1-1 0,0 1 0,0 0 0,1 0 0,-1-1 0,0 1 0,0-1 0,1 1 0,-1-1 0,0 0 0,0 1 0,0-1 0,0 0 0,0 0 0,0 0 0,0 0 0,0 0 0,2-2 0,13-13 59,1-2 0,-2 0 0,18-28 1,-27 37-40,-1-1 0,0 0 0,-1 0 0,0 0 0,0 0 0,-1-1 0,-1 1 0,0-1 0,2-20 0,-2 9 41,1 0 0,2 1 0,10-33 0,-2 6 39,-6 21-25,-4 17-71,-3 12-80,-5 41 40,0-18 61,0 0 0,1 0 0,0 50 0,3-55-10,1-9-3,0 1 0,0-1 0,2 0 0,-1 0 0,1-1 0,4 12 0,-4-16-24,0-1-1,0 0 1,0 1 0,1-1 0,0-1 0,0 1 0,0 0 0,0-1 0,1 1 0,0-1 0,0 0 0,0 0-1,6 4 1,-5-4 12,1-1 0,-1 1-1,1-1 1,0-1-1,0 1 1,0-1-1,0 0 1,0 0 0,1 0-1,-1-1 1,1 0-1,-1-1 1,1 1-1,-1-1 1,12-2 0,36 2 342,-22 0-6,-32-6-268,-4-4-2925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12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5920,'0'0'11205,"11"5"-10979,18 8 76,35 10-1,-35-17-108,0-1 0,0-1 1,43 1-1,21 1 169,-72-3-219,-16-1-73,1-1 0,-1-1 1,1 1-1,0-1 0,-1 0 0,1 0 0,-1-1 0,9-1 0,-2-4 624,-10 0-2966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13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5824,'0'0'7496,"10"-7"-7159,31-23 6,-40 29-246,0 0 1,1 0 0,-1 0 0,1 0-1,-1 0 1,1 1 0,-1-1 0,1 0-1,-1 1 1,1-1 0,0 1 0,-1-1 0,1 1-1,0 0 1,-1 0 0,1 0 0,0 0-1,0 0 1,-1 0 0,1 0 0,0 1-1,-1-1 1,1 0 0,0 1 0,-1-1-1,1 1 1,-1 0 0,1 0 0,-1-1-1,1 1 1,-1 0 0,0 0 0,3 2 0,12 7 521,38 1 341,87 7 0,-130-18-887,1 0-1,0-1 0,0-1 1,0 0-1,18-6 1,2 0 31,23-4 99,139-25 446,-171 33-560,27-8-1,-35 7-41,1 1 0,1 1-1,-1 0 1,19 0 0,23 0 37,-42 1-62,-1 1-1,1 1 1,-1 0-1,28 4 1,-37-3-16,-1 0 1,1 0 0,1-1-1,-1 0 1,0 0 0,0 0-1,0-1 1,0 0 0,0 0-1,6-2 1,-12 3-5,0 0 0,1 0 1,-1 0-1,0 0 0,0 0 0,0 0 0,0 0 0,0-1 1,1 1-1,-1 0 0,0 0 0,0 0 0,0 0 0,0 0 1,0 0-1,1 1 0,-1-1 0,0 0 0,0 0 1,0 0-1,0 0 0,0 0 0,1 0 0,-1 0 0,0 0 1,0 0-1,0 0 0,0 0 0,0 0 0,0 1 1,1-1-1,-1 0 0,0 0 0,0 0 0,0 0 0,0 0 1,0 0-1,0 1 0,0-1 0,0 0 1,0 0-1,0 0 1,0 0-1,0 1 1,1-1-1,-1 0 1,0 0-1,0 0 1,0 0-1,0 0 1,0 0-1,0 0 1,0 1-1,0-1 1,0 0-1,1 0 1,-1 0 0,0 0-1,0 0 1,0 0-1,0 0 1,0 0-1,0 0 1,1 0-1,-1 0 1,0 0-1,0 0 1,0 0-1,0 0 1,0 0-1,1 0 1,-1 0-1,0 0 1,0 0-1,0 0 1,0 0-1,0 0 1,0 0 0,1 0-1,-1 0 1,0 0-1,0 0 1,0 0-1,0 0 1,0 0-1,0-1 1,1 1-1,-1 0 1,0 0-1,2-6-15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1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365 363 4616,'0'0'8317,"-10"-2"-7946,-2-1-197,-1 2 1,1-1 0,-1 2 0,1-1 0,-20 3 0,8 2 363,0 1-1,-23 7 1,38-9-415,1 0-1,0 1 1,0 0 0,0 1-1,1-1 1,0 1 0,0 1-1,-11 10 1,-1 2 193,10-10-6,1 0-1,0 0 1,-11 17 0,14-18-141,3-4-73,0-1 0,0 1 0,0 0 0,1 0 0,-1 0 0,1 1 0,0-1 0,0 0 0,0 0 0,0 1 0,0-1 0,0 5 0,1-1-21,1 0 1,-1 0-1,1 0 0,0 0 0,1-1 1,-1 1-1,2 0 0,-1-1 0,1 1 1,-1-1-1,2 0 0,-1 0 0,1 0 1,0-1-1,8 11 0,-8-14-60,0 0 0,-1 0 1,1 0-1,0 0 0,0-1 0,1 1 0,-1-1 1,0 0-1,0 0 0,0-1 0,1 1 0,-1-1 1,6 0-1,1-1 15,1 0-1,-1-1 1,21-5 0,-24 4-15,-1 0-1,0 0 1,1-1-1,-1 0 1,-1-1-1,1 1 1,0-1 0,9-10-1,43-51 112,-48 53-86,2-3 3,-1 0 0,0-1 0,-1 0-1,12-26 1,-19 34-5,0-1 1,-1 0-1,0-1 1,-1 1-1,0 0 0,-1-1 1,0 0-1,0 1 1,-1-1-1,-2-13 0,2 15-11,-2-1 1,1 1-1,-1 0 0,-1 0 0,0 0 0,0 0 0,-7-13 1,-7-10 47,10 18-56,0 1-1,0 0 0,-1 0 1,-1 1-1,0 0 1,-1 0-1,-16-14 0,5 6-13,12 11 24,0 0 0,-15-10 0,22 18-28,0 0-1,0-1 1,0 1-1,0 0 1,0 0-1,0 0 0,0 1 1,0-1-1,-1 0 1,1 1-1,0-1 1,0 1-1,-1 0 1,1 0-1,0 0 1,-1 0-1,1 0 1,0 0-1,-3 1 1,2 2-49,-1-1-10,3-5-44,11-2-1762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1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6520,'0'0'6112,"-7"10"-5622,-23 31-2,13-11 1616,18-26-1415,-1-4-670,0 1 0,0-1 0,0 0 1,0 0-1,1 0 0,-1 1 0,0-1 0,0 0 0,0 0 0,0 0 0,0 1 1,0-1-1,0 0 0,0 0 0,0 1 0,0-1 0,0 0 0,0 0 1,0 0-1,0 1 0,0-1 0,0 0 0,0 0 0,0 1 0,0-1 1,-1 0-1,1 0 0,0 0 0,0 1 0,0-1 0,0 0 0,0 0 1,-1 0-1,1 1 0,-9 27 2035,6-21-1956,-1 4 46,0-1 0,1 1 0,0 0 1,1 1-1,-3 20 0,3 0 82,-1 0 0,-2 0-1,-11 37 1,0 5 32,13-59-214,-3 16 88,-2 35-1,8-58-90,-1 0 0,2 0-1,-1 1 1,1-1 0,0 0 0,1 0 0,-1 0-1,2 0 1,4 12 0,2 3 69,-8-19-98,0-1 1,0 0 0,0-1-1,0 1 1,1 0 0,-1 0 0,1 0-1,0-1 1,0 1 0,0-1 0,0 1-1,0-1 1,0 0 0,1 0 0,4 3-1,0 0 10,1-2 0,0 1-1,0-1 1,0 0 0,0-1 0,0 0-1,0 0 1,1-1 0,13 1 0,5-3 41,46-5 0,-45 2-4,42 1 0,14 0 63,-73 5-84,-10-2-30,0 0 1,0 0-1,-1 1 0,1-1 0,0 0 0,0 0 0,-1 0 0,1 0 0,0 0 0,0 0 0,-1 0 0,1 0 0,0-1 1,0 1-1,-1 0 0,1 0 0,0 0 0,-1-1 0,1 1 0,0-1 0,0 0 0,0 1 7,-1-1-1,0 1 1,1-1 0,-1 1-1,0-1 1,0 1-1,1-1 1,-1 0 0,0 1-1,0-1 1,0 1-1,0-1 1,0 0-1,0 1 1,0-1 0,0 0-1,0 1 1,0-1-1,0 1 1,0-1 0,0 0-1,-1 1 1,1-2-1,-6-14-1870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1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5920,'0'0'7801,"11"7"-7329,0 0-260,1-1-1,-1 0 1,1-1 0,0-1-1,0 0 1,1 0 0,18 2-1,59 4 951,101 14 911,-186-23-1966,1-1 1,-1 1-1,0-1 1,0-1-1,0 1 1,0-1-1,0 0 1,0 0 0,0 0-1,0-1 1,0 0-1,0 0 1,6-3-1,-4 1-453,0-1-1,0 1 1,-1-1-1,0 0 1,0-1-1,10-10 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2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53 5416,'0'0'8574,"-9"-3"-8356,-29-11-2,23 4 392,9 5-352,-6-8 500,6 6-307,5 7 104,-1 8 527,0 9-981,1 0-1,1 0 1,0 0-1,4 26 1,2 31 105,1 192 519,2-186-1660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4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332 214 5520,'0'0'7877,"-13"2"-7336,-2 1-396,0 0-1,1 1 1,-1 0 0,1 1-1,0 1 1,1 0-1,-1 1 1,1 1 0,1 0-1,-22 17 1,17-8 82,1 0 1,1 1-1,0 1 1,-17 31 0,24-37-57,1 0 0,1 1 1,0 0-1,1 0 0,0 0 1,1 0-1,1 1 0,-2 17 1,4-24-56,1-1 0,0 0 0,0 0 0,1 0 0,0 1 0,0-1 0,1 0 0,0 0 0,0 0 0,1-1 0,0 1 0,0 0 0,0-1 0,8 11 0,-7-13-31,-1 0 0,1 0 1,0 0-1,1-1 0,-1 1 0,0-1 0,1 0 0,0 0 0,0-1 0,0 1 0,0-1 0,0 0 1,1-1-1,-1 1 0,0-1 0,1 0 0,-1 0 0,1-1 0,7 1 0,-7-2-8,0 1 0,1-1 0,-1 1-1,0-2 1,0 1 0,0-1 0,1 0-1,-2 0 1,1 0 0,0-1 0,0 0-1,9-7 1,-8 4 19,0 0 1,0-1-1,0 0 0,-1 0 1,0-1-1,0 1 0,7-16 0,-1-1 105,-1-1 0,-2 0-1,-1 0 1,0-1 0,3-30-1,-9 46-114,7-33 584,-3 0 0,2-50 0,-9 86-65,-2 15-317,-3 20-76,0 298 543,-3 47-227,-7-260-367,13-97-115,-1 0-1,-1 0 0,-1 0 1,-14 28-1,20-42-38,-1-1 0,0 0 0,0 1 1,0-1-1,0 0 0,0 1 0,0-1 0,0 0 0,0 0 0,0 0 0,0 0 0,-1 0 0,1 0 1,0 0-1,-1-1 0,1 1 0,-1 0 0,1-1 0,-1 1 0,1-1 0,-1 1 0,-2-1 0,2 0 0,-1 0 0,1-1 0,-1 1 0,1-1 0,0 1 0,-1-1 0,1 0 0,0 0 0,0 0 0,0 0 0,-1-1 0,1 1 0,-2-3 0,-4-3 12,0 0 1,1-1-1,0 0 1,0 0-1,-9-16 0,-4-8 56,2-2-1,-18-45 1,30 63-22,1-1 0,0 0 0,1 0 0,1 0 0,1-1 0,0 1 0,1-26 0,2 37-39,1 0-1,-1 0 1,1 0 0,0 0-1,0 1 1,1-1-1,0 0 1,0 1-1,0 0 1,0 0-1,1 0 1,0 0 0,0 0-1,1 1 1,-1 0-1,1 0 1,7-5-1,9-6 6,0 1 0,40-18-1,104-33 17,-33 15-19,-108 40-14,-2-1 1,0-2 0,32-22 0,69-73 54,-40 32 19,-11 20 12,-43 34-4,0-1-1,31-33 1,-45 35 64,-15 21-141,1-1 0,-1 1-1,0 0 1,0-1 0,0 1 0,0-1-1,0 1 1,1-1 0,-1 1-1,0 0 1,0-1 0,0 1 0,0-1-1,0 1 1,-1-1 0,1 1 0,0-1-1,0 1 1,0-1 0,0 1 0,0 0-1,-1-1 1,1 1 0,0-1-1,0 1 1,0 0 0,-1-1 0,1 1-1,0 0 1,-1-1 0,1 1 0,0 0-1,-1-1 1,1 1 0,-1 0 0,1 0-1,0 0 1,-1-1 0,1 1-1,-1 0 1,1 0 0,0 0 0,-1 0-1,1 0 1,-1 0 0,1 0 0,-1-1-1,1 1 1,-1 1 0,1-1 0,-1 0-1,1 0 1,-1 0 0,-6 0 24,1 0-1,-1 1 1,1 0 0,-1 0 0,1 1 0,0 0 0,-1 0 0,1 0 0,0 0-1,0 1 1,1 0 0,-1 1 0,-7 5 0,-3 3 72,0 1-1,-28 29 1,37-34-94,1 0 1,-1 0 0,1 0 0,1 1 0,0 0-1,0 0 1,0 0 0,1 1 0,1 0 0,-5 17-1,7-18-5,0-1-1,0 0 0,1 1 0,0-1 1,0 1-1,1-1 0,0 0 0,1 0 1,0 1-1,0-1 0,1 0 0,0 0 1,5 11-1,-3-11-3,0 0 0,0 0 0,0 0 0,1-1 0,0 0 0,0 0 0,1 0 0,0-1 0,11 8 0,-15-12 0,0 0 0,-1-1 0,1 1 0,0-1 0,0 1 0,0-1 0,0 0 0,0 0 0,1-1 0,-1 1 0,0 0 0,0-1 0,0 0 0,1 0 0,-1 0 0,0 0 0,0-1 0,1 1 0,-1-1 0,0 0 0,0 0 0,0 0 0,0 0 0,0 0 0,0-1 0,0 1 0,-1-1 0,1 0 0,0 0 0,3-3 0,-1-1 0,1 0 0,-1 0 0,0 0 0,0-1 0,-1 0 0,0 0 0,0 0 0,-1-1 0,4-10 0,2-10 0,6-37 0,-9 35 0,-3 18 0,-2-1 0,1 1 0,-1-19 0,33 68 0,-7-6 0,-19-22 0,0 1 0,0-1 0,1-1 0,0 1 0,17 10 0,-23-17 0,-1-1 0,1 0 0,0 1 0,0-1 0,0 0 0,0-1 0,0 1 0,0 0 0,0-1 0,0 0 0,0 1 0,0-1 0,0-1 0,0 1 0,0 0 0,0-1 0,0 1 0,0-1 0,0 0 0,0 0 0,0 0 0,0 0 0,0-1 0,-1 1 0,1-1 0,-1 0 0,5-3 0,10-9 0,-1-1 0,0-1 0,-1 0 0,23-34 0,44-84 0,-29 44 0,-47 81 0,-3 3 0,1 0 0,-1 0 0,1 1 0,7-8 0,-10 12 0,0 0 0,0 1 0,0-1 0,0 0 0,-1 0 0,1 1 0,0-1 0,0 1 0,0-1 0,0 1 0,0-1 0,1 1 0,-1 0 0,0-1 0,0 1 0,0 0 0,0 0 0,0 0 0,0 0 0,0 0 0,1 0 0,-1 0 0,0 0 0,0 0 0,0 1 0,0-1 0,0 0 0,0 1 0,0-1 0,0 1 0,0-1 0,0 1 0,2 0 0,2 4 0,0 0 0,0 0 0,-1 1 0,1-1 0,-1 1 0,0 0 0,-1 0 0,1 1 0,-1-1 0,0 0 0,-1 1 0,3 12 0,1 2 0,-2 1 0,2 41 0,-5-41 0,-1 0 0,0 0 0,-5 22 0,3-35 0,1-1 0,-1 1 0,-1-1 0,1 0 0,-2 0 0,1 0 0,-1 0 0,0 0 0,-1-1 0,-7 10 0,11-16 0,0 1 0,0-1 0,-1 0 0,1 1 0,-1-1 0,0 0 0,1 0 0,-1 0 0,0 0 0,1 0 0,-1-1 0,0 1 0,0 0 0,0-1 0,0 1 0,1-1 0,-1 0 0,-4 0 0,3 0 0,-1 0 0,1-1 0,-1 0 0,1 1 0,-1-1 0,1-1 0,0 1 0,0 0 0,-5-4 0,-4-3 0,0 0 0,1-1 0,-19-20 0,28 28 0,2 1 0,-1 0 0,1-1 0,0 1 0,-1 0 0,1-1 0,-1 1 0,1 0 0,0-1 0,-1 1 0,1 0 0,0-1 0,-1 1 0,1-1 0,0 1 0,0-1 0,0 1 0,-1 0 0,1-1 0,0 1 0,0-1 0,0 1 0,0-1 0,0 1 0,0-1 0,0 1 0,0-1 0,0 1 0,0-1 0,0 1 0,0-1 0,0 1 0,0-2 0,1 2 0,0-1 0,0 0 0,0 1 0,0 0 0,0-1 0,0 1 0,0 0 0,1-1 0,-1 1 0,0 0 0,0 0 0,0 0 0,0 0 0,1 0 0,46 6 0,-45-6 0,50 9 432,96 3-1,-115-13-2860,67-8-1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23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6632,'0'0'10421,"11"6"-10216,35 17 3,-44-22-176,1 0 0,-1-1-1,0 1 1,1-1 0,-1 1-1,0-1 1,1 1 0,-1-1 0,1 0-1,-1 0 1,1-1 0,-1 1 0,1 0-1,-1-1 1,0 1 0,1-1-1,-1 0 1,3-1 0,6-1 76,31-3 150,0 2 1,0 2 0,0 2-1,50 6 1,-69-4-134,1-1 0,0 0 0,0-2 1,-1-1-1,43-8 0,-64 9-90,0 1 1,0-1-1,0 0 1,-1 0-1,1 0 1,0 0-1,-1 0 1,1-1-1,-1 1 1,1 0-1,-1-1 1,2-2-1,-7 2-2590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2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4416,'0'0'11106,"-2"11"-10930,1-8-165,0 5 60,-1 0 1,0 0-1,-1 1 1,0-1-1,0-1 0,-1 1 1,0 0-1,0-1 0,0 0 1,-7 8-1,2-4 60,1 0-1,1 1 0,0 0 1,0 0-1,1 0 0,1 1 1,-4 14-1,0-4 42,-7 19 148,1 1 1,3 0 0,-14 86-1,25-99-164,1-1 0,1 0 0,2 1-1,6 29 1,-6-46-78,1 1-1,0 0 1,11 22-1,6 18 154,-13-31-96,1 1 0,1-1-1,1-1 1,1 0 0,1-1-1,30 38 1,28 52 584,-68-108-700,3 6 79,1 0 0,-1 1 0,7 13 1,-13-22-78,5 10 176,-5-11-193,0 0 0,0 0 0,-1 0-1,1 0 1,0 0 0,0 0 0,0 0 0,0 0-1,0 0 1,0 0 0,0 0 0,-1 0-1,1 0 1,0 0 0,0 0 0,0 0 0,0 0-1,0 0 1,0 0 0,0 0 0,0 1 0,0-1-1,-1 0 1,1 0 0,0 0 0,0 0 0,0 0-1,0 0 1,0 0 0,0 0 0,0 0 0,0 0-1,0 1 1,0-1 0,0 0 0,0 0 0,0 0-1,0 0 1,0 0 0,0 0 0,0 0 0,0 0-1,0 1 1,0-1 0,0 0 0,0 0 0,0 0-1,0 0 1,0 0 0,0 0 0,0 0-1,0 0 1,0 1 0,0-1 0,0 0 0,0 0-1,0 0 1,-1-1 10,0-1 0,0 0 0,0 1 0,1-1 0,-1 0 0,0 1-1,1-1 1,-1 0 0,1 0 0,-1 1 0,1-1 0,0 0 0,0 0 0,0 0 0,0-1-1,0-5 0,-3-22-2876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2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4720,'0'0'11990,"-2"13"-11771,-2 20 184,-2 45 0,10 13 479,2 10-220,-4-91-573,1 0-1,0 0 0,1-1 0,0 1 0,9 14 0,-5-8 25,-6-11-65,0-1-1,1 0 1,-1 0 0,1 0 0,0-1 0,0 1 0,0-1-1,1 1 1,-1-1 0,1 0 0,0 0 0,0-1 0,0 1 0,0-1-1,0 0 1,6 2 0,-6-3-18,-3-1-15,1 1-1,-1-1 0,0 0 1,1 0-1,-1 0 0,1 0 1,-1 0-1,1 0 0,-1 0 1,1 0-1,-1 0 0,0-1 1,1 1-1,-1 0 0,1-1 1,-1 0-1,0 1 0,0-1 1,1 0-1,-1 1 0,0-1 1,2-2-1,11-6 37,-1 0 1,0-1-1,-1-1 0,0 0 1,0-1-1,-1 0 0,-1-1 1,0 0-1,15-27 0,-19 31-22,-1 0 0,0-1 0,-1 0 0,0 1 0,-1-1 0,1-1 0,-2 1 0,0 0 0,2-19 0,-3-24 109,8-33 44,-3 50-254,-6 35 88,0 3-20,0-5-23,0 2-5,0 14-75,6 38 100,0-8-24,5 18-21,-4-26 69,-5-23-16,-1 4 27,2 0 1,0 0-1,1-1 1,0 0-1,1 1 0,7 13 1,0-2 44,-11-23-59,0 0-1,1 0 0,-1 0 1,1 0-1,0 0 0,1-1 1,4 7-1,-3-4 22,1 0 0,0-1 1,1 1-1,-1-1 0,1 0 0,0-1 0,0 1 0,1-1 1,-1-1-1,1 1 0,0-1 0,14 5 0,24 0 464,-47-9-578,0 1 0,0 0-1,0-1 1,0 0 0,0 1 0,0-1 0,0 0 0,0 0-1,0 0 1,0 0 0,-2-3 0,-1 1-1864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2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4720,'0'0'9473,"2"10"-9180,0 4-182,-2-7 36,1-1-1,0 1 1,1-1 0,3 12-1,-2-17 69,0 0 0,0-1 0,0 1 0,1-1 0,-1 0 0,0 1 0,0-2 0,0 1 0,5-1 0,-2 1 176,6 1-90,-9-1-201,0 1 1,0-1-1,0 0 0,0 0 1,0 0-1,0 0 0,0-1 1,0 1-1,0-1 0,0 1 1,0-1-1,0 0 0,4-3 1,-5 3-49,0 1 0,0-1 0,0 0 0,0 0 0,1 1 0,-1-1 0,0 1 0,4-1 0,8-1 121,-7 0-115,0 0 0,1 1-1,-1 0 1,1 0 0,-1 1 0,1 0 0,11 2 0,1 1 76,31 8 0,33 13 244,-75-23-342,-4 1-4,0-1 1,0 0 0,0-1-1,1 0 1,-1 1 0,0-1-1,0-1 1,9-1 0,10-2 36,20-7 214,-43 10-505,3 0 655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30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43 5016,'0'0'11489,"-9"1"-11275,-30 6-6,39-7-195,-1 0-1,1 0 0,-1 0 0,1 0 0,-1 0 0,1 0 1,-1 0-1,1 1 0,0-1 0,-1 0 0,1 0 0,-1 0 1,1 1-1,-1-1 0,1 0 0,0 1 0,-1-1 0,1 0 1,-1 1-1,1-1 0,0 0 0,0 1 0,-1-1 1,1 1-1,0-1 0,0 1 0,-1-1 0,1 0 0,0 1 1,0-1-1,0 1 0,0-1 0,0 1 0,0-1 0,0 1 1,0-1-1,0 2 0,8 14 337,-5-11-246,-3-4-80,1 0 1,-1 0-1,0 0 0,1 0 0,-1 0 1,1-1-1,-1 1 0,1 0 0,0 0 1,-1 0-1,1-1 0,0 1 0,-1 0 1,1-1-1,0 1 0,0-1 0,0 1 1,-1-1-1,1 1 0,0-1 0,0 1 1,0-1-1,0 0 0,0 1 0,0-1 1,0 0-1,0 0 0,0 0 0,0 0 0,1 0 1,0 0 4,0-1 1,-1 1-1,1 0 0,0-1 1,-1 1-1,1-1 0,-1 0 1,1 0-1,-1 1 1,1-1-1,-1 0 0,0 0 1,0 0-1,1 0 1,-1-1-1,0 1 0,0 0 1,1-2-1,0 1 11,-1 0 0,0-1 0,0 1 0,1 0 0,-1-1 0,-1 1-1,1-1 1,0 1 0,-1-1 0,1 1 0,-1-1 0,0 1 0,0-6 0,0 7-26,0-1 1,0 1-1,-1-1 0,1 1 1,-1 0-1,0-1 0,1 1 1,-1 0-1,0 0 0,0-1 1,1 1-1,-1 0 0,0 0 1,0 0-1,0 0 1,-1 0-1,1 0 0,0 0 1,0 0-1,0 1 0,-1-1 1,1 0-1,0 1 0,-1-1 1,1 1-1,-3-1 0,2 0 1,0 1-1,1 0 1,-1 0-1,0-1 1,0 1-1,1 0 0,-1 0 1,0 1-1,1-1 1,-1 0-1,0 0 1,1 1-1,-1-1 0,0 1 1,1 0-1,-1-1 1,1 1-1,-1 0 1,1 0-1,-1 0 0,1 0 1,-2 1-1,0 1 24,1 0 0,0 0 0,-1 0-1,1 0 1,0 0 0,0 0 0,1 1 0,-3 5-1,3-9-18,1 1 0,-1 0 0,1 0-1,0 0 1,-1 0 0,1 0 0,0 0 0,0 0-1,-1 0 1,1-1 0,0 1 0,0 0-1,0 0 1,0 0 0,0 0 0,0 0 0,1 0-1,-1 0 1,0 0 0,0 0 0,1 0-1,-1 0 1,0 0 0,1 0 0,-1-1-1,1 1 1,-1 0 0,1 0 0,0 0 0,-1-1-1,1 1 1,0 0 0,-1-1 0,1 1-1,0-1 1,0 1 0,0-1 0,-1 1 0,1-1-1,0 1 1,0-1 0,0 0 0,2 1-1,-1-1 4,1 1 0,0-1 0,-1 0 0,1 0 0,0-1-1,0 1 1,-1 0 0,1-1 0,0 0 0,-1 1-1,1-1 1,-1 0 0,1-1 0,-1 1 0,1 0 0,1-2-1,3-2-22,-1-1 0,0 0 0,-1 1 1,0-2-1,1 1 0,-2-1 0,7-11 0,1-6-2608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32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5720,'0'0'10477,"3"10"-10240,-1-2-176,1 3 66,1 0 1,-1 0-1,2-1 1,10 20 0,-7-15 71,0 0 0,-1 0 0,7 26 0,-8-24-10,1 0 1,15 29-1,5 0 440,-1 1 0,28 73-1,-18-33 334,-5-4-484,-22-57 194,-8-69-482,2-1 0,2 1 0,19-73 0,10 19-5,-5 20-131,-26 66-45,1 0 0,0 0 1,0 1-1,1-1 0,0 1 0,1 1 1,0-1-1,0 1 0,1 0 0,1 0 0,9-9 1,-9 3 31,-8 14-42,0 0-1,0 0 1,0 0 0,1 0-1,-1 0 1,0 0 0,1 0-1,-1 0 1,1 1 0,-1-1-1,1 0 1,0 0 0,-1 0-1,1 0 1,0 1 0,0-1-1,-1 0 1,1 1 0,0-1-1,0 0 1,1 0 0,-1 1 1,0 0 1,0-1 0,-1 1 0,1-1 0,0 1-1,-1-1 1,1 1 0,0-1 0,-1 0-1,1 1 1,0-1 0,-1 0 0,1 1 0,-1-1-1,1 0 1,-1 0 0,0 0 0,1-1-1,0 1 3,-1 0-1,0 0 0,1 0 1,-1 0-1,1 0 0,0 0 0,-1 0 1,1 0-1,0 0 0,0 1 1,-1-1-1,1 0 0,0 0 0,0 1 1,0-1-1,0 1 0,0-1 0,0 1 1,0-1-1,2 0 0,3 1-41,-13 1 100,-22 2 47,-4 6-92,-55 7 1,36-8-12,-50 13-118,98-21 106,1 0 0,-1 0 0,1-1 0,0 1 0,-1-1-1,1 0 1,0 0 0,0 0 0,0-1 0,-1 1 0,1-1 0,-3-2 0,3 2 0,-1 0 0,1 1 0,0-1 0,0 1 0,-1-1 0,1 1 0,-1 0 0,1 1 1,-6-2-1,4 2 16,0-1 0,1 1 0,-1-1 0,1-1 0,-6-1 0,-8-2-42,2 3-100,9 2-2951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3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5416,'0'0'11586,"5"10"-11331,15 30-5,-19-39-153,-1 0 0,1 0 0,0 0-1,-1 1 1,1-1 0,0 0 0,0 0-1,0 0 1,0 0 0,0 0 0,0 0-1,0-1 1,0 1 0,0 0 0,0 0-1,2 0 1,3 3-34,-4-2-5,1 0 0,-1-1-1,0 1 1,1-1-1,-1 0 1,1 0-1,-1 1 1,1-1 0,-1-1-1,1 1 1,0 0-1,0-1 1,-1 1-1,1-1 1,3 0 0,7 1 51,-7 0-64,-1-1 0,1 0 0,0-1-1,-1 0 1,1 0 0,9-3 0,-10 3-9,0-1 1,0 1-1,0 0 0,1 1 1,-1-1-1,0 1 1,0 0-1,7 1 0,0 0 22,-1 0 0,1-1-1,0 0 1,-1-1 0,19-3-1,3 0 21,25-2 30,-35 2-47,0 2-1,-1 1 1,1 0-1,24 3 1,-21 0 26,-21-3-56,0 2 1,0-1 0,0 0 0,1 1 0,8 3-1,6-2 233,-15-4-2916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3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4720,'0'0'10396,"-5"11"-10152,-17 33 6,22-42-201,-1 0 0,0-1 0,0 1 0,0 0 0,1 0 0,-1-1 0,1 1 0,-1 0 0,1 0 0,0 0 0,0 0 0,0-1 0,0 1 0,0 0 0,0 0 0,0 0 0,1 0 0,-1 0-1,1-1 1,-1 1 0,1 0 0,0 0 0,-1-1 0,1 1 0,0 0 0,0-1 0,0 1 0,1-1 0,-1 1 0,2 1 0,5 7 386,-5-6-308,1 0-1,-1-1 0,1 1 0,0-1 0,0 0 0,7 4 0,-5-3-20,-1 0 0,1 0 1,-1 0-1,6 8 0,6 7 21,-1 1 0,-1 1 0,-1 0 1,-1 1-1,-1 0 0,-1 1 0,-1 1 0,-1 0 1,7 30-1,-10-29-55,-2 0 1,0 0-1,-1 1 1,-2-1 0,-1 1-1,0-1 1,-2 1-1,-8 38 1,1-28 57,-2 0 1,-1 0-1,-2-1 1,-31 56-1,26-56 57,-42 57-1,43-64-43,14-21-78,1-2 0,-1 1 0,-9 10 0,13-16-62,0 0 0,0 1 1,0-1-1,-1 0 0,1 1 0,0-1 0,0 0 1,0 1-1,0-1 0,0 0 0,0 1 0,0-1 1,0 0-1,0 1 0,0-1 0,0 0 1,0 1-1,0-1 0,0 0 0,0 1 0,0-1 1,0 0-1,1 1 0,-1-1 0,0 0 0,0 1 1,0-1-1,0 0 0,1 0 0,-1 1 0,0-1 1,0 0-1,1 0 0,-1 1 0,0-1 0,0 0 1,1 0-1,-1 0 0,0 0 0,1 1 1,-1-1-1,0 0 0,1 0 0,-1 0 0,0 0 1,1 0-1,-1 0 0,0 0 0,1 0 0,-1 0 1,0 0-1,1 0 0,-1 0 0,0 0 0,1 0 1,-1 0-1,0 0 0,1 0 0,-1-1 1,0 1-1,1 0 0,-1 0 0,1 0 0,1-1-99,0 0 1,1-1-1,-1 1 0,0 0 0,0 0 0,1-1 0,-1 0 0,0 1 0,-1-1 0,1 0 1,3-4-1,-1 2-1634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3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4512,'0'0'14894,"-3"13"-14786,-17 108 225,17-94-152,1 1-1,2-1 0,0 0 0,2 1 0,10 50 1,-10-72-127,-1-1 1,1 1-1,0-1 1,1 1-1,-1-1 1,1 0-1,0 0 1,0 0 0,1-1-1,0 1 1,-1-1-1,8 6 1,-10-9-36,1 1-1,0-1 1,0 0 0,0 0 0,0 0 0,0 0 0,0 0-1,0 0 1,0 0 0,0-1 0,0 1 0,0-1 0,1 1-1,-1-1 1,0 0 0,0 0 0,0 0 0,1 0 0,-1 0-1,0-1 1,0 1 0,0-1 0,0 1 0,1-1-1,-1 0 1,0 0 0,0 0 0,0 0 0,-1 0 0,1 0-1,0-1 1,0 1 0,2-4 0,11-9 60,-2-2 0,0 0 0,-1 0 0,0-1 0,-2-1 0,0 1 0,14-37 0,-21 47-45,12-26 138,-1 0 0,11-44-1,-10 28-84,-14 34-18,0 17-44,0 4-42,7 17-14,-6-19 27,0 0 1,-1 0 0,0 0-1,0 0 1,0 1 0,1 4 0,-1 19-6,7 75 87,-7-91-61,1 0 0,1 0-1,0 0 1,6 16 0,-7-23-2,1 0-1,-1-1 0,1 1 1,0-1-1,0 0 1,1 0-1,-1 0 1,1 0-1,0 0 1,0-1-1,0 1 1,9 4-1,15 9 50,-20-10-37,1-1 0,1-1 1,-1 0-1,1 0 0,-1-1 0,1 0 0,1-1 1,-1 0-1,14 2 0,-13-2 13,5 1 177,-13-8-132,-8-7-71,-45-78-375,35 61-2527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3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5416,'0'0'10348,"10"0"-10018,50 0 297,-32 2 126,-22-1-645,-1 0 1,1-1 0,0 0 0,-1 0 0,1 0 0,-1-1 0,8-2 0,5-2 148,0 1 1,0 1 0,0 1-1,1 0 1,-1 1 0,0 1-1,1 1 1,20 3-1,-34-3-220,22 3 182,27 0 1,-47-4-159,1 0-1,-1-1 1,1 0-1,-1 0 0,0 0 1,1-1-1,-1 0 1,12-5-1,-19 7-75,8-4 152,-10 2 308,-3-1-3254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0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9848,'0'0'912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4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75 6016,'0'0'14295,"-10"-1"-14015,-1-2-177,5 1 18,1 1 0,0 0 0,-1 0 0,1 0-1,-10 1 1,11 1-2,1 0-1,-1 0 0,0 1 1,0 0-1,1-1 0,-1 1 1,1 0-1,-1 0 0,1 1 1,0-1-1,0 1 1,0 0-1,0 0 0,1 0 1,-1 0-1,1 0 0,0 0 1,0 1-1,0-1 0,-3 8 1,3-1 24,0-1 0,0 1 0,1 0 1,1 20-1,1-26-105,-1 0-1,1 0 1,0 0 0,1 0-1,-1 0 1,1 0 0,0-1-1,-1 1 1,2 0 0,-1-1-1,0 1 1,1-1 0,0 0-1,5 6 1,-2-3 11,1 0 1,-1-1-1,1 0 1,0 0-1,0 0 1,0-1-1,13 6 1,-17-9-29,1 0 1,0-1 0,-1 1-1,1 0 1,-1-1 0,1 0-1,0 0 1,-1 0 0,1 0-1,0-1 1,-1 0 0,1 1-1,-1-1 1,1 0 0,-1-1-1,1 1 1,-1-1 0,0 1-1,0-1 1,4-3 0,1-1 34,0 0 0,0-1 1,-1 0-1,0-1 0,-1 1 1,0-1-1,0 0 1,0-1-1,-1 1 0,5-13 1,-7 14-7,0 0 0,0-1 0,-1 1 0,0-1 0,0 0 0,0 1 0,-1-1 0,0 0 0,-1 0 1,0 0-1,0 0 0,-1 0 0,-2-11 0,2 15-25,1 1 0,-1-1 0,-1 0 0,1 1 0,-1 0 0,1-1 0,-1 1 0,0 0 0,0 0 0,0 0 0,0 0 0,-1 0 0,1 0 0,-1 1 0,0-1 0,0 1-1,0-1 1,0 1 0,0 0 0,0 1 0,-1-1 0,1 0 0,-1 1 0,1 0 0,-1 0 0,1 0 0,-1 0 0,0 1 0,1-1 0,-1 1 0,0 0 0,0 0 0,1 0 0,-1 1 0,-4 0 0,-1 1 4,0 0 0,-1 1 1,1 0-1,0 1 0,0 0 0,1 0 0,-1 1 1,1 0-1,0 0 0,0 1 0,0 0 0,-9 10 0,16-14-29,0-1 0,-1 0 0,1 0 0,0 1 0,0-1 0,1 1 0,-1-1-1,0 1 1,0-1 0,1 1 0,-1-1 0,0 1 0,1 0 0,0-1 0,-1 1 0,1 2-1,0-3-8,1 0-1,-1-1 0,0 1 0,1 0 0,-1 0 0,1 0 0,-1 0 1,1-1-1,0 1 0,-1 0 0,1 0 0,0-1 0,0 1 0,-1-1 1,1 1-1,0-1 0,0 1 0,0-1 0,0 1 0,-1-1 1,1 0-1,0 1 0,0-1 0,0 0 0,0 0 0,0 0 0,0 0 1,0 1-1,0-2 0,0 1 0,1 0 0,3 0-420,-1 0 0,0 0 0,1-1 1,-1 0-1,6-1 0,-8 1-941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42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6328,'0'0'12826,"11"2"-12621,-5-1-170,11 2 236,-1 0-1,1 1 1,22 10 0,-32-12-182,0 1-1,1-1 1,0 0 0,-1-1 0,1 0 0,15 0-1,53-5 326,-17 1-196,-7 2 12,44 2 328,-90-1-485,1 0 0,-1 1-1,0 0 1,1 1 0,-1-1 0,0 1 0,0 0-1,0 1 1,8 4 0,-12-6-53,-1 0 0,1 0 1,-1 0-1,0 0 0,0 0 0,1 0 1,-1 1-1,0-1 0,0 0 0,0 1 1,0-1-1,-1 1 0,1-1 1,0 0-1,-1 1 0,1 0 0,-1-1 1,1 1-1,-1-1 0,1 1 0,-1 0 1,0-1-1,0 1 0,0 2 0,1 10 7,4 31 57,-3-1 0,-2 50 0,2 9 18,1-24-26,-2-26-3,2 1 1,3-1 0,1-1 0,24 83 0,24 86 161,-20-68-53,-8-14 62,-22-114-214,-2 0 0,-1 0 0,-1 0 0,-3 39 0,1-1 47,11 59-1,-8-93-62,5 37 0,-2-38 33,0 39 1,-1-3 74,-2-54-106,-2 5 4,0-14-14,-1 0 0,1 1 0,0-1 0,0 1 0,0-1 0,0 0-1,0 1 1,0-1 0,0 0 0,1 1 0,-1-1 0,0 0 0,1 1 0,-1-1-1,1 0 1,0 1 0,-1-1 0,1 0 0,0 0 0,1 2 0,3 7 32,-4-1-1,0-3-34,-4-11 138,2 3-136,0 1 0,0-1 1,-1 0-1,1 0 0,-1 0 0,1 1 1,-1-1-1,0 1 0,0-1 0,0 1 1,1 0-1,-5-2 0,-27-12 18,1 7-2,0 1 0,-1 1 0,1 2 0,-1 1 0,0 2 0,0 1 0,-42 5 0,66-3-12,1 0 1,-1 0 0,0 0 0,1 1-1,-10 4 1,8-2 3,0-1-1,0-1 0,-14 3 1,-30 2-431,54-8 152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4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4816,'0'0'5105,"-6"9"-4776,-3 4-186,4-6 36,0 0 0,1 0 0,0 0 0,-5 13 0,3-11 482,5-9-624,1 0 0,0 0 1,0 0-1,-1 1 0,1-1 1,0 0-1,0 0 0,-1 0 1,1 1-1,0-1 0,0 0 1,-1 1-1,1-1 0,0 0 1,0 0-1,0 1 0,0-1 1,0 0-1,-1 1 0,1-1 1,0 0-1,0 1 0,0-1 1,0 0-1,0 1 0,0-1 1,0 0-1,0 1 0,0-1 1,0 0-1,0 1 1,1-1-1,-1 0 0,0 1 1,0-1-1,0 0 0,0 1 1,0-1-1,1 0 0,-1 0 1,0 1-1,0 0 104,1 0 0,-1 0 0,0 0-1,0-1 1,0 1 0,0 0 0,0 0 0,0 0 0,-1 0 0,1 0 0,0 0 0,0-1-1,0 1 1,-1 0 0,1 0 0,-1 1 0,-2 10 2381,117-21-214,1 0-2099,-81 8-87,0 2 1,1 1-1,-1 2 0,60 14 0,-12 3 379,-77-19-459,1-1 0,-1 0 0,1-1 0,0 1 0,-1-1 0,1-1 0,6 0 0,-7 1 24,-1-1 0,1 1 0,0 0 0,-1 0 0,1 0 0,-1 1 0,1-1 0,0 1 0,-1 0 0,7 3 0,-10-3 414,-4-2-1387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4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6328,'0'0'8166,"10"-4"-7759,1 0-275,-5 2-26,-1 0 0,1-1 0,-1 1 0,1-1 0,6-5 0,-9 7 189,1 0 0,0 0 0,-1 0 0,1 0 0,0 0 0,6 1 1,-2-1-133,12-2 186,1-2-1,37-12 0,-45 12-279,0 1 0,1 0 0,-1 1 0,1 0 0,0 1 0,0 1 0,25 0 0,147 29 1043,-183-27-1050,0-1 0,1 1 1,-1-1-1,0 0 0,0 0 0,1 0 0,-1 0 0,0 0 0,0-1 0,0 1 0,6-3 0,-7 2-150,-1 0 1,0 1-1,0-1 1,1 0-1,-1 0 1,0 0-1,0 0 0,0-1 1,0 1-1,0 0 1,-1 0-1,1-1 1,0 1-1,0 0 1,-1-1-1,1 1 0,-1-1 1,1 1-1,-1-1 1,0 1-1,1-1 1,-1 1-1,0-1 1,0 1-1,-1-3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5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4 4720,'0'0'7161,"-10"7"-6808,-31 24 13,22-21 671,19-9-581,3 2-132,-3-2-183,0-1 0,-1 0 0,1 0-1,0 1 1,0-1 0,-1 0 0,1 1 0,0-1 0,0 0 0,0 1 0,0-1 0,0 0-1,-1 1 1,1-1 0,0 0 0,0 1 0,0-1 0,0 0 0,0 1 0,0-1 0,0 0-1,0 1 1,0-1 0,0 0 0,0 1 0,1-1 0,-1 0 0,0 1 0,0-1 0,0 0-1,1 1 1,-1-1-115,0 1-1,0-1 0,0 0 1,0 1-1,0-1 0,0 0 1,0 0-1,0 1 0,0-1 1,1 0-1,-1 1 0,0-1 1,0 0-1,0 0 0,1 1 1,-1-1-1,0 0 0,0 0 0,0 0 1,1 1-1,-1-1 0,0 0 1,0 0-1,1 0 0,-1 0 1,0 0-1,1 0 0,-1 1 1,0-1-1,0 0 0,1 0 1,-1 0-1,0 0 0,1 0 1,-1 0-1,0 0 0,1 0 1,-1 0-1,0 0 0,1 0 1,-1-1-1,0 1 0,0 0 1,1 0-1,-1 0 0,0 0 1,0 0-1,1-1 0,-1 1 1,0 0-1,0 0 0,1 0 0,-1-1 1,0 1-1,0 0 0,0 0 1,1-1-1,-1 1 0,0 0 1,0 0-1,0-1 0,0 1 1,3-2 58,-1 1 0,0 0 0,0 1 0,1-1 0,-1 0 1,0 1-1,1-1 0,-1 1 0,0 0 0,5-1 0,9-1 160,121-25 92,58 15-153,-170 10-140,0 0 1,0 2 0,0 1-1,0 1 1,0 2 0,0 0-1,27 9 1,-36-10 50,-11-2-28,0 0 0,-1 1 1,1-1-1,-1 1 1,1 0-1,-1 0 1,6 4-1,-10-7-58,0 1 0,0 0 1,0 0-1,0 0 0,0-1 0,0 1 0,0 0 0,0 0 0,0-1 0,0 1 0,0 0 0,0 0 1,0 0-1,0-1 0,0 1 0,0 0 0,0 0 0,0 0 0,0-1 0,0 1 0,0 0 0,0 0 0,0 0 1,0-1-1,0 1 0,0 0 0,1 0 0,-1 0 0,0-1 0,0 1 0,0 0 0,0 0 0,0 0 0,1 0 1,-1 0-1,0-1 0,0 1 0,0 0 0,1 0 0,-1 0 0,0 0 0,0 0 0,0 0 0,1 0 0,-1 0 1,0 0-1,0 0 0,1 0 0,-1 0 0,0 0 0,0 0 0,0 0 0,1 0 0,-1 0 0,0 0 1,0 0-1,0 0 0,1 0 0,-1 0 0,0 0 0,0 0 0,0 1 0,1-1 0,-1 0 0,0 0 0,0 0 1,0 0-1,0 0 0,1 1 0,-6-21 100,4 17-152,-1-20-441,2 16-2258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57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5120,'0'0'10056,"4"11"-9614,-4-9-412,5 9 169,-1-1-1,2 1 1,-1-1-1,2 1 1,10 13-1,-2-4 249,0 0-1,12 23 0,14 21 297,-21-34-302,-2 1 1,25 58-1,-8-16 75,-2-5 684,36 106 0,-62-140-619,-2-24 75,-4-22-615,0 1-1,1 0 1,0 0-1,4-12 1,1-5-3,1-13 4,2 0 0,1 1 0,2 0-1,2 1 1,28-52 0,58-75 75,-89 149-97,1 0-1,24-24 0,-9 11 2,41-50-26,-66 78-13,-3 2 17,1 0 0,-1 0-1,0-1 1,1 1 0,-1 0 0,0 0-1,1 0 1,-1 0 0,0-1 0,0 1-1,1 0 1,-1 0 0,0 0 0,0-1 0,0 1-1,1 0 1,-1 0 0,0-1 0,0 1-1,0 0 1,0-1 0,1 1 0,-1 0 0,0-1-1,0 1 1,0 0 0,0-1 0,0 1-1,0 0 1,0-1 0,0 1 0,0 0 0,0-1-1,0 1 1,0 0 0,0-1 0,0 1-1,0 0 1,0 0 0,-1-1 0,1 1 0,0 0-1,0-1 1,0 1 0,0 0 0,-1 0-1,1-1 1,0 1 0,0 0 0,-1 0 0,1-1-1,-1 1 2,0-1 0,0 1 0,0 0 0,0 0 0,0 0 0,0 0 0,0 0 0,0 0 0,0 0 0,0 0 0,0 0 0,0 0 0,0 0 0,0 1 0,0-1 0,0 0 0,0 1 0,1-1 0,-1 1 0,-1 0 0,0 0 0,-90 20 0,81-18 0,-1-1 0,1 0 0,-13 1 0,-17 2 0,23 0 7,-1-2 0,0 0-1,0-2 1,0 0 0,-28-2-1,19-4 14,-1 0 1,1-3-1,-30-10 0,5 0-5,48 17-18,-1 1-1,1-1 1,0 1-1,0-1 1,-7 2-1,11-1 2,-1 0 1,1 0-1,-1 0 0,1 0 0,-1 0 1,1 1-1,-1-1 0,1 0 0,-1 1 0,1-1 1,-1 1-1,1 0 0,0-1 0,-1 1 1,1 0-1,0 0 0,0 0 0,0 0 1,-1 0-1,1 0 0,-1 2 0,0 9-117,2-12-4,0 0 0,0 1 0,0-1 0,1 0 0,-1 0 0,0 1-1,0-1 1,0 0 0,1 0 0,-1 0 0,0 1 0,0-1 0,1 0 0,-1 0 0,0 0 0,1 0 0,-1 0 0,0 1 0,0-1-1,1 0 1,-1 0 0,0 0 0,1 0 0,-1 0 0,0 0 0,1 0 0,-1 0 0,0 0 0,1 0 0,-1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6:5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32 5824,'0'0'10675,"-3"12"-10344,-1 8-176,0 0-1,1-1 1,1 1 0,0 0-1,3 28 1,23 239 1387,7 47 181,-28-288-996,-3-32-236,0-14-476,0 0 0,0 0 0,0 0 0,0 0 1,0 1-1,0-1 0,0 0 0,0 0 1,0 0-1,0 1 0,0-1 0,0 0 0,0 0 1,0 0-1,0 0 0,0 1 0,0-1 0,0 0 1,0 0-1,0 0 0,0 0 0,0 1 0,1-1 1,-1 0-1,0 0 0,0 0 0,0 0 0,0 0 1,0 0-1,1 0 0,-1 1 0,0-1 0,0 0 1,0 0-1,0 0 0,1 0 0,-1 0 0,0 0 1,0 0-1,0 0 0,0 0 0,1 0 0,-1 0 1,0 0-1,0 0 0,0 0 0,1 0 0,-1 0 1,0 0-1,0 0 0,0 0 0,0 0 1,1 0-1,-1 0 0,0-1 0,0 1 0,0 0 1,1 0-1,-1-1 11,1 1 1,0-1-1,-1 1 0,1-1 1,0 1-1,-1-1 1,1 0-1,-1 0 0,1 1 1,-1-1-1,1 0 1,-1 0-1,1 1 1,0-3-1,2-14 56,1-1 1,-2 0-1,-1 0 1,0 1-1,-2-26 1,-16-93 149,8 76-158,-27-292 349,30 311-385,2 12 11,-1-36 1,7 62-39,-1 1 0,1-1 0,-1 1 1,1 0-1,0-1 0,0 1 0,0 0 0,0 0 0,1 0 0,-1 0 0,0 1 0,6-4 0,-2 2-8,0 0 0,1 1 0,-1-1 0,1 2 0,0-1 0,-1 0 0,1 1 0,0 1 0,0-1 0,0 1 0,0 0 0,0 1 0,-1-1 0,1 1 0,0 1 0,0-1 0,11 5 0,4 3 8,-1 0-1,0 1 1,38 25-1,-49-28-10,-1 1 0,0 0 0,0 1 0,-1 0 0,0 0 0,-1 1 0,0 0 0,10 19 0,-14-24 0,-1-2 7,0 1 0,0 0 0,0-1-1,-1 1 1,1 0 0,-1 0 0,0 0 0,0 0 0,-1 1-1,1-1 1,-1 0 0,0 0 0,0 0 0,0 0-1,-1 1 1,1-1 0,-1 0 0,0 0 0,0 0 0,-1 0-1,1 0 1,-1 0 0,0-1 0,0 1 0,0 0-1,0-1 1,0 1 0,-1-1 0,0 0 0,0 0-1,0 0 1,0 0 0,0-1 0,0 1 0,-8 3 0,-1 0 38,0-2 1,-1 1 0,1-2 0,-1 1 0,0-2 0,1 0 0,-1 0-1,-15-1 1,-13-2 241,-49-6-1,86 6-261,2 1-170,-16-3 698,18 2-690,-1 1 0,1 0 0,-1 0 1,1 0-1,-1-1 0,1 1 1,-1 0-1,1 0 0,0-1 1,-1 1-1,1 0 0,-1-1 1,1 1-1,0-1 0,-1 1 1,1 0-1,0-1 0,-1 1 0,1-1 1,0 1-1,0-1 0,-1 1 1,1-1-1,0 1 0,0-1 1,0 0-1,0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7:0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5224,'0'0'11921,"12"3"-11641,34 9-23,-10-6 764,-34-5-959,0-1-1,0 0 0,1 0 0,-1 0 0,0-1 0,0 1 0,0 0 0,1-1 1,-1 1-1,4-3 0,-4 2 9,1 0-1,-1 1 1,1-1 0,0 0-1,-1 1 1,1 0 0,0-1 0,4 2-1,189 29 1497,-166-25-1318,37 12 0,-48-12-94,0 0-1,0 0 1,0-2-1,1 0 0,31-1 1,-48-3-113,1 0-1,-1 0 1,0 0 0,0 0 0,1-1 0,-1 1-1,0-1 1,-1 0 0,1 0 0,0 0-1,0 0 1,-1-1 0,1 1 0,-1-1-1,0 1 1,0-1 0,3-5 0,0 0-559,0 1 0,-1-1-1,0 1 1,-1-1 0,4-11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8:0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4912,'0'0'2950,"1"10"-2350,1 4-333,0-6 312,-1 0 1,0 0-1,0 14 1222,1-21-1578,-1 0 1,1-1 0,0 1 0,0 0 0,-1 0 0,1 0 0,0 0-1,-1 1 1,1-1 0,-1 0 0,1 1 0,-1-1 0,0 1 0,2 1-1,9 9 1697,-3-3-1480,-1 0 0,1 1 0,-2 0 1,1 0-1,8 16 0,-8-10-51,-1 0 0,9 30 0,4 7 88,16 50 193,-11-26-252,5-9 119,26 65 906,-54-117-1175,-2-15-260,-1 0 1,1 0-1,1 0 0,-1 0 0,0 0 0,0 0 1,0 0-1,0 0 0,1 0 0,-1 0 0,1 0 0,-1 0 1,0 0-1,1 0 0,0 0 0,-1 0 0,1 0 1,0 0-1,1 1 0,-2-1 12,1 1 0,0 0 0,-1 0 0,0 0 0,1 0-1,-1 0 1,0 0 0,0 0 0,0 0 0,0 0 0,0 0 0,-1 1 0,1 4 37,0-6 95,4-26-112,15-7-35,-15 28-4,-1-1-1,1 0 1,-1-1 0,-1 1 0,4-9-1,2-14 0,-6 17 0,2-1 0,0 0 0,10-21 0,44-82 29,41-73 30,-57 102-90,-27 54 11,20-33 1,-14 27 16,12-16 22,-32 52-11,0-1 1,1 1-1,-1-1 1,0 1-1,0-1 1,0 0-1,0-4 1,0 5-10,-1 1-1,1-1 1,-1 0 0,1 0-1,-1 0 1,1 0-1,0 1 1,0-1 0,0 0-1,1-1 1,-2 3 1,1 0-1,-1 0 1,0 0 0,0 0 0,0 0-1,0-1 1,0 1 0,0 0 0,1 0-1,-1 0 1,0 0 0,0 0-1,0 0 1,0 0 0,0-1 0,0 1-1,0 0 1,0 0 0,0 0 0,0 0-1,0 0 1,0-1 0,0 1 0,0 0-1,0 0 1,0 0 0,0 0 0,0-1-1,0 1 1,0 0 0,0 0 0,0 0-1,0 0 1,0 0 0,0-1 0,0 1-1,0 0 1,0 0 0,0 0-1,0 0 1,0 0 0,-1 0 0,1-1-1,0 1 1,0 0 0,0 0 0,0 0-1,0 0 1,0 0 0,-1 0 0,1 0-1,0 0 1,0 0 0,0 0 0,0 0-1,0 0 1,-1-1 0,1 1 0,0 0-1,0 0 1,0 0 0,0 0 0,-1 0-1,-18 0-22,-20 4-8,1 0 31,23-2 0,0-1 0,0 2 0,0 0 0,-14 5 0,-32 8 0,18-7 0,-48 12 0,56-15 0,-49 17 0,2 4 0,79-26 0,1-1 0,-1 1 0,0 0 0,1-1 0,-1 1 0,0-1 0,0 0 0,0 0 0,1 0 0,-1 0 0,-3-1 0,-7 5 78,8-6-69,0 0 0,0 0 1,0 0-1,-9-6 0,14 7-61,-1 1 0,1-1-1,-1 1 1,1-1 0,-1 0 0,1 1-1,0-1 1,-1 1 0,1-1-1,0 0 1,0 0 0,-1 1 0,1-1-1,0 0 1,0 1 0,0-1 0,0 0-1,0 0 1,0 1 0,0-1-1,0 0 1,0 0 0,0 1 0,1-1-1,-1 0 1,0 1 0,0-1 0,1 0-1,-1 1 1,1-2 0,0-1-1805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8:0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 5416,'0'0'17911,"10"1"-17745,29 2-9,-35-2-114,0-1 0,-1-1 1,1 1-1,0 0 0,0-1 1,-1 0-1,1 0 0,4-1 0,-6 1-11,0 0-1,-1 1 1,1-1-1,0 1 1,-1-1-1,1 1 1,0 0-1,-1 0 1,1 0-1,0 0 1,0 0-1,-1 0 1,1 0-1,0 1 1,2 0-1,-2-1-2,-1 1 0,1-1 0,-1 1 0,1-1 0,-1 1 0,0 0 0,1-1 0,-1 1 0,0 0 0,1 0 0,-1 0 0,0 0 0,0 0 0,0 0 0,0 0 0,0 1 0,0-1 0,0 0 0,0 1 0,0-1 0,-1 0 0,1 1 0,0 1 0,0 1-2,0 0-1,0-1 1,0 1-1,0 0 1,-1 0-1,1 0 1,-1 1-1,0-1 1,0 0-1,-1 0 1,1 0-1,-1 0 1,0 0-1,0-1 1,-2 5-1,-4 11 103,-16 30 0,19-41-84,-8 12 56,-1 0 1,-2-1 0,0 0-1,-24 23 1,14-15 1,-8 1 125,22-20-114,10-5 6,18-5 92,9-2-119,-3 5-10,-1 2-1,0 0 1,1 2-1,-2 0 1,1 2-1,-1 0 1,24 12-1,-11 2 132,-20-11-16,-14-10-192,1 0-1,-1 0 0,1 0 0,-1 0 0,1 0 0,-1 0 0,1 0 0,-1 0 0,1-1 0,-1 1 0,1 0 0,-1 0 0,1-1 0,-1 1 1,1 0-1,-1 0 0,1-1 0,-1 1 0,0 0 0,1-1 0,-1 1 0,0-1 0,1 1 0,-1-1 0,0 1 0,0-1 0,1 1 0,-1-1 1,0 1-1,0-2 0,8-14-115,3-17-410,-6 16-2979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8:0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80 3912,'0'0'18138,"-5"12"-17891,3-7-222,-4 6 78,2 0-1,-1 0 1,1 0 0,1 0-1,0 1 1,1-1 0,-2 19-1,4-17 40,0 0-1,1 0 1,0 1-1,1-1 1,0 0-1,1-1 0,1 1 1,0 0-1,1-1 1,11 23-1,-14-33-120,-1 0 0,1-1-1,-1 1 1,1 0 0,-1-1-1,1 1 1,0-1 0,0 0 0,0 0-1,0 0 1,0 0 0,0 0-1,0 0 1,0 0 0,0-1-1,0 1 1,0-1 0,4 1 0,3 0 58,0-1 1,0-1-1,12-1 0,7-1 40,-21 3-95,-1-2 0,1 1 0,0-1 1,-1 0-1,1 0 0,-1-1 0,1 0 0,8-5 1,7-3 6,-14 7-16,-1-1 0,0 1 0,-1-1 0,1-1 0,-1 1 0,7-8 1,18-15 19,-23 22-29,0 0 0,0-1 0,-1 0 0,1 0 1,-2 0-1,1-1 0,-1 0 0,6-9 0,-3 0-8,-3 9 13,-1 0 1,-1 0 0,0 0-1,0-1 1,0 1 0,-1-1-1,-1 0 1,1 0 0,1-15 0,8-64 256,-12 88-226,0-3-29,0 7 2,0-3 12,-4 17 34,1 1-22,1 0 0,1 1 1,1-1-1,3 29 0,0 13 44,-3-55-46,1 1 1,0-1-1,0 1 1,1-1 0,0 0-1,0 0 1,0 0-1,1 0 1,0 0-1,0-1 1,0 1-1,1-1 1,0 0-1,0 0 1,0 0 0,0 0-1,1-1 1,10 8-1,2-2 210,0-1 1,33 12-1,17 9 310,-25-8 27,-42-22-580,0 0 1,0 0-1,0 1 1,0-1-1,1 0 1,-1 0-1,0 0 1,0 0 0,0 0-1,0 0 1,0 0-1,0 0 1,1 0-1,-1 0 1,0 0-1,0 0 1,0 0-1,0 0 1,0 0-1,0-1 1,0 1-1,1 0 1,-1 0-1,0 0 1,0 0 0,0 0-1,0 0 1,0 0-1,0 0 1,0 0-1,0 0 1,1 0-1,-1 0 1,0-1-1,0 1 1,0 0-1,0 0 1,0 0-1,0 0 1,0 0-1,0 0 1,0 0 0,0-1-1,0 1 1,0 0-1,0 0 1,0 0-1,0 0 1,0 0-1,0 0 1,0-1-1,0 1 1,0 0-1,0 0 1,0 0-1,0 0 1,0 0-1,0 0 1,0 0 0,0-1-1,0 1 1,0 0-1,-1 0 1,1 0-1,0 0 1,0 0-1,0 0 1,0 0-1,-7-14-125,4 8 103,-23-51-945,18 41-2183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5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9 953 4008,'0'0'5184,"-1"10"-4783,-6 71 3043,8-81-3303,1 0 0,0 0 0,0 0 0,0 0 0,-1-1 0,1 1 0,0 0 0,0-1 0,-1 1 0,1-1 0,0 0 0,1-1 0,4-2 44,0 0 0,-1 0 0,0-1-1,0 0 1,0-1 0,0 1 0,9-13 0,11-10 331,15-17 61,-29 30-312,26-24 1,36-29 213,55-45 150,-22 16-267,-77 67-187,64-49 0,46-23 321,-122 90-397,-1-1 0,-1 0 0,18-19 0,-21 19-3,1 1 1,18-12 0,-17 13-30,0 0 0,16-17 1,-15 12 10,35-26 0,-1 2-32,-45 36-39,0 0-1,1 1 1,-1-1-1,1 1 0,0 0 1,0 0-1,0 1 0,7-2 1,-6 2 34,0-1 0,0 1 0,-1-1 0,1-1 0,8-5 0,0 6 46,-14 3-85,-1 0 1,0 0-1,1 0 0,-1 0 0,1 0 0,-1 0 0,1 0 1,-1 0-1,0 0 0,1 0 0,-1 0 0,0 0 0,1 1 1,-1-1-1,1 0 0,-1 0 0,0 0 0,1 1 0,-1-1 0,0 0 1,1 0-1,-1 1 0,0-1 0,0 0 0,1 1 0,-1-1 1,0 0-1,0 1 0,1-1 0,-1 1 0,0-1 0,0 1-2,1-1 0,-1 1 0,0-1 0,1 1 0,-1-1 0,0 1 0,1-1 0,-1 0 0,0 1 0,1-1 0,-1 0 0,1 1 0,-1-1 0,1 0 0,-1 0 0,1 1 0,-1-1 0,1 0 0,-1 0 0,1 0 0,0 0 0,-1 0 0,1 0 0,-1 1 0,1-1 0,-1-1 0,1 1 0,0 0 0,25 0 1,-17 0 1,131 8 150,-1 0 5,-75-10-84,-30 1-14,54 4 0,-34 0-36,0-1-1,65-8 1,10 1 14,170-1-69,-148-2 35,3 0 26,218-8 187,-265 4-199,-55 5 14,55-1 0,-21 2 138,-101 25-122,-4-4-24,0-1 1,-28 15-1,24-15-12,-86 57 205,0 2-17,54-35-156,-268 154 11,-17 22 39,298-185-87,-45 40 4,39-28-97,48-39 47,8-3 20,11-5-3,3-3-2929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8:1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4120,'0'0'12237,"2"10"-11764,1 4-222,-1-8 84,-1 0 0,1 0-1,-1 0 1,-1 0-1,1 1 1,-1 6-1,31-12 2576,-17 4-2424,-13-4-433,1 0 0,0-1 1,0 1-1,0-1 0,-1 1 0,1-1 0,0 0 0,0 1 1,0-1-1,0 0 0,-1 0 0,1 0 0,0-1 0,4 0 1,18-2 166,1 0 1,0 2 0,0 1 0,-1 1 0,42 6 0,2 4 37,104 13 297,-121-16-355,-31-5-35,0 0-1,0-2 1,20 0 0,-38-1-105,1 0 1,-1 0-1,0-1 1,1 1-1,-1-1 1,1 0 0,-1 1-1,0-1 1,1 0-1,-1 0 1,0 0-1,3-2 1,-4 2-20,0-1 0,0 1 1,0 0-1,0 0 0,-1 0 1,1-1-1,0 1 0,-1 0 1,1-1-1,-1 1 0,1 0 1,-1-1-1,1 1 0,-1-1 1,0 1-1,0-1 0,0 1 1,0-1-1,0 1 0,0 0 0,-1-3 1,-2-19-118,-9-30 0,4 29-3295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7:57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3712,'0'0'13681,"5"-10"-13483,15-31 6,-19 40-170,-1 0 0,1 0-1,-1 0 1,1 0 0,-1 0-1,1 0 1,-1 0-1,0 0 1,0 0 0,0 0-1,1 0 1,-1 0 0,0 0-1,-1-2 1,1 3 7,0 0 0,0 0 0,0 0 0,0-1 0,0 1 0,0 0 1,0 0-1,0 0 0,0 0 0,0 0 0,0 0 0,-1 0 0,1 0 0,0 0 0,0 0 1,0 0-1,0 0 0,0 0 0,0 0 0,0 0 0,0 0 0,0 0 0,-1 0 0,1 0 1,0 0-1,0 0 0,0 0 0,0 1 0,0-1 0,0 0 0,0 0 0,0 0 0,0 0 0,0 0 1,0 0-1,0 0 0,-1 0 0,1 0 0,0 0 0,0 0 0,0 0 0,0 0 0,0 1 1,0-1-1,0 0 0,0 0 0,0 0 0,0 0 0,0 0 0,0 0 0,0 0 0,0 0 1,0 0-1,0 1 0,0-1 0,0 0 0,0 0 0,0 0 0,0 0 0,0 0 0,3 112 1104,-1 51-171,-4-126-712,3 1 1,1 0-1,10 53 0,-6-50 238,-2-1-1,-1 60 1,-11-110-248,-3-34-483,-3-10-351,9 20-2810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7:5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6128,'0'0'10829,"11"-5"-10507,79-32 832,-74 30-980,1 2 1,-1-1-1,2 2 1,-1 0-1,0 2 1,1 0-1,-1 0 1,1 2 0,20 1-1,38-1 196,10 0 120,-39-1-148,-37 1-217,-1-1 1,1 1-1,18 2 1,16 6 878,-43-7-977,-1-1 0,0 0-1,1 0 1,-1 0 0,1 0 0,-1 0 0,1 0 0,-1 0-1,0 0 1,1 0 0,-1 0 0,1 0 0,-1 0 0,1 0-1,-1 0 1,0-1 0,1 1 0,-1 0 0,1 0-1,-1 0 1,0-1 0,1 1 0,-1 0 0,0 0 0,1-1-1,-1 1 1,0 0 0,0-1 0,1 1 0,-1 0 0,0-1-1,0 1 1,1-1 0,-1 1 0,0 0 0,0-1 0,0 0-1,3-14-3145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7:5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2304,'0'0'176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8:00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1 821 3912,'0'0'12294,"11"-7"-12003,4-2-117,-1 0 0,0-2 0,0 1 0,15-17 0,108-132 2077,-9 9-724,-91 115-1219,-26 26-201,-1-1 1,12-13-1,-4 0 71,1 2-1,1 0 0,1 1 1,0 1-1,2 0 0,0 2 1,29-16-1,28-14 26,-44 24-56,1 2-1,1 1 1,53-19-1,17 6 160,-103 32-281,0 0 1,0 0-1,0 0 1,0 0-1,0 1 0,0 0 1,0 0-1,7 1 1,-7 0 4,-1-1 0,0 1 0,1 0-1,-1 0 1,0 0 0,0 0 0,0 1 0,5 2 0,-6-2-18,-1-1-1,0 1 1,0 0 0,0 0 0,0 0 0,0 0 0,-1 0-1,1 0 1,-1 1 0,1-1 0,-1 1 0,0-1 0,2 5 0,-2-3-4,0 1 1,0-1 0,-1 0-1,0 1 1,0-1 0,0 0 0,0 1-1,0-1 1,-1 0 0,0 0 0,0 1-1,0-1 1,0 0 0,-1 0 0,-2 5-1,-3 5 31,0-1-1,-17 24 0,11-21-2,0-2 0,-1 1 0,0-2 0,-1 0 0,0-1 0,-1 0 0,-27 14 0,-21 5 187,58-28-209,-1 0 1,1-1 0,-1 1-1,1-1 1,-1 0-1,0-1 1,0 0-1,0 0 1,0 0 0,0-1-1,0 0 1,-9-2-1,0 0 12,0-2-1,0 1 1,1-2 0,-18-7-1,4 4 8,25 7-16,0 1 0,0-1 0,0 0 0,0 0 0,0-1 0,0 1 0,1-1 0,-1 0 0,0 0 0,1 0 0,0 0 0,-4-4 0,-2-2 43,7 6-56,-1 0 1,1 0-1,0 0 1,0 0-1,0-1 0,1 1 1,-1 0-1,1-1 1,-2-3-1,2 4-17,1 0 0,0 1-1,0-1 1,0 0 0,0 0 0,0 0-1,1 1 1,-1-1 0,0 0 0,1 0 0,-1 1-1,1-1 1,0 0 0,0 1 0,-1-1-1,1 0 1,0 1 0,0-1 0,2 0 0,12-21-3363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28:3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 3504,'0'0'9254,"10"8"-9004,29 23-13,-35-28-79,-1-1-1,1 0 1,-1 1-1,1-1 1,0-1-1,0 1 1,0 0 0,0-1-1,0 0 1,0 0-1,0 0 1,0-1 0,1 1-1,-1-1 1,0 0-1,0 0 1,8-1 0,-7 0-21,1 1 0,-1 0 0,0 0 0,1 0-1,9 2 1,-9 1-49,1-1-1,-1 1 0,0 0 0,0 1 0,0 0 0,0 0 0,-1 0 0,1 0 0,-1 1 0,9 10 0,-9-10-83,19 17 158,-18-18-118,0 1 0,0 1 1,-1-1-1,0 1 0,0 0 0,6 10 1,-3-3 65,-6-11-91,0 0 0,-1 0 1,1 0-1,-1 1 0,0-1 0,0 1 0,0-1 1,0 1-1,0 0 0,-1-1 0,1 1 1,0 5-1,-7 55 249,1-29-186,4-26-45,0 0 0,-1 0-1,0 0 1,-1-1-1,0 1 1,0-1 0,0 0-1,-1 0 1,0 0-1,-8 10 1,6-9 74,6-8-102,-1 1 0,1 0 0,-1 0 0,1 0 1,-1-1-1,1 1 0,-1 0 0,0-1 1,1 1-1,-1-1 0,0 1 0,0 0 0,1-1 1,-1 0-1,0 1 0,0-1 0,0 1 1,1-1-1,-1 0 0,0 0 0,0 1 0,-1-1 1,1 0 2,-14 3 18,17-2-49,6-4-24,12-11-7,-18 12 54,1 0 0,0 0 0,-1 0 0,1 1 0,0-1 1,0 1-1,0-1 0,1 1 0,-1 0 0,0 0 0,0 0 0,1 1 0,-1-1 0,7 1 0,10-3 7,-16 1-9,-1 1 0,0 0 0,0-1-1,1 0 1,-1 0 0,0 0 0,-1 0-1,1 0 1,0 0 0,3-5 0,15-10 4,2 4 58,38-17 1,-40 24-4,-17 6-54,-1 0 0,0-1 1,1 0-1,-1 0 1,0 0-1,0 0 1,6-4-1,1-1 0,-1 0 1,-1-1-1,1 0 0,-1 0 1,9-11-1,-12 13-4,-1 1-1,1 0 1,-1 0 0,1 1-1,8-5 1,-10 7 8,1-1 0,-1 0 0,0 0-1,0 0 1,0-1 0,0 1 0,0-1 0,0 0 0,-1 1 0,1-1 0,-1 0 0,0-1 0,0 1 0,0 0 0,0-1-1,1-3 1,7-27 126,-5 20-52,-1-1-1,2-18 1,-4 23-50,-1 8-26,-1 0 1,0 0-1,1 0 0,-1 0 1,0 0-1,0 0 0,0 0 0,0 0 1,0 0-1,-1 0 0,0-3 1,-5-28 184,6 29-181,0 0 0,0 1-1,-1-1 1,1 0 0,-1 0 0,0 1 0,0-1-1,-1 0 1,1 1 0,-1-1 0,1 1-1,-1 0 1,-4-6 0,-12-9 134,-19-28 1,30 39-46,-1-6 158,8 11-260,-1 0 0,1 0 0,-1 0 0,1 0 0,-1 0-1,1 0 1,0 0 0,0 1 0,0-1 0,0 0 0,1-4 0,3-4-2839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0:39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10248,'0'0'1480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03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14 429 4008,'0'0'9366,"-2"11"-9162,1-8-217,-2 12 243,0 1-1,1 0 1,0 0-1,1 17 1,4-8 210,1 1 1,1-1-1,13 39 0,-15-55-294,1-1 0,0 1 0,0-1 0,7 11-1,2-1 140,1 0 0,26 26 0,-12-14-50,-21-23-181,1-1 0,-1 0 0,1 0 1,1-1-1,-1 0 0,17 7 0,10 6 67,-21-11-65,-1-2 0,1 0 0,0 0 0,0-1 0,0-1 0,1-1 0,27 2 0,13-5 63,-39 0-77,1 0 0,16 2 0,-25-1-27,1 0 1,0 0-1,-1-1 1,1 0-1,-1 0 1,10-4-1,54-19 92,-15 4 18,58-20 83,-99 32-134,-1-1 0,28-20 1,-17 5 27,-23 20-75,1 0 1,0 0-1,0 0 1,0 1-1,0 0 1,0-1-1,1 2 1,0-1-1,7-3 1,3 1 13,-1-1 0,0 0-1,-1-1 1,1 0 0,-1-1 0,20-17 0,3 0 33,10-9 47,-29 21-32,0 0 0,30-16 0,-25 16-37,-16 9-36,0 0 0,1 1 0,-1 0 0,10-3 0,20-8 49,-27 10-54,0 1 0,0 0 0,0 0 0,1 0 0,-1 2-1,18-3 1,-7 4-8,-1 0 0,0 1 0,0 1 0,1 1 0,-1 1 0,-1 1 0,1 0 0,25 12 0,13 2-79,-43-16 89,-1 1 0,22 10 0,12 7 105,-35-18-83,-8-6-17,-1 0 0,1 0 0,-1 0 0,0-1 0,-1 1 0,1-1 0,3-5 0,-6 8-18,6-8 3,0 0 0,1 1-1,-1-1 1,2 1 0,-1 1 0,1-1-1,1 1 1,-1 1 0,1-1 0,0 2 0,13-8-1,-10 8 0,20-9 41,44-27-1,-69 37-32,1 1 1,-1 0-1,0 0 0,1 0 0,8-1 1,12-4 35,-17 4 0,1 1 0,0 1 0,0 0 1,24-2-1,-28 5-22,0-1-1,0 2 1,0-1 0,0 1 0,0 0 0,-1 0 0,1 1 0,0 0 0,-1 1-1,11 7 1,-8-6-5,1 1 0,16 6 0,-20-10 1,1 1 0,-1 1 0,0-1 0,0 1 0,0 1-1,0-1 1,6 7 0,-4-4 2,-1 0-1,1-1 1,0 0-1,19 8 1,6 4 61,-3 1 21,1-1 1,56 21-1,-74-35-97,-1 0-1,1-1 0,0 0 1,0-1-1,0 0 0,17-1 1,87-10 5,-24 1 17,130 8 184,-174 2-141,-34-1-60,0 0 1,0-1-1,1-1 0,22-4 0,11-3-59,85-2 0,48 0 48,-171 10 16,-1 0 0,1 1 0,21 4 0,23 1 63,73-8-57,7-11 66,-7-16 29,-111 24-89,28-14 55,-10 4-43,-25 10-22,1-1-1,-1 1 1,14-11 0,22-12 49,-21 19-59,-21 8-9,-1-1 1,0 1 0,1-1 0,-1 0 0,0 0 0,0 0 0,0-1 0,0 1-1,-1-1 1,5-3 0,10-11-1,30-20 0,-30 24 0,0-1 0,19-21 0,55-57-44,-84 84 32,-1 0-1,1 1 0,1 0 1,-1 0-1,16-8 0,-22 13 10,0 1-1,-1-1 0,1 1 1,-1-1-1,0 0 1,1 0-1,-1 1 0,0-1 1,0 0-1,0 0 0,0 0 1,0 0-1,0-1 1,0-2-1,6-31-107,-7 29-141,0 1 1,-1 0-1,0 0 1,0 0-1,0 0 0,-1 0 1,0 0-1,-4-9 1,5 13-885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06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3000,'0'0'12330,"10"2"-12138,17 4 294,34 2 0,-47-7-327,2 1 106,0-1 0,31-3-1,18 2 157,-50 0-308,1 0 0,26-3-1,5-6 94,-29 5-35,1 0 0,35-2 0,-51 7-117,-1-1 1,1 1-1,-1 0 1,1 0-1,-1 0 1,1 0-1,-1 0 1,0 0 0,4 3-1,9 3 391,-15-8-521,0 1 0,1 0-1,-1-1 1,0 1-1,1 0 1,-1-1 0,0 1-1,1 0 1,-1-1 0,0 1-1,0-1 1,0 1-1,1-1 1,-1 1 0,0-1-1,0 1 1,0 0 0,0-1-1,0 1 1,0-1-1,0 1 1,0-1 0,0 1-1,0-1 1,0 1 0,0-1-1,0 1 1,0-1-1,-1 1 1,1-1 0,0 1-1,0 0 1,0-1 0,-1 0-1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07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 4008,'0'0'14753,"10"2"-14663,34 8 17,-41-9-88,-1-1 0,1 0 0,0 0 1,-1 0-1,1 0 0,0 0 0,0-1 0,-1 1 0,1-1 0,0 0 0,-1 1 1,1-1-1,4-3 0,6-1 45,-4 2-18,1 1-1,0 0 1,-1 0 0,1 1-1,0 1 1,0-1 0,15 3-1,-17-2-5,0 0-1,1 0 0,-1-1 1,1 0-1,9-2 0,27-3 151,-36 5-111,-1 0 1,0 0 0,0-1 0,-1 1-1,1-2 1,0 1 0,-1-1 0,1 0-1,8-6 1,-2 5 352,-13 4-527,-1 0 0,1 0 1,-1 0-1,1 0 0,-1 0 1,0 0-1,1 0 0,-1 0 1,1 0-1,-1 0 0,1 0 1,-1 0-1,1-1 1,-1 1-1,1 0 0,-1 0 1,0-1-1,1 1 0,-1 0 1,0-1-1,1 1 0,-1 0 1,0-1-1,1 1 0,-1 0 1,0-1-1,1 1 0,-1-1 1,0 1-1,0-1 0,1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6:59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4816,'0'0'10768,"-5"10"-10531,-14 32-10,18-38-79,0-1 0,-1 1 1,1-1-1,1 1 1,-1 0-1,0-1 0,1 1 1,0-1-1,0 1 1,0 0-1,0 0 1,1-1-1,0 6 0,0-2-75,11 74 637,10 111 179,-20-159-795,-1-4 35,-2 34 1,-6 33 382,4 1 1,13 136-1,-6-197-387,26 299 549,-29-264-578,-2 1-1,-14 91 1,13-151-67,1 1-1,1 0 1,0 0 0,1 0 0,3 21 0,-3-27 2,0-1-1,-1 0 1,-1 0 0,-1 13-1,0 8 65,8 34 157,-3-47-61,0 12-3217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20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3408,'0'0'13903,"10"0"-13744,31 3-4,-39-1-140,0-1 1,0 0 0,0 1-1,-1-1 1,1 1 0,-1-1-1,1 1 1,-1 0-1,0-1 1,1 1 0,-1 0-1,0 0 1,0 0 0,0 0-1,-1 0 1,1 0-1,0 0 1,-1 1 0,1-1-1,-1 3 1,5 12 109,10 13 114,-2 0 0,-1 1 0,-1 0 0,10 56 0,-16-66-87,0 0-1,13 32 1,-13-41-115,0 0 17,0-1 1,11 16 0,9 21 263,-21-39-228,0-1 1,1 1-1,8 12 0,-9-15-23,-3-5-57,0 1 0,0-1 0,0 1 0,-1-1 0,1 1 0,-1-1 0,1 1 0,-1 0 0,1-1 0,-1 1 0,0-1 0,0 1 0,0 2 0,0-3 118,18-26-21,12-35 27,-25 47-97,1 0 1,0 1-1,1-1 1,0 1-1,16-18 1,-18 24-20,-1 1 0,0-1 0,0-1 1,4-7-1,12-19 8,-5 15-19,0 1 0,27-24 0,-39 38-1,0 0-1,0 0 0,-1-1 1,1 1-1,-1-1 0,4-7 1,11-16-20,-9 19-12,-1-1 0,-1 0 0,1-1 0,-1 1 0,6-15 0,-8 18 44,-1-1-1,0 0 0,0 0 1,-1 0-1,0 0 0,2-9 1,-4 15-42,0-2 0,0 1 1,0-1 0,0 0-1,-1 1 1,1-1 0,0 1-1,-2-5 1,-12 4 35,0 0 1,0 0-1,0 2 0,-1-1 1,1 2-1,0 0 0,-29 4 1,27-2 21,0 0 0,0-1 0,-28-3 0,-20 6 54,29-2-72,30-2-14,0 1 1,0-1-1,0 1 1,0-2-1,-1 1 1,1 0-1,0-1 1,-7-2-1,-30-7 113,37 12-25,5-2-88,0 0 0,0 0 1,0 1-1,-1-1 0,1 0 0,0 0 0,0 0 0,0 0 1,-1 1-1,1-1 0,0 0 0,0 0 0,-1 0 0,1 0 0,0 0 1,-1 0-1,1 1 0,0-1 0,0 0 0,-1 0 0,1 0 0,0 0 1,0 0-1,-1 0 0,1 0 0,0 0 0,-1 0 0,1 0 0,0-1 1,0 1-1,-1 0 0,1 0 0,0 0 0,0 0 0,-1 0 0,1 0 1,0-1-1,0 1 0,-1 0 0,1 0 0,0 0 0,0-1 0,0 1 1,-1 0-1,1 0 0,0 0 0,0-1 0,0 1 0,0 0 1,0-1-1,-1 1 0,1 0 0,0 0 0,0-1 0,0 1 0,0 0 1,0-1-1,0 1 0,-1-1 0,1 1 0,0 0 0,-1-1 1,1 1-1,-1 0 0,1-1 0,0 1 0,-1 0 0,1 0 1,-1-1-1,1 1 0,-1 0 0,1 0 0,-1 0 1,1 0-1,-1 0 0,1 0 0,-1 0 0,1 0 0,-1 0 1,1 0-1,-1 0 0,0 0 0,1 0 0,-1 0 1,1 0-1,-1 0 0,0 1 0,0-1-11,1 1 110,-2-6-3368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22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5016,'0'0'11184,"11"8"-10962,35 20-3,-42-26-145,1 1 0,0-1 0,0 0 0,0 0 0,0 0 0,0-1 0,0 0 0,0 0 0,1 0 0,-1-1 0,0 1 0,1-1 0,-1-1 0,0 1 0,0-1 0,1 0 0,-1 0 0,7-2 0,20-4 181,7 3 59,0 0 0,1 3 0,43 3 0,-79-1-261,1 0 0,0 0 0,-1 1 1,1-1-1,5 3 0,-6-2-10,0 0 0,0-1-1,0 1 1,0-1 0,1 0 0,4 0 0,-1 0 32,0 0 0,0 1 1,13 4-1,-15-4-29,1 0 0,-1 0 0,1-1 0,-1 0 0,1 0-1,10 0 1,46-3 573,-62 2-617,-1 0 1,1 0-1,-1 0 1,1 0-1,-1 0 0,1 0 1,-1 0-1,1 0 0,-1 0 1,1 0-1,-1-1 1,0 1-1,1 0 0,-1 0 1,1-1-1,-1 1 1,1 0-1,-1 0 0,0-1 1,1 1-1,-1 0 1,0-1-1,1 1 0,-1-1 1,0 1-1,0 0 0,1-1 1,-1 1-1,0-1 1,0 1-1,0-1 0,0 1 1,1-1-1,-1 1 1,0-1-1,0 1 0,0-1 1,0 1-1,0-1 0,0 0 1,-3-7-2778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25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3504,'0'0'10321,"-3"12"-10073,-2 12-24,0 0 1,0 32-1,1-8 122,2-26-151,1 1 1,3 40-1,3-32-44,-1 3 107,2 44 0,-5-26 197,2 0 0,10 59 0,-11-103-353,-2-4-50,1-1 1,-1 0-1,1 0 1,0 0-1,0-1 1,0 1-1,0 0 1,0 0-1,3 2 1,2 13 841,-11-51-719,3-40-87,-19-273 164,13 237 195,5 97-376,2 11-29,1-1-1,-1 1 0,0-1 1,1 1-1,0-1 1,-1 1-1,1-1 0,0 1 1,0-1-1,0 0 0,0 1 1,0-1-1,0 1 0,0-1 1,0 1-1,1-2 0,36-19 175,-27 17-192,-1 1 1,1 0-1,0 0 0,0 1 0,1 1 0,17-3 0,6-2 74,-25 5-82,-1 0 1,0 1-1,0 1 0,1-1 1,-1 1-1,0 0 1,1 1-1,-1 0 0,0 1 1,0-1-1,0 1 0,0 1 1,0 0-1,0 0 0,-1 0 1,1 1-1,-1 0 1,0 1-1,0-1 0,-1 2 1,10 7-1,-13-9 0,0 0 0,0-1-1,0 1 1,-1 0 0,1 0 0,-1 0-1,0 1 1,0-1 0,-1 0 0,1 1-1,-1-1 1,0 1 0,0 0 0,-1-1-1,1 1 1,-1 0 0,0-1 0,0 1-1,-1 0 1,1-1 0,-1 1 0,0 0-1,0-1 1,-1 1 0,1-1 0,-1 0-1,0 1 1,0-1 0,-1 0 0,1 0-1,-1 0 1,0-1 0,0 1 0,0 0-1,0-1 1,-1 0 0,1 0 0,-1 0-1,0 0 1,0-1 0,0 1 0,-7 2-1,-1 0 33,2 0-12,-1 0-1,0 0 0,0-1 0,0-1 0,0 0 0,-1-1 0,1 0 0,-1 0 0,-16-1 0,-21 0 155,37 0-127,0-1 0,1 0-1,-19-2 1,20-2-63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28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 4816,'0'0'16125,"11"2"-15977,2 2-96,-8-2-32,0-1-1,0 0 0,1 0 1,-1 0-1,0 0 0,0-1 1,1 0-1,-1 0 0,0 0 1,6-2-1,18 0 352,58 2 0,-35 1-4,50-11 644,-97 10-935,1 0 0,-1 0 1,0-1-1,0 1 0,0-1 1,0 0-1,-1 0 0,1-1 0,5-2 1,-9 4-93,-1 0 1,1-1 0,0 1 0,-1 0 0,1-1 0,-1 1 0,1 0 0,0-1-1,-1 1 1,1-1 0,-1 1 0,1-1 0,-1 0 0,0 1 0,1-1-1,-1 1 1,0-1 0,1 0 0,-1 1 0,0-1 0,0 0 0,1 1-1,-1-1 1,0 0 0,0 1 0,0-1 0,0 0 0,0 1 0,0-1 0,0 0-1,0 0 1,0 1 0,0-1 0,-1 0 0,1 1 0,0-1 0,0 0-1,-1 1 1,1-1 0,0 1 0,-1-1 0,1 0 0,-1 1 0,1-1-1,-1 0 1,-3-6-2272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35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93 5416,'0'0'11166,"0"11"-10917,2 22 67,2-1 0,1 0 0,14 48 0,22 66 572,-37-129-684,1 0 0,1-1 0,1 1 0,0-1 0,18 27 0,-21-34-59,0 0-1,0 0 0,-1 0 0,0 0 0,0 1 1,-1-1-1,-1 1 0,1 0 0,-2 0 1,1-1-1,-2 16 0,5-9 533,-4-20-657,1 0 1,0 0-1,0 0 0,0-1 0,1 1 0,-1 0 0,1 1 1,0-1-1,3-5 0,5-10 24,5-17 45,3-8 14,2 0 0,2 1 0,29-43 0,40-49 46,-71 107-131,11-19-2,-10 12-14,-14 26-1,-1-1-1,-1 0 1,0 0 0,0 0-1,-1-1 1,5-19-1,-7 21 10,-2 6 0,0 0 0,1 0 0,-1 0 0,1 0 0,0 1-1,0-1 1,0 0 0,2-3 0,-3 6-9,-1-1 0,1 1-1,-1-1 1,1 1 0,-1-1 0,1 1 0,-1 0 0,1 0-1,-1-1 1,1 1 0,-1 0 0,0 0 0,1-1 0,-1 1-1,1 0 1,-1 0 0,0 0 0,1 0 0,-1 0-1,0 0 1,1 0 0,-2 0 0,-18-1-63,13 1 59,-1 1-1,1 1 1,0-1-1,0 1 1,0 1-1,0-1 1,0 1-1,-11 6 1,7-3 19,-1-1 0,-16 5 1,-22 5-2,14-4 13,-69 12-1,-40-14 120,105-7-59,-12 4-12,43-4-89,8-1 5,0-1 0,0 0 0,0 0 0,0 1 0,0-1 0,0 0 0,0 0 0,0 0 0,0 0 0,0 0 0,0 0 0,0 0 0,0 0 0,0-1 0,0 1 0,0 0 0,0-1 0,-2 0 0,-1 0 34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36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 4512,'0'0'14426,"11"4"-14162,37 15-17,-44-18-195,0 1 1,1-2 0,-1 1-1,0 0 1,0-1-1,1 0 1,-1 0 0,0 0-1,1 0 1,-1-1-1,0 0 1,8-2-1,7-1 119,47-4 348,88-10 801,-81 6-761,-65 11-462,-1 0 1,1-1 0,-1 0 0,0 0-1,0-1 1,8-3 0,-1 0 106,0-5 152,-6 5-702,-7 0-681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38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 4816,'0'0'17666,"-6"10"-17619,-19 34 1,22-40-19,0 1 0,0-1 0,-1 0 0,1-1 0,-1 1 0,-6 5 0,-8 9 208,17-16-207,-1 0 1,1 1 0,-1-1-1,1 1 1,0 0 0,0-1-1,0 1 1,1 0 0,-1 0-1,1-1 1,-1 1 0,1 0-1,0 0 1,0 0 0,0-1-1,1 1 1,-1 0 0,1 0-1,-1 0 1,1-1 0,0 1-1,0 0 1,0-1 0,0 1-1,1-1 1,-1 1 0,1-1-1,-1 0 1,1 1 0,2 1-1,-4-4-22,1 1 0,0-1 0,-1 1 0,1-1 0,0 0 0,-1 0 0,1 1 0,-1-1 0,1 0 0,0 0 0,0 0 0,-1 0 0,1 0 0,0 0 0,-1 0 0,1 0 0,0 0 0,-1 0 0,1 0 0,0 0 0,0 0 0,-1 0 0,1-1 0,0 1-1,-1 0 1,1-1 0,-1 1 0,1 0 0,0-1 0,-1 1 0,1-1 0,-1 1 0,1-1 0,-1 1 0,1-1 0,-1 1 0,0-1 0,1 0 0,14-23 120,-14 22-116,0 0 1,0 0-1,0-1 0,-1 1 1,1 0-1,-1 0 0,0 0 1,1 0-1,-1-1 0,0 1 1,0 0-1,0 0 0,-1-1 1,1 1-1,-1 0 0,1 0 1,-1 0-1,0-1 1,1 1-1,-1 0 0,0 0 1,-2-2-1,-27 27 172,26-20-163,1 1 0,-1-1 0,1 1 0,0 0 0,1 0-1,-1 1 1,1-1 0,-1 0 0,1 1 0,1 0 0,-1-1 0,1 1 0,-2 8 0,3-12-6,-1 0 0,1 1 0,0-1 1,-1 1-1,1-1 0,0 1 0,0-1 0,0 1 0,0-1 1,1 1-1,-1-1 0,0 1 0,1-1 0,-1 1 0,1-1 1,-1 0-1,1 1 0,-1-1 0,1 0 0,0 1 1,0-1-1,0 0 0,0 0 0,0 0 0,0 0 0,0 1 1,0-2-1,0 1 0,0 0 0,1 0 0,-1 0 0,0 0 1,1-1-1,-1 1 0,0-1 0,1 1 0,-1-1 0,1 0 1,-1 1-1,1-1 0,-1 0 0,1 0 0,-1 0 1,1 0-1,-1 0 0,1 0 0,1-1 0,-1 1-1,-1-1 0,0 1 0,1 0-1,-1-1 1,0 1 0,1-1 0,-1 0 0,0 0-1,0 1 1,0-1 0,0 0 0,0 0 0,0 0 0,0 0-1,0 0 1,0 0 0,0 0 0,0 0 0,0-1-1,-1 1 1,2-2 0,10-32 164,-8 24-122,-4 9-49,0 1 1,0 0 0,0-1-1,0 1 1,0 0 0,0 0-1,0-1 1,0 1 0,0 0-1,-1-1 1,1 1 0,-1 0-1,1 0 1,-1 0 0,1-1 0,-1 1-1,1 0 1,-1 0 0,0 0-1,0 0 1,0 0 0,0 0-1,1 0 1,-1 0 0,0 0-1,-1 1 1,1-1 0,0 0 0,0 1-1,0-1 1,0 1 0,0-1-1,-1 1 1,1-1 0,0 1-1,0 0 1,-1 0 0,1-1-1,0 1 1,-1 0 0,1 0-1,-2 1 1,3-2-42,-1 1 0,1 0 0,0-1 0,-1 1-1,1 0 1,-1-1 0,1 1 0,0-1 0,-1 1 0,1-1 0,0 1-1,0-1 1,-1 1 0,1-1 0,0 1 0,0-1 0,0 1 0,-1-1-1,1 1 1,0-1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41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47 4616,'0'0'16145,"-1"10"-15868,-10 69 523,14 14-162,0-20-321,-3-66-283,5 227 1020,-2-179-363,4-1 0,15 68 0,-17-105-13,-3-22-309,-3-33-204,0 32-174,-4-105 64,-23-205-17,16 230-72,-9-43-253,19 124 269,1 0 1,1 0-1,-1 0 1,1 0-1,-1 0 1,1 0-1,1 0 1,-1 0 0,1 0-1,0 0 1,1-5-1,1 6 19,1 1-1,-1 0 1,0 0-1,1 0 0,0 0 1,-1 1-1,1 0 1,5-3-1,-4 4 4,0-1 0,-1 1 0,1 0 0,0 1 0,0-1 1,-1 1-1,1 0 0,0 0 0,0 0 0,0 1 0,0 0 0,-1 0 0,1 0 0,7 3 0,6 4 5,0 0 0,22 14 0,-12-6 9,-18-10-14,1 0 0,-1 1 0,0 1 0,-1 0 0,0 0 0,0 0 0,-1 1 0,0 1 0,0-1 0,-1 1 0,-1 1 0,1-1 0,-2 1 0,1 0 0,-2 1 0,1-1 0,-2 1 0,1 0 0,1 15 0,-5-24 3,0 1 1,0-1-1,0 1 1,-1-1 0,1 1-1,-1-1 1,0 1 0,0-1-1,0 0 1,0 1 0,-1-1-1,1 0 1,-1 0 0,0 0-1,0 0 1,0 0 0,-1 0-1,1-1 1,0 1 0,-1-1-1,0 0 1,0 1 0,1-1-1,-1 0 1,-5 2 0,-7 4 33,0 0-1,0-1 1,-31 9 0,10-4 9,6-1 45,0-2 1,-1-1 0,-48 7-1,54-16-33,24 1-71,0 0 0,1-1 0,-1 1 0,1 0 0,-1 0 0,0 0 0,1 0 0,-1 0 0,0-1 0,1 1 0,-1 0 0,1-1 0,-1 1 0,0 0 0,1-1 0,-1 1 0,1-1 0,-1 1 0,1 0 0,0-1 0,-1 0 0,1 1-1,-1-1 1,1 1 0,0-1 0,0 1 0,-1-1 0,1 0 0,0 1 0,0-1 0,-1 0 0,1 1 0,0-1 0,0 1 0,0-1 0,0-1 0,6-17-3573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2:42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1 4416,'0'0'3569,"-2"9"-3264,-1 3-191,1-7 21,1 0 0,0 0 0,0 0-1,0 0 1,0 0 0,1 8 0,-1-10 169,0 0 1,0 0 0,0 0 0,0-1 0,-1 1-1,1 0 1,-1-1 0,0 1 0,1-1-1,-1 1 1,0-1 0,-1 0 0,-3 4 0,-37 29 1171,40-33-1334,-6 5 419,0-1-1,0-1 1,-1 1 0,-12 4 0,47-15 1282,37-3-1,-16 3-1419,-12 0 164,-1 2 1,65 1-1,-86 4-423,-5-1 61,1-1 1,-1 0-1,1 0 0,-1 0 0,15-3 0,-12 3 180,-9 0-381,-1 0-1,0 1 1,1-1 0,-1 0 0,1 0-1,-1 0 1,0 0 0,1 0-1,-1 0 1,1 0 0,-1 0 0,1 0-1,-1 0 1,0 0 0,1 0 0,-1 0-1,1 0 1,-1 0 0,0-1 0,1 1-1,-1 0 1,1 0 0,-1 0-1,0-1 1,1 1 0,-1 0 0,0 0-1,1-1 1,-1 1 0,0 0 0,0-1-1,1 1 1,-1 0 0,0-1 0,0 1-1,1 0 1,-1-1 0,0 0 0,-12-17 114,12 17-216,-9-19-50,4 9-3296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08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1 789 3712,'0'0'7500,"10"-2"-7240,33-5-2,-41 7-220,0-1-1,0 0 1,0 1-1,0-1 0,0 0 1,0 0-1,-1 0 1,1 0-1,0-1 0,0 1 1,-1 0-1,1-1 1,-1 1-1,1-1 0,-1 0 1,0 1-1,1-1 1,-1 0-1,0 0 0,0 0 1,0 0-1,1-4 1,1 0 128,33-89 1698,4-22-701,-32 81-803,-11 25-230,3 10-124,0 1-1,0 0 1,0 0-1,-1 0 1,1-1-1,0 1 1,0 0-1,0 0 1,0-1-1,-1 1 0,1 0 1,0-1-1,0 1 1,0 0-1,0 0 1,0-1-1,0 1 1,0 0-1,0-1 1,0 1-1,0 0 0,0 0 1,0-1-1,0 1 1,0 0-1,0-1 1,0 1-1,0 0 1,0 0-1,1-1 1,-1 1-1,0 0 0,0 0 1,0-1-1,0 1 1,1 0-1,-1 0 1,0-1-1,0 1 1,0 0-1,1 0 0,-1 0 11,0 0-1,0 0 0,-1 1 0,1-1 0,0 0 1,0 0-1,0 1 0,0-1 0,-1 0 0,1 0 1,0 0-1,0 1 0,0-1 0,-1 0 0,1 0 1,0 0-1,0 0 0,-1 0 0,1 0 0,0 1 1,0-1-1,-1 0 0,1 0 0,0 0 0,0 0 0,-1 0 1,1 0-1,0 0 0,0 0 0,-1 0 0,1 0 1,0 0-1,-1 0 0,1 0 0,0-1 0,0 1 1,-1 0-1,1 0 0,0 0 0,0 0 0,-1 0 1,1 0-1,0-1 0,0 1 0,0 0 0,-1 0 0,1 0 1,0-1-1,0 1 0,0 0 0,0 0 0,0-1 1,-1 1-1,1 0 0,0 0 0,0-1 0,0 1 1,0 0-1,0 0 0,0-1 0,-4 10 32,0-1-1,1 1 1,0 0 0,1 0-1,-1 0 1,2 1 0,0-1-1,0 0 1,0 1 0,2 18-1,1 12 89,-2-34-103,0 1 0,0 0-1,0-1 1,1 1 0,0-1-1,0 1 1,0-1 0,1 1-1,0-1 1,1 0 0,-1 0-1,7 12 1,-4-12-6,1 0 1,-1-1-1,1 1 0,0-1 0,0 0 1,0 0-1,1-1 0,0 0 0,-1 0 1,2 0-1,-1-1 0,0 0 0,1-1 0,-1 0 1,1 0-1,0 0 0,-1-1 0,1 0 1,0 0-1,0-1 0,11-1 0,-13 0-8,-1-1-1,1 1 0,-1-1 1,0 0-1,1-1 0,-1 1 1,0-1-1,0 0 0,-1 0 1,1 0-1,-1-1 0,1 0 0,-1 0 1,0 0-1,5-7 0,18-16 78,-18 17-56,0-1 0,0 0 0,-1 0 0,0-1 0,-1 0 0,0-1 0,-1 0-1,6-17 1,10-19 69,2-16 100,-21 58-186,-1-1 1,0 1 0,0-1-1,-1 1 1,1-12-1,0-1 37,1 13-28,-1-1 22,-3 8-51,1 0 0,0 0-1,0-1 1,0 1 0,0 0-1,0 0 1,0 0-1,0 0 1,0-1 0,0 1-1,0 0 1,0 0 0,0 0-1,0 0 1,0-1-1,0 1 1,0 0 0,0 0-1,0 0 1,0 0 0,0-1-1,0 1 1,0 0-1,0 0 1,0 0 0,0-1-1,0 1 1,0 0 0,0 0-1,0 0 1,0 0-1,1 0 1,-1-1 0,0 1-1,0 0 1,0 0 0,0 0-1,1 0 1,6 2 52,11 12-25,-9-3-4,-1 1 0,0 0-1,-1 0 1,7 19 0,1-2 19,-6-11-21,0 2 0,-1-1 0,10 36-1,-15-44-12,-1 0 0,-1 0 0,0 0-1,0 1 1,-1-1 0,-1 0-1,1 0 1,-5 19 0,4-27-5,1-1 1,-1 0-1,0 0 1,1 0 0,-1 0-1,0 0 1,0 0-1,0 0 1,-1 0 0,1 0-1,0 0 1,-1 0-1,1-1 1,-1 1 0,0-1-1,1 1 1,-1-1-1,0 1 1,0-1-1,0 0 1,0 0 0,0 0-1,0 0 1,0-1-1,0 1 1,-1 0 0,1-1-1,0 1 1,0-1-1,-1 0 1,1 0 0,0 0-1,0 0 1,-1 0-1,-3-1 1,-3-1 41,-1 0 0,1-1 1,-1 0-1,1 0 0,0-1 0,-16-10 1,19 10-1,-1 0-1,1-1 1,0 0 0,1 0 0,-1-1 0,1 1 0,-8-12-1,13 17-46,0 0 0,0 0 0,0 0-1,0-1 1,0 1 0,0 0 0,0 0 0,0 0-1,0 0 1,0 0 0,0 0 0,0-1-1,0 1 1,0 0 0,0 0 0,0 0 0,0 0-1,0 0 1,0 0 0,0-1 0,0 1-1,0 0 1,0 0 0,0 0 0,0 0-1,0 0 1,0 0 0,0-1 0,0 1 0,0 0-1,1 0 1,-1 0 0,0 0 0,0 0-1,0 0 1,0 0 0,0 0 0,0 0 0,0 0-1,1 0 1,-1-1 0,0 1 0,0 0-1,0 0 1,0 0 0,0 0 0,0 0 0,1 0-1,-1 0 1,0 0 0,13-1-33,13 1 5,38 9 13,39 2-31,-91-10 47,0-2 0,0 1 0,0-2 0,-1 0 0,1 0 0,20-7 0,-20 3 16,-1 0 0,0-1 0,0-1-1,0 1 1,-1-2 0,15-14 0,-21 18 1,1-1 0,0 1 0,-1 0 0,0-1 0,-1 0 0,1 0-1,-1 0 1,0-1 0,4-11 0,-7 14-6,-14 38 23,8-17-16,2 0-1,-1 1 1,-1 23 0,5-33-1,1 1 0,0 0 0,0 0 0,1-1-1,0 1 1,0-1 0,1 1 0,6 15 0,-7-21-14,0 0 0,1-1 1,0 1-1,0 0 0,0-1 0,0 1 1,0-1-1,0 1 0,0-1 1,1 0-1,-1 0 0,1 0 0,0 0 1,0-1-1,-1 1 0,5 1 0,-6-3-2,0 1-1,1-1 1,-1 0-1,0 1 1,1-1-1,-1 0 1,0 0-1,1 0 0,-1 0 1,0 0-1,1 0 1,-1 0-1,0 0 1,1-1-1,-1 1 1,0-1-1,0 1 1,1-1-1,-1 1 0,0-1 1,0 1-1,0-1 1,0 0-1,0 0 1,0 0-1,0 0 1,0 0-1,0 0 0,0 0 1,0 0-1,0 0 1,-1 0-1,1 0 1,0 0-1,-1-1 1,1 1-1,-1 0 0,0 0 1,1-3-1,2-4 19,-1 0-1,0 1 1,-1-1-1,0 0 1,0 0-1,-1 0 1,0 0-1,0 0 1,-1 0-1,0 0 1,0 0-1,-1 0 1,0 0-1,0 1 0,-1-1 1,0 1-1,0-1 1,-1 1-1,0 0 1,0 1-1,-1-1 1,0 1-1,0-1 1,0 2-1,-1-1 1,0 0-1,-10-6 1,13 9-7,1 1 0,-1 0 0,0 0 0,0 0 0,0 0 0,0 1 0,0-1 0,0 1 0,0 0 0,-1 0 0,1 0 0,0 0 0,-1 0 0,1 1 0,-5-1 0,-8-1 31,15 2-39,-1-1-1,1 1 0,0 0 0,-1-1 0,1 1 1,-1 0-1,1 0 0,-1 0 0,1 0 1,0 0-1,-1 0 0,1 1 0,-1-1 0,1 0 1,0 1-1,-1-1 0,1 1 0,0-1 1,-1 1-1,-1 1 0,6 0-11,0 0 0,-1 0-1,1-1 1,0 1 0,0-1 0,1 1-1,-1-1 1,0 0 0,0-1 0,1 1 0,3 0-1,5-2 18,-1 0 0,0-1-1,0 0 1,0-1-1,0-1 1,-1 1 0,1-2-1,18-10 1,-26 14-8,-1 0 0,0 0 0,1 0 0,-1 1 1,1-1-1,0 1 0,-1-1 0,1 1 0,3 0 0,-3 0 6,0 0-1,-1 0 1,1-1 0,-1 1-1,1 0 1,-1-1-1,1 0 1,-1 0 0,4-1-1,7-4 129,-11 5-118,0 1-1,0-1 1,0 0 0,-1 0 0,1 0-1,0 0 1,0 0 0,-1-1 0,1 1-1,-1 0 1,1-1 0,-1 1 0,2-3-1,16-21-23,-14 19 3,1-1 0,-2 0-1,1 0 1,5-11 0,3-11 9,-2-2 1,0 1 0,-2-1 0,-2-1 0,-1 0 0,-1 0-1,1-54 1,-6 77 1,0-4 31,0-1 1,-4-25 0,3 35-35,0 1-1,1 0 1,-1 0-1,-1 0 1,1 0 0,0 0-1,-1 0 1,1 0-1,-1 0 1,0 0 0,0 1-1,0-1 1,-1 1-1,1 0 1,0-1-1,-1 1 1,-3-2 0,5 5-8,1 0 0,-1 1 0,0-1 0,1 0 0,-1 1 0,0-1 0,1 1 0,0-1 0,-1 1 0,1-1 0,0 1 1,0-1-1,0 1 0,0-1 0,0 3 0,-1 32-48,19 158-83,-6-61 88,-13-90 2,0-36 35,1 0 0,0 1 0,0-1 0,0 0 0,3 12 0,3 15-30,-4-21 66,1 0 0,0-1 1,1 0-1,8 21 0,-8-25 0,-3-5-13,0 0-1,1 0 0,-1-1 0,1 1 0,-1-1 1,1 1-1,0-1 0,0 1 0,0-1 0,0 0 0,0 0 1,1 0-1,2 2 0,5 3 45,-9-7-54,0 1 1,-1-1-1,1 1 0,0-1 0,0 1 0,-1-1 0,1 1 0,0-1 0,0 0 0,0 1 0,0-1 1,0 0-1,0 0 0,0 0 0,-1 0 0,1 1 0,0-1 0,0-1 0,0 1 0,0 0 0,0 0 1,0 0-1,0 0 0,0-1 0,0 1 0,-1 0 0,1-1 0,0 1 0,1-2 0,3 1 10,-1-1 0,0 0 0,-1 0 0,1-1 1,0 1-1,-1-1 0,1 0 0,-1 0 0,0 0 0,0 0 0,0 0 0,0-1 0,-1 1 0,4-6 0,0-5 16,0 1 1,0-1-1,3-15 0,-6 17 2,1-1-1,1 1 1,0 0-1,10-15 1,-14 25-27,0 1 0,0-1 1,0 1-1,1-1 0,-1 1 1,0 0-1,1 0 1,0-1-1,-1 1 0,1 0 1,-1 1-1,1-1 1,0 0-1,0 0 0,0 1 1,-1-1-1,4 0 0,-1 1-1,0 0 0,0 0 0,0 0 0,0 0 0,0 1 0,-1-1 0,1 1-1,5 2 1,0 0-18,1 1 0,-1 0 0,-1 1 0,1-1 0,-1 2 0,10 7 0,-18-13 15,1 1 1,0-1-1,-1 1 1,1 0-1,0-1 0,-1 1 1,1 0-1,-1-1 1,1 1-1,-1 0 1,0 0-1,1-1 0,-1 1 1,0 0-1,1 1 1,-1-2 0,0 1 1,-1-1-1,1 0 1,0 1-1,0-1 0,-1 0 1,1 0-1,0 0 1,0 1-1,-1-1 1,1 0-1,0 0 1,-1 0-1,1 0 1,0 0-1,0 0 1,-1 1-1,1-1 1,0 0-1,-1 0 1,1 0-1,0 0 1,-1 0-1,1 0 1,0 0-1,-1 0 1,1 0-1,0 0 1,-1-1-1,1 1 0,0 0 1,-1 0-1,1 0 1,0 0-1,-1 0 1,1-1-1,0 1 1,0 0-1,-1 0 1,1 0-1,0-1 1,-1 1-1,-5-3 18,-1 0-1,1 0 1,-1 1-1,0 0 1,-11-1-1,14 3-13,1 0 1,-1 0-1,1 0 1,-1 1-1,1 0 1,0 0-1,-1 0 0,1 0 1,0 0-1,0 1 1,0-1-1,0 1 0,-5 3 1,5-3-6,0 1 0,0-1 0,1 1 1,-1 0-1,1-1 0,-1 1 0,1 0 0,0 1 1,0-1-1,0 0 0,1 1 0,-1-1 0,1 1 0,0-1 1,0 1-1,0 0 0,0-1 0,0 1 0,1 4 1,0 2 0,0 0 1,0-1-1,1 1 1,0-1-1,1 1 1,4 13-1,-5-22 1,-1 0-1,0 0 0,0 0 1,1 0-1,-1 0 1,1 1-1,-1-1 0,1 0 1,0 0-1,-1 0 1,1-1-1,0 1 0,-1 0 1,1 0-1,0 0 1,0 0-1,0-1 0,2 2 1,-2-2 1,-1 0 1,1 1 0,0-1-1,0 0 1,-1 0 0,1 0-1,0-1 1,0 1 0,-1 0-1,1 0 1,0 0 0,0 0-1,-1-1 1,1 1 0,0 0-1,-1-1 1,1 1 0,0 0-1,-1-1 1,1 1 0,0-2-1,2-1 15,0 0 0,0 0 1,0-1-1,0 0 0,-1 1 0,0-1 0,0 0 0,3-7 0,-3 4 18,0 0 0,0-1 0,0 1-1,0-15 1,-2 22-35,0 0-1,0 0 1,0 0 0,0 0-1,0 0 1,0 0 0,0 0-1,0 0 1,0-1-1,0 1 1,0 0 0,0 0-1,0 0 1,0 0-1,0 0 1,0 0 0,0 0-1,0 0 1,1 0 0,-1 0-1,0 0 1,0 0-1,0 0 1,0 0 0,0 0-1,0-1 1,0 1 0,0 0-1,0 0 1,0 0-1,0 0 1,0 0 0,0 0-1,0 0 1,0 0-1,1 0 1,-1 0 0,0 0-1,0 0 1,0 0 0,0 0-1,0 0 1,0 0-1,0 0 1,0 0 0,0 0-1,0 0 1,0 0-1,0 0 1,0 0 0,1 0-1,-1 0 1,0 0 0,0 0-1,0 1 1,0-1-1,0 0 1,0 0 0,0 0-1,0 0 1,0 0-1,0 0 1,0 0 0,3 7 30,-2-5-28,0 0-1,0 0 0,0 0 1,0 0-1,0 0 0,0 0 1,1-1-1,-1 1 0,1 0 1,-1-1-1,1 1 0,0-1 1,0 1-1,2 1 0,6 5 7,5 10 20,-14-15-26,1 0 0,0 0 0,1 0 0,-1-1 0,0 1 0,1-1 0,0 1 0,-1-1 0,1 0 0,0 0 0,0 0 0,0-1 0,4 3 0,7 0-18,-12-3 15,0-1-1,1 1 1,-1 0-1,0 0 1,0-1-1,0 1 1,0-1-1,1 0 1,-1 1-1,0-1 1,0 0-1,1-1 1,-1 1-1,0 0 1,0 0-1,1-1 1,-1 0-1,0 1 1,0-1-1,0 0 1,0 0-1,0 0 1,0 0-1,0 0 1,0-1-1,-1 1 1,1-1-1,2-1 1,5-7 17,0-1 1,0 0 0,-1 0-1,-1 0 1,0-1-1,10-24 1,21-79 79,-32 95-74,-1 1-1,-1-1-1,0 1 1,-1-1 0,-2 0-1,0 0 1,0 1 0,-2-1-1,-1 0 1,0 0 0,-2 1-1,0-1 1,-1 1 0,-7-19-1,6 19 22,5 16-29,0-1-1,0 0 1,0 1-1,0-1 1,-1 1-1,1-1 1,-1 1-1,0 0 1,0 0-1,0 0 1,0 0-1,0 0 1,-1 0-1,-5-5 1,2 5-12,-2 1-12,1 15-60,5-4 35,0 1 0,0-1 1,0 1-1,1 0 0,1 0 1,1 19-1,12 61-90,-5-44 68,1 11-17,12 115-110,-19-159 170,0 0 1,1-1 0,0 1-1,1-1 1,1 1-1,-1-1 1,13 21-1,-16-32 16,2 2 4,-1 1 1,2-1 0,-1 0 0,0 0 0,0 0 0,1-1 0,0 1 0,7 3 0,3 4 69,23 15 184,-35-24-248,1-1 0,0 1 0,-1-1 0,1 0 0,0 1 1,-1-1-1,1 0 0,0-1 0,-1 1 0,1 0 0,-1-1 0,1 0 0,0 1 0,-1-1 0,4-2 1,6 0 1,-2 0-3,-1-1 0,0 0 0,0-1-1,-1 1 1,1-2 0,-1 1 0,0-1 0,0 0-1,-1-1 1,0 0 0,0 0 0,6-8 0,-11 12-8,-1 1 0,1 0 0,0-1 1,-1 1-1,0-1 0,1 0 0,-1 1 1,0-1-1,-1 0 0,1 0 0,0 0 1,-1 1-1,1-1 0,-1 0 1,0 0-1,0 0 0,0 0 0,0 0 1,-1 0-1,1 0 0,-1 1 0,0-1 1,-1-4-1,-1 1 8,1 1 0,-1 0 0,1 0 1,-2 0-1,1 0 0,0 0 0,-1 1 0,0 0 0,0-1 0,-8-5 1,3 3 6,8 6-17,-1 0 1,1-1 0,0 1-1,-1 0 1,1 0 0,-1 0-1,1 1 1,-1-1 0,0 0-1,1 1 1,-3-1 0,3 1-2,-1 0-1,1 0 1,0 1 0,0-1-1,-1 1 1,1-1 0,0 1 0,0-1-1,0 1 1,-1 0 0,1 0 0,0-1-1,0 1 1,0 0 0,1 0 0,-1 0-1,0 0 1,-1 2 0,-1 0-4,1 1 0,0-1 0,0 1 1,0 0-1,0-1 0,1 1 0,0 0 1,-1 0-1,1 0 0,1 0 0,-1 0 0,1 0 1,-1 0-1,1 0 0,0 0 0,1 1 0,-1-1 1,1 0-1,-1 0 0,1 0 0,1 0 0,-1-1 1,3 7-1,0 0-15,1 1 0,1-1 0,0 0-1,0 0 1,1-1 0,0 0 0,10 10 0,-14-16 17,0-1 0,1 1 0,-1-1 0,0 1 0,1-1 1,-1 0-1,1 0 0,0-1 0,-1 1 0,1-1 0,0 0 0,0 0 0,0 0 0,0 0 0,0-1 1,0 0-1,0 0 0,0 0 0,0 0 0,0 0 0,0-1 0,0 0 0,0 0 0,0 0 1,0 0-1,6-3 0,0-1 36,-1 0 0,1 0 0,-1-1 0,-1 0-1,1-1 1,-1 0 0,0 0 0,-1-1 0,8-9 0,7-21 137,-14 23-92,-3 3-37,1 1 155,-6 11-195,0 0 0,1 0 0,-1 0-1,1 0 1,-1 0 0,0 1 0,1-1 0,-1 0 0,1 0 0,-1 0 0,0 1 0,1-1-1,-1 0 1,0 0 0,0 1 0,1-1 0,-1 0 0,0 0 0,1 1 0,-1-1 0,0 0-1,0 1 1,0-1 0,1 1 0,-1-1 0,0 0 0,0 1 0,0-1 0,0 0-1,0 1 1,0-1 0,0 1 0,5 7-12,-2 1 0,1-1 0,-1 0 0,0 1 0,-1 0 0,0 0 0,0 0-1,-1 0 1,0 0 0,-1 12 0,0-19 8,0-1 1,-1 1-1,1 0 0,0-1 0,-1 1 1,1-1-1,-1 1 0,0 0 0,0-1 1,1 1-1,-1-1 0,0 0 0,0 1 0,0-1 1,0 0-1,-1 1 0,1-1 0,-2 1 1,-1 1-1,0-1 1,0-1 0,0 1 0,0 0-1,-7 1 1,-2 1 0,-13-6 62,11 0-23,31 6-76,1-1 23,1-2 0,0 0 1,25-2-1,-21 1 9,38 2 1,-18 1 4,-39-3 0,0 0 0,-1 0 0,1-1 0,-1 1 0,1 0 0,0-1 0,-1 0 0,1 0 0,-1 0 0,0 0 0,1 0 0,-1 0 0,0 0 0,3-3 0,-4 4-13,0-1 0,0-1-1,-1 1 1,1 0 0,0 0-1,0 0 1,-1 0 0,1 0-1,-1-1 1,1 1 0,-1 0-1,1-1 1,-1 1 0,0 0-1,0-1 1,0 1 0,0 0-1,0-1 1,0 1 0,0 0-1,0-1 1,0 1 0,0 0-1,-1-1 1,1 1 0,-1 0 0,1 0-1,-1-1 1,1 1 0,-1 0-1,0 0 1,0 0 0,1 0-1,-3-2 1,-3-4-193,-1 0-1,0 0 1,0 1 0,-9-6 0,4 3-150,-21-14-907,21 16-1881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00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1116 4120,'0'0'12610,"11"-10"-12333,-6 4-236,17-14 215,-1-2 0,23-31-1,4-9 393,2 2 0,95-86-1,-94 99-240,2 3 0,2 2 1,1 3-1,86-45 0,-52 29 236,0-1-174,-81 50-414,1 0 0,-1-1 0,0 0 0,14-15 0,-13 12 24,1 0 0,16-12 0,88-59 360,18-8 139,-114 75-185,29-26 0,-31 25-165,-14 12-186,0 0 1,0 0-1,0-1 1,0 1-1,-1-1 1,4-5 0,-2-3-3291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08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 6328,'0'0'1885,"11"-2"-1313,28-5-153,12-3 352,1 1 0,1 3 0,67 0 0,-66 6-154,-42-1-364,0 0 0,0 1 0,0 1 0,0 0 0,0 0 0,15 5 0,-27-6-280,1 0 0,0 0 0,0 0 0,0 0 0,-1 0 0,1 0 0,0 1 0,0-1 0,-1 0 0,1 1 0,0-1 0,-1 0 0,1 1 0,0-1 0,-1 1 0,1-1 0,-1 1 0,1-1 0,0 1 1,-1 0-1,1-1 0,-1 1 0,0 0 0,1-1 0,-1 1 0,0 0 0,1 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09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11352,'0'0'936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16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0 784 4816,'0'0'6664,"10"-10"-6263,24-29 331,33-52 0,-45 55 273,31-69 1,-51 100-858,0 0 0,1 0 1,-1 0-1,1 0 0,0 1 1,0-1-1,1 1 0,-1 0 1,1 0-1,7-6 0,-10 10-89,1 0-1,-1 0 0,1 0 1,0 0-1,-1 1 0,1-1 1,-1 0-1,1 1 0,-1-1 1,1 1-1,-1-1 0,1 1 0,-1 0 1,0-1-1,1 1 0,1 2 1,27 21 171,-22-13-168,-1-1 0,0 1 0,-1 1 0,0 0 0,0-1 0,-1 2 0,-1-1 0,0 0 0,-1 1 0,0 0 0,-1 0 0,-1 0 0,0 0 0,0 0 0,-3 25 0,1-34-38,0 0 0,0 0 0,-1-1 0,1 1 0,-1-1 0,0 1 0,0-1 0,0 0 0,-1 0 0,1 0 0,-1 0 0,1 0 0,-1 0 0,0-1 0,0 0 0,0 1 0,-1-1 0,1 0 0,0 0 0,-1-1 0,1 1 0,-1-1 0,0 0 0,1 1 0,-6-1 0,3 1 35,-1-1-1,0 0 1,0-1-1,0 0 1,-1 0-1,1 0 0,0-1 1,0 0-1,1 0 1,-1-1-1,0 0 1,0 0-1,-7-3 0,12 3-37,1-1-1,-1 1 0,1 0 0,-1 0 1,1 0-1,0-1 0,0 1 1,0-1-1,0 1 0,0-1 0,1 1 1,-1-1-1,1 0 0,-1 1 0,1-1 1,0 0-1,0 1 0,0-1 0,1-3 1,5-3 14,-1 4-26,11 4-63,-4 1 44,-1 1-1,0 0 1,0 0 0,0 1-1,11 4 1,-19-5 10,1-1 0,0 0-1,-1 0 1,1 0 0,-1 0 0,1-1 0,-1 0 0,1 1 0,-1-1 0,1 0 0,-1-1 0,1 1 0,-1-1 0,0 1-1,0-1 1,0 0 0,5-4 0,14-7 0,-13 8 7,0 0 1,-1 0-1,0-1 0,0 0 0,0-1 0,-1 0 0,0 0 0,0 0 0,6-10 0,-4 4 20,-1-1-1,-1 1 1,0-1-1,0 0 1,5-21-1,-4 5 19,-1-1-1,-2 0 0,-1 0 1,-1-1-1,-2-40 0,-7-74 184,6 134-210,-1 0-1,0 0 0,0 0 1,-1 0-1,-1 0 0,-7-20 1,2 19-3,4 10-74,-4 401-23,11-331 84,-1-43 3,-1 0 0,-5 44 1,2-9 424,2-56-300,1-5 9,-1-5 67,0 3-187,0 1-1,0-1 1,0 1 0,0-1-1,0 1 1,1-1 0,-1 1-1,1 0 1,0-1 0,0 1 0,0 0-1,1-1 1,1-2 0,26-44 17,-21 38-15,-5 6-8,1 0 0,0 0 0,0 1 0,0-1 0,1 1 0,0 0 0,0 0 0,0 0 0,0 1 1,11-7-1,-2 4-8,-11 5-4,-1 0 1,1 1-1,0-1 1,0 1-1,0 0 1,0 0 0,0 0-1,0 0 1,0 0-1,0 0 1,0 1-1,0 0 1,0 0-1,0 0 1,1 0-1,-1 0 1,0 0-1,0 1 1,0 0-1,0-1 1,4 2-1,-4 0 1,1-1 0,-1 1 0,1 0 0,-1 0 0,0 0 0,0 1 0,0-1 0,0 1 0,0-1 0,0 1 0,-1 0 0,1 0-1,-1 0 1,0 1 0,0-1 0,2 4 0,2 7 19,0 1 0,7 27-1,2 4 12,-6-20 37,-8-20-57,0-1 1,1 0 0,0 0 0,0 0 0,1-1 0,-1 1 0,6 7 0,7 9 161,-14-19-163,0 1 1,0-1 0,1 0-1,-1 0 1,0 0 0,1 0 0,0 0-1,0 0 1,-1 0 0,1 0-1,0-1 1,0 1 0,0-1 0,1 1-1,-1-1 1,0 0 0,1 0 0,-1 0-1,0 0 1,1 0 0,-1 0-1,1-1 1,-1 1 0,4-1 0,-2 0-2,-1 0 0,1-1 0,0 1 0,-1-1 0,1 0 1,0 0-1,-1 0 0,1-1 0,-1 1 0,0-1 1,1 0-1,-1 0 0,0 0 0,0 0 0,0 0 0,-1-1 1,1 0-1,0 1 0,-1-1 0,0 0 0,3-3 0,-1-2 7,1 0-1,-1 0 1,-1 0-1,0 0 1,0 0-1,0 0 1,-1-1-1,1-11 1,-1 8-14,-1 10-2,-1-1 0,1 1-1,-1 0 1,0-1 0,0 1 0,0-1 0,0 1 0,0-1 0,0 1 0,-1 0 0,1-1-1,-2-3 1,-2-28 36,0-5 26,4 38-61,-1-1 0,1 1-1,0-1 1,-1 1-1,1-1 1,-1 1-1,0-1 1,1 1-1,-1 0 1,0 0-1,0-1 1,0 1-1,0 0 1,0 0-1,0 0 1,0 0 0,0 0-1,-2-1 1,1-2-45,2 4 41,0-1 1,0 1 0,0 0 0,-1 0 0,1 0-1,0-1 1,0 1 0,0 0 0,0 0 0,0 0-1,0 0 1,0-1 0,0 1 0,-1 0 0,1 0-1,0 0 1,0 0 0,0 0 0,0-1 0,0 1-1,-1 0 1,1 0 0,0 0 0,0 0 0,0 0-1,-1 0 1,1 0 0,0 0 0,0 0 0,0 0-1,-1 0 1,1-1 0,0 1 0,0 0 0,0 0-1,-1 1 1,1-1 0,0 0 0,0 0-1,0 0 1,-1 0 0,1 0 0,-6-2-16,5 3 9,-2 2 6,-3 0 2,6-3 0,-1 0 0,1 0 0,-1 0 0,1 0 0,-1 0 0,1 1 0,0-1 0,-1 0 0,1 0 0,-1 1 0,1-1 0,0 0 0,-1 1 0,1-1 0,0 0 0,0 1 0,-1-1 0,1 0 0,0 1 0,0-1 0,-1 1 0,1-1 0,0 0 0,0 1 0,-4 8-22,1 1 0,1-1 1,-1 1-1,2-1 0,-1 1 0,1 11 0,1-20 16,0 0 0,0 1 0,1-1 0,-1 0 0,0 0 0,1 1 0,-1-1 0,1 0 0,-1 0 0,1 0 0,1 2 0,4 12-17,2 42-41,-7-52 55,0 1 0,1-1-1,-1 0 1,2 0 0,-1 0-1,0 0 1,1 0 0,4 6-1,-4-7 22,1 0 0,0 1 0,0-1 0,1-1 0,-1 1-1,1-1 1,0 0 0,9 5 0,-11-7-9,-1 0 0,1 0 0,-1 0 0,1-1-1,0 1 1,-1-1 0,1 0 0,0 0 0,-1 0 0,1 0 0,0 0 0,-1 0 0,1-1 0,-1 0-1,1 1 1,0-1 0,-1 0 0,1 0 0,-1 0 0,0 0 0,1-1 0,1-1 0,33-25 84,-1-1 0,32-35 0,-63 58-78,0-1 1,0 1 0,0-1-1,-1-1 1,6-12-1,-6 12 10,0-1 1,0 1-1,1 1 0,8-11 0,-6 9-2,-6 7-12,0 1 0,0 0-1,0-1 1,0 1 0,0 0 0,1 0 0,-1 0 0,0-1-1,1 1 1,-1 1 0,0-1 0,1 0 0,-1 0 0,1 0-1,-1 1 1,1-1 0,0 1 0,-1-1 0,4 1 0,5-2-6,-9 1 1,0 1-1,0 0 0,0-1 1,1 1-1,-1 0 0,0 0 0,0 0 1,0 0-1,0 0 0,1 0 1,-1 0-1,0 1 0,0-1 1,1 1-1,11 2-5,-11-3 6,-1 1 0,1-1 0,0 0 0,0 1 0,-1 0 0,1-1 0,-1 1 0,1 0 0,0 0 0,-1 0 0,0 0 0,1 0-1,-1 0 1,0 0 0,1 1 0,0 0 0,5 5 0,5 9 0,-12-16 0,1 1 0,-1 0 0,0-1 0,0 1 0,0-1 0,0 1 0,0-1 0,0 1 0,0-1 0,0 1 0,0 0 0,0-1 0,0 1 0,0-1 0,0 1 0,-1-1 0,1 1 0,0-1 0,0 1 0,-1-1 0,1 1 0,0-1 0,-1 1 0,1-1 0,0 1 0,-1-1 0,1 0 0,-1 1 0,1-1 0,-1 1 0,1-1 0,-1 0 0,0 1 0,-1-1 7,-1 1 0,1-1 0,0 0 1,-1 0-1,1 0 0,-1 0 0,1-1 0,0 1 0,-1 0 0,1-1 0,0 0 0,-1 1 0,-1-2 0,-6-1 18,-6 0 6,10 1-9,-1 1 0,0 0 0,0 0 0,-9 0 0,13 1-16,0 1-1,1-1 1,-1 1 0,0 0-1,1 0 1,-1 0-1,0 0 1,1 0 0,-1 0-1,1 1 1,-1-1 0,1 1-1,0 0 1,-3 2 0,0 0-4,-2 2 7,1 1-1,-1-1 1,1 1 0,-7 10-1,11-14-6,0 1 0,1-1 1,-1 1-1,1 0 0,0-1 0,0 1 0,0 0 0,0 0 0,1 0 0,0-1 0,-1 1 0,2 0 0,-1 6 0,1-7-7,0 1 0,1-1-1,-1 1 1,1-1-1,-1 1 1,1-1 0,0 0-1,0 0 1,1 0 0,2 3-1,-4-4 4,0-1-1,0 1 0,1-1 0,-1 1 1,0-1-1,1 0 0,-1 0 1,1 1-1,0-1 0,-1 0 0,1 0 1,0-1-1,0 1 0,-1 0 1,1-1-1,0 1 0,0-1 0,0 1 1,0-1-1,4 0 0,-3-1 17,1-1-1,0 0 0,-1 0 1,0 0-1,1 0 0,-1-1 1,0 1-1,0-1 0,0 0 1,-1 0-1,1 0 0,-1 0 1,0-1-1,1 1 0,-1 0 1,-1-1-1,1 0 0,-1 1 1,1-1-1,-1 0 0,1-6 1,2-5 18,-1 0 0,0 0 0,-2-1 1,1-18-1,-5 15 112,9 33-68,9 21-64,-10-21-10,1 0 0,9 16-1,-13-27-1,-1-1 1,1 1-1,0-1 0,0 1 0,0-1 1,0 0-1,0 0 0,0 0 0,1 0 1,-1 0-1,0-1 0,1 1 0,0-1 1,-1 1-1,1-1 0,5 2 0,-4-3 9,0 0 0,0 1-1,0-2 1,0 1 0,-1 0 0,1-1-1,0 1 1,0-1 0,0 0 0,-1-1-1,1 1 1,-1 0 0,1-1 0,-1 0-1,1 0 1,-1 0 0,0 0 0,0-1-1,0 1 1,3-5 0,6-5 27,-1 0 0,-1-1 1,11-18-1,-20 30-33,17-28 69,-9 14 45,1 0-1,0 1 1,12-13 0,-21 26-61,2 24 103,5-5-149,-1 1 1,5 20 0,-7-20-4,1-1 1,9 20-1,4-4 111,-17-30-106,1 0 1,-1 1-1,1-1 1,-2 1 0,1-1-1,0 1 1,-1 0-1,0 0 1,0-1 0,0 1-1,0 0 1,-1 10 0,0-15-13,0 1 0,1 0 0,-1-1 0,0 1 0,1 0 1,-1-1-1,1 1 0,-1 0 0,1-1 0,-1 1 1,1-1-1,-1 1 0,1-1 0,0 1 0,-1-1 1,1 0-1,0 1 0,-1-1 0,1 0 0,0 1 1,-1-1-1,1 0 0,0 0 0,0 0 0,-1 0 1,1 0-1,0 1 0,0-1 0,-1 0 0,1-1 1,0 1-1,0 0 0,1 0 0,19 4 0,-9-9 14,0-1-1,-1 0 0,19-13 1,-11 1 29,-19 18-52,0 0 1,1-1-1,-1 1 0,0 0 1,1-1-1,-1 1 0,0 0 1,1-1-1,-1 1 1,0 0-1,0-1 0,0 1 1,1-1-1,-1 1 1,0-1-1,0 1 0,0 0 1,0-1-1,0 1 1,0-1-1,0 1 0,0-1 1,0 1-1,0-1 0,0 1 1,0 0-1,0-1 1,0 1-1,0-1 0,-1 1 1,1-1-1,0 1 1,0 0-1,0-1 0,-1 1 1,1 0-1,0-1 1,-1 1-1,1 0 0,0-1 1,-1 1-1,1 0 0,0-1 1,-1 1-1,1 0 1,0 0-1,-1-1 0,1 1 1,-1 0-1,0 0 1,-6-3-3451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22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0 879 5320,'0'0'7078,"10"-1"-6684,32-4-5,-40 4-322,1 1-1,-1-1 1,1 0-1,-1 0 1,1 0-1,-1 0 1,0 0 0,1 0-1,-1-1 1,0 1-1,0-1 1,3-3-1,5-2 202,-3 2-68,1 0-1,-1-1 0,0 0 1,-1 0-1,1 0 1,-1-1-1,0 0 0,-1 0 1,0-1-1,0 0 0,-1 1 1,7-16-1,-4 4 78,-1-1 0,0 0 0,-2-1-1,4-29 1,9-87 1154,-4 91-294,23 78-716,-21-11-393,-1 1 0,-1 1 0,-1 0 0,-1 1-1,-1 0 1,7 28 0,-13-41-31,-2-1 0,0 1 0,0-1-1,-1 1 1,0 0 0,-1 13 0,0-20 1,-1 0 0,0 1 1,1-1-1,-1 0 0,-1 0 0,1 0 0,-1 0 1,1 0-1,-1-1 0,0 1 0,-1 0 1,1-1-1,0 1 0,-1-1 0,0 0 0,0 0 1,0 0-1,-3 2 0,3-4 8,1 0-1,0 0 1,-1 0 0,1-1 0,-1 1-1,1-1 1,-1 0 0,1 0 0,-1 0-1,1 0 1,-1 0 0,1-1 0,0 1-1,-1-1 1,1 1 0,-3-2-1,-6 0 23,3 0 16,1 0 0,0 0-1,0 0 1,0-1 0,0 0 0,0-1-1,1 1 1,-12-9 0,17 11-31,1 1 0,-1-1 1,0 1-1,0-1 0,1 1 1,-1-1-1,0 0 0,1 1 1,-1-1-1,1 0 1,-1 1-1,1-1 0,-1 0 1,1 0-1,-1 0 0,0 0 1,2 0-12,-1 1 1,0 0-1,0-1 1,0 1 0,0-1-1,0 1 1,0 0 0,0-1-1,0 1 1,1 0 0,-1-1-1,0 1 1,0 0-1,0 0 1,1-1 0,-1 1-1,0 0 1,1 0 0,-1-1-1,0 1 1,0 0-1,1 0 1,-1 0 0,0-1-1,1 1 1,-1 0 0,1 0-1,35-8-27,-24 6 46,23-4-27,0-2 1,0-1 0,-2-2-1,1-1 1,43-23 0,-60 26-5,0-1 0,0-1 0,-1-1 0,0 0 0,-1-2 0,-1 1 0,0-2 0,-1 0 0,0 0 0,-1-1 0,12-22 0,-16 23 12,4-6 13,0 0 1,-2-2 0,0 1 0,7-29 0,-10 24 26,-3 0 1,4-55-1,-8 66-19,0 0 0,-2 1 0,0-1 0,0 1 0,-1 0 0,-9-25 0,5 17 35,7 21-51,0 0 0,-1 0 0,1 0 0,-1-1 0,0 1 0,1 0 0,-1 0 1,0 0-1,0 0 0,0 0 0,-1 0 0,1 0 0,0 1 0,-1-1 0,1 0 0,-1 1 0,0-1 0,1 1 0,-1 0 1,-3-3-1,4 4-6,1 0 0,-1-1 1,1 1-1,-1 0 1,1-1-1,-1 1 1,1 0-1,-1 0 0,1-1 1,-1 1-1,0 0 1,1 0-1,-1 0 1,1 0-1,-1 0 0,0 0 1,1 0-1,-1 0 1,1 0-1,-1 0 0,0 0 1,1 0-1,-1 1 1,0-1-1,-6 19 45,0 34-49,2-1 0,2 0 0,3 1 0,2 0 1,9 53-1,24 59 112,-22-112-60,26 66 201,-39-117-242,0-1 0,0 0 0,1 1 1,-1-1-1,1 1 0,-1-1 0,1 0 0,0 1 1,-1-1-1,1 0 0,0 0 0,0 1 0,0-1 1,0 0-1,0 0 0,0 0 0,0 0 1,0 0-1,0-1 0,1 1 0,1 1 0,-1-2-1,-1 0-1,1 1 0,-1-1 1,0 0-1,1-1 0,-1 1 1,1 0-1,-1 0 0,1-1 0,-1 1 1,0-1-1,1 1 0,-1-1 1,0 1-1,1-1 0,-1 0 0,2-1 1,3-3 6,0 0 1,-1-1 0,1 1-1,-1-1 1,-1 0-1,8-12 1,17-29 53,-12 20-3,-1-1-1,-1 0 1,17-49-1,-11 16 301,-21 60-347,0 1 0,0-1 0,0 1 0,0-1 0,1 1 0,-1-1 0,0 1 0,0-1 1,1 1-1,-1-1 0,0 1 0,1-1 0,-1 1 0,0 0 0,1-1 0,-1 1 0,1-1 0,-1 1 0,1 0 0,-1 0 0,1-1 0,-1 1 0,1 0 0,-1 0 0,1 0 0,-1-1 0,1 1 0,0 0 0,20 5 161,-14-2-161,0 1-1,0 0 0,10 9 1,-11-8-9,-1 1 1,1 0 0,-1 0 0,0 0 0,0 0-1,0 1 1,5 11 0,-1 1 44,9 32 0,-14-37-23,44 104 80,-46-113-102,1-1 0,0 0 0,-1 0 0,1 0 0,1 0 1,-1-1-1,0 1 0,1-1 0,0 0 0,0 0 0,0 0 1,0 0-1,0-1 0,1 0 0,8 4 0,-8-6 3,0-1 0,0 0 1,0 0-1,0-1 0,0 1 0,0-1 0,-1 0 0,1 0 0,-1-1 0,6-3 1,-8 5-9,4-3 1,0 0 0,-1-1 0,0 1 0,0-1 0,-1 0 1,1-1-1,-1 1 0,0-1 0,5-9 0,-2 3 10,-1-1 0,-1 1 0,0-1 1,3-12-1,-5 16 2,-2 1 0,1-1 0,-1 0 1,-1 1-1,0-11 0,0 17-7,0 0-1,0 0 0,0 0 0,0 0 0,-1 0 0,1 0 1,-1 0-1,1 0 0,-1 0 0,0 0 0,0 1 1,0-1-1,0 0 0,0 0 0,-1 1 0,1-1 0,0 0 1,-1 1-1,1-1 0,-1 1 0,1 0 0,-1 0 1,0-1-1,1 1 0,-1 0 0,-3-1 0,4 2-6,0-1 1,0 1-1,0 0 0,-1-1 1,1 1-1,0 0 0,0 0 0,-1 0 1,1 0-1,0 0 0,0 0 0,-1 0 1,1 0-1,0 1 0,0-1 0,0 0 1,-1 1-1,1-1 0,0 1 1,0-1-1,0 1 0,0 0 0,0-1 1,0 1-1,-2 1 0,1 1-3,-1 1 0,1-1 1,0 1-1,0 0 0,0-1 0,0 1 0,-1 6 0,2-6-4,0 0-1,0 1 1,1-1-1,0 0 1,-1 1 0,2-1-1,-1 0 1,0 0-1,1 1 1,0-1-1,0 0 1,0 0-1,0 0 1,1 0-1,0 0 1,-1 0 0,2 0-1,-1 0 1,0-1-1,1 1 1,-1-1-1,1 0 1,3 3-1,-1 0-4,1-1 1,-1 0-1,1 0 0,0 0 0,0-1 0,1 0 0,-1 0 0,1-1 0,0 0 0,0 0 0,0-1 0,12 4 0,-16-6 9,1-1 1,-1 1-1,0 0 0,1-1 0,-1 0 0,0 1 1,0-1-1,0-1 0,0 1 0,0 0 0,0-1 1,0 0-1,0 1 0,0-1 0,-1 0 0,1 0 1,-1-1-1,5-4 0,1-1 9,-1-1 1,0 0-1,0 0 1,6-12-1,0-5 57,0-1 1,-2 0-1,15-54 0,-26 79-56,1 1 0,-1-1 0,1 0 0,-1 0 0,1 0 0,0 1-1,0-1 1,0 0 0,0 1 0,0-1 0,2-2 0,5 4 69,2 12-36,-5-1-38,0 0 1,-1 1 0,0 0-1,-1 0 1,0 0-1,-1 0 1,-1 0 0,1 0-1,-2 1 1,-1 16 0,1-23-5,0 4-5,-1 0 0,-1 0 0,-3 17 0,4-24 8,0-1 1,0 1-1,0-1 0,0 1 1,0-1-1,-1 0 0,1 0 1,0 0-1,-1 0 0,0 0 1,0 0-1,1 0 0,-1 0 1,0-1-1,0 1 0,-1-1 1,1 1-1,0-1 1,0 0-1,-4 2 0,4-3 4,1 0 0,-1 0 0,0 0 0,0 0 0,0 0 0,0 0 0,1-1 1,-1 1-1,0-1 0,0 1 0,1-1 0,-1 1 0,0-1 0,1 0 0,-3-1 0,-23-17 133,25 18-129,-4-2 104,10 3-8,-4 0-107,44 9-3,-34-7-5,-1 0-1,1 0 1,0-1-1,0 0 1,10-1-1,-9 0 1,-1-1 0,1-1 0,-1 0 0,1 0-1,11-5 1,-18 5 8,0 0-1,0 0 0,-1 0 1,1 0-1,-1 0 0,1-1 0,-1 0 1,0 0-1,0 0 0,0 0 1,0 0-1,-1 0 0,1-1 1,-1 1-1,3-7 0,68-159 199,-69 163-194,-4 4 20,1 0 0,0 0 0,0 0 0,0 1 1,0-1-1,0 1 0,0-1 0,0 1 0,0-1 0,1 1 0,1-2 0,5 5 136,4 12-107,-9-9-41,-1 1 1,1 0-1,-1-1 0,0 1 0,-1 0 1,1 0-1,-1 0 0,0 0 0,0 9 0,-1-4 10,0 0-1,-1 0 0,0 0 0,-4 16 0,3-22-11,-1 0-1,0 0 1,0 0-1,-1 0 1,1 0 0,-1 0-1,0-1 1,0 0-1,-1 0 1,1 0 0,-1 0-1,0-1 1,0 0-1,0 0 1,-7 3-1,-4-5 29,15-1 4,7-1 24,12-1-37,-1 1 0,1 0 0,-1 1 0,1 1 0,31 6 0,-9-1 15,-6-3 45,-1 2 0,0 1-1,59 19 1,-83-22 18,-9-5-2,-18-10-204,-72-31-644,59 28-2773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22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5320,'0'0'5089,"10"-2"-4521,21-3 66,1 2 0,40-1 0,76 9 1212,-44-2-570,23 8 198,-38-2-118,-65-12-425,-9 0-3108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25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156 362 5016,'0'0'5314,"-5"11"-4888,0-1-376,-15 34 1003,-28 87 1,22 10 43,10-46-365,-15 42 949,26-107-350,5-31-1316,0 1-1,0 0 1,0 0-1,0 0 1,0 0 0,0 0-1,0 0 1,0 0-1,0 0 1,0 0-1,0 0 1,0 0-1,0-1 1,0 1-1,0 0 1,0 0 0,1 0-1,-1 0 1,0 0-1,0 0 1,0 0-1,0 0 1,0 0-1,0 0 1,0 0-1,0 0 1,0 0 0,0 0-1,0 0 1,0-1-1,0 1 1,0 0-1,0 0 1,0 0-1,1 0 1,-1 0-1,0 0 1,0 0 0,0 0-1,0 0 1,0 0-1,0 0 1,0 0-1,0 0 1,0 0-1,0 0 1,0 0-1,0 0 1,1 0 0,-1 0-1,0 0 1,0 0-1,0 0 1,0 0-1,0 1 1,0-1-1,0 0 1,0 0-1,0 0 1,0 0 0,0 0-1,0 0 1,0 0-1,0 0 1,1 0-1,-1 0 1,0 0-1,0 0 1,7-16 294,5-17-137,-3-1-1,-1 0 1,-1 0-1,2-39 1,2-5 109,-9 66-230,2 0 1,-1 1-1,2 0 0,-1 0 1,2 0-1,10-17 0,12-24 169,-22 35-107,2 0-1,0 0 1,0 0 0,2 1 0,0 1 0,1 0 0,21-24-1,-27 34-60,1 0 0,-1 0-1,1 1 1,0 0 0,0 0 0,0 1-1,0-1 1,1 1 0,-1 1 0,9-3-1,-12 4-31,1 1 0,-1-1-1,1 1 1,-1 0 0,1 0-1,-1 1 1,1-1 0,-1 1-1,0-1 1,1 1 0,-1 0-1,0 0 1,0 1 0,1-1-1,-1 1 1,0-1 0,0 1 0,-1 0-1,1 0 1,0 1 0,-1-1-1,1 0 1,2 4 0,2 2-8,0 0 1,-1 0 0,1 1 0,-2-1 0,1 1 0,-1 1-1,-1-1 1,0 1 0,0 0 0,-1 0 0,0 0-1,-1 0 1,0 0 0,0 1 0,-1-1 0,-1 1-1,0 14 1,0-23-10,-1 0 0,1 0-1,0-1 1,-1 1-1,1 0 1,-1 0 0,0 0-1,1 0 1,-1 0 0,0 0-1,0-1 1,0 1 0,0 0-1,-1-1 1,1 1-1,0-1 1,-1 0 0,1 1-1,-1-1 1,1 0 0,-1 0-1,0 0 1,0 0-1,1 0 1,-1 0 0,0 0-1,0 0 1,0-1 0,0 1-1,0-1 1,0 0 0,0 1-1,0-1 1,0 0-1,0 0 1,-2-1 0,-6 1 24,-1-1 1,1 0 0,0-1 0,0 0 0,-14-6-1,15 5-5,3 2 3,1 0 1,1-1-1,-1 1 0,0-1 1,0 0-1,1-1 0,-1 1 1,1-1-1,-1 0 0,1 0 0,0 0 1,0-1-1,-4-5 0,9 7-18,1-1 0,-1 1 0,1 0 0,0-1 0,0 1 0,0 0-1,0 0 1,0 0 0,0 1 0,1-1 0,-1 0 0,4-1 0,7-1-6,-1 1 0,1 1 1,14-1-1,6-2 0,26-2-19,-38 5 4,-1 0 0,1-2 0,-1 0 0,27-9 0,-17 0 23,0 0-1,-1-2 1,0-1-1,27-20 1,-34 21 23,0 0-1,37-16 1,-50 26-33,0 0 0,-1-1 1,0 0-1,0-1 1,8-8-1,-9 8-4,0 0 0,1 0 0,0 1 1,15-9-1,-22 15 12,-1 0 0,1-1 0,0 1 1,-1 0-1,1 0 0,-1-1 0,1 1 1,-1-1-1,1 1 0,-1 0 1,1-1-1,-1 1 0,0-1 0,1 1 1,-1-1-1,1 1 0,-1-1 0,0 1 1,1-2-1,-2 2 1,1 0 1,-1 0 0,1 0-1,0 0 1,-1 0-1,1 0 1,-1 0 0,1 0-1,-1 0 1,1 0-1,0 0 1,-1 0 0,1 0-1,-1 0 1,1 0-1,-1 0 1,1 0 0,0 1-1,-1-1 1,1 0-1,0 0 1,-1 1 0,1-1-1,0 0 1,-1 0-1,1 1 1,0-1 0,-1 1-1,-14 10 27,2 1 0,-1 1 0,1 0 0,1 1 0,-11 16 0,-1-1 17,11-14-2,1 1 1,0 0-1,1 1 1,1 0-1,0 1 1,2 0-1,0 0 1,-7 24-1,15-41-40,-1 0 0,1 0 0,0 0-1,0 0 1,-1 0 0,1 0 0,0 0 0,0-1 0,0 1-1,0 0 1,0 0 0,0 0 0,1 0 0,-1 0-1,0 0 1,0 0 0,1 0 0,-1 0 0,0-1-1,1 1 1,-1 0 0,1 0 0,-1 0 0,1-1-1,0 1 1,-1 0 0,1-1 0,-1 1 0,1 0-1,1 0 1,-1 0 0,0-1 0,1 0 0,-1 0 0,0 0 0,0 0-1,0 1 1,0-1 0,0-1 0,0 1 0,0 0 0,0 0 0,0 0-1,1 0 1,-1-1 0,0 1 0,0-1 0,0 1 0,0-1 0,0 1-1,0-1 1,-1 1 0,1-1 0,0 0 0,0 0 0,0 1-1,0-1 1,0-1 0,10-11 27,-1 0 0,0-1 0,-2 1-1,1-2 1,7-17 0,25-79 137,-28 65 162,-11 58-311,0-1-1,1 0 1,0 0 0,1 0 0,0-1-1,1 1 1,0-1 0,6 10-1,5 11 25,-13-25-41,0 1 14,0 0-1,0 0 1,1-1-1,6 9 0,-9-14-16,0 1 0,1-1 0,-1 0 0,0 0 0,0 0 0,0 0 0,1 0 0,-1 0 0,0 0 0,1-1 0,-1 1 0,1 0 0,-1-1 0,1 1 0,-1-1 0,1 1-1,-1-1 1,1 0 0,0 0 0,-1 0 0,1 0 0,-1 0 0,1 0 0,0 0 0,-1 0 0,3-1 0,2-1 7,-1 0 0,0-1 0,0 1 0,0-1 0,0 0 0,0 0-1,0-1 1,-1 1 0,1-1 0,3-5 0,4-4 50,19-30 1,0 0 66,-28 40-113,1 0-1,-1 0 1,1 1 0,0-1-1,-1 1 1,1 0-1,0 0 1,0 0 0,5-1-1,-8 3-11,0 1-1,0-1 1,0 0-1,1 0 1,-1 0-1,0 1 1,0-1-1,0 0 1,0 1-1,0-1 1,0 1 0,0 0-1,0-1 1,0 1-1,0 0 1,-1-1-1,1 1 1,0 0-1,0 0 1,-1 0-1,1 0 1,0 0-1,-1-1 1,1 1-1,-1 0 1,1 2 0,15 33 43,-13-29-38,3 8 6,1 0 0,1-1 0,0 1 1,1-2-1,14 19 0,-21-30-6,1 0 0,0 0 0,-1 0 0,1 0-1,0 0 1,0-1 0,0 1 0,0-1 0,0 0 0,1 0 0,-1 0 0,0 0 0,1-1 0,-1 1 0,0-1 0,1 0 0,-1 0-1,0 0 1,1 0 0,4-2 0,-3 1 1,1 0-1,0 0 0,-1-1 0,0 0 1,1 0-1,-1 0 0,0-1 0,0 0 1,0 0-1,0 0 0,6-6 0,8-9 20,-2-1-1,0-1 1,-2 0-1,0-1 1,-1 0-1,-1-2 1,-1 1-1,0-1 0,-2-1 1,-1 0-1,-2-1 1,0 1-1,-1-1 1,3-35-1,-8 56 0,-1-1 0,0 1-1,0-1 1,0 0 0,0 1 0,-1-1-1,0 1 1,0-1 0,0 1-1,0-1 1,-1 1 0,0 0 0,0-1-1,-3-3 1,2 10 341,1 11-196,-1 24-116,2-21-13,0 10-8,1 1 0,2 0 0,0-1 1,10 46-1,38 101 94,-40-140-115,3 34 7,-5-53 7,-6-13-120,-6-9-310,-17-36-782,18 35 932,-1 0-1,0 1 1,-1-1 0,-9-12-1,-11-16-1138,17 24-1653,7 11 2310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26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 8536,'0'0'1954,"11"-2"-1415,27-4 281,0 1-1,60 2 1,67 15 1228,-91-5-1185,-58-6-427,0 1 0,0 1 0,-1 1 0,23 8 0,-28-8 2037,-23-7-1630,-18-6-4219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27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3712,'0'0'4429,"5"12"-3820,-2-6-510,3 6 85,-1 1 0,0 0 0,-1 0 0,-1 0 0,2 15 0,4 97 3829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28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152 471 6424,'0'0'6706,"-11"9"-6150,-36 25 0,43-30-411,-1 0-1,1 0 0,0 1 0,0-1 1,1 1-1,-1 0 0,1 0 1,0 0-1,0 0 0,1 0 0,-4 11 1,4-10 85,-1 1 0,0-1 0,-7 12 0,5-12-3,1 0 1,0 0-1,1 1 0,-1-1 0,-3 13 0,6-14-62,0 0-1,0 0 1,1 0-1,-1 0 1,1 0-1,1 0 1,-1 0-1,1 0 1,1 8-1,-1-9-108,0-1 0,1 0-1,-1 1 1,0-1 0,1 0 0,0 0 0,0 0-1,0 0 1,0 0 0,0 0 0,1 0 0,-1-1 0,5 4-1,-6-5-36,0-1 0,0 1 0,0 0 0,0-1 0,0 1 0,0-1 0,0 1-1,1-1 1,-1 0 0,0 1 0,0-1 0,0 0 0,1 0 0,-1 0 0,0 0-1,0 0 1,1 0 0,-1 0 0,0 0 0,0-1 0,1 1 0,-1 0 0,0-1 0,0 1-1,0-1 1,0 1 0,0-1 0,0 0 0,1 1 0,-1-1 0,-1 0 0,1 0 0,0 0-1,0 1 1,0-1 0,0 0 0,-1 0 0,1 0 0,0-1 0,-1 1 0,1 0-1,0-2 1,2-4 28,0 0-1,0 0 0,-1 0 0,0 0 0,0-1 0,-1 1 1,0-1-1,0 1 0,0-1 0,-1 0 0,-1 1 1,-1-14-1,0 7 26,-1 1 1,0 0 0,-1 0 0,0 0-1,-1 1 1,-9-17 0,9 17 12,5 11-69,0 0-1,0 0 0,-1-1 0,1 1 1,0 0-1,-1 0 0,1 0 1,-1 0-1,1 0 0,-1 0 0,0 0 1,1 0-1,-1 0 0,0 0 0,0 0 1,1 0-1,-1 0 0,0 0 0,0 1 1,0-1-1,0 0 0,0 1 1,0-1-1,-1 1 0,-1-1 0,3 1-4,0 0-1,0 0 0,0 0 0,0-1 1,1 1-1,-1 0 0,0 0 0,0 0 1,0 0-1,0 0 0,0 0 1,0 0-1,0 0 0,0 0 0,0 0 1,0 0-1,0 0 0,0 0 0,0 0 1,0-1-1,0 1 0,0 0 1,0 0-1,0 0 0,0 0 0,0 0 1,0 0-1,0 0 0,0 0 0,0 0 1,-1 0-1,1 0 0,12-2 35,-3 2-40,0 0 0,-1-1 1,1 0-1,-1 0 0,1-1 0,-1 0 0,1 0 0,-1-1 0,0 0 0,0-1 0,0 0 0,-1 0 0,1 0 0,-1-1 0,0 0 1,0-1-1,-1 1 0,0-1 0,0-1 0,0 1 0,-1-1 0,1 0 0,-2 0 0,1 0 0,5-13 0,9-28 174,-2-1-1,-2 0 0,-2-1 1,8-65-1,-19 97 172,8-33-1,-8 49 10,1 7-184,2 14-24,24 362 305,-26-266-374,-16 159-1,10-247-75,-1 1 0,-2-1 0,-1 1 0,-1-2 0,-1 1 0,-1-1 0,-26 46 0,36-72-5,0 0 0,0 0 1,0 0-1,0 0 0,0 0 1,0 1-1,0-1 0,0 0 1,0 0-1,0 0 0,0 0 1,0 0-1,0 1 0,0-1 1,0 0-1,0 0 0,-1 0 0,1 0 1,0 0-1,0 0 0,0 1 1,0-1-1,0 0 0,0 0 1,0 0-1,-1 0 0,1 0 1,0 0-1,0 0 0,0 0 1,0 0-1,0 0 0,-1 0 0,1 0 1,0 0-1,0 1 0,0-1 1,0 0-1,0 0 0,-1 0 1,1 0-1,0-1 0,0 1 1,0 0-1,0 0 0,-1 0 1,1 0-1,0 0 0,0 0 0,0 0 1,0 0-1,0 0 0,0 0 1,-1 0-1,1 0 0,0 0 1,0-1-1,0 1 0,1-13 73,7-4-42,0 0 1,2 0 0,0 1-1,0 0 1,2 1 0,0 0 0,0 0-1,2 2 1,26-23 0,-5 10 57,2 2 1,0 1-1,50-22 1,-70 37-410,33-18 1033,-47 24-1113,1 0 0,-1-1 0,1 0 0,-1 1 1,0-1-1,0 0 0,0-1 0,0 1 1,0 0-1,2-5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36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0 169 3712,'0'0'8974,"10"9"-8611,29 25-2,-20-22 35,-11-4 230,-7-7-566,0 1 0,0-1 0,1 0 0,-1 0 0,0 0 0,1 0 0,-1 0 1,1 0-1,0 0 0,-1 0 0,1 0 0,0-1 0,-1 1 0,1-1 1,2 1-1,34 5 517,-24-5-363,26 3 57,0-2 0,0-2 1,50-7-1,-20 2-56,144-22 270,-115 11-294,68-10 124,180-19 307,-142 31-265,-152 7-107,94-23-1,-136 27-198,-1 1 0,1-2 0,-1 0 0,0 0 0,0-1 0,0 0 0,0-1 0,-1 0 0,0 0 0,0-1 0,12-12 0,-17 11-265,-4 5-2249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08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5824,'0'0'12671,"14"-9"-12520,204-111 393,-168 94-370,2 3 0,0 3 0,79-21 0,-116 38-113,-5 0 41,0 1-1,0 0 1,1 1 0,18-1-1,-28 3-86,0-1 0,0 0 0,0 1 0,0-1-1,0 0 1,0 1 0,0-1 0,0 1 0,0-1-1,0 1 1,0 0 0,0 0 0,-1-1-1,1 1 1,0 0 0,-1 0 0,1 0 0,0-1-1,-1 1 1,1 0 0,-1 0 0,1 0 0,-1 0-1,0 0 1,1 0 0,-1 0 0,0 0 0,0 1-1,1-1 1,-1 1 0,-1 40 211,0-27-109,0-13-96,1 1 0,0-1 0,0 0 0,1 1 0,-1-1 0,0 0 0,1 1 0,0-1 0,-1 0 0,1 0 0,0 0 0,0 1 0,0-1 0,0 0 0,1 0 0,-1-1 0,3 4 0,-2-4-7,0 1 0,0-1 0,0 0 0,1 0 1,-1 0-1,0 0 0,1 0 0,-1 0 0,1-1 0,-1 1 0,1-1 0,-1 0 0,1 0 0,-1 0 0,1 0 0,3-1 0,41-5 63,-1-2 0,-1-3-1,73-26 1,-69 20 4,0 3 0,87-15-1,-117 26-50,-12 2 4,0 0 0,-1 0 0,1 1 0,0 0 0,8 0 0,-15 0-29,0 0 1,0 0 0,1 0 0,-1 0-1,0 0 1,0 0 0,0 1 0,1-1 0,-1 0-1,0 0 1,0 0 0,0 0 0,1 0-1,-1 0 1,0 0 0,0 0 0,0 0-1,1 1 1,-1-1 0,0 0 0,0 0-1,0 0 1,0 0 0,1 1 0,-1-1-1,0 0 1,0 0 0,0 0 0,0 1-1,0-1 1,0 0 0,0 0 0,0 1 0,0-1-1,0 0 1,0 0 0,0 0 0,0 1-1,-5 8 89,-14 7-60,-21 7-162,24-17-2826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41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1 804 5016,'0'0'5030,"2"11"-4660,9 32-12,-11-42-293,0 1-1,1-1 0,-1 1 1,1-1-1,0 1 1,-1-1-1,1 1 0,0-1 1,0 0-1,0 1 0,0-1 1,0 0-1,0 0 0,0 0 1,3 2-1,-3-2-14,0-1 0,0 1 0,0-1 0,0 0 0,0 0 0,0 1-1,0-1 1,0 0 0,0 0 0,0 0 0,0 0 0,0 0 0,0 0 0,0-1 0,0 1 0,0 0-1,0 0 1,1-1 0,3-2 113,1 0 0,-1 0 0,0-1-1,-1 0 1,1 1 0,4-7 0,-3 5-126,2-3 108,-1 0 0,0-1 1,0 0-1,-1 0 0,0 0 0,5-12 1,27-67 1020,-26 58-790,24-83 1103,-27 91-986,-7 19-385,-1-1-1,1 1 1,-1-1-1,0 0 1,0 1-1,1-6 1,-2 9-93,0 0 0,0-1 0,0 1 0,0 0 0,0 0 0,1 0 0,-1 0 0,0-1 0,0 1-1,0 0 1,0 0 0,1 0 0,-1 0 0,0-1 0,0 1 0,0 0 0,0 0 0,1 0 0,-1 0 0,0 0 0,0 0 0,1 0 0,-1 0 0,0 0 0,0 0 0,0 0 0,1 0 0,-1 0 0,0 0 0,0 0 0,1 0 0,-1 0 0,0 0 0,0 0 0,0 0 0,1 0 0,-1 0 0,0 0 0,0 0 0,0 0 0,1 1 0,9 3 234,-6-1-215,0 0 0,0 0-1,-1 0 1,0 1 0,0-1-1,0 1 1,0 0 0,0 0 0,-1 0-1,1 0 1,-1 1 0,0-1-1,2 8 1,3 11 60,5 34 0,-8-38-46,11 73 82,-14-82-109,0-1-1,-1 1 0,0 0 1,-1 0-1,0 0 1,-1-1-1,-3 14 1,2-17 3,0-1 0,0 1 0,0-1 0,-1 1 0,0-1 0,0-1 0,0 1 1,-1 0-1,1-1 0,-1 0 0,-9 6 0,11-9-14,-1 0 0,1 0-1,-1 0 1,0-1 0,1 1 0,-1-1 0,0 0-1,0 0 1,1 0 0,-1 0 0,0-1 0,1 0-1,-1 1 1,0-2 0,-4-1 0,-4-1 42,1-1-1,1-1 1,-14-8 0,1-3 56,22 16-94,-1 0 1,1 0-1,0 0 1,0 0-1,0-1 1,0 1-1,0 0 1,0-1-1,0 1 1,0 0-1,0-1 1,0 1-1,1-1 1,-1-2-1,2 2-10,0 0 0,1 0 0,-1 0 0,1 0 0,-1 0 0,1 0 1,0 0-1,0 0 0,0 1 0,0-1 0,0 1 0,4-3 0,-2 2-1,9-6-8,1 1-1,0 0 0,1 1 0,-1 0 0,30-6 0,11-5-19,-35 10 4,-11 5 10,0-1-1,1-1 1,-1 0-1,0 0 1,-1 0 0,1-1-1,-1-1 1,0 1-1,0-1 1,10-11 0,10-14-23,-2-1 1,-1-1 0,-1-2 0,-2 0 0,-2-2 0,-1 0-1,-2-1 1,21-71 0,-28 75 12,0-2 0,7-48 0,-15 73 22,-1-1 0,-1 1 0,0-1 1,0 0-1,-1 1 0,-1-1 0,0 1 0,-5-17 0,7 28 5,0-1 0,0 1 1,0-1-1,-1 1 1,1-1-1,0 1 0,0-1 1,0 1-1,-1-1 0,1 1 1,0-1-1,-1 1 1,1-1-1,0 1 0,-1-1 1,1 1-1,0 0 0,-1-1 1,1 1-1,-1 0 1,1-1-1,-2 0 0,-5 9 96,-2 22-24,2 16-23,1-1 0,2 85 0,-1 8-18,4-93-1,6 81 0,-3-107 2,-2-15-26,1 0 1,0 0-1,0 0 0,0-1 0,0 1 0,1 0 0,0-1 1,-1 1-1,4 4 0,-4-7-9,0 1-1,0-1 1,0 0 0,0 1-1,1-1 1,-1 0 0,0 0-1,0 0 1,1 0 0,-1 0-1,1 0 1,-1 0-1,1 0 1,-1 0 0,1-1-1,-1 1 1,1-1 0,0 1-1,-1-1 1,1 0 0,0 1-1,-1-1 1,1 0 0,2 0-1,3-2 8,0 1 0,0-1 1,0 0-1,0 0 0,-1-1 0,1 0 0,-1 0 0,0-1 0,0 0 0,6-4 0,-3 0 8,0-1 1,-1 1-1,0-2 0,-1 1 0,9-15 0,24-29 34,-25 35 9,-2-1 1,17-30-1,-29 49-57,-1-1 1,0 1-1,0-1 0,0 1 0,0-1 0,0 1 1,1-1-1,-1 1 0,0-1 0,0 1 0,1-1 1,-1 1-1,0-1 0,1 1 0,-1 0 0,0-1 1,1 1-1,-1 0 0,1-1 0,-1 1 0,1 0 0,-1-1 1,0 1-1,1 0 0,-1 0 0,1 0 0,-1 0 1,1-1-1,-1 1 0,1 0 0,0 0 0,-1 0 1,1 0-1,-1 0 0,1 0 0,-1 0 0,1 0 0,-1 0 1,1 1-1,-1-1 0,2 0 0,0 2 7,0 0-1,0 0 0,0 0 1,-1 0-1,1 0 0,0 1 1,-1-1-1,2 3 1,8 13 16,0-1 0,2 0 0,17 19 0,-23-28-23,-1 0 0,0 1 0,0-1 0,4 12 0,-6-12 4,0 0-1,1 0 1,0-1-1,0 1 1,12 11-1,-11-13 2,0-1 0,-1 0 0,1-1 0,1 1 1,-1-1-1,1-1 0,12 6 0,-16-8-4,1 0-1,0 0 1,-1-1-1,1 1 1,0-1-1,-1 0 1,1 0-1,0 0 1,-1-1-1,1 1 1,0-1-1,-1 0 1,1 0-1,-1 0 1,1 0-1,-1-1 1,0 1-1,4-3 1,9-5 8,-1-1 0,-1 0 1,17-16-1,-25 21 0,0-1 0,-1 0-1,0 0 1,0 0-1,0-1 1,-1 1 0,0-1-1,0 0 1,4-13 0,0-1 30,-6 17-27,-1 0-1,1 0 1,0 0 0,-1 0-1,0-1 1,0 1 0,-1 0-1,1-1 1,-1 1 0,0-1-1,0 1 1,0 0 0,-2-8-1,2 9 2,-1 0 0,0 1 0,0-1 0,0 0 0,0 1 0,0-1 0,0 1-1,-1 0 1,-1-3 0,3 4-13,-1 1-1,1 0 0,0 0 0,0 0 0,-1-1 1,1 1-1,0 0 0,-1 0 0,1 0 0,0 0 1,-1 0-1,1-1 0,0 1 0,-1 0 0,1 0 1,0 0-1,-1 0 0,1 0 0,0 0 0,-1 0 1,1 0-1,0 0 0,-1 0 0,1 0 1,0 1-1,-1-1 0,1 0 0,-1 0 0,-11 15 50,9-9-43,0 0 0,1 0 0,0 1 0,0-1 1,0 1-1,1-1 0,0 1 0,0-1 0,0 1 0,1 0 0,1 8 0,-1-10-12,1-1 0,0 1 0,0-1 0,0 1 0,1-1 0,-1 0 0,1 1 0,0-1 0,0 0 0,0 0 0,1 0 0,0-1 0,-1 1 0,1 0 0,1-1 0,-1 0 0,7 6 0,4-1 15,0 0-1,0-1 0,26 9 1,-37-15-10,-1 0 0,1-1 0,-1 1 1,1-1-1,-1 0 0,1 0 0,-1 0 0,1 0 1,-1 0-1,1-1 0,-1 1 0,1-1 1,-1 1-1,0-1 0,1 0 0,-1 0 1,0 0-1,0 0 0,1-1 0,-1 1 1,0 0-1,0-1 0,2-2 0,2-2 17,0 0 1,-1 0-1,0 0 0,0-1 0,7-11 0,-5 3 50,0-1 0,-1 0 0,-1 0 0,0 0 0,-1 0 0,-1-1 0,0 0 0,0-19 0,2-4 308,-5 40-373,0 0-1,0 0 1,0 0-1,1 0 1,-1 0-1,0 0 1,0 0-1,0 0 1,0 0-1,0 0 1,0 0-1,0 0 0,0 0 1,0 0-1,0 0 1,0 0-1,0 0 1,0 0-1,1 0 1,-1 0-1,0 0 1,0 0-1,0 0 1,0 0-1,0 0 1,0 0-1,0 0 1,0 0-1,0 0 1,0 0-1,0 0 1,0 0-1,0 0 1,1 0-1,-1 0 1,0 0-1,0 0 0,0 0 1,0 0-1,0 0 1,0-1-1,0 1 1,0 0-1,0 0 1,0 0-1,0 0 1,0 0-1,5 9 69,-3-5-42,7 14 1,0 1 1,-1 0-1,-1 0 0,-1 1 1,-1 0-1,0 0 0,2 37 1,-6-53-26,-1-1 1,0 1 0,0-1 0,0 1 0,0-1 0,0 1 0,-1-1 0,1 1 0,-1-1-1,0 0 1,0 1 0,-1-1 0,1 0 0,-1 0 0,1 0 0,-3 3 0,2-4 1,0 0 0,1-1 1,-1 1-1,0-1 0,0 0 1,0 1-1,0-1 0,0 0 0,0 0 1,-1-1-1,1 1 0,0 0 1,0-1-1,-1 1 0,1-1 1,0 0-1,-1 0 0,1 0 0,0 0 1,-1 0-1,1 0 0,0 0 1,0-1-1,-3 0 0,-3-1 33,0-1 0,0 0 0,1 0 0,-1-1 0,-10-6 0,18 10-37,-1 0 0,1-1 0,-1 1 0,0 0 1,1-1-1,-1 1 0,1 0 0,-1-1 0,1 1 0,-1-1 0,1 1 0,-1-1 0,1 1 0,0-1 0,-1 0 0,1 1 0,0-1 0,-1 1 0,1-1 1,0 0-1,0 1 0,-1-1 0,1 0 0,0 0 0,0 0-3,1 1-1,-1-1 1,1 1 0,-1-1 0,0 1 0,1-1 0,-1 1-1,1-1 1,-1 1 0,1 0 0,-1-1 0,1 1-1,-1 0 1,1-1 0,0 1 0,-1 0 0,1 0-1,-1 0 1,1-1 0,0 1 0,38-4-20,12 6 8,-29-1-16,46-3-1,-60 1 26,0 0 1,0-1-1,0 0 0,0 0 1,0-1-1,-1 0 0,1-1 1,-1 0-1,9-5 1,-8 3 14,-1 0 0,0-1 1,0 0-1,-1 0 0,0 0 1,0-1-1,-1 0 1,0 0-1,0-1 0,-1 1 1,0-1-1,0 0 1,-1 0-1,-1 0 0,1 0 1,-1-1-1,-1 1 0,1-11 1,-2 18 11,1 0 0,-1 0 0,0 0 0,1-1-1,0 1 1,-1 0 0,1 0 0,0 0 0,2-2 0,-3 3-21,0 1 0,0 0 1,0 0-1,0 0 0,0 0 0,0 0 1,0 0-1,0-1 0,1 1 0,-1 0 0,0 0 1,0 0-1,0 0 0,0 0 0,0 0 0,1 0 1,-1 0-1,0 0 0,0 0 0,0 0 1,0 0-1,0-1 0,1 1 0,-1 0 0,0 0 1,0 0-1,0 0 0,0 0 0,1 0 0,-1 1 1,0-1-1,0 0 0,0 0 0,0 0 1,0 0-1,1 0 0,-1 0 0,0 0 0,0 0 1,0 0-1,0 0 0,1 1 0,4 14 102,0 13-48,0 0 0,-3 1-1,0-1 1,-1 1 0,-7 49-1,6-76-49,0 1 0,-1-1-1,1 1 1,-1-1 0,0 0-1,0 1 1,0-1 0,0 0-1,0 1 1,0-1 0,-1 0-1,1 0 1,-1 0 0,0 0-1,1 0 1,-1 0 0,0-1-1,0 1 1,0 0 0,-4 2-1,4-4-5,0 1 0,0-1 0,-1 0 0,1 0 0,0 1 0,0-1 0,0 0 0,0-1-1,0 1 1,0 0 0,0-1 0,0 1 0,0-1 0,0 1 0,0-1 0,0 0 0,0 0 0,1 0-1,-1 0 1,0 0 0,0 0 0,1-1 0,-1 1 0,1-1 0,-3-2 0,4 4-2,0 0 1,-1 0 0,1-1-1,0 1 1,0 0-1,0 0 1,0 0-1,-1 0 1,1-1 0,0 1-1,0 0 1,0 0-1,0-1 1,0 1 0,0 0-1,0 0 1,-1-1-1,1 1 1,0 0-1,0 0 1,0-1 0,0 1-1,0 0 1,0 0-1,0-1 1,0 1-1,0 0 1,1 0 0,-1-1-1,0 1 1,0 0-1,0 0 1,0-1 0,0 1-1,0 0 1,0 0-1,1 0 1,-1-1-1,0 1 1,0 0 0,0 0-1,15-7 30,32-1-19,-33 6-4,14-2 1,-1 2 0,33 2 0,-28 0-17,43-5 0,-74 5-6,-1 0 1,1 0 0,0 0-1,-1 0 1,1 0 0,0 0-1,-1 0 1,1-1 0,0 1-1,-1 0 1,1 0 0,0-1-1,-1 1 1,1 0 0,-1-1-1,1 1 1,-1-1 0,1 1-1,-1-1 1,1 1 0,-1-1-1,1 1 1,-1-1 0,0 1-1,1-1 1,-1 0 0,0 1-1,1-1 1,-1 1 0,0-1-1,0 0 1,0 1 0,1-1-1,-1 0 1,0 1 0,0-1-1,0 0 1,0 0 0,0 1-1,0-1 1,-1 0 0,1 1-1,0-1 1,0 0 0,0 1-1,-1-1 1,1 1 0,-1-2-1,-15-24-4029,16 26 3645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41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1 118 7328,'0'0'1480,"11"-5"-1151,19-7-62,1 1-1,0 2 1,60-11 0,77 8 1230,-101 9-195,91-15 0,-26-10-1950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44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1 968 5016,'0'0'3930,"9"-1"-3600,32-5 50,-37 5-305,1 0 0,0-1 0,0 0 0,-1 0-1,0 0 1,1-1 0,-1 1 0,0-1 0,0 0 0,0-1 0,0 1 0,-1 0 0,0-1 0,1 0 0,3-7 0,1 2 66,16-20 282,-1 0 1,-2-1-1,0-1 1,-3-1-1,25-57 1,-23 33 93,-2-2 0,-4 0 0,11-79 0,-19 93-281,8-98 454,-13 123-525,-1 0 0,-1 0 0,-1 0 0,0 0 0,-8-25 0,10 43-122,-1-1 1,0 0-1,1 0 1,-1 1-1,0-1 1,0 0-1,0 1 1,0-1-1,0 1 1,-1 0-1,1-1 1,0 1-1,-1 0 1,1 0-1,-1-1 1,-1 0-1,2 2-27,0 0 0,1-1 0,-1 1 0,0 0 0,0 0 0,0 0 0,1-1 0,-1 1 0,0 0-1,0 0 1,1 0 0,-1 0 0,0 1 0,0-1 0,0 0 0,1 0 0,-1 0 0,0 1 0,0-1-1,1 0 1,-1 1 0,0-1 0,1 0 0,-1 1 0,0-1 0,1 1 0,-1-1 0,1 1 0,-1-1 0,1 1-1,-1 0 1,1-1 0,-1 1 0,1 0 0,-1-1 0,1 1 0,-1 1 0,-4 9 35,1 1 1,0-1-1,1 1 1,0 0-1,0 0 1,2 0-1,-2 18 0,7 89 157,-1-62-66,-2 29 6,-2-49-72,2-1 1,1 1-1,9 41 0,-4-43-10,0-3 104,0-1 0,18 44 0,-25-73-149,1 0 1,0 0-1,0 0 0,1 0 0,-1 0 0,0 0 0,1 0 0,-1-1 0,1 1 1,0 0-1,-1-1 0,1 1 0,0-1 0,0 0 0,0 1 0,0-1 0,0 0 1,0 0-1,0 0 0,1-1 0,-1 1 0,0 0 0,0-1 0,1 0 0,-1 1 0,0-1 1,1 0-1,-1 0 0,0 0 0,1-1 0,-1 1 0,0 0 0,1-1 0,-1 0 1,4-1-1,0 0 0,0-1 1,0 0-1,-1 0 1,1 0 0,-1 0-1,0-1 1,0 0 0,0 0-1,0-1 1,-1 1-1,0-1 1,6-8 0,-1-2 18,-1 0 1,-1 0 0,0-1-1,-1 0 1,6-30 0,-9 37-9,-2 0 1,1-1 0,-1 0 0,-1 1 0,0-1-1,0 0 1,-1 1 0,0-1 0,0 1-1,-1-1 1,-6-15 0,8 24-24,-1 0-1,1 0 1,-1 0 0,1-1 0,-1 2-1,1-1 1,-1 0 0,1 0 0,-1 0-1,0 0 1,0 0 0,1 0 0,-1 1-1,0-1 1,0 0 0,0 1 0,0-1-1,0 1 1,0-1 0,-2 0 0,2 1 2,0 0 0,0 0 0,0 0 0,0 0 0,0 0-1,1 0 1,-1 1 0,0-1 0,0 0 0,0 1 0,0-1 0,0 1 0,0-1 0,0 1 0,1-1 0,-1 1 0,0-1 0,-1 2 0,-1 2 14,-1 0 0,1 0 0,0 0 0,0 0 0,1 1 0,-1-1 0,1 1 0,-2 5 0,1 0-5,0 1 0,1-1-1,0 1 1,1 0-1,0 0 1,1 0 0,0 0-1,3 18 1,0-12 13,0 0 1,2 0-1,0 0 1,12 26-1,-17-41-26,1-1 0,0 0-1,-1 1 1,1-1 0,0 0 0,0 0-1,0 0 1,0 1 0,0-1 0,0 0-1,0 0 1,0-1 0,1 1 0,-1 0-1,0 0 1,0-1 0,1 1-1,-1 0 1,1-1 0,-1 1 0,2-1-1,0 1 4,0-1 0,0 0 0,0 0-1,0 0 1,0-1 0,0 1-1,0-1 1,0 0 0,-1 0 0,4-1-1,5-3 22,0 0 0,0-1 0,-1-1 0,10-7 0,-12 8-12,25-19 122,1 1-1,0 1 1,49-22-1,-81 44-122,0 0 1,0 0-1,0 0 0,-1 0 1,1 1-1,0-1 0,0 1 1,0-1-1,0 1 0,0 0 1,0 0-1,0 0 0,0 0 1,0 0-1,0 0 0,0 1 1,0-1-1,2 1 0,-3 0-1,0 0-1,0 1 0,0-1 0,0 0 1,0 1-1,0-1 0,0 1 0,-1-1 1,1 1-1,-1-1 0,1 1 0,-1-1 1,1 1-1,-1-1 0,0 1 1,0 0-1,1-1 0,-1 1 0,-1 0 1,1-1-1,0 1 0,0-1 0,-1 4 1,-4 24 182,-1 1 1,-1-1 0,-11 30-1,35-81-8,1 0 0,0 1-1,31-25 1,-47 44-184,-1 1 1,1 0-1,0 0 0,-1 0 1,1 0-1,0 0 0,0 0 1,0 0-1,0 1 0,0-1 1,0 1-1,0-1 0,0 1 1,0 0-1,0 0 0,0 0 1,0 0-1,0 0 0,0 0 1,0 0-1,0 1 0,0-1 1,0 1-1,0 0 0,2 0 1,1 2 5,-1 1 0,1-1 0,-1 1 0,0-1 0,0 1 0,0 0 0,-1 1 0,5 5 0,43 63 115,-50-72-126,-1 0 1,1 0-1,0 0 0,0-1 1,0 1-1,0 0 0,0-1 1,0 1-1,0 0 0,1-1 1,-1 1-1,0-1 1,0 0-1,0 1 0,0-1 1,1 0-1,-1 0 0,0 0 1,0 0-1,1 0 0,-1 0 1,0 0-1,0 0 1,0-1-1,1 1 0,-1 0 1,0-1-1,0 1 0,0-1 1,0 1-1,0-1 0,0 1 1,0-1-1,1-1 1,3 0 0,-1-1 0,0 0 0,0-1 0,-1 1 0,1-1 1,-1 0-1,4-4 0,6-15 20,-1 0-1,-1-1 1,-1-1 0,9-32-1,16-38 138,-32 84-130,2-11 11,-5 22-37,0-1-1,0 1 1,1 0 0,-1-1-1,0 1 1,0-1-1,0 1 1,0 0-1,0-1 1,1 1-1,-1-1 1,0 1 0,0 0-1,1-1 1,-1 1-1,0 0 1,1 0-1,-1-1 1,0 1-1,1 0 1,-1 0 0,0-1-1,1 1 1,-1 0-1,0 0 1,1 0-1,-1 0 1,1-1-1,-1 1 1,0 0 0,1 0-1,-1 0 1,1 0-1,7 19 55,-5-11-48,8 17 3,-2 0-1,10 38 1,-16-49-11,-1 0 1,0 0-1,-1 0 1,0 0-1,-1 0 0,-2 20 1,1-31 0,1-1 0,-1 0 1,0 0-1,0 0 0,0 0 0,0 0 1,0 0-1,0-1 0,0 1 0,0 0 1,-1 0-1,1-1 0,-1 1 0,1-1 1,-1 1-1,0-1 0,0 0 1,1 0-1,-1 0 0,0 0 0,0 0 1,0 0-1,0 0 0,0 0 0,0-1 1,-1 1-1,-3-1 0,1 1 14,0 0 0,0-1 0,1 0 0,-1 0 0,0 0 0,0-1 1,0 0-1,0 0 0,0 0 0,1 0 0,-8-4 0,11 5-10,0 0 1,0-1 0,0 1 0,1 0-1,-1-1 1,0 1 0,0-1-1,0 1 1,1-1 0,-1 0-1,0 1 1,0-1 0,1 0-1,-1 0 1,0 0 0,1 0-3,1 0 1,-1 1-1,1-1 1,-1 0-1,1 0 1,-1 1-1,1-1 1,0 1 0,-1-1-1,1 0 1,0 1-1,-1-1 1,1 1-1,0 0 1,0-1-1,-1 1 1,1 0-1,2-1 1,17-8-21,32-9 1,-2 0-12,142-52-105,-117 31 38,-68 33 99,-14 15 7,3-1-7,-1-1 0,1-1 0,-2 1 0,-6 6 0,-15 22 29,22-27-26,0 1 0,1 0 0,-4 10 1,7-16-6,0-1 0,1 0 0,-1 1 0,1-1-1,-1 0 1,1 1 0,0-1 0,0 0 0,0 1 0,0-1 0,1 0 0,-1 1 0,0-1 0,1 0 0,0 1 0,0-1 0,-1 0 0,3 4 0,-2-6-1,-1 1 0,1-1 0,0 0-1,-1 1 1,1-1 0,0 0 0,-1 0-1,1 1 1,0-1 0,-1 0 0,1 0 0,0 0-1,0 0 1,-1 0 0,1 0 0,0 0 0,0 0-1,-1 0 1,1 0 0,0 0 0,-1 0 0,1-1-1,0 1 1,-1 0 0,1-1 0,0 1-1,0-1 1,19-10 23,-14 5-23,-1 0-1,1 0 1,-2-1 0,1 0 0,-1 0-1,0 0 1,0-1 0,0 1-1,2-9 1,8-18 2,-6 2 94,-8 28-84,0 1 0,1-1 1,-1 1-1,1-1 0,0 1 1,0-1-1,0 1 0,0 0 1,1 0-1,-1-1 0,1 1 1,0 0-1,4-5 0,-3 7-7,0-1 0,0 1-1,0 0 1,1-1-1,-1 2 1,0-1-1,1 0 1,-1 1-1,6-1 1,13-2 20,1-2-3,12-4 4,0 2-1,67-4 0,-92 11-19,1 0 0,-1 1 1,1 0-1,-1 0 0,1 1 0,-1 1 0,0 0 0,0 0 0,0 1 0,-1 0 0,1 1 0,-1 0 0,0 0 0,12 10 0,-13-9 15,0 2-1,0-1 1,-1 1 0,0 1-1,0-1 1,-1 1 0,9 18 0,-7-9 73,0 1-1,-1 0 1,4 23 0,-11-42-81,0 1 0,0 0 1,0 0-1,1-1 0,-1 1 0,0 0 0,0 0 0,1-1 0,-1 1 1,1 0-1,-1-1 0,1 1 0,-1-1 0,1 1 0,-1 0 1,1-1-1,-1 1 0,1-1 0,0 1 0,-1-1 0,1 0 0,0 1 1,-1-1-1,1 0 0,0 1 0,1-1 0,0 0 6,-1 0-1,1 0 0,-1 0 1,1 0-1,0 0 0,-1-1 1,1 1-1,-1-1 0,1 1 1,0-1-1,-1 0 0,2 0 1,3-3 22,0 0 0,0 0-1,-1-1 1,10-9 0,-6 2-31,1-1-1,-2 0 0,0 0 1,-1 0-1,0-1 0,-1 0 1,-1-1-1,5-17 0,-4 8-1038,-1 0-1,-1-1 0,-1 1 1,0-26-1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45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5920,'0'0'5237,"9"-2"-4708,40-9 361,-1 3-1,2 1 1,-1 3 0,81 3-1,-77 5-116,0 1-1,66 16 0,-104-17-570,-5-1-41,-1 0 0,0-1 1,1 0-1,0-1 0,-1 0 0,1-1 0,0 1 0,0-2 1,17-2-1,-27 3-151,1 0-1,0 0 1,-1 0 0,1-1 0,-1 1 0,1 0 0,0 0 0,-1-1 0,1 1 0,-1 0-1,1-1 1,-1 1 0,1-1 0,-1 1 0,1-1 0,-1 1 0,1-1 0,-1 1-1,1-1 1,-1 1 0,0-1 0,1 1 0,-1-1 0,0 0 0,0 1 0,0-1 0,1 0-1,-1 1 1,0-2 0,-1-6-2509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51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4008,'0'0'6040,"-2"11"-5752,2-7-291,-3 12 303,1-1-1,1 1 0,1-1 0,2 27 0,0-25-26,3 15 654,15 48 1,-16-69-667,0 1 0,1-1 0,1 0 0,0 0 0,15 18 1,-13-15-39,-8-13-191,1 1-1,0 0 0,-1-1 1,1 0-1,0 1 0,0-1 1,0 1-1,1-1 1,-1 0-1,0 0 0,0 0 1,1 0-1,-1 0 1,0 0-1,1 0 0,-1 0 1,1 0-1,2 1 1,8 1 107,27 6 411,-24-7-436,-12-1-88,1 0 0,-1-1-1,0 1 1,0-1 0,0 0-1,1 0 1,-1 0 0,0-1-1,0 1 1,0-1 0,0 0-1,0 0 1,0 0 0,0 0-1,0 0 1,4-3-1,50-26 251,17-11 40,-1-5 6,-35 25-201,-30 18-96,-1-1 0,1 0 0,-1 0 0,0-1 0,12-10-1,-13 10-2,1 0 0,0 0 0,0 0-1,0 1 1,11-5 0,15-9 97,-6 3 13,1 2 0,0 1-1,35-11 1,-50 19-74,-6 2-26,-1 0 0,1 1 0,0 0 0,-1 1 0,1-1-1,0 1 1,-1 1 0,1-1 0,0 1 0,-1 0 0,1 1 0,-1 0 0,1 0 0,-1 0-1,0 0 1,1 1 0,-1 0 0,-1 1 0,1-1 0,8 8 0,-5-4 20,0 0 0,-1 1 0,0 0 0,0 1 0,-1 0 0,0 0 0,0 0-1,-1 1 1,-1 0 0,1 0 0,4 15 0,-9-24-38,-1 1-1,0-1 1,1 1 0,-1-1-1,0 1 1,0-1-1,0 1 1,0-1-1,0 1 1,-1-1-1,1 1 1,0-1-1,-1 0 1,1 1 0,-1-1-1,1 1 1,-1-1-1,-1 2 1,-3 15 160,-13-40 173,17 21-342,1 0 0,-1 0 1,1-1-1,-1 1 0,1 0 0,0-1 0,-1 1 1,1 0-1,0-1 0,0 1 0,0 0 0,0-1 0,0 1 1,1 0-1,-1-1 0,0 1 0,1 0 0,-1 0 1,0-1-1,1 1 0,0 0 0,-1 0 0,2-2 1,5-13 5,-5 12-5,1-1 1,-1 1-1,1 0 1,0 1-1,0-1 1,0 0-1,0 1 1,1 0-1,-1 0 1,1 0-1,0 0 0,8-4 1,7-7 9,-12 9-10,0 0-1,0 1 1,1 0-1,-1 0 0,1 1 1,0-1-1,0 2 1,14-4-1,-5 3 28,1 0-1,35 0 1,100 14 429,-141-11-394,0 1 0,0 1 0,0 0-1,0 0 1,0 1 0,18 8 0,63 34 386,-62-28-261,-18-9-111,-1 0 0,12 10 1,14 10 75,65 42 347,-98-68-483,0 0-1,0 0 1,0 0-1,0-1 1,11 2-1,18 6 73,-17-4-30,-1 0-1,0-1 1,1-1 0,0-1-1,29 0 1,-38-1-42,64-4 119,-30 0-93,-27 1-14,0 0 0,0-1-1,0-1 1,0 0 0,-1-1 0,0-1-1,0 0 1,0-1 0,-1 0-1,1-1 1,14-13 0,9-8 142,-2-1 0,43-48 1,-74 74-86,0-1 0,0 0 0,-1 0 0,0-1 0,3-5 0,-5 10-122,0 0-1,-1-1 1,0 1 0,1 0-1,-1-1 1,0 1-1,1-1 1,-1 1 0,0 0-1,0-1 1,0-2-1,-1 4-89,1-1 0,0 0-1,0 1 1,-1-1 0,1 1 0,0-1-1,-1 0 1,1 1 0,0-1-1,-1 1 1,1 0 0,-1-1-1,1 1 1,-1-1 0,1 1 0,-1-1-1,1 1 1,-1 0 0,1 0-1,-1-1 1,0 1 0,1 0-1,-1 0 1,0 0 0,1-1 0,-2 1-1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56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62 5016,'0'0'2762,"-2"13"-2371,-5 25-124,-1 5 611,-5 77 1,13-79-467,4 127 1139,-3-130-831,-1 0 1,-6 40 0,6-73-582,0 21 818,1-26-945,-1 0-1,0 0 0,0 0 1,0 0-1,0 0 0,0 0 1,0 0-1,0 1 0,0-1 1,0 0-1,0 0 0,0 0 1,0 0-1,0 0 0,0 0 1,0 0-1,0 0 0,0 0 1,0 0-1,1 0 0,-1 0 1,0 0-1,0 0 0,0 1 1,0-1-1,0 0 1,0 0-1,0 0 0,0 0 1,0 0-1,0 0 0,1 0 1,-1 0-1,0 0 0,0 0 1,0 0-1,0 0 0,0 0 1,0 0-1,0 0 0,0-1 1,0 1-1,1 0 0,-1 0 1,0 0-1,0 0 0,0 0 1,0 0-1,0 0 0,0 0 1,0 0-1,0 0 0,0 0 1,0 0-1,0 0 0,0 0 1,0 0-1,0-1 0,1 1 1,6-15 391,3-16-116,-1-1 0,7-56 0,-1-68 298,-9 72-298,-4 70-192,0-1 0,1 0-1,1 1 1,0-1 0,1 1-1,0 0 1,1 0 0,1 1-1,0 0 1,1 0 0,0 1-1,1 0 1,0 0 0,1 1-1,0 0 1,1 1 0,12-10-1,-19 17-58,0 1 0,0-1-1,0 1 1,1 0 0,-1 0-1,1 0 1,-1 1 0,1 0-1,0 0 1,0 0 0,-1 0-1,1 1 1,0-1 0,0 1-1,0 1 1,0-1 0,-1 1-1,1-1 1,0 1 0,-1 1-1,1-1 1,0 1 0,5 2-1,-3 0-8,-1 0 0,0 0 0,-1 0 0,1 0 0,-1 1 0,0 0 0,0 0 0,0 1 0,0-1 0,-1 1 0,0 0 0,-1 0 0,1 0 0,-1 1 0,3 6 0,-3-4-2,0-1 0,-1 1-1,0 0 1,0 0 0,-1 0 0,0 0-1,0 0 1,-1 0 0,-1 0-1,1 0 1,-1 0 0,-5 17-1,5-21-11,-1 0 1,-1 1-1,1-1 0,-1 0 0,0-1 0,0 1 0,0 0 0,-1-1 0,1 0 0,-1 0 0,0 0 0,-1 0 0,1-1 0,-1 1 0,1-1 0,-1 0 0,0 0 0,0-1 0,0 0 0,0 0 0,-10 3 0,1-2 54,0 0 0,0-1-1,-22 0 1,35-2 42,3-1-102,0 0 1,-1 1-1,1-1 0,0 0 0,0 1 0,0-1 0,0 1 0,0-1 1,0 1-1,3 0 0,-1-1 5,18-4 29,-1-1 0,1 0 0,-1-2 0,-1-1 0,1-1 0,-2 0 0,1-2 0,-1 0 0,-1-1 0,-1-1 0,1 0 0,19-23 0,-31 29-10,-1 0-1,1 0 1,-2 0 0,5-10-1,10-17 208,-19 35-219,1-1 1,-1 0 0,0 1-1,1-1 1,-1 1-1,0-1 1,1 1-1,-1-1 1,0 0-1,0 1 1,0-1-1,0 1 1,0-1-1,0 0 1,1 1-1,-1-1 1,-1 0-1,1 1 1,0-1-1,0 1 1,0-1-1,0 0 1,0 1-1,-1-1 1,1 0-1,0 1 1,0-1-1,-1 1 1,0-2 0,1 3 276,9 7-254,10 5 40,-15-10-68,1 0-1,-1 0 1,1 1 0,-1-1-1,0 1 1,0 0 0,0 1 0,3 5-1,6 9 35,-2 0-1,16 38 1,-25-52-40,0-1-1,0 1 1,0-1 0,1 0 0,-1 0 0,1 0-1,0 0 1,0-1 0,1 1 0,-1-1-1,1 0 1,-1 0 0,1 0 0,0 0-1,0-1 1,0 1 0,1-1 0,-1 0 0,1 0-1,-1-1 1,1 1 0,-1-1 0,1 0-1,0 0 1,0-1 0,-1 0 0,1 1 0,0-2-1,0 1 1,0 0 0,-1-1 0,1 0-1,0 0 1,6-2 0,3-2 25,1 0 0,0-1 1,-1 0-1,0-1 0,-1-1 0,1 0 0,-2-1 1,1 0-1,15-16 0,-23 21-18,-1-1 0,1 0-1,-1 0 1,0 0 0,0-1-1,0 1 1,-1-1 0,0 0 0,0 0-1,-1 0 1,1 0 0,-1 0-1,-1-1 1,1 1 0,-1-1-1,0 1 1,-1-1 0,1 1 0,-1-1-1,-1 0 1,1 1 0,-1-1-1,0 1 1,-3-10 0,3 14-7,1 0 0,-1 0 0,0 1 1,0-1-1,0 0 0,0 0 0,0 1 0,0-1 0,0 1 1,-1-1-1,1 1 0,0-1 0,-3-1 0,3 3-4,0-1 0,1 1 0,-1-1 0,0 1 0,0 0 0,0-1 0,0 1 0,0 0 0,0 0 0,0 0 0,0-1 0,0 1 0,0 0 0,0 0 0,0 0 0,0 1 0,0-1 0,0 0 0,-1 1 0,0-1-2,0 1-1,1 0 1,-1 0-1,1 0 1,-1 1-1,1-1 1,-1 0-1,1 0 1,0 1-1,-1-1 1,1 1 0,0-1-1,0 1 1,0 0-1,1-1 1,-1 1-1,0 0 1,1 0-1,-1-1 1,1 1 0,-1 0-1,1 0 1,0 0-1,-1 0 1,1 0-1,1 2 1,-1 3-9,0 1 1,1 0-1,0-1 0,0 1 1,1-1-1,0 0 0,1 1 1,-1-1-1,1 0 0,1 0 1,-1 0-1,1-1 0,0 0 1,1 1-1,0-1 0,0-1 1,0 1-1,0-1 0,1 0 1,0 0-1,0 0 0,0-1 1,1 0-1,0 0 0,-1-1 1,1 0-1,0 0 0,1 0 1,-1-1-1,10 2 0,-13-4 9,-1 0 0,1 1 0,-1-2 0,1 1-1,0 0 1,-1-1 0,1 1 0,-1-1 0,1 0 0,-1 0 0,1-1-1,-1 1 1,0-1 0,0 1 0,0-1 0,0 0 0,0 0-1,0-1 1,0 1 0,-1-1 0,5-4 0,0-1 12,-1-1 0,0 1 0,0-1 0,-1 0 0,0-1 0,4-10 0,21-74 375,-30 93-382,0 1-1,0 0 1,0 0-1,0-1 1,0 1 0,0 0-1,0 0 1,0-1-1,1 1 1,-1 0-1,0 0 1,0 0 0,0-1-1,0 1 1,0 0-1,0 0 1,1 0-1,-1-1 1,0 1 0,0 0-1,0 0 1,1 0-1,-1 0 1,0-1-1,0 1 1,0 0 0,1 0-1,-1 0 1,0 0-1,0 0 1,0 0-1,1 0 1,-1 0 0,0 0-1,0 0 1,1 0-1,5 7 70,3 16-57,14 46-23,-14-44 7,-1-1 0,-1 1 0,6 38 0,-13-61 0,1 0 1,-1 0-1,0 0 1,0 0-1,0 0 1,0 0-1,0 0 1,-1 1 0,1-1-1,0-1 1,-1 1-1,0 0 1,1 0-1,-1 0 1,0 0-1,0 0 1,0 0-1,0-1 1,0 1 0,0-1-1,-1 1 1,1 0-1,-1-1 1,1 0-1,-3 2 1,2-2 4,0 0-1,-1 0 1,1 0-1,-1-1 1,1 1 0,-1-1-1,1 0 1,-1 0 0,1 0-1,-1 0 1,1 0 0,-1 0-1,1 0 1,-1-1 0,1 0-1,-1 1 1,1-1 0,0 0-1,-5-2 1,-27-20 46,29 18-34,0 1 0,-1 0 0,0 1 0,-6-4 1,11 7-20,0 0 1,1-1 0,-1 1 0,1 0 0,-1-1 0,1 1 0,-1 0 0,0-1 0,1 1 0,0-1 0,-1 1 0,1-1 0,-1 1 0,1-1 0,-1 1 0,1-1 0,0 1 0,-1-1 0,1 0 0,0 1 0,0-1 0,0 0 0,-1 1 0,1-1-1,0 0 1,0 1 0,0-1 0,0 0 0,0 1 0,0-1 0,0-1 0,2 2 0,-1 0 0,0 0 0,0 0-1,1 0 1,-1 0 0,0 0 0,0 1-1,1-1 1,-1 0 0,0 1 0,0-1 0,0 0-1,1 1 1,0 0 0,30 17 42,-22-11-41,1-1 0,0 0 0,1-1-1,-1 0 1,21 5 0,-26-9-4,0-1 0,0 0 0,0 0 0,0 0 0,0 0-1,-1-1 1,1 0 0,0-1 0,0 1 0,-1-1 0,1 0 0,-1 0 0,1-1 0,-1 1-1,8-7 1,4-4 17,-1 0-1,0-1 1,15-17 0,1-2 22,-27 26-20,0 1-1,0-1 1,-1 0 0,0-1 0,-1 1 0,1-1 0,-1 1-1,-1-1 1,0 0 0,2-12 0,-2 14 1,0-9 23,3-5 121,1 20-75,4 12-19,-2 0-49,0 1 0,-1 1 1,-1-1-1,0 1 0,-1 0 0,0 1 0,-2-1 0,1 1 0,2 29 0,-5-30-13,1-3 1,-1-1 0,0 0-1,-1 0 1,-1 1 0,-1 12 0,2-22-8,0 1 1,-1 0 0,1-1-1,-1 1 1,1-1 0,-1 1 0,0-1-1,1 1 1,-1-1 0,0 0-1,0 1 1,0-1 0,0 0 0,0 1-1,0-1 1,-1 0 0,1 0 0,0 0-1,-1 0 1,1 0 0,0-1-1,-1 1 1,1 0 0,-1-1 0,1 1-1,-1-1 1,0 1 0,1-1-1,-1 0 1,1 1 0,-1-1 0,0 0-1,1 0 1,-1 0 0,0-1 0,1 1-1,-1 0 1,1 0 0,-1-1-1,-1 0 1,-9-1 12,0-1 0,0-1 0,-12-5-1,19 7-5,0-1-1,1 1 0,-1-1 1,1-1-1,0 1 0,0-1 1,0 1-1,0-1 0,-5-7 1,-1 3 34,9 8-36,1-1 1,-1 1 0,0-1 0,1 1-1,-1 0 1,0-1 0,1 1 0,-1-1-1,1 1 1,-1-1 0,1 0-1,-1 1 1,1-1 0,-1 0 0,1 1-1,-1-1 1,1-1 0,0 2 35,1-1 19,-1 1-60,0 0 1,0 0 0,1-1 0,-1 1 0,0 0-1,0 0 1,0 0 0,1 0 0,-1 0 0,0 0-1,0 0 1,0 0 0,1 0 0,-1 0 0,0 0-1,0 0 1,0 0 0,1 0 0,-1 0 0,0 0-1,0 0 1,0 0 0,1 0 0,-1 0 0,0 0-1,0 0 1,0 0 0,1 0 0,-1 1 0,0-1-1,0 0 1,0 0 0,0 0 0,1 0 0,-1 0-1,0 0 1,0 1 0,0-1 0,13 6 6,0 0 1,0-1 0,21 5-1,-22-6-5,0-1 0,0-1-1,0 0 1,0-1-1,0 0 1,25-2-1,-30 0 0,0 0-1,0-1 0,0 0 0,0 0 1,0 0-1,0-1 0,-1 0 0,1 0 1,-1-1-1,0 0 0,0 0 1,0 0-1,5-6 0,-10 10 0,44-48 80,-40 43-64,-1 0 1,-1-1-1,1 1 1,-1-1 0,0 0-1,0 0 1,3-12-1,0-1 13,-4 15-23,-1 0 0,1 0 0,-1-1-1,0 1 1,-1 0 0,1-7-1,-1 37-3,0 0-1,2 0 0,1 0 0,1 0 0,12 43 0,-16-68 2,0-1 1,0 1-1,0 0 0,1-1 1,-1 1-1,0-1 0,0 1 0,1-1 1,-1 1-1,0-1 0,1 1 0,-1-1 1,0 1-1,1-1 0,-1 0 1,1 1-1,-1-1 0,1 1 0,-1-1 1,1 0-1,-1 0 0,1 1 1,-1-1-1,1 0 0,-1 0 0,1 1 1,-1-1-1,1 0 0,1 0 0,-1 0 2,0-1 0,0 1 1,0-1-1,0 1 0,0-1 0,0 1 0,0-1 0,0 1 0,0-1 0,0 0 0,0 0 0,-1 0 0,3-1 0,18-32 71,-18 26-58,0 0 0,0 0-1,-1-1 1,1-8-1,-2 9 14,1 0-1,0 0 0,0 0 0,6-12 0,-6 13 0,1 5 11,1 12-37,-2-2-20,0 1 1,-1 0 0,1 15-1,-1-15 7,0 0 0,0 0 0,4 15 0,0-8 0,-5-12 12,1 0 0,0-1 1,0 1-1,0-1 0,0 0 1,1 1-1,-1-1 0,4 5 0,-4-8-1,-1 1 0,1-1 0,-1 0 0,1 0 0,0 0 0,-1 1 0,1-1 0,0 0 0,-1 0 0,1 0 0,-1 0 0,1 0-1,0 0 1,-1 0 0,1 0 0,-1-1 0,1 1 0,0 0 0,-1 0 0,1 0 0,-1-1 0,1 1 0,-1 0 0,1-1 0,0 0-1,14-9 35,-7 1-21,-1 0-1,0-1 1,0 1 0,-1-1 0,0-1-1,-1 1 1,6-18 0,10-18 56,-13 27-40,-7 15-23,1 0 0,-1 0 0,1 0 0,0 0 0,1 0 0,3-5 0,17 23 49,-20-12-55,0 0 0,-1 1 1,1 0-1,-1-1 0,0 1 0,0 0 0,0 0 1,2 5-1,10 12 13,-4-9 9,1-2 1,1 1-1,-1-2 0,1 0 1,1 0-1,19 9 0,-27-16-21,0 1-1,-1-1 1,1 0-1,0-1 1,-1 1-1,1-1 1,0 0-1,0 0 1,0 0-1,-1-1 1,1 0-1,0 0 1,-1 0-1,1 0 1,-1-1-1,9-3 1,-5 1 5,0 0 1,0 0-1,0-1 1,-1 0-1,1 0 1,-1-1-1,0 0 1,6-7-1,-7 5 6,0 0 0,0-1 0,-1 0 1,0 0-1,-1 0 0,0-1 0,0 0 0,-1 1 0,0-1 0,-1-1 0,2-18 0,-4 29-11,0-1-1,0 0 0,0 0 0,0 0 0,0 1 1,0-1-1,0 0 0,0 0 0,0 0 1,0 0-1,-1 1 0,1-1 0,0 0 0,-1 0 1,1 1-1,0-1 0,-1 0 0,1 1 0,-1-1 1,1 0-1,-2 0 0,1 1 1,1 0-1,-1-1 1,1 1 0,-1 0-1,0 0 1,1 0-1,-1 0 1,1 0 0,-1 0-1,0 0 1,1 0 0,-1 0-1,1 1 1,-1-1 0,0 0-1,1 0 1,-1 0-1,1 1 1,-1-1 0,1 0-1,-2 1 1,0 1 2,-1 0 0,1 0-1,-1 0 1,1 0 0,0 0 0,0 1 0,0-1-1,0 1 1,-2 4 0,0 1 0,1 0-1,0 1 1,1 0-1,0-1 0,0 1 1,1 0-1,0 0 1,1 0-1,1 13 1,-1-16 1,1 0 0,0 1 0,0-1 1,1 0-1,0 0 0,0 0 0,1 0 0,-1 0 0,1-1 1,1 1-1,-1-1 0,1 1 0,0-1 0,5 5 0,-4-4 20,1 0 0,0 0 0,0-1-1,0 0 1,1 0 0,0 0 0,0-1-1,0 0 1,0 0 0,1-1 0,0 0-1,10 3 1,14-1 219,-31-5-225,0-1-1,1 1 1,-1 0 0,0 0-1,1 0 1,-1-1-1,0 1 1,0-1-1,1 1 1,-1-1 0,0 0-1,0 1 1,0-1-1,1 0 1,-1 0-1,0 0 1,0 1-1,0-1 1,-1 0 0,3-3-1,-3 4-21,0-1 1,0 1-1,0-1 1,0 1-1,0-1 0,0 1 1,0-1-1,0 0 1,0 1-1,0-1 0,0 1 1,-1-1-1,1 1 1,0-1-1,0 1 0,-1-1 1,1 1-1,0-1 0,-1 0 1,-1-3-30,-5-9-71,-1 1 0,0 0 0,-1 0 0,0 1 0,-16-15 0,-2-1-3793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0:22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11856,'0'0'5543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0:23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0 123 11256,'0'0'1720,"16"-58"-1040,-14 40-72,2 2 0,-2 10-88,2 0 8,-4-2-152,-4-2 15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3:59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1 667 5824,'0'0'9912,"12"-1"-9638,-9 1-254,2 0 7,-1-1 0,0 1 0,1 0 0,-1-1 0,0 0 0,0 0-1,0 0 1,0-1 0,0 0 0,0 1 0,0-1 0,0 0 0,0-1-1,-1 1 1,1-1 0,-1 0 0,0 1 0,0-2 0,5-4 0,101-142 1015,-38 46-394,-29 39-299,-1 4-9,30-39 290,-62 86-500,0 0 0,12-24 0,-16 26 72,1 1 0,1-1 0,0 1-1,0 1 1,13-15 0,-26 48 1815,-12 20-1990,-124 375 494,128-377-472,-2-2 0,-29 52 0,7-14 39,33-64-76,-6 10 45,0 0 0,-24 35 0,24-50 90,8-10-64,5-7-20,8-21-15,7-15-23,-8 31-15,0 0-1,0 1 0,2 0 1,0 0-1,14-12 0,67-52 46,-58 50-54,2 2-1,1 1 1,75-35 0,-84 46 13,0-2 1,37-26 0,-65 40-14,1 1 1,0-1 0,0 0 0,0 1 0,0-1-1,0 1 1,0-1 0,0 1 0,0-1 0,0 1-1,0 0 1,1 0 0,-1-1 0,2 1 0,-3 0 0,0 1 1,0-1-1,0 0 1,1 0-1,-1 1 1,0-1-1,0 0 1,0 0-1,0 1 1,0-1-1,1 0 1,-1 1-1,0-1 1,0 0-1,0 0 1,0 1-1,0-1 1,0 0 0,0 1-1,0-1 1,0 0-1,0 1 1,0-1-1,0 0 1,0 1-1,-1-1 1,1 0-1,0 1 1,0-1-1,0 0 1,0 1-1,-19 36 151,13-27-155,-6 18 94,-15 51-1,23-65-58,3-11-23,0 0-1,0 0 1,1 0 0,0 1-1,-1-1 1,1 0 0,0 0-1,1 0 1,-1 0 0,1 0-1,-1 0 1,1 0-1,0 0 1,0 0 0,0 0-1,0 0 1,1-1 0,-1 1-1,1 0 1,-1-1-1,1 1 1,0-1 0,0 0-1,0 1 1,1-1 0,-1 0-1,0 0 1,1-1-1,-1 1 1,1 0 0,0-1-1,-1 1 1,1-1 0,0 0-1,0 0 1,0 0-1,0-1 1,0 1 0,0-1-1,0 1 1,0-1 0,0 0-1,0 0 1,1 0-1,-1-1 1,0 1 0,0-1-1,0 1 1,0-1 0,0 0-1,-1 0 1,1-1-1,0 1 1,0-1 0,-1 1-1,1-1 1,-1 0 0,4-3-1,0-1 4,-1-1 0,0 0 0,0 0 0,0 0 0,-1-1-1,0 0 1,-1 0 0,1 0 0,-2 0 0,1 0 0,-1-1 0,1-10 0,-2 13-3,0 1 0,0-1 1,-1 1-1,1-1 0,-1 1 1,-1-1-1,1 0 1,-1 1-1,0-1 0,0 1 1,-1 0-1,1-1 0,-1 1 1,-1 0-1,1 0 0,-1 0 1,1 0-1,-1 0 1,-8-8-1,8 11 6,0 0 0,-1 1 0,1-1 0,-1 1 0,0-1-1,1 1 1,-1 1 0,0-1 0,0 0 0,-4 0 0,-10 1 62,16 2-45,6 0-3,0-2-25,-1 0 0,0 0 0,1 0 1,-1-1-1,0 0 0,1 1 0,-1-1 0,0 0 1,0-1-1,0 1 0,4-3 0,5-1 2,39-12 15,-32 12-10,0-1-1,0-1 1,-1-1-1,0-1 0,28-17 1,-18 7 48,-19 13-8,1 0 0,-1-1 0,8-7 0,-16 13-34,0 0-1,0 1 1,0-1 0,0 0 0,0 1 0,0-1-1,1 1 1,-1-1 0,0 1 0,0 0-1,1-1 1,-1 1 0,0 0 0,0 0 0,1 0-1,-1 0 1,0 0 0,1 0 0,-1 0 0,0 1-1,0-1 1,1 0 0,-1 1 0,0-1-1,0 1 1,3 1 0,31 20 64,-26-15-40,10 3-10,-18-9-27,1-1 0,0 1 0,0 0 0,-1 0 0,1 0 0,-1 0 0,1 0 0,-1 0 0,1 0 0,-1 1 0,1-1 0,-1 1 0,0-1 0,0 1 0,0-1 0,0 1 0,0-1 0,0 1 0,0 0 0,-1 0 0,1-1 0,0 4-1,1 2 8,-1 0-1,0 0 0,0 0 1,-1 0-1,0 0 0,0 0 1,-1 0-1,-2 14 0,-2-5 34,0-1 1,-12 26-1,16-40-40,0 1 0,1-1 0,-1 1-1,1-1 1,-1 1 0,1-1 0,-1 1 0,1-1 0,0 1 0,0 0 0,0-1 0,0 1 0,0-1-1,0 1 1,0 0 0,0-1 0,1 1 0,-1-1 0,1 1 0,-1-1 0,1 1 0,0-1 0,-1 1-1,1-1 1,0 0 0,0 1 0,0-1 0,0 0 0,0 0 0,0 0 0,0 1 0,1-1 0,1 1-1,2-2 3,0-1 0,-1 0 0,1 0-1,-1 0 1,1 0 0,-1-1 0,8-3-1,-11 4-4,37-24 44,-12 7-29,-13 9-4,-1-1 1,0-1-1,-1 1 0,0-2 1,-1 0-1,14-20 0,5-6 15,-23 31-21,0 0-1,0 1 0,1-1 0,14-10 0,-17 15-4,0 0 0,0-1 0,0 2 0,0-1 0,1 0 0,-1 1 0,0 0 0,1 0 0,-1 0 0,1 0 0,7 1 0,4 1 12,0 0 0,28 7 0,1 0 15,-45-8-23,0 0-1,0-1 1,1 1 0,-1 0 0,0 0 0,1 0-1,-1 0 1,0 0 0,0 0 0,1 0 0,-1 1-1,0-1 1,0 0 0,1 0 0,-1 0 0,0 0-1,1 0 1,-1 0 0,0 0 0,0 1 0,0-1 0,1 0-1,-1 0 1,0 0 0,0 1 0,0-1 0,1 0-1,-1 0 1,0 0 0,0 1 0,0-1 0,0 0-1,1 1 1,-10 6 115,-28 10-30,20-11-80,7-1 1,0 0 1,1 0 0,-1 1-1,1 0 1,0 1-1,1 0 1,-1 0 0,-13 17-1,16-17 1,0 1-1,0-1 0,0 1 0,1 1 0,-6 9 0,10-14-10,-1 0-1,1 0 1,0 1 0,0-1 0,1 0-1,-1 1 1,1-1 0,0 1-1,0-1 1,0 0 0,2 9-1,-2-12 0,1 6 13,1-1 0,-1 1 0,1 0 0,0-1 1,6 13-1,-7-16-8,1-1 0,-1 0 0,1 0 0,0 0 0,0-1 0,-1 1 0,1 0 0,1-1 0,-1 1 0,0-1 0,0 0 1,0 0-1,1 0 0,-1 0 0,1 0 0,-1 0 0,1 0 0,-1-1 0,5 1 0,2 0 9,1 0 0,-1 0 0,1-1 0,-1 0 1,1-1-1,-1 0 0,1-1 0,18-5 0,-13 1 7,0 0 0,0-1 0,-1-1 1,19-12-1,-6 2 5,-10 7 16,0 0 0,-1-1 1,16-15-1,-30 25-38,0 0 1,0 1-1,0-1 1,-1 0 0,1 0-1,0 0 1,-1 0-1,0 0 1,1 0-1,-1 0 1,0 0 0,0-1-1,0 1 1,-1-1-1,1 1 1,0 0-1,-1-1 1,0 1-1,1-1 1,-1 1 0,0-1-1,0 1 1,0-1-1,-1 1 1,1-1-1,-1 1 1,1-1 0,-1 1-1,0 0 1,0-1-1,0 1 1,0 0-1,0 0 1,-3-3-1,4 4 0,-1-1-1,1 1 0,-1 0 1,0 0-1,0 0 0,1 1 0,-1-1 1,0 0-1,0 0 0,0 0 1,0 0-1,0 1 0,0-1 1,0 1-1,0-1 0,0 0 0,0 1 1,0 0-1,0-1 0,-1 1 1,1 0-1,0-1 0,0 1 0,-3 0 1,2 0 1,0 1 0,0-1 0,0 1 0,0 0 0,0 0 0,0-1 1,1 1-1,-1 0 0,0 0 0,0 1 0,1-1 0,-1 0 0,-2 3 0,1-1 0,0 0 0,1 0 0,-1 0 0,1 0 0,0 1 0,0-1 0,0 0 0,0 1 0,0 0 0,1-1 0,0 1 0,0 0 0,0 0 0,0 0 0,0 0 0,1 7 0,1-5-4,0 0 1,1 0-1,0-1 0,0 1 1,1 0-1,-1-1 1,1 1-1,0-1 0,1 0 1,-1 0-1,1 0 0,0-1 1,0 1-1,1-1 0,0 0 1,-1 0-1,1 0 0,0-1 1,1 0-1,5 3 0,-1 0 30,0-2-1,0 1 0,0-1 1,1-1-1,-1 0 0,1 0 0,0-1 1,0 0-1,0-1 0,-1 0 1,1-1-1,1 0 0,-2-1 1,1 0-1,0-1 0,19-5 0,-28 6-4,0 0 0,0 0 0,0 0-1,0 0 1,0 0 0,0-1-1,0 1 1,0-1 0,-1 1-1,1-1 1,-1 0 0,1 1 0,-1-1-1,0 0 1,1 0 0,-1 0-1,0 0 1,1-4 0,11-37-2996,-13 39 1584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02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121 218 5120,'0'0'3905,"-1"13"-3500,-5 99 1476,-37 200 0,-21-23 1552,60-277-3204,1 0 987,6-22-317,3-13-605,4-38-1,1-2-63,3-3 14,-6 25 10,2 1 0,29-78-1,-24 84-144,32-66 300,-30 62-195,-13 28-104,0 1 0,0 0 0,1 0 0,11-15 0,-15 22-74,0 1 1,0 0 0,0 0-1,0 0 1,0 0 0,0 0 0,0 0-1,0 0 1,0 0 0,0 1-1,1-1 1,0 0 0,-1 1-24,0 0 0,0 0 0,-1 0 0,1 0 0,0 1 0,0-1 0,-1 0 0,1 0 0,0 1 0,0-1 0,-1 1 1,1-1-1,0 0 0,-1 1 0,1-1 0,-1 1 0,1 0 0,-1-1 0,1 1 0,-1-1 0,1 1 0,-1 0 0,1 1 0,7 8 42,0 1 0,-1-1 0,-1 1 0,0 1 0,0 0 0,-2-1 0,1 1 0,-1 1 0,-1-1 0,0 1 0,-1-1 0,2 25 0,-4-29-9,0-1 0,0 1 0,-1 0-1,0-1 1,0 1 0,-1 0 0,0-1 0,0 1 0,-4 6 0,4-10-17,0-1 1,0 0 0,0 1 0,0-1-1,-1 0 1,1 0 0,-1-1-1,0 1 1,0-1 0,0 1 0,0-1-1,-1 0 1,1 0 0,0 0 0,-1 0-1,1-1 1,-1 0 0,0 1 0,-7 0-1,5-1 24,0 0 0,0-1 0,-1 0 0,1 0 0,0 0 0,0-1 1,-1 0-1,1 0 0,0 0 0,0-1 0,0 0 0,0 0 0,1-1 0,-1 1 0,0-1 0,1-1 0,-9-6 0,14 10-48,-1 0 0,1-1-1,0 1 1,0 0 0,-1-1 0,1 1 0,0 0 0,0-1-1,0 1 1,-1-1 0,1 1 0,0 0 0,0-1 0,0 1 0,0-1-1,0 1 1,0 0 0,0-1 0,0 1 0,0-1 0,0 1-1,0 0 1,0-1 0,0 1 0,0-1 0,0 1 0,1-1 0,-1 1-1,0 0 1,0-1 0,0 1 0,1 0 0,-1-1 0,0 1-1,0 0 1,1-1 0,-1 1 0,0 0 0,1-1 0,-1 1 0,0 0-1,1 0 1,-1 0 0,0-1 0,1 1 0,-1 0 0,0 0-1,1 0 1,-1 0 0,1 0 0,26-12-10,-27 12 7,116-39 32,76-29 47,-166 57-78,0 1 5,0-1-1,-1-1 0,0-1 0,-1-2 0,39-30 0,-55 39 14,1-3 69,-9 9-88,0 0-1,0 0 1,0-1 0,0 1-1,0 0 1,0 0 0,-1-1 0,1 1-1,0 0 1,0 0 0,0-1-1,-1 1 1,1 0 0,0 0 0,0 0-1,0 0 1,-1-1 0,1 1-1,0 0 1,0 0 0,-1 0-1,1 0 1,0 0 0,0 0 0,-1 0-1,1-1 1,0 1 0,-1 0-1,1 0 1,0 0 0,0 0-1,-1 0 1,1 0 0,0 1 0,0-1-1,-1 0 1,1 0 0,0 0-1,-1 0 1,1 0 0,0 0 0,-1 1-1,-1-1 9,-1 1 0,1 0 0,0 1 0,0-1 0,-1 0-1,1 1 1,0-1 0,0 1 0,-3 3 0,-3 2 6,-7 4 9,1 1 0,0 0 0,1 1 0,0 0 0,-11 17 0,17-21-1,1 0 1,0 0-1,1 1 0,0 0 1,0 0-1,1 0 0,1 0 1,-1 1-1,-2 19 0,6-29-18,-1 0 1,1 0-1,0 0 0,0-1 0,0 1 1,0 0-1,0 0 0,0 0 0,0 0 1,0 0-1,0-1 0,0 1 0,1 0 1,-1 0-1,0 0 0,0-1 0,1 1 1,-1 0-1,0 0 0,1-1 0,-1 1 1,1 0-1,-1-1 0,1 1 0,0 0 0,-1-1 1,1 1-1,0-1 0,-1 1 0,1-1 1,0 1-1,-1-1 0,1 0 0,0 1 1,0-1-1,0 0 0,-1 1 0,1-1 1,0 0-1,0 0 0,0 0 0,0 0 1,-1 0-1,1 0 0,0 0 0,0 0 1,1 0-1,1-1 4,-1 1 1,1-1-1,-1 0 1,1 0-1,0 0 1,-1 0-1,0 0 1,1 0-1,-1-1 1,0 1-1,1-1 1,-1 0-1,3-3 1,2-6 10,0 0-1,0-1 1,-1 0 0,5-17 0,4-6 28,4-10 55,-9 59-59,-1 1 1,-1 0-1,10 22 0,-17-32-42,1-1-1,0 0 1,0 0-1,0 0 1,1 0-1,-1-1 1,1 1-1,0 0 0,6 4 1,-8-7-1,0 0 0,0 0 1,1 0-1,-1 0 0,0 0 0,1-1 0,-1 1 1,1 0-1,-1-1 0,1 0 0,0 1 1,-1-1-1,1 0 0,-1 1 0,1-1 0,0 0 1,-1 0-1,1-1 0,-1 1 0,1 0 1,0 0-1,-1-1 0,1 1 0,-1-1 0,1 1 1,-1-1-1,1 0 0,-1 1 0,0-1 1,3-2-1,16-13 21,-1-1 0,21-24 0,-26 26-4,20-25 28,-25 29-18,0 0 0,1 0 0,0 1 0,20-15 0,-30 25-27,1 0 0,-1 0 0,0 0 0,1 1 1,-1-1-1,1 0 0,-1 0 0,1 0 0,-1 0 0,0 0 0,1 1 1,-1-1-1,0 0 0,1 0 0,-1 0 0,1 1 0,-1-1 0,0 0 1,0 1-1,1-1 0,-1 0 0,0 1 0,0-1 0,1 0 0,-1 1 1,0-1-1,0 1 0,0-1 0,1 0 0,-1 1 0,0-1 0,0 1 1,0-1-1,0 1 0,0-1 0,0 1 0,0 0 0,4 18 33,0 7 8,-2-11-8,0 0-1,1 0 0,1 0 1,0-1-1,11 26 0,-14-39-23,0 0 0,0 1 0,-1-1 0,1 0 0,0 0 0,0 1 0,0-1 1,0 0-1,0 0 0,1 0 0,-1 0 0,0 0 0,0 0 0,1-1 0,-1 1 0,1 0 0,-1-1 0,0 1 0,1-1 0,-1 1 0,1-1 0,-1 0 0,1 0 0,0 0 0,-1 1 0,1-1 0,-1-1 0,1 1 0,-1 0 1,1 0-1,-1-1 0,1 1 0,-1 0 0,1-1 0,-1 0 0,0 1 0,1-1 0,-1 0 0,0 0 0,1 1 0,-1-1 0,0 0 0,0 0 0,0-1 0,0 1 0,0 0 0,0 0 0,1-3 0,13-13 26,-2-1-1,0-1 0,-1 0 0,-1 0 0,-1-2 0,-1 1 0,-1-1 1,0 0-1,4-24 0,-5 16 2,-2 0 0,2-35 0,-7 50-16,1 0 0,-2 1 0,0-1 0,-1 0 0,0 0 0,-8-24 0,7 24 5,3 13-13,0-1 1,0 0 0,-1 0 0,1 0-1,0 0 1,-1 1 0,1-1 0,-1 0-1,0 0 1,0 1 0,1-1 0,-1 1-1,-2-4 1,3 10-6,22 166-3,4 38 26,-23-171-9,-1-23 4,-1 0 1,0 0-1,-1 1 0,0-1 0,-4 21 0,-1-26-17,-2-17-345,6 5 250,-50-77-2640,32 50-1425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0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71 242 5720,'0'0'3348,"-9"7"-2968,-3 3-242,7-5-28,-1-1 1,0 0-1,0 1 0,0-2 0,-7 5 1,9-7 497,0 1 1813,10-12-1065,45-79 579,-32 54-1071,31-43-1,-43 69-700,8-12 748,27-28-1,-42 49-778,0 7-70,-2 0-1,1-1 0,-1 1 0,0 0 0,0-1 0,-1 1 0,1-1 1,-2 0-1,1 0 0,-6 7 0,-6 14 25,3-6 34,-23 32 1,24-38 22,0 1 0,1 0 0,-15 33 0,18-37 67,4-7 217,14-2-116,-8-2-286,0 0 0,1 1-1,-1-1 1,0 1-1,0 0 1,1 0 0,-1 0-1,5 5 1,2 1 5,17 12 54,1 0 26,39 22 0,-58-37-63,0-1-1,0 0 0,1 0 0,-1-1 1,1 0-1,-1-1 0,1 0 0,0 0 1,12-1-1,-18-1 30,0 0 0,0-1 0,0 1 0,0-1-1,0 0 1,7-3 0,-10 3-239,0 1 0,1-1 1,-1 1-1,0-1 0,1 0 0,-1 1 0,0-1 0,0 0 0,0 0 0,0 0 0,0 0 1,0 0-1,0 0 0,0 0 0,0 0 0,-1-1 0,1 1 0,0 0 0,0-3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03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12664,'0'0'809,"16"-3"-469,19-3-4,0 1 1,0 2-1,40 2 0,-36 4 275,0 2 0,56 14 0,-88-17-433,-3-1-30,0 1 0,-1-1 0,1 0 0,0-1 1,0 1-1,0-1 0,0 0 0,0 0 0,0 0 0,0 0 0,5-1 0,-9 0-120,0 1-1,1 0 1,-1 0-1,1-1 1,-1 1 0,0 0-1,1-1 1,-1 1-1,0 0 1,0-1 0,1 1-1,-1-1 1,0 1 0,0 0-1,0-1 1,1 1-1,-1-1 1,0 1 0,0-1-1,0 1 1,0 0-1,0-1 1,0 1 0,0-1-1,0 1 1,0-1-1,0 1 1,0-1-1,-1-4-2295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05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100 389 3504,'0'0'8369,"-9"10"-7849,5-5-500,-9 9 407,0 1 0,1 0 1,1 1-1,0 0 1,-12 25-1,22-38-339,0 0 0,1 0 0,-1 0 0,1 0 0,0 0 0,-1 1 1,1-1-1,1 0 0,-1 0 0,0 0 0,1 0 0,-1 0 0,1 0 0,0 0 0,0 0 0,1 0 0,-1 0 1,0 0-1,1-1 0,0 1 0,-1 0 0,1-1 0,0 1 0,0-1 0,4 3 0,-2-1 22,0 0 0,1-1-1,-1 1 1,1-1 0,0 0-1,0 0 1,0-1 0,1 0-1,-1 1 1,1-2-1,-1 1 1,9 1 0,-11-3-64,-1 0 0,1 0 1,-1-1-1,1 1 0,0-1 0,-1 1 1,1-1-1,-1 0 0,1 0 0,-1 0 1,1 0-1,-1-1 0,0 1 0,0-1 1,1 1-1,-1-1 0,0 0 0,-1 1 1,1-1-1,0 0 0,0-1 0,-1 1 1,1 0-1,-1 0 0,2-4 1,0 0 12,1-1-1,-2 0 1,1 0 0,-1 0 0,0 0 0,0 0 0,1-13 0,-3 11-10,0-1-1,0 1 1,-1 0-1,-1 0 0,1-1 1,-2 1-1,-4-15 1,5 20-20,0 0 0,1 0 0,-2-1 0,1 1 0,0 0 0,-1 0 1,0 1-1,1-1 0,-1 1 0,-1-1 0,1 1 0,-1 0 1,1 0-1,-1 0 0,0 1 0,0-1 0,-4-1 0,5 3 2,1 1-1,0 0 1,0-1-1,0 1 0,-1 0 1,1 0-1,0 0 0,0 0 1,-1 0-1,1 1 1,0-1-1,0 1 0,0 0 1,0-1-1,-1 1 1,1 0-1,0 0 0,0 0 1,1 0-1,-1 1 1,0-1-1,0 1 0,1-1 1,-1 1-1,0-1 0,1 1 1,0 0-1,-1 0 1,1 0-1,0-1 0,0 1 1,-1 3-1,1-3-18,0 0 0,0-1-1,1 1 1,-1 0 0,0 0-1,1-1 1,-1 1 0,1 0-1,0 0 1,0 0 0,0 0 0,0-1-1,0 1 1,0 0 0,0 0-1,0 0 1,1 0 0,-1-1-1,1 1 1,0 0 0,-1 0-1,1-1 1,0 1 0,0-1 0,0 1-1,0 0 1,0-1 0,0 0-1,0 1 1,1-1 0,-1 0-1,1 1 1,-1-1 0,1 0-1,-1 0 1,1 0 0,-1 0 0,1-1-1,2 2 1,-1-2 4,1 1-1,0 0 1,0-1-1,0 0 1,0 0-1,-1 0 1,1-1-1,0 1 1,0-1 0,0 0-1,-1 0 1,1 0-1,0 0 1,-1-1-1,1 0 1,-1 1-1,0-1 1,1 0 0,-1-1-1,0 1 1,0-1-1,3-2 1,6-7 39,0 0 0,-1 0 0,17-24 1,-14 14 26,-1 0-1,0-1 1,-2 0 0,0-1 0,-2-1 0,7-25 0,-8 20 180,-1 0 0,-1-1 0,-2 0-1,1-31 1,-5 61-104,-1 9 152,-9 105 43,5 130-1,5-156-265,-13 315 273,-1-286-257,11-102-81,0 0-1,-1 1 1,-1-1 0,0-1 0,-12 23 0,-5 4 74,22-40-95,0 0 0,0 0 1,0 0-1,0 1 1,0-1-1,0 0 1,0 0-1,0 0 1,0 1-1,-1-1 1,1 0-1,0 0 1,0 0-1,0 0 1,0 1-1,0-1 1,0 0-1,0 0 1,-1 0-1,1 0 1,0 0-1,0 1 1,0-1-1,0 0 1,-1 0-1,1 0 1,0 0-1,0 0 0,0 0 1,0 0-1,-1 0 1,1 0-1,0 0 1,0 0-1,0 0 1,-1 0-1,1 0 1,0 0-1,0 0 1,0 0-1,-1 0 1,1 0-1,0 0 1,0 0-1,0 0 1,-1 0-1,1 0 1,0 0-1,0 0 1,0 0-1,0-1 1,-1 1-1,-3-10 38,5-13-21,1-1-1,1 1 1,0-1 0,2 1 0,1 0 0,10-25 0,-12 35-15,1 1 0,1 0 1,0 1-1,0-1 1,1 1-1,1 0 1,0 1-1,0 0 0,1 0 1,0 1-1,1 0 1,18-12-1,-12 11 34,0 1-1,1 1 1,1 0-1,-1 1 1,1 1 0,37-7-1,-50 12-239,42-10 711,-22-2-4849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09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1 730 6016,'0'0'7768,"10"1"-7192,-4 1-438,-4-2-106,0 1 1,0-1 0,0 1 0,0-1-1,0 1 1,0-1 0,0 0 0,0 0 0,0 0-1,0 0 1,0-1 0,0 1 0,0 0-1,1-1 1,-1 1 0,-1-1 0,1 0 0,0 0-1,0 0 1,0 0 0,0 0 0,-1 0-1,1 0 1,0-1 0,-1 1 0,1 0 0,-1-1-1,1 0 1,0-1 0,11-23 470,-1-1 1,13-43 0,-15 38 422,27-55 1,-31 69-486,5-9 344,-11 26-738,0 0-1,1 0 0,-1 0 1,1 1-1,0-1 1,-1 0-1,1 0 0,0 1 1,-1-1-1,1 1 1,0-1-1,0 0 0,-1 1 1,1-1-1,0 1 1,0 0-1,0-1 0,0 1 1,0 0-1,0-1 1,0 1-1,-1 0 0,3 0 1,-2 0 0,0 0 1,1 1 0,-1-1-1,0 1 1,0 0 0,1-1 0,-1 1-1,0 0 1,0 0 0,0-1-1,0 1 1,0 0 0,0 0 0,0 0-1,0 0 1,0 1 0,-1-1-1,2 1 1,13 26 239,-7-2-162,0-1 1,-2 2-1,-1-1 1,0 1-1,-3 0 1,0-1-1,-3 39 1,1-59-83,-1 0 0,0 0 0,0 0 0,0 0 0,-1 0 0,0 0 0,0 0 0,-1-1 0,1 1 0,-1-1 0,0 0 0,-1 0 0,-5 7 1,7-10-26,0 0 0,0 0 1,0 0-1,0-1 1,0 1-1,-1-1 1,1 0-1,0 1 1,-1-1-1,1 0 1,-1 0-1,1 0 1,-1-1-1,0 1 0,1-1 1,-1 1-1,0-1 1,1 0-1,-1 0 1,0 0-1,1-1 1,-1 1-1,0 0 1,1-1-1,-1 0 1,1 0-1,-1 0 0,1 0 1,-1 0-1,1 0 1,-4-3-1,1 2 10,1 0 1,0 0-1,-1 1 0,1-1 0,-1 1 0,1 0 0,-7 0 1,43-2-29,0-1 0,0-1 0,-1-1 0,39-14 1,-43 12-10,-1 1 3,1-1-25,49-19-1,-68 24 23,0-2 0,0 1 0,0-1-1,-1 0 1,0-1 0,0 0 0,0 0 0,0 0 0,9-14 0,5-9-9,-1-1 0,17-35 0,-29 49 16,-1-1 0,-1-1 0,0 1 0,-1-1 0,4-36 0,-4 6 2,-2-78 0,-4 99 0,-2-1 0,-1 1 0,-1 0 0,-12-36 0,4 37 0,4 77 0,4 68 0,5 0 0,21 168 0,-14-230 42,27 102 0,-34-158-37,1 1 0,-1-1-1,0 1 1,1-1 0,-1 1 0,1-1-1,-1 0 1,1 1 0,0-1-1,-1 0 1,1 0 0,0 1 0,0-1-1,0 0 1,0 0 0,0 0 0,0 0-1,1 0 1,-1 0 0,0 0-1,0-1 1,1 1 0,-1 0 0,0-1-1,1 1 1,-1-1 0,3 1-1,-1-1 5,0-1 0,0 1 0,0-1 0,1 0 0,-1 0 0,0 0 0,0 0-1,0 0 1,0-1 0,-1 1 0,5-4 0,3-2 7,-1 0 0,0 0 1,0-1-1,-1 0 0,0-1 0,0 0 1,-1 0-1,0-1 0,8-15 0,3-11 41,20-56 0,-3 6 38,3 2 93,-35 76-149,1-3 124,3 12-20,3 4-120,-3-2-16,0 1 0,0-1 0,-1 1 0,0 1 0,0-1 0,0 1 1,0 0-1,0 0 0,-1 1 0,0-1 0,0 1 0,-1 0 0,0 1 1,0-1-1,5 12 0,3 10 44,-2 0 1,12 49-1,-10-33 1,-12-41-45,1 1 1,0-1 0,0 1 0,1-1-1,-1 0 1,1 1 0,0-1 0,-1 0-1,1 0 1,1 0 0,-1 0 0,0-1 0,3 3-1,-3-4 0,0 0-1,0 0 1,0 0-1,0-1 0,0 1 1,1-1-1,-1 1 1,0-1-1,0 0 0,0 0 1,0 0-1,1 0 1,-1 0-1,0-1 0,0 1 1,0-1-1,0 1 1,0-1-1,0 0 1,0 1-1,0-1 0,0 0 1,3-2-1,4-3 8,0 1-1,0-1 1,0-1-1,-1 1 0,0-2 1,0 1-1,0-1 1,-1 0-1,-1 0 1,1-1-1,-1 0 1,-1 0-1,1-1 1,-2 0-1,1 1 0,-2-2 1,1 1-1,-1 0 1,-1-1-1,1 1 1,0-16-1,-3 19-11,1 1 0,0-1-1,0 1 1,-1-1 0,-2-11 0,2 17-2,0-1 0,0 1 1,0 0-1,-1 0 0,1 0 0,0 0 0,-1 0 0,1 0 0,-1 0 1,0 0-1,1 0 0,-1 0 0,0 0 0,1 0 0,-1 0 0,0 0 1,0 0-1,0 1 0,0-1 0,0 0 0,0 1 0,0-1 1,0 0-1,0 1 0,0-1 0,0 1 0,0 0 0,0-1 0,-1 1 1,1 0-1,0 0 0,0 0 0,-2 0 0,1 0 0,1 0 0,0 1 0,-1-1 0,1 1 0,0-1 0,0 1 0,0-1 0,-1 1 0,1 0-1,0-1 1,0 1 0,0 0 0,0 0 0,0 0 0,0 0 0,-1 2 0,-15 21 3,13-18 1,1-2-1,1 0 1,0-1 0,0 1 0,0 0 0,1 0 0,-1 0 0,1 0 0,0 0 0,0 0 0,0 1 0,1-1 0,-1 0 0,1 0 0,0 1 0,0-1 0,1 0 0,1 8 0,0-6 0,0 0 0,0-1 0,1 1 0,0-1-1,0 0 1,0 0 0,0 0 0,1 0 0,0 0 0,0-1 0,0 0 0,7 5 0,-6-4-2,1-1-1,0 0 0,0 0 1,0-1-1,0 0 0,1 0 1,-1 0-1,1-1 1,13 3-1,-17-4 2,1-1 1,0 1-1,-1-1 1,1 0-1,-1 0 0,1-1 1,-1 1-1,1-1 0,-1 1 1,1-1-1,-1 0 0,1-1 1,-1 1-1,0 0 1,0-1-1,0 0 0,0 0 1,0 0-1,0 0 0,0 0 1,3-4-1,16-20 54,-2-1-1,-1 0 0,28-54 1,-45 76-43,-1 0 0,1 0 1,-1 0-1,0 0 1,0 0-1,0 0 1,0 0-1,-1 0 1,0 0-1,0-1 1,-2-6-1,1-12 90,1 21-68,0 3 42,2 12 5,10 29-22,12 80 0,-21-101-32,-2 1 0,0 0 1,-1 0-1,-2-1 0,-6 41 0,8-60-26,0 0 0,0 0-1,-1 0 1,1 0-1,0 0 1,0 0-1,0 0 1,-1 0 0,1-1-1,0 1 1,-1 0-1,1 0 1,-1 0-1,1-1 1,-1 1-1,1 0 1,-1 0 0,0-1-1,1 1 1,-1 0-1,0-1 1,1 1-1,-1-1 1,0 1-1,0-1 1,0 1 0,1-1-1,-1 0 1,0 1-1,0-1 1,0 0-1,0 0 1,0 0-1,0 1 1,0-1 0,0 0-1,1 0 1,-1 0-1,0-1 1,0 1-1,0 0 1,0 0-1,0 0 1,0-1 0,0 1-1,1 0 1,-1-1-1,-1 0 1,-6-1 9,1-1 1,0 0 0,0-1 0,0 0-1,1 0 1,-1 0 0,1-1-1,-9-8 1,3 1 51,1-1 0,-17-27 0,29 40-60,-1 0-1,1-1 0,0 1 0,-1 0 0,1 0 0,0 0 0,-1-1 0,1 1 0,0 0 0,-1 0 0,1 0 0,0 0 0,-1 0 0,1 0 1,0 1-1,-1-1 0,1 0 0,0 0 0,-1 0 0,1 1 0,0-1 0,-1 0 0,1 0 0,0 1 0,38 9 26,-18-4-13,8 1-2,1-1 1,35 3 0,-57-8-5,0-1 0,0 0 0,0 0 0,0 0 0,0-1 0,0 0 0,-1-1 0,1 0 0,0 0 0,0-1 0,-1 0 0,0 0 0,14-8 0,-15 6 11,11-7 65,-1-1 0,23-24 0,-34 32-44,0-1 0,-1 0 0,0 0-1,0 0 1,-1 0 0,0 0 0,0-1 0,0 0 0,-1 1-1,0-1 1,2-12 0,0-7 217,0-35 1,-2 50-70,-2 11-185,0 0 0,0 0 0,0 0 0,0 0 1,1 0-1,-1 0 0,0 0 0,0 0 0,0 0 0,0 0 1,0 0-1,0 0 0,0 0 0,0 0 0,0 0 0,0 0 0,0 0 1,0 0-1,0 0 0,1 0 0,-1 0 0,0 0 0,0 0 1,0 0-1,0 0 0,0 0 0,0 0 0,0 0 0,0 0 1,0 0-1,0 0 0,0 0 0,0 0 0,0 0 0,1 0 0,-1 0 1,0 0-1,0 0 0,0 0 0,0 0 0,0 0 0,18 51 130,-9-18-80,8 56-1,-15-72-50,-1 1 1,0 0-1,-1-1 0,-1 1 0,-4 21 1,4-37-4,1 0 1,0 0 0,-1 0-1,1-1 1,-1 1 0,0 0-1,1 0 1,-1-1-1,0 1 1,0 0 0,0-1-1,0 1 1,-1-1 0,1 1-1,0-1 1,-1 0 0,1 1-1,-2 0 1,1-1 2,1-1-1,-1 1 1,1-1-1,-1 1 1,0-1 0,1 0-1,-1 1 1,0-1 0,1 0-1,-1 0 1,0 0-1,1-1 1,-1 1 0,1 0-1,-1-1 1,-2 0 0,-2-1 6,-1-1 0,1 0 0,0-1 1,0 1-1,1-1 0,-1 0 0,1-1 1,-5-4-1,6 5-11,1 1-1,0-1 1,0 1-1,1-1 1,-1 0 0,-2-6-1,5 9 0,-1 1 0,1-1 0,0 0 0,0 1 0,-1-1 0,1 0 0,0 0-1,0 1 1,0-1 0,0 0 0,0 0 0,0 0 0,0 1 0,0-1 0,0 0 0,0 0 0,0 1 0,0-1 0,1 0-1,-1 0 1,0 1 0,1-1 0,-1 0 0,0 1 0,1-1 0,-1 0 0,1 1 0,-1-1 0,1 1 0,-1-1 0,1 0-1,0 1 1,-1 0 0,1-1 0,-1 1 0,1-1 0,0 1 0,0 0 0,-1-1 0,1 1 0,0 0 0,0 0 0,-1-1-1,1 1 1,0 0 0,0 0 0,-1 0 0,3 0 0,11-1-10,0 0 0,1 1 0,-1 0 0,1 1-1,17 4 1,74 20 23,-71-16 6,16 4 18,-8 0 140,69 9 0,-110-22-167,0 0 1,-1 0-1,1 1 0,0-1 1,-1 0-1,1-1 0,-1 1 1,1 0-1,0 0 0,-1-1 0,1 1 1,-1-1-1,1 1 0,-1-1 1,1 1-1,2-3 0,-4 2-10,1 0 0,-1 0-1,1 0 1,-1 0 0,1 0 0,-1 0-1,0 0 1,1 0 0,-1 0-1,0 0 1,0 0 0,0-1 0,0 1-1,0 0 1,0 0 0,0 0-1,0 0 1,0 0 0,0 0 0,-1-1-1,1 1 1,-1 0 0,1 0 0,-1 0-1,1 0 1,-1 0 0,0-1-1,-10-19-201,-1 1 0,-24-32-1,13 22-3676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09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 8840,'0'0'952,"60"-8"-480,-7 2 8,3 0 328,1 0 0,-5 6-104,-10 6 16,-9 2-80,1 2 0,-4 2-232,-12-6 16,-10-6-224,-2 0-8,-2 0 15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12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1 873 4616,'0'0'3665,"13"-3"-2973,-7 1-594,2 0 24,-1 0 1,1-1 0,0 0 0,-1 0-1,0-1 1,1 0 0,-1 0 0,-1-1-1,1 1 1,9-11 0,1-4 238,-1 0-1,0-1 1,-2-1 0,-1 0-1,0-1 1,-2-1-1,15-37 1,43-177 1494,-56 184-1496,-8 34-210,26-128 844,-29 131-800,0 1 0,-2 0-1,1-1 1,-2 1 0,0-1-1,-1 1 1,-6-24-1,8 38-153,0 1-1,0-1 0,-1 1 0,1-1 1,0 0-1,0 1 0,0-1 0,-1 1 1,1-1-1,0 1 0,0-1 0,-1 1 0,1 0 1,-1-1-1,1 1 0,0-1 0,-1 1 1,1 0-1,-1-1 0,1 1 0,-1-1 0,-7 7 349,-6 25-105,5-1-179,2 0 0,1 0-1,2 1 1,0 0 0,2 37 0,4-12 139,16 111 0,-12-138-107,1-1-1,19 50 0,-21-63-55,2-2-1,0 1 1,0-1-1,1 0 0,1 0 1,19 21-1,-24-30-42,1 0 0,0 0-1,0-1 1,0 0 0,0 0 0,1 0-1,-1 0 1,1-1 0,0 0 0,0 0-1,0 0 1,0-1 0,0 0 0,0 0-1,0-1 1,0 1 0,0-1 0,0-1-1,10-1 1,-9 1-8,1-1 0,-1 1 0,0-2 0,0 1 0,0-1 0,0 0-1,0 0 1,-1-1 0,1 0 0,-1 0 0,0-1 0,0 1 0,-1-1 0,1-1-1,6-7 1,-5 3 11,0-1-1,-1 1 1,0-1-1,-1 0 1,0 0 0,-1-1-1,0 1 1,-1-1-1,0 0 1,-1 0-1,0 0 1,-1 0-1,0-1 1,-1 1-1,-1 0 1,1 0 0,-2 0-1,0-1 1,0 1-1,-1 1 1,-7-18-1,9 27-30,1 0 0,-1 1 0,1-1 0,-1 1 0,0-1 0,0 1 0,0-1 0,0 1 0,0-1 0,0 1 0,0 0 0,0 0 0,0 0 0,-1-1 0,1 1 0,0 0 0,-1 1-1,1-1 1,-1 0 0,1 0 0,-1 0 0,1 1 0,-1-1 0,-2 0 0,2 2-1,0-1 0,0 0 0,0 1 0,1-1 1,-1 1-1,0-1 0,0 1 0,1 0 0,-1 0 0,0 0 0,1 0 0,-1 0 0,1 0 0,0 0 0,-1 0 0,1 1 0,0-1 0,-1 1 0,1-1 0,0 1 0,0-1 1,-1 3-1,-3 7 1,0-1 0,0 1 0,1 0 0,0 0 0,1 0 1,0 0-1,1 1 0,0 0 0,1-1 0,0 1 0,1 0 0,0-1 1,1 1-1,1 0 0,-1-1 0,2 1 0,0-1 0,0 0 1,1 0-1,0 0 0,1 0 0,0-1 0,1 0 0,0 0 0,9 11 1,-13-18-1,0 0 1,1-1 0,-1 1 0,1-1 0,0 1 0,0-1 0,0 0 0,0 0 0,0 0 0,1 0-1,-1-1 1,0 1 0,1-1 0,-1 0 0,1 0 0,-1 0 0,1-1 0,0 1 0,-1-1-1,1 0 1,4 0 0,-3 0 14,0-1 0,0 0 0,0 0 0,0-1 0,0 1 0,0-1 0,0 0 0,0 0 0,0-1 0,-1 1 0,1-1 0,-1 0 0,0-1 0,4-3 0,118-120 513,-117 116-470,-1 0 0,13-21 0,-16 22-11,1 0-1,1 1 1,0 0 0,11-12 0,-17 20-43,0 0 1,0 0-1,0 0 1,0 0-1,0 0 1,0 0 0,0 1-1,1-1 1,-1 0-1,0 1 1,0-1-1,1 1 1,-1 0 0,0-1-1,1 1 1,1 0-1,-2 0 0,0 0 0,0 0 0,0 0-1,-1 1 1,1-1 0,0 0-1,0 1 1,-1-1 0,1 1 0,0-1-1,-1 1 1,1-1 0,-1 1-1,1-1 1,0 1 0,-1 0 0,1-1-1,-1 1 1,0 0 0,1 1-1,2 3 23,-1 2 0,0-1 0,0 0 0,-1 0-1,1 11 1,1 15 13,-1 0 0,-2 0-1,-1 1 1,-8 43 0,7-58 77,7-32 22,2-10-119,1 2 6,1 1-1,1 0 1,1 0 0,1 1 0,0 1-1,23-27 1,-32 42-28,0 1 0,0 0 1,0 0-1,1 0 0,-1 0 0,1 1 0,-1-1 0,1 1 0,0 0 0,0 0 0,5-1 1,-7 2-5,0 1 1,1 0 0,-1 0 0,1 0 0,-1 0-1,0 0 1,1 0 0,-1 0 0,0 1-1,0-1 1,1 1 0,-1 0 0,0 0 0,0 0-1,0 0 1,0 0 0,1 0 0,-2 0 0,1 1-1,0-1 1,0 1 0,2 2 0,6 6 4,-1 1 0,0 0 1,8 13-1,-12-14 10,2-1 0,-1 0 0,2 0-1,-1-1 1,1 0 0,16 13 0,-22-20-12,-1 0 0,1 0 1,-1 0-1,0-1 0,1 1 0,-1-1 1,1 1-1,-1-1 0,1 1 0,0-1 1,-1 0-1,1 0 0,-1 0 0,1 0 1,0 0-1,-1 0 0,1 0 0,-1-1 0,4 0 1,-2 0 1,0 0 0,0-1-1,0 0 1,0 0 0,-1 1 0,1-2 0,0 1 0,-1 0 0,3-3 0,3-5 18,0 0 0,-1 0 1,0-1-1,6-13 0,-1-3 64,-1 0 0,8-34-1,-12 35 40,1 1 0,2 1 0,13-27 0,-23 51-119,0-1 0,0 1 0,0-1 0,0 1 0,0 0 0,1-1 0,-1 1 0,0 0 0,0-1 0,0 1 0,0 0 0,1-1 0,-1 1 0,0 0 0,0-1 0,1 1 0,-1 0 0,0 0 0,1 0 0,-1-1 0,0 1 0,1 0 0,-1 0 0,0 0 0,1-1 0,-1 1 0,0 0 0,1 0 0,-1 0 0,0 0 0,1 0 0,-1 0 0,1 0 0,-1 0 0,0 0 0,1 0 0,-1 0 0,0 0 0,1 0 0,-1 0 0,1 0 0,-1 1 0,0-1 0,1 0 0,-1 0 0,0 0 0,1 0 0,-1 1 0,0-1 0,0 0 0,1 0 0,-1 1 0,0-1 0,1 0 0,-1 1 0,0-1 0,0 0 0,0 1 0,0-1 0,1 0 0,-1 1 0,0 0 0,11 27 157,-10-22-157,10 26 63,-2 0 0,10 63-1,-18-80-46,0-1 0,-1 1 0,0-1 0,-1 0 0,-1 1-1,0-1 1,-1 0 0,0 0 0,-9 20 0,11-31-18,-1 1 7,1 1 1,-1-1-1,0 0 0,0 0 1,-1 0-1,1-1 1,-4 5-1,5-7-7,0 0-1,-1 0 1,1-1-1,0 1 1,-1 0-1,1 0 1,-1-1-1,1 1 1,-1-1 0,1 1-1,-1-1 1,1 0-1,-1 0 1,1 1-1,-1-1 1,0 0 0,1 0-1,-1-1 1,1 1-1,-1 0 1,1 0-1,-1-1 1,-2 0-1,-1-2-1,0 0 0,1 0 0,0-1 0,-1 1 0,1-1 0,0 0 0,1 0 0,-1 0 0,1 0 0,-1-1 0,1 1 0,1-1 0,-1 0 0,1 0 0,0 0 0,0 0 0,-2-7 0,4 11-4,1 1-1,-1-1 0,0 1 1,0 0-1,0-1 0,0 1 0,1-1 1,-1 1-1,0-1 0,0 1 1,1-1-1,-1 1 0,0 0 0,1-1 1,-1 1-1,1 0 0,-1-1 1,0 1-1,1 0 0,-1 0 0,1-1 1,-1 1-1,1 0 0,-1 0 0,1 0 1,0-1-1,17-3-10,-11 3-1,104-15-62,-77 13 39,-1-2-1,37-9 0,-59 11 26,0-1-1,-1 0 0,0 0 1,1-1-1,-2-1 1,1 0-1,-1 0 0,0 0 1,0-1-1,11-12 0,-5 4 8,-10 11 6,0 0 0,-1-1 0,1 1 0,-1-1 0,0 0 0,6-11 0,-11 13 36,-4 7-2,-8 10 23,9-9-48,0 0 1,1 0 0,-1 1-1,1-1 1,0 1-1,0 0 1,1 0-1,0 0 1,0 0 0,0 1-1,1-1 1,0 0-1,0 1 1,0-1 0,1 1-1,0-1 1,1 8-1,0-12-9,-1 0-1,1 0 0,0 0 0,0-1 1,0 1-1,0 0 0,0 0 0,0 0 1,1-1-1,-1 1 0,1-1 0,-1 1 1,1-1-1,-1 1 0,1-1 0,0 0 1,0 0-1,-1 0 0,1 0 0,0 0 1,0 0-1,0-1 0,0 1 0,0 0 1,0-1-1,1 0 0,-1 1 0,0-1 1,4 0-1,-4 0 0,0 0 1,-1 0-1,1 0 0,0 0 1,0-1-1,0 1 0,0 0 1,0-1-1,-1 1 1,1-1-1,0 0 0,0 1 1,-1-1-1,1 0 0,-1 0 1,1 0-1,-1 0 1,1-1-1,-1 1 0,1 0 1,-1-1-1,0 1 1,0 0-1,0-1 0,0 0 1,0 1-1,0-1 0,0 0 1,0 1-1,-1-1 1,1 0-1,-1 0 0,1 1 1,-1-3-1,1-1 3,-1 1 0,0-1 1,0 1-1,-1-1 0,0 1 0,1-1 0,-1 1 1,-1-1-1,1 1 0,-1 0 0,1 0 0,-1 0 1,-1 0-1,1 0 0,0 0 0,-1 0 0,0 1 1,0 0-1,0-1 0,0 1 0,0 0 0,-1 0 1,0 1-1,1-1 0,-1 1 0,0-1 0,0 1 1,0 1-1,-6-3 0,-7-6 61,17 10-64,0 0 0,0 0 0,0 0 0,0-1 0,-1 1 0,1 0 0,0 0 0,0-1 0,0 1 0,0 0 0,0 0 0,0 0 0,-1-1-1,1 1 1,0 0 0,0 0 0,0-1 0,0 1 0,0 0 0,0 0 0,0-1 0,0 1 0,0 0 0,0 0 0,0-1 0,1 1 0,-1 0-1,0 0 1,0-1 0,0 1 0,0 0 0,0 0 0,0 0 0,1-1 0,1-1 7,1 0 0,-1 1 0,1-1 0,0 1 0,0-1 1,0 1-1,5-2 0,6-2-27,28-13 42,2 2-1,-1 1 0,63-11 1,-95 24-20,79-9 18,-81 10-13,0 1 0,0 1 0,0-1 0,0 1 0,0 1 0,0 0 0,14 5 0,-19-6 13,0 1-1,-1 0 0,1 0 0,-1 0 0,1 1 0,-1-1 0,0 1 0,0 0 1,0 0-1,0 0 0,0 0 0,-1 1 0,1-1 0,-1 1 0,0-1 1,0 1-1,-1 0 0,1 0 0,-1-1 0,1 1 0,0 5 0,1 8 75,-1 0-1,-1 0 0,-1 33 0,0-7 46,1-32-92,0 0 0,1-1 0,0 1 0,1-1 0,0 1 0,0-1 0,1 0 0,1 0 0,0 0 0,8 13 0,-10-20-34,-1 0 0,0 1 0,1-1 0,0 0 0,0 0 0,0 0 0,0-1 0,0 1 0,0-1 0,1 0 0,-1 0 0,1 0 0,-1 0 0,1-1 0,0 1 0,0-1 0,0 0 0,0 0 0,0 0 0,0-1 0,0 1 0,0-1 0,0 0 0,0 0 0,0-1 0,0 1 0,0-1 0,0 0 0,0 0 0,6-2 0,-3-1-15,0 1 0,0-1 0,0 0 0,-1-1 0,0 1 0,1-1 0,-2-1 0,1 1 0,-1-1 0,0 0 0,0 0 0,0-1 0,-1 1 0,0-1 0,6-14 0,0-4 0,0-1 0,-2-1 0,5-28 0,1-31 883,-10 40-5853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13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0 139 8032,'0'0'4248,"4"10"-3702,-3-5-494,1-1 0,0 0 0,-1 0 0,1 0 0,1 0 0,-1 0 0,1 0 0,-1 0 0,1-1 0,0 1 0,0-1 0,1 0-1,-1 0 1,1 0 0,-1-1 0,1 1 0,0-1 0,0 0 0,0 0 0,0 0 0,8 2 0,24 7 330,1-2 0,0-1-1,0-2 1,0-1 0,1-2 0,0-2 0,63-6-1,-71 2-157,217-26 1572,-198 21-1280,1-3 0,91-33 0,-113 32-289,-2-2-1,0 0 1,30-22-1,53-49-2353,-105 81 1815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21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3000,'0'0'12176,"4"9"-11976,16 31 0,-18-38-172,-1 0 0,0 0 0,1 0 1,0-1-1,-1 1 0,1-1 0,0 1 1,0-1-1,-1 0 0,1 0 1,0 0-1,0 0 0,1 0 0,-1 0 1,0 0-1,0-1 0,0 1 0,0-1 1,1 1-1,-1-1 0,0 0 0,3 0 1,14 4 250,3 4-11,-15-6-187,0 1 0,0-1 0,0 1 0,0 1 0,0 0 0,-1-1 0,0 2 0,10 7 0,-10-6 1,1 0 1,0 0-1,14 8 0,-14-9-29,0 0 0,0 0 0,0 0 0,-1 1 0,9 9 0,35 61 317,-47-71-349,0 0 0,0 0 0,0 0 1,-1 0-1,0 0 0,0 1 0,-1-1 0,1 1 0,-1-1 0,0 1 0,-1 0 0,1-1 0,-1 8 0,-1 10 140,-7 44 1,5-51-84,-27 135 442,11-83-34,17-59-405,2-8-72,0-1-1,-1 1 1,1 0-1,0-1 1,0 1-1,0 0 1,-1 0 0,1-1-1,0 1 1,0 0-1,0 0 1,0 0-1,0-1 1,1 1 0,-1 0-1,0 0 1,0-1-1,0 1 1,1 0-1,-1 0 1,-2 9 182,0-4-66,8-7 251,36-18-247,-28 13-71,0-1-1,17-10 0,18-13 38,-28 17-42,0 0 0,33-28 1,26-24 115,-5 5 30,-62 48-135,0 0 1,0-2-1,-1 1 0,-1-1 0,11-17 1,-19 25-48,0 0-1,-1 1 1,1-1 0,-1 0 0,-1 0 0,1 0 0,-1 0-1,0-1 1,0 1 0,-1 0 0,0-1 0,0 1-1,0 0 1,-1 0 0,0-1 0,0 1 0,0 0-1,-3-7 1,-2-2 17,0 0-1,0 0 1,-1 0-1,-1 1 1,-1 0-1,-11-15 1,14 22 1,-1-1 1,0 1-1,0 0 1,-1 0-1,0 1 1,0 0-1,0 1 0,-1-1 1,0 2-1,0-1 1,-12-3-1,16 6-40,0 0 0,0 0 0,0 0 1,0 0-1,0-1 0,1 0 0,-1 0 0,-6-6 0,9 7-36,1 1 0,0-1 1,-1 0-1,1 0 0,0 0 0,0 0 1,0 0-1,0 0 0,0 0 0,0 0 1,1-1-1,-1 1 0,1 0 0,0 0 0,-1-1 1,1 1-1,0 0 0,0 0 0,1-1 1,-1 1-1,0 0 0,1-1 0,0-2 1,5-15-3068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23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4120,'0'0'10774,"14"8"-10476,-2-1-225,-3-2-24,-1 0-1,1-1 1,0 0 0,0 0 0,1-1 0,-1 0-1,1 0 1,-1-1 0,11 0 0,12-1 327,37-4 0,0 0 41,-43 2-101,1 0 0,46-10 0,-69 11-240,-1 0-1,0 0 0,1 0 1,-1 0-1,0 0 1,1 0-1,-1 1 0,0 0 1,0 0-1,0 0 1,4 1-1,-1 0 167,-5-1-220,-1-1 1,1 0 0,-1 0 0,1 0-1,-1 0 1,1 0 0,-1 0-1,1 0 1,-1 0 0,1 0 0,-1-1-1,1 1 1,-1 0 0,1 0-1,-1 0 1,1 0 0,-1-1-1,1 1 1,-1 0 0,1-1 0,-1 1-1,0 0 1,1-1 0,-1 1-1,0 0 1,1-1 0,-1 1 0,0-1-1,1 1 1,-1 0 0,0-1-1,1 0 1,-1 1-158,-2-4-2703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24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4816,'0'0'7113,"9"2"-6684,47 8 761,64 4 0,-101-12-864,0 0 0,28 8-1,-30-5-111,0-2 0,0 0 0,24 1 0,-25-5-41,1-1 0,-1-1 0,24-6-1,16-3 276,-52 11-403,1 0 0,0-1 1,0 1-1,-1-1 0,1 0 0,-1 0 0,0-1 1,0 1-1,1-1 0,-2 0 0,1 0 0,0-1 0,-1 1 1,6-7-1,-7 8-270,-1-1 0,1 1-1,-1 0 1,0-1 0,0 1 0,1-1 0,-2 1 0,1-1 0,1-3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31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4120,'0'0'6793,"10"3"-6506,31 11 1,-39-13-246,-1 0 1,0-1-1,1 1 1,-1 0 0,0 0-1,1 0 1,-1 0 0,0 0-1,0 1 1,0-1-1,0 0 1,0 0 0,0 1-1,0-1 1,-1 1-1,1-1 1,0 0 0,-1 1-1,1-1 1,-1 1-1,1 0 1,-1 2 0,2 1 73,3 18 123,-2 0 0,0 0 1,0 36-1,-1-29-66,2 49 261,-3 1 0,-3 0-1,-13 79 1,11-135-333,-52 265 1324,51-261-925,0 52 0,5-71 606,52-279-456,-16 147-446,-34 115-189,0 2-4,-1 0 0,1 1 0,0-1 0,0 0 1,0 1-1,1 0 0,0-1 0,0 1 0,0 1 1,8-10-1,0 1 23,-9 11-31,-1 0-1,1 0 0,0-1 0,0 2 0,0-1 1,0 0-1,0 0 0,0 1 0,0-1 0,1 1 0,-1-1 1,1 1-1,2-1 0,18-8 35,-21 9-33,1-1 0,0 1 0,0 0 0,-1-1 0,1 1 0,0 1 0,0-1 0,0 0 0,5 0 0,-4 1 2,-1 0-1,0 0 0,0 0 0,0 1 0,0-1 1,1 1-1,-1 0 0,0-1 0,0 1 0,0 1 1,4 1-1,-4 0 2,0 0-1,0-1 1,0 1 0,-1 0-1,1 1 1,-1-1 0,1 0-1,2 7 1,-2-4-3,0 0 0,-1 0 0,0 0 0,0 1 0,0-1 1,-1 0-1,0 1 0,0-1 0,0 1 0,-1-1 0,0 1 0,0-1 0,-1 1 0,0-1 0,-2 8 0,1-5 5,-1 1 0,-1 0-1,0-1 1,0 0 0,0 0-1,-1 0 1,-1-1 0,0 1-1,-8 8 1,10-12 20,0 0 0,-1 0 0,1-1-1,-1 0 1,0 0 0,-1 0 0,1-1 0,0 0-1,-1 1 1,0-2 0,0 1 0,0-1 0,0 0 0,0 0-1,0-1 1,0 0 0,-1 0 0,1 0 0,-1-1 0,-11 0-1,18 0-27,0 0-1,0 0 0,0-1 1,0 1-1,-1 0 0,1 0 1,0 0-1,0 0 0,0 0 1,-1 0-1,1 0 0,0 0 1,0 0-1,0 0 0,0 1 1,-1-1-1,1 0 0,0 0 1,0 0-1,0 0 0,0 0 1,-1 0-1,1 0 0,0 0 1,0 0-1,0 0 0,0 1 1,0-1-1,-1 0 0,1 0 1,0 0-1,0 0 0,0 1 1,0-1-1,0 0 0,0 0 1,0 0-1,0 0 0,0 1 1,0-1-1,0 0 0,5 8 25,19 12 21,-17-14-43,-1-1 3,0 1 8,1-1 1,-1 0-1,1 0 1,0 0-1,1-1 1,-1 0-1,1 0 1,13 4-1,10 3 46,-24-9-45,0 1 0,0-1-1,0 0 1,0 0 0,0-1 0,0 0 0,0 0 0,0-1-1,1 0 1,11-1 0,-5-2 59,1-1 0,-1 0 0,0-1 1,25-12-1,-33 12-30,0 0 0,0-1 0,0 0 0,0 0 0,7-11 0,0 1 12,-5 5-9,0 1 1,-1-1 0,-1 0 0,0-1 0,0 0-1,-1 0 1,-1 0 0,0-1 0,0 1 0,-1-1-1,-1 0 1,1-22 0,-3 10 99,0 24-138,0 0 1,0 1-1,0-1 0,0 0 0,0 1 1,0-1-1,0 1 0,0-1 0,0 0 1,0 1-1,0-1 0,0 0 0,-1 1 0,1-1 1,0 1-1,0-1 0,-1 1 0,1-1 1,0 0-1,-1 1 0,1-1 0,0 1 0,-1 0 1,1-1-1,-1 1 0,1-1 0,-1 1 1,1-1-1,-1 1 0,0 0 0,-9 27 37,4-9-49,1-1 0,0 1 0,1 0 1,1 1-1,0-1 0,2 0 0,0 1 1,1-1-1,1 1 0,0-1 0,2 1 0,0-1 1,6 19-1,-7-32 8,1-1-1,-1 0 1,1 0-1,0 0 1,0 0-1,1-1 1,-1 1 0,1-1-1,-1 0 1,1 0-1,0 0 1,0 0 0,0 0-1,1-1 1,4 2-1,-6-4 2,0 0-1,-1 0 1,1 0-1,-1-1 1,1 1-1,-1-1 0,1 1 1,-1-1-1,0 0 1,1 0-1,-1 0 1,0-1-1,1 1 1,-1 0-1,0-1 1,0 1-1,0-1 0,0 0 1,-1 0-1,1 0 1,0 0-1,1-2 1,6-7 18,-1-1-1,10-17 1,-18 28-22,38-71 73,23-36 57,-58 103-119,8-8 26,-6 14-10,0 11 20,2 20 7,4 45-1,-13-48-4,-1-16 186,5-20-225,0 1 0,1 0 0,0 1 0,6-10-1,2-6 2,-5 9-25,1 1 0,0 0 0,0 0 1,1 0-1,0 1 0,15-13 0,-23 22 10,0 1 0,1 0 0,-1 0 0,0 0 0,0-1 0,1 1 0,-1 0 0,0 0 0,0 0 0,0 0 0,1 0 0,-1 0 0,0 0 0,0-1 0,1 1 0,-1 0 0,0 0 0,1 0 0,-1 0 0,0 0 0,0 0 0,1 0 0,-1 0 0,0 0 0,0 1-1,1-1 1,-1 0 0,0 0 0,0 0 0,1 0 0,-1 0 0,0 0 0,0 0 0,0 1 0,1-1 0,-1 0 0,8 12-15,2 16 41,-5 0 6,-4-21 4,0 0 1,0-1-1,0 1 1,1-1 0,0 1-1,0-1 1,1 0-1,0 1 1,0-1-1,0-1 1,1 1-1,5 6 1,-3-7 1,0 0 0,1-1 0,-1 0 0,1-1-1,0 1 1,0-1 0,1 0 0,-1-1 0,1 0 0,-1 0 0,1-1 0,0 0 0,-1 0 0,12-1 0,-11 0-34,37-2 20,-42 2-21,0-1 0,-1 0 0,1 1 0,-1-1 0,1 0 0,0 0 0,-1 0 0,0-1 0,1 1 0,-1-1 0,0 1-1,0-1 1,0 0 0,3-2 0,4-7-1,-3 5-2,-1 0 0,0 0-1,0 0 1,-1-1 0,1 1 0,-1-1 0,-1 0 0,1 0-1,-1-1 1,-1 1 0,1-1 0,-1 1 0,1-15 0,-2 15-9,-1 0 0,0 0 0,0 0 1,-1 0-1,0 0 0,0 0 0,-3-7 0,3 11 4,0 0 0,0 1-1,0-1 1,0 0-1,-1 1 1,1-1-1,-1 1 1,1-1-1,-1 1 1,0 0-1,0-1 1,0 1-1,-1 0 1,1 1-1,0-1 1,-1 0 0,1 1-1,-6-3 1,7 3-2,-1 0 1,0 0-1,0 1 1,0-1 0,0 1-1,0-1 1,1 1-1,-1 0 1,0 0 0,0 0-1,0 0 1,0 0-1,-3 0 1,3 1 5,0 1 0,0-1 0,0 0 0,0 1 1,0-1-1,0 1 0,0 0 0,1 0 0,-1-1 0,-1 5 0,-20 14 16,21-18-10,-1 0 0,1-1 0,-1 1 1,1 0-1,0 1 0,0-1 0,0 0 0,0 1 0,0-1 0,1 1 0,-1-1 0,1 1 1,-1 0-1,1-1 0,-1 4 0,0 3 10,0-1 0,1 1 1,0-1-1,0 1 0,1-1 0,0 1 0,0 0 1,1-1-1,0 1 0,0-1 0,1 1 0,1-1 1,-1 0-1,1 0 0,0 0 0,1 0 0,0 0 1,0-1-1,1 0 0,7 9 0,-4-6-6,-6-7 5,0 0 1,0 0-1,1-1 1,-1 1 0,1-1-1,-1 1 1,1-1-1,0 0 1,0 0 0,0 0-1,0 0 1,0-1-1,4 2 1,8 3 32,-14-5-36,1 0-1,0-1 0,0 1 1,0 0-1,0 0 1,0-1-1,0 1 1,0-1-1,0 0 0,0 0 1,0 0-1,0 0 1,0 0-1,0 0 1,0 0-1,0 0 0,0-1 1,3 0-1,18-8 54,-17 8-46,-1-1 0,1 0 0,-1 0-1,0 0 1,0-1 0,0 0 0,0 0-1,0 0 1,0 0 0,-1-1 0,0 0 0,0 0-1,0 0 1,5-7 0,5-8 28,79-129 135,-51 82-165,-42 64-13,1 1 0,0 0-1,0-1 1,0 1 0,0 0 0,0 0-1,0 0 1,1 0 0,-1 0 0,0 0-1,1 0 1,-1 0 0,0 1 0,1-1-1,-1 0 1,3 0 0,-4 1 0,1 0 0,0 0 1,0 0-1,0 0 0,0 0 1,0 1-1,-1-1 0,1 0 1,0 0-1,0 1 0,0-1 1,-1 1-1,1-1 0,0 0 1,0 1-1,-1-1 0,1 1 1,0 0-1,-1-1 0,1 1 1,0 0-1,2 4 7,1 0 0,-1 1 0,-1-1 0,1 1 0,-1-1 0,2 8 0,-1-5 15,0 1 0,-1-1 0,0 1 0,-1-1 0,0 1 0,0 0 1,-1-1-1,0 1 0,-1 0 0,-1 9 0,1-16-1,1-1-1,-1 1 0,0-1 1,1 1-1,-1-1 1,0 1-1,0-1 1,0 1-1,0-1 1,-2 2-1,-2-3 142,6-12-105,2 2-47,1 1-1,9-18 0,-3 6-50,-8 17 37,0 1 0,1-1-1,-1 1 1,0 0 0,1 0 0,0 0-1,0 0 1,0 1 0,0-1-1,0 1 1,1 0 0,-1 0 0,1 0-1,-1 0 1,1 0 0,0 1 0,-1 0-1,1 0 1,0 0 0,0 0-1,5 0 1,-7 1 5,-1 0-1,0 0 0,1 0 1,-1 1-1,0-1 1,0 0-1,0 1 1,1-1-1,-1 1 0,0-1 1,0 1-1,0 0 1,0-1-1,0 1 0,0 0 1,0 0-1,0 0 1,0 0-1,0 0 1,1 1-1,0 2 9,0-1-1,0 1 1,-1-1 0,1 1-1,-1-1 1,2 8 0,-1 3 30,0 0 0,-1 25 0,0-29 99,0-13 75,4-13-154,9-19-51,-9 18-9,2 1 0,0 0 0,0 0 1,2 1-1,0 0 0,12-16 1,-16 26-6,19-19-16,-24 23 21,1 1 0,-1 0 0,1-1 0,-1 1 0,1 0 0,-1 0 0,1-1 0,-1 1 0,1 0 0,0 0 0,-1 0 0,1 0 0,-1 0 0,1 0 0,0-1 0,-1 2 0,1-1 0,0 0 0,-1 0 0,1 0 0,-1 0 0,1 0 0,0 0 0,-1 1 0,1-1 0,-1 0 0,1 0 0,-1 1 0,1-1 0,-1 0 0,1 1 0,-1-1 0,1 1 0,-1-1 0,1 1 0,-1-1 0,0 1 0,1-1 0,-1 1 0,0-1 0,1 1 0,-1-1 0,0 1 0,0 0 0,1-1 0,-1 2 0,11 22 37,-6-15-19,-1 1 0,0 0 0,-1 0 0,3 11 0,-3-4 3,-3-13-1,1 1-1,0 0 0,0 0 0,0-1 0,4 9 1,-4-12-13,-1 1 0,1-1 0,0 0 0,0 0 0,0 0 0,0 0 0,0 0 0,0 0 0,0 0 0,0 0 0,0-1 0,0 1 0,1 0 0,-1-1 1,0 1-1,0 0 0,1-1 0,-1 0 0,0 1 0,1-1 0,-1 0 0,0 0 0,1 0 0,2 0 0,3-1-8,-1 0 0,1-1 0,0 1 0,-1-2 0,0 1-1,0-1 1,1 0 0,-1 0 0,-1 0 0,1-1 0,-1 0 0,9-8 0,27-15-17,-27 19 3,0 2 0,0 0 0,1 1 0,0 0 0,0 1 0,24-3 0,-8 3-13,38-1 1,-68 7 35,-7 3 13,-15 8 34,2-2-20,13-6-30,1-1 1,0 1-1,1 0 1,-1 0-1,1 1 1,0 0-1,0-1 1,1 1-1,0 0 0,0 1 1,0-1-1,1 0 1,-1 1-1,2 0 1,-1-1-1,1 1 1,0 0-1,0 0 1,1 0-1,0 10 0,1-13 6,-1-1 0,1 0-1,0 1 1,0-1 0,1 0-1,-1 0 1,0 0 0,1 0-1,2 4 1,-3-6-10,-1-1 0,0 1 0,1-1 0,-1 1 1,1-1-1,-1 1 0,1-1 0,-1 1 0,1-1 0,-1 1 0,1-1 1,-1 0-1,1 1 0,-1-1 0,1 0 0,0 0 0,-1 1 0,1-1 1,0 0-1,-1 0 0,1 0 0,-1 0 0,1 0 0,0 0 0,-1 0 1,1 0-1,0 0 0,-1 0 0,1 0 0,0 0 0,-1 0 0,1-1 1,0 1-1,-1 0 0,1 0 0,-1-1 0,1 1 0,-1 0 0,1-1 1,-1 1-1,1-1 0,-1 1 0,1-1 0,-1 1 0,1-1 1,-1 1-1,0-1 0,1 1 0,-1-1 0,0 1 0,1-1 0,-1 0 1,0 1-1,1-2 0,9-17 2,0 0 1,0 0-1,-2-1 1,-1 0 0,7-29-1,-11 34-15,-1 6-22,2 23 7,5 30-10,3 15-5,-7-40 13,-5-17 29,0 0 0,1 1 0,-1-1-1,0 0 1,1 0 0,0 1 0,0-1 0,-1 0 0,1 0 0,0 0 0,1 0-1,-1 0 1,0 0 0,0 0 0,1 0 0,-1-1 0,1 1 0,0 0 0,0-1 0,-1 0-1,1 1 1,3 1 0,-2-2 2,0 0 1,0-1-1,1 1 0,-1 0 0,0-1 1,0 0-1,0 0 0,0 0 1,1 0-1,-1 0 0,0-1 0,0 1 1,0-1-1,4-1 0,-1-1-4,0 1 0,0-1 1,-1 0-1,1-1 0,-1 1 0,8-8 0,2-3-11,0-2 0,-1 1-1,13-21 1,-24 32 11,13-17-14,-1 0 1,-1-1-1,-1 0 1,16-38-1,-26 54 12,75-238-106,-70 212 74,-2 1 0,-1-1 0,-2 0 0,-1-1 0,-5-61 0,2 71-6,2 18 23,-1 0 0,0 0 0,-1-1 1,1 2-1,-1-1 0,0 0 0,0 0 1,-1 0-1,1 0 0,-3-5 1,2 9-24,-6-9-145,8 10 185,-1 0-1,1 0 0,0 0 1,-1 0-1,1 0 0,0 0 1,-1 0-1,1 0 0,0 0 1,-1 0-1,1 0 0,0 0 1,0 0-1,-1 1 0,1-1 1,0 0-1,-1 0 0,1 0 1,0 0-1,0 1 0,-1-1 1,1 0-1,0 0 0,0 1 1,-1-1-1,1 0 0,0 1 1,0-1-1,0 0 0,0 0 1,-1 1-1,1-1 0,0 0 1,0 1-1,0-1 0,0 0 1,0 1-1,0-1 0,0 0 1,0 1-1,0-1 1,0 1-1,-5 22-31,1 0 0,1 1 1,1-1-1,1 25 0,-1 12-24,-13 225 1,15-254 93,1 0 0,1 0 0,11 49 0,-11-73-16,0 0 0,1 0 0,0 0 1,0-1-1,1 0 0,6 9 0,12 25 92,-20-36-93,0 0-1,0-1 0,1 1 0,-1 0 1,1-1-1,0 1 0,0-1 1,0 0-1,0 0 0,1 0 1,5 3-1,-7-4-19,0-1 1,0 0-1,-1 0 1,1 0-1,0 0 0,0 0 1,1-1-1,-1 1 0,0-1 1,0 1-1,0-1 1,0 0-1,0 1 0,1-1 1,-1-1-1,0 1 1,0 0-1,0 0 0,1-1 1,-1 1-1,0-1 1,0 0-1,0 1 0,0-1 1,2-2-1,5-3 17,0-1 0,0-1 0,-1 0-1,0 0 1,-1 0 0,9-13 0,34-61 28,-17 25-75,-30 50 21,0-1 0,-1 1 0,0 0 0,2-14 0,-3 21-137,-4 15 148,0 1 0,-8 20 0,7-23 9,0 0 0,1 1-1,1-1 1,-2 17 0,0 64 78,3-92-82,1 0 0,0 0-1,0 0 1,1 0 0,-1 0 0,0 0 0,1 0 0,-1 0-1,1 0 1,-1-1 0,1 1 0,0 0 0,0 0 0,0 0 0,0-1-1,0 1 1,3 2 0,-3-3 1,0 0 0,1 0-1,-1-1 1,1 1 0,-1-1-1,1 1 1,-1-1 0,1 0 0,-1 0-1,1 1 1,-1-1 0,1 0 0,-1 0-1,1 0 1,-1-1 0,1 1-1,-1 0 1,1-1 0,-1 1 0,1-1-1,-1 1 1,1-1 0,1 0-1,34-17 37,-1-2-1,53-36 1,-8 3-11,-80 52-32,20-12-4,0 1 0,1 1-1,45-17 1,-52 22 4,9-3 0,-23 8 0,0 1 0,0 0 0,-1 0 0,1-1 0,0 1 0,0 0 0,0 0 0,0 0 0,-1 0 0,1 0 0,0 0 0,0 0 0,0 0 0,0 0 0,-1 1 0,1-1 0,0 0 0,0 0 0,-1 1 0,1-1 0,1 1 0,-2-1 1,0 1 0,0-1 0,0 0-1,0 1 1,1-1 0,-1 0 0,0 1 0,0-1-1,0 0 1,0 1 0,0-1 0,0 1 0,0-1 0,0 0-1,0 1 1,0-1 0,0 0 0,-1 1 0,1-1-1,0 1 1,0-1 0,0 0 0,0 1 0,0-1 0,-1 0-1,1 1 1,0-1 0,0 0 0,-1 0 0,1 1-1,0-1 1,0 0 0,-1 0 0,0 1 0,-12 10 42,10-9-36,-91 63 81,72-50-40,-28 26 1,37-30-21,4-3-7,0 1 0,0 0-1,1 1 1,0 0 0,-10 16-1,15-21-10,0 1 0,0 0 0,0 0 0,1-1 0,0 2 1,0-1-1,1 0 0,-1 0 0,1 0 0,1 1 0,-1-1 0,1 12 0,1-17-6,-1 1 1,0-1-1,1 0 1,-1 0-1,1 0 1,-1 0-1,1 0 0,-1 0 1,1 0-1,0 0 1,0 0-1,-1 0 1,1-1-1,0 1 1,0 0-1,0 0 1,0-1-1,0 1 0,0 0 1,0-1-1,0 1 1,0-1-1,0 0 1,2 1-1,29 5 51,-27-5-44,27-1 53,1 0 0,0-2 0,0-2 0,59-14 0,-39 8 5,-40 8-45,-1 0 0,1-1 0,-1-1 0,0 0 0,0-1 0,0 0 0,-1 0 0,13-9 0,-24 14-55,0 0 1,1 0-1,-1 0 0,0 0 0,1 0 0,-1 0 0,0-1 0,1 1 0,-1 0 0,0 0 0,1 0 0,-1-1 0,0 1 0,0 0 0,1 0 0,-1-1 0,0 1 0,0 0 0,1-1 0,-1 1 0,0 0 0,0-1 1,0 1-1,0 0 0,0-1 0,1 1 0,-1 0 0,0-1 0,0 1 0,0 0 0,0-1 0,0 1 0,0-1 0,0 1 0,0 0 0,0-1 0,0 1 0,0 0 0,-1-1 0,1 1 0,0 0 0,0-1 0,0 0 0,-3-6-3661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12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121 327 6520,'0'0'9502,"-10"-2"-9203,-3-2-199,8 2-37,-1 0 1,1 1 0,-1 0 0,0 0 0,1 0 0,-11 1-1,15 0-20,-1 1 0,1-1-1,-1 1 1,1-1-1,0 1 1,-1 0-1,1 0 1,0 0 0,0 0-1,0 0 1,0 0-1,-1 0 1,1 0 0,0 0-1,1 0 1,-1 0-1,0 1 1,0-1-1,1 0 1,-1 1 0,0-1-1,1 1 1,-1-1-1,1 2 1,-2 2 40,1-1 0,0 1 0,0-1 0,0 1 0,0-1 0,1 1-1,0 6 1,0-11-71,0 0-1,0 1 1,0-1-1,-1 1 0,1-1 1,0 1-1,0-1 1,0 0-1,0 1 0,0-1 1,0 1-1,1-1 1,-1 1-1,0-1 0,0 0 1,0 1-1,0-1 1,0 0-1,1 1 0,-1-1 1,0 1-1,0-1 1,1 0-1,-1 1 0,0-1 1,0 0-1,1 0 0,-1 1 1,0-1-1,1 0 1,-1 0-1,1 1 0,-1-1 1,0 0-1,1 0 1,-1 0-1,0 0 0,1 1 1,-1-1-1,1 0 1,-1 0-1,1 0 0,-1 0 1,0 0-1,1 0 1,-1 0-1,1 0 0,-1 0 1,1-1-1,-1 1 1,0 0-1,1 0 0,-1 0 1,1 0-1,-1 0 1,0-1-1,1 1 0,-1 0 1,0 0-1,1-1 0,-1 1 1,0 0-1,1-1 1,19-22 415,-19 21-388,2-1 20,-1-1-1,0 1 0,0-1 0,0 0 0,0 1 1,-1-1-1,0 0 0,2-8 0,-2 10-18,-1 0 0,0 0 0,0 0 0,0 0 0,0 0 0,0 0 0,0 0 0,-1 0 0,1 0 0,-1 0 0,1 0 0,-1 0 0,0 1-1,1-1 1,-1 0 0,0 0 0,0 1 0,-1-1 0,1 0 0,-2-1 0,3 2-29,-1 1-1,1-1 1,-1 1 0,1 0-1,-1-1 1,0 1 0,1 0-1,-1-1 1,0 1 0,1 0-1,-1 0 1,0-1 0,1 1-1,-1 0 1,0 0 0,1 0-1,-1 0 1,0 0 0,0 0-1,1 0 1,-1 0 0,0 0-1,1 1 1,-1-1 0,0 0-1,1 0 1,-1 0 0,0 1-1,1-1 1,-1 0 0,0 1-1,1-1 1,-1 1 0,1-1-1,-1 1 1,1-1 0,-1 1-1,1-1 1,-1 1 0,1-1-1,0 1 1,-1 0 0,0 1-1,-14 28 144,15-30-148,-1 3 8,0 0-1,0 0 1,0 0-1,1 0 1,0-1-1,-1 1 1,1 0-1,0 0 1,0 0-1,1 0 1,-1 0-1,1 0 1,-1 0-1,1 0 1,0 0-1,0 0 1,0-1-1,0 1 1,1 0-1,-1-1 1,1 1-1,0-1 1,-1 0-1,1 1 1,0-1-1,0 0 1,1 0-1,-1 0 1,0 0-1,1-1 1,-1 1-1,4 1 1,-5-3-4,0 0 0,0 0-1,0 0 1,0 0 0,0 0 0,-1-1 0,1 1 0,0 0 0,0 0 0,0-1 0,0 1 0,0 0 0,0-1 0,-1 1 0,1-1 0,0 1 0,0-1-1,-1 0 1,1 1 0,0-1 0,-1 0 0,1 1 0,0-1 0,-1 0 0,1 0 0,-1 0 0,0 1 0,1-1 0,-1 0 0,1 0 0,-1 0 0,0 0 0,0 0-1,0-1 1,2-1 21,-1-1-1,0 0 0,0 0 0,0 0 0,-1 0 0,0-7 0,0 5 31,-1-1-1,-1 1 0,1-1 1,-4-9-1,4 15-45,1 0 0,-1-1-1,1 1 1,-1 0 0,0 0 0,1 0-1,-1-1 1,0 1 0,0 0 0,0 0-1,0 0 1,0 0 0,0 0 0,0 1-1,0-1 1,-1 0 0,1 0 0,0 1-1,0-1 1,-1 1 0,1-1 0,0 1-1,-1-1 1,1 1 0,-1 0 0,-1 0-1,2-1-1,-1 1 0,0 0 0,1 0-1,-1 0 1,1 1 0,-1-1 0,1 0 0,-1 1-1,1-1 1,-1 0 0,1 1 0,-1 0 0,1-1-1,-1 1 1,1 0 0,0 0 0,-1 0 0,1 0-1,0 0 1,0 0 0,0 0 0,0 0-1,0 0 1,0 1 0,-1 1 0,0 1 1,1 0 0,0 0 1,0 0-1,0 0 0,1 0 1,-1 0-1,1 0 0,0 6 1,1-5 5,1-7 39,3-11 59,-2 5-162,24-17-35,-23 21 100,0 0-1,0 0 1,1 0-1,-1 1 0,8-5 1,-4 5 30,0 0 0,0 1 0,15-3 1,3-1 67,-13 4-47,1 0 0,-1 0 0,1 2 0,0 0 0,-1 0 0,15 3 0,27 0 96,1-5-41,61-11 1,-15 1 25,-52 8-93,93-11 105,-112 12-114,34 1 0,16-1 42,287-41 72,-173 30-165,8 10 94,-129 4 164,-73 0-87,-17 0-74,6-1-76,1-1-1,0 0 0,0 0 1,0 0-1,-13-7 0,-10-1 37,8 2 21,1-1 0,1-1 0,-33-19 0,29 14-53,16 11 2,-1 0 1,1 0-1,0 1 0,-1 0 1,-17-1-1,14 2 50,1-1-1,-20-6 0,27 7-33,3 0-24,1 1-1,-1 0 0,0 1 1,1-1-1,-1 0 0,0 1 0,-5-1 1,35 14-1,-2-6-18,0 0-1,32 4 1,11 3 0,28 3 26,-48-10-7,-31-6 8,-15-1-22,0 0 0,0 0-1,0 0 1,0 0 0,0 0 0,0 1 0,0-1-1,0 1 1,0-1 0,0 1 0,3 1-1,3 1 86,-8 0-13,-6 4-54,-9 12 21,-2 0 1,0-2-1,-39 30 0,31-26-1,14-13-39,1 1 0,0 1-1,1 0 1,0 0 0,0 0 0,1 1 0,1 1 0,0-1 0,-10 22-1,15-27-3,0-1 0,0 0 0,1 1 0,0-1 0,0 1-1,0 5 1,0-5 6,0 2-28,14-11-26,2-7-225,0 0 0,-1-1 0,21-20 0,-22 20-2536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31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13864,'0'0'2032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31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0 124 9440,'0'0'704,"73"10"-312,-13-8-40,13-2-8,0-2-80,-7-6 0,-3 2 144,-9-6 8,-6-2-40,-11 2 0,-13-1-152,-6-9 8,0-2-96,-12 2 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32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11152,'0'0'0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38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0 834 4120,'0'0'11512,"10"-8"-10976,4-4-383,1-1 339,0 0 1,1 0-1,1 2 1,0 0-1,27-13 0,-43 24-431,1-1-1,-1 0 0,0 1 1,1 0-1,-1-1 0,1 1 1,-1 0-1,0-1 0,1 1 1,-1 0-1,1 0 0,-1 0 1,1 0-1,-1 1 0,1-1 1,-1 0-1,1 1 0,-1-1 0,0 1 1,1-1-1,-1 1 0,0 0 1,1-1-1,-1 1 0,0 0 1,0 0-1,0 0 0,0 0 1,0 0-1,0 0 0,0 0 1,2 2-1,-1 3 28,1 0 0,-1 1 0,0-1 0,0 1 0,-1-1 0,2 10 0,4 60 182,-6-55-181,1 0 0,0 1 0,2-1 1,1 0-1,10 31 0,-12-47-53,0 0 0,1 0-1,-1 0 1,1-1 0,0 1 0,8 6-1,4 5 81,-15-15-104,0 0 0,0-1 0,0 1 0,0 0 0,1 0 0,-1 0 0,0-1 0,1 1 0,-1-1 0,1 1 0,-1-1-1,0 0 1,1 1 0,-1-1 0,1 0 0,-1 0 0,1 0 0,-1 0 0,1 0 0,-1 0 0,1-1 0,2 0 0,-1 1 5,0-1-1,0 0 1,0 0-1,0-1 0,-1 1 1,1-1-1,0 1 0,-1-1 1,1 0-1,2-2 1,3-5 10,-1-1 1,1 0 0,-2 0 0,1-1 0,-2 0 0,1 0-1,-1 0 1,-1-1 0,0 0 0,-1 1 0,0-1 0,1-13-1,0-4 62,-2-1 0,-1 1 0,-4-53 0,-4 43 66,5 32-30,0 0 0,1-1 0,-1-12 0,18 19 81,83 10-43,-76-6-126,0 0 0,0-1 0,1-2 0,-1 0 1,25-4-1,0 1 43,-36 3-51,1-1-1,21-3 0,-31 4-19,0-1-1,0 0 1,-1 0-1,1 0 1,0 0-1,-1 0 0,1 0 1,-1-1-1,1 1 1,-1-1-1,0 1 0,0-1 1,0 0-1,0 0 1,0 0-1,0 0 0,2-3 1,-17 83 380,7-46-350,-4 38 0,9-57-23,1 1 0,0-1 0,1 0 1,0 1-1,6 21 0,-6-31-4,0 1 1,1-1-1,-1 0 0,1 0 1,0 0-1,0-1 0,0 1 1,1 0-1,-1-1 0,1 1 1,0-1-1,0 0 0,0 0 1,0 0-1,1 0 0,-1-1 1,1 1-1,0-1 0,-1 0 1,1 0-1,0 0 0,0-1 1,0 1-1,1-1 0,-1 0 1,0 0-1,0-1 0,1 1 1,-1-1-1,0 0 0,1 0 1,-1 0-1,0 0 0,1-1 1,-1 0-1,0 0 0,0 0 1,1-1-1,3-1 0,1-2 13,-2-1-1,1 1 1,-1-1 0,0-1-1,0 1 1,0-1 0,-1-1-1,0 1 1,-1-1 0,1 0-1,-1 0 1,-1 0-1,6-16 1,2-9 95,-2 0 0,9-48 1,-11 43-2,-6 29-64,-2 5-19,1 1 0,0-1 0,0 0 0,0 0 0,0 1 0,0-1 0,1 0 0,0 1 0,3-6 0,-4 9-22,-1 0 0,0-1-1,1 1 1,-1 0 0,0 0 0,1 0 0,-1 0-1,0 0 1,1-1 0,-1 1 0,1 0-1,-1 0 1,0 0 0,1 0 0,-1 0 0,1 0-1,-1 0 1,0 1 0,1-1 0,-1 0 0,0 0-1,1 0 1,-1 0 0,0 0 0,1 0-1,-1 1 1,0-1 0,1 0 0,-1 0 0,0 1-1,1-1 1,-1 0 0,1 1 0,12 13 28,-10-10 2,9 11-29,-1 1 1,0 0 0,-1 1-1,-1 0 1,-1 0-1,0 1 1,-1 0 0,-1 0-1,-1 1 1,0 0-1,-2 0 1,2 20-1,-7-5-7,-1-12 7,3-21-11,-1 0-1,1 0 1,0 0-1,-1-1 1,1 1-1,-1 0 1,1 0-1,-1-1 1,1 1-1,-1 0 1,0-1-1,1 1 1,-1-1-1,0 1 1,1-1-1,-1 1 1,0-1-1,0 1 1,0-1-1,1 0 1,-1 1-1,0-1 1,0 0-1,0 0 1,0 0-1,0 0 0,1 0 1,-1 0-1,-1 0 1,-26 1 55,-10-12 33,31 8-75,0 1 0,0 0 0,0 0 0,0 1 1,-12-1-1,18 2-18,-7 0-16,10 2-14,11 6-27,-8-3 53,0-1-1,0-1 1,1 1 0,-1-1-1,1 0 1,0 0-1,0 0 1,0-1 0,0 0-1,0 0 1,0-1-1,1 0 1,-1 0 0,1 0-1,-1-1 1,0 0 0,1 0-1,7-2 1,-3 1-5,-1-1 1,0 0-1,1 0 1,-1-1-1,0-1 1,0 0-1,-1 0 1,1-1-1,-1 0 1,14-10-1,-8 1 11,0-1 1,-1 0-1,-1-1 0,0-1 0,-2 0 0,20-36 0,-15 25 17,-12 21-9,1 0 0,0 0 0,7-9-1,-10 14-6,0 1 0,-1-1-1,1 1 1,0 0-1,-1-1 1,1 1 0,0 0-1,0 0 1,0 0-1,0 0 1,0 1 0,1-1-1,-1 0 1,0 1-1,0 0 1,4-1-1,-2 1 5,0 1-1,0-1 1,0 1-1,-1 0 1,1 0-1,0 1 1,-1-1-1,1 1 1,-1 0-1,1-1 1,-1 2-1,0-1 1,0 0-1,0 1 1,5 4-1,3 5 4,1 1-1,11 19 0,-4-7 5,-12-17-9,-1 0 0,2-1 0,-1 0 1,1 0-1,15 10 0,-23-21 5,0 1 0,-1 0 1,0 0-1,1 0 0,-1 0 0,0 0 0,-2-3 0,-72-94 110,73 96-112,-1 1 0,0-1 1,0 1-1,0 0 0,0-1 0,0 1 0,-1 1 0,1-1 0,-1 0 1,0 1-1,0 0 0,0 0 0,0 0 0,0 0 0,0 1 0,0-1 0,-1 1 1,1 0-1,0 0 0,-1 1 0,1-1 0,-1 1 0,1 0 0,-1 1 1,1-1-1,-1 1 0,1-1 0,0 1 0,-1 1 0,-4 1 0,6-1-8,0-1-1,0 1 1,0 0-1,0 0 1,1 1-1,-1-1 1,1 1-1,0-1 1,-1 1-1,1 0 1,0-1-1,1 1 1,-1 0-1,0 0 1,1 1-1,0-1 1,-2 7-1,0 1-12,0 0 0,1 0 0,-2 24-1,5-22 7,0 1 0,1 0 0,0 0 0,1-1 0,1 0 0,0 1 0,0-1 0,2 0 0,11 21 0,-11-26 10,0 0 0,0-1-1,1 1 1,0-1 0,0-1 0,1 1-1,11 6 1,-4-2 0,-8-6 1,0-1 0,0 0 0,0 0-1,1 0 1,0-1 0,0-1-1,12 4 1,-4-3 13,1 0 0,26 1 0,-26-4-7,-1 0 0,0-1 0,1-1 0,-1 0 0,0-1 0,0-1 0,0 0-1,-1-2 1,1 1 0,-1-2 0,-1 0 0,1-1 0,-1 0 0,-1-1 0,1-1 0,-1 0 0,14-15 0,-19 17-6,31-34 30,-37 39-31,0 1 0,-1-1 0,1 1 0,-1-1 1,1 1-1,-1-1 0,0 0 0,0 1 0,0-1 1,-1 0-1,1 0 0,0 0 0,-1 0 0,0 0 1,0-5-1,0 7-1,0 1 0,0-1 0,-1 1 0,1-1 1,0 1-1,0-1 0,0 1 0,-1 0 0,1-1 1,0 1-1,-1-1 0,1 1 0,0 0 0,-1-1 0,1 1 1,0 0-1,-1-1 0,1 1 0,-1 0 0,1 0 0,-1-1 1,1 1-1,0 0 0,-1 0 0,1 0 0,-1 0 0,1-1 1,-1 1-1,1 0 0,-1 0 0,1 0 0,-1 0 1,1 0-1,-1 0 0,1 0 0,-1 1 0,1-1 0,-1 0 1,1 0-1,-1 0 0,1 0 0,-1 1 0,1-1 0,0 0 1,-1 0-1,1 1 0,-1-1 0,1 0 0,-1 1 0,-21 17 21,19-14-17,0 1 0,1-1 0,-1 1 0,1 0 1,0 0-1,0 0 0,0 0 0,1 0 0,-1 1 0,1-1 1,1 0-1,-1 1 0,1-1 0,0 0 0,0 1 0,0-1 0,1 0 1,0 1-1,0-1 0,0 0 0,1 0 0,3 7 0,-5-10-5,1-1 0,0 0-1,1 0 1,-1 1 0,0-1-1,0 0 1,0 0 0,1 0-1,-1-1 1,0 1 0,1 0-1,-1 0 1,1-1 0,-1 1-1,1-1 1,-1 1 0,1-1-1,0 0 1,-1 1 0,1-1-1,-1 0 1,1 0 0,0 0-1,-1 0 1,1 0 0,-1-1-1,1 1 1,0 0 0,-1-1-1,1 1 1,-1-1 0,1 0-1,-1 1 1,0-1 0,1 0-1,-1 0 1,0 0 0,1 0-1,-1 0 1,0 0 0,0 0-1,0-1 1,1 0 0,1-2-3,-1 0 1,0 0-1,0 0 1,0 0 0,-1-1-1,1 1 1,-1 0-1,0-1 1,0 1-1,-1-1 1,1 0 0,-1 1-1,0-1 1,0 1-1,0-1 1,-1 1-1,0-1 1,0 1-1,0-1 1,0 1 0,-1 0-1,1-1 1,-1 1-1,0 0 1,-1 0-1,1 0 1,-1 1 0,1-1-1,-1 0 1,0 1-1,-1 0 1,1 0-1,0 0 1,-7-4-1,3 3-4,-1-2 10,-1 1 0,0 0-1,-16-5 1,23 9-2,0 0 1,0 1-1,1-1 1,-1 1-1,0-1 1,0 1-1,0 0 1,1 0-1,-1 0 1,0 0-1,0 0 1,0 0-1,0 0 1,1 1-1,-1-1 1,0 1-1,0-1 1,1 1-1,-1 0 1,0 0-1,1-1 1,-1 1-1,1 0 1,-1 1-1,1-1 1,-1 0-1,-1 3 1,2-3-3,1 0-1,0 0 1,-1 0 0,1 0 0,0 0-1,0 0 1,0 0 0,0 0 0,0 0-1,0 0 1,0 0 0,0 0 0,0 0 0,0 0-1,0 0 1,1 0 0,-1 0 0,0-1-1,1 1 1,-1 0 0,1 0 0,-1 0-1,1 0 1,0 0 0,-1-1 0,1 1-1,0 0 1,0 1 0,24 19-46,-19-17 40,1 0 0,0-1 0,0 0 1,0 0-1,0-1 0,0 0 0,1 0 0,-1 0 0,1-1 0,-1 0 0,1-1 0,-1 0 1,1 0-1,-1-1 0,1 1 0,-1-2 0,1 1 0,-1-1 0,0 0 0,0-1 0,0 1 1,0-1-1,9-6 0,108-86-12,-119 89 26,1 0-1,-1 0 1,0 0 0,-1-1-1,7-11 1,-7 10 8,1 0 0,0 1 0,0 0 0,7-7 0,-11 12-5,1 0 1,-1 0 0,1 0-1,-1-1 1,0 1 0,1 0-1,-1 0 1,1-4 0,-2 4 3,1 0 0,0 0 0,0-1 1,0 1-1,0 0 0,1 0 0,-1 0 1,2-2-1,-2 5-9,0-1-1,0 0 1,0 0 0,0 1 0,0-1 0,-1 1-1,1-1 1,0 1 0,0-1 0,-1 1 0,1-1 0,0 1-1,0-1 1,-1 1 0,1 0 0,-1 0 0,1-1-1,-1 1 1,1 0 0,-1 0 0,1 0 0,-1-1 0,0 1-1,1 2 1,15 27 31,-11-16-22,0 0 0,-1 0 0,-1 0 0,0 0 0,-1 1 0,-1-1 1,0 1-1,-1 0 0,0-1 0,-1 1 0,-5 21 0,5-32-10,0 0 0,0 0 0,0 0 0,-1 1 1,1-2-1,-1 1 0,0 0 0,-1 0 0,1-1 0,-1 1 0,1-1 0,-1 0 0,0 1 0,0-1 0,0-1 0,-1 1 1,1 0-1,-1-1 0,0 0 0,1 0 0,-1 0 0,0 0 0,0 0 0,0-1 0,0 0 0,0 0 0,-1 0 0,1 0 1,0-1-1,-1 0 0,1 0 0,0 0 0,0 0 0,-1 0 0,1-1 0,0 0 0,0 0 0,-1 0 0,1 0 1,0-1-1,0 0 0,1 0 0,-1 0 0,0 0 0,-4-4 0,-2 1-20,9 5 14,1 0-1,-1 0 1,0-1 0,0 1-1,0 0 1,1-1-1,-1 1 1,0-1-1,1 1 1,-1-1-1,0 1 1,1-1 0,-1 1-1,1-1 1,-1 1-1,1-1 1,-1 0-1,1 1 1,-1-1-1,1 0 1,-1 0-1,1-1 1,1 4-3,1-1 1,-1 0-1,1 1 0,0-1 0,0 0 0,0 0 1,0 0-1,0-1 0,0 1 0,0 0 1,3 0-1,1 1-1,37 16 15,-17-6-33,1-1 0,49 11 0,-68-20 22,1 0 1,1-1 0,-1 0 0,0-1 0,0 0 0,0-1 0,0 1 0,0-2 0,0 1 0,0-1 0,0-1 0,-1 0 0,10-4 0,-2-1 32,0-1 0,0-1 0,-1-1 1,0 0-1,21-21 0,58-73 268,-90 100-284,-1 1 23,0-1-1,0 0 1,0 0-1,0 0 0,3-10 1,7-14 242,-13 29-275,0 0-1,0 0 1,0 0-1,0 0 0,0 0 1,0 0-1,0 0 0,-1 0 1,1 0-1,0 0 1,0 0-1,0 0 0,0 0 1,0 0-1,0 0 0,0 0 1,0 0-1,0 0 1,-1 0-1,1 0 0,0 0 1,0 0-1,0 0 0,0 0 1,0 0-1,0-1 1,0 1-1,0 0 0,0 0 1,0 0-1,0 0 0,0 0 1,0 0-1,0 0 1,0 0-1,0 0 0,0 0 1,-1-1-1,1 1 0,0 0 1,0 0-1,0 0 1,0 0-1,0 0 0,0 0 1,0 0-1,0 0 0,1-1 1,-1 1-1,0 0 1,0 0-1,0 0 0,-9 10 139,-13 86 169,21-89-294,-1 1 0,1-1-1,1 1 1,-1 0 0,1-1 0,1 1 0,-1 0-1,1-1 1,1 1 0,-1-1 0,1 1 0,1-1-1,-1 0 1,1 0 0,0 0 0,9 13 0,-10-17-16,0-1 0,0 1 0,1-1 0,0 1 0,-1-1 0,1 0 0,0 0 0,0 0 0,0 0 0,0-1 0,0 1 0,1-1 0,-1 0 0,0 0 0,1 0 0,-1 0 0,1-1 0,-1 1 0,1-1 0,-1 0 0,1 0 0,-1 0 0,1 0 0,-1-1 0,1 0 0,-1 1 0,0-1 0,6-3 0,2 0-3,0 0-1,-1-1 1,1-1 0,-1 0 0,-1 0-1,1-1 1,12-11 0,-5 2 11,-1-1 0,0 0 0,-1-1-1,-1-1 1,-1 0 0,0-1 0,-2 0 0,0-1 0,-1 0 0,-2-1 0,0 0 0,7-33 0,-13 50-9,43-233-30,-38 189 15,-3-1 0,-3-94-1,-4 92 11,1 12 2,-11-67-1,1 77-57,12 32 45,1-1 0,-1 1 0,0 0 0,0-1 0,0 1 0,0-1 0,0 1 0,-1 0 0,1-1 0,-1 3 0,-2 9-17,-5 271-269,8-126 190,0-102 118,3 1 0,3-1 0,12 56 0,-9-75 70,22 54 0,-23-68-18,-6-18-37,1-1-1,0 0 1,0 0-1,0 0 1,0-1-1,1 1 1,5 4 0,1 1 41,-8-7-50,0 0 0,1-1-1,-1 1 1,1-1 0,-1 0 0,1 0 0,-1 0-1,1 0 1,0 0 0,-1-1 0,1 1 0,0-1-1,0 1 1,-1-1 0,1 0 0,0 0 0,0 0-1,0-1 1,-1 1 0,1-1 0,0 0 0,-1 1-1,1-1 1,0 0 0,-1 0 0,1-1 0,-1 1-1,1-1 1,3-2 0,84-88 177,-49 48-140,-2-6-50,-24 29 0,-13 19 0,-1 0 0,1 1 0,-1-1 0,1 1 0,0-1 0,0 1 0,-1-1 0,4 0 0,4 2 0,-5 13 0,-1 135 0,-3-119 0,1-15 0,0-1 0,5 25 0,-5-32 0,0-1 0,1 0 0,-1 0 0,1 0 0,0 0 0,1 0 0,-1 0 0,1-1 0,5 8 0,-7-11 0,0-1 0,0 1 0,0 0 0,0-1 0,1 1 0,-1-1 0,0 1 0,0-1 0,0 1 0,0-1 0,1 0 0,-1 0 0,0 1 0,0-1 0,1 0 0,-1 0 0,0-1 0,0 1 0,1 0 0,-1 0 0,0 0 0,0-1 0,1 1 0,1-2 0,32-16 0,-20 9 0,-12 8 0,-1 0 0,0 0 0,0 0 0,0 0 0,0 1 0,1-1 0,-1 1 0,0 0 0,1 0 0,-1-1 0,0 1 0,1 1 0,-1-1 0,0 0 0,0 1 0,1-1 0,-1 1 0,0-1 0,4 3 0,-3-1 0,0 0 0,0 0 0,0 0 0,0 1 0,0-1 0,0 1 0,-1 0 0,0 0 0,1 0 0,-1 0 0,2 4 0,0 1 0,0 0 0,-1 0 0,0 0 0,0 1 0,-1-1 0,0 1 0,0 0 0,-1-1 0,0 15 0,-3-7 0,0 0 0,-2-1 0,0 1 0,0-1 0,-14 28 0,5-9 0,-21 59 0,-32 81 0,51-141 0,-1 0 0,-40 60 0,41-71 0,13-17 0,-1 0 0,0 0 0,0-1 0,0 0 0,0 1 0,-1-1 0,0 0 0,1-1 0,-10 7 0,13-10-8,-1 0 0,1 0 0,-1 0 0,1 0 0,0 0 0,-1 0 0,1-1 0,-1 1 0,1 0 0,0 0 0,-1 0 0,1-1 0,0 1 0,-1 0 0,1-1 0,0 1 0,-1 0 0,1-1 0,0 1 0,0 0 0,-1-1 0,1 1 0,0 0 0,0-1 0,0 1 0,0-1 0,-1 1 0,1 0 0,0-1 0,0 1 0,0-1 0,0 1 0,0-1 0,0 1 0,0-1 0,-2-17-447,3-8 129,2 0-1,1 0 0,13-46 0,-9 43 82,-5 21 165,0 0-1,0 0 0,1 1 0,1-1 1,-1 1-1,1 0 0,0 0 1,0 1-1,1-1 0,0 1 0,0 0 1,10-6-1,-16 11 69,42-51-477,-35 45 460,0-1-1,-1 1 1,9-14 0,15-18-8,19-17 23,-24 27-6,27-25 0,94-82-52,104-91 125,-244 221-29,1 1 1,-1-1-1,-1 0 0,1 0 0,-1-1 0,6-9 1,-10 14-233,1 0 1,-1-1-1,0 1 0,0 0 1,-1 0-1,1-1 1,0 1-1,-1-1 1,1 1-1,-1 0 1,0-1-1,0 1 0,0-1 1,0 1-1,0-1 1,-1 1-1,1-1 1,-1 1-1,1 0 1,-1-1-1,0 1 0,0 0 1,-2-4-1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39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10952,'0'0'-24,"11"-3"164,16-4 171,0 2 1,1 0-1,-1 2 0,38 1 1,71 14 891,-8 1 130,-80-9-752,30 2 318,-70-6-739,0 0 1,0-1-1,-1 0 0,1-1 0,-1 1 0,1-1 0,11-5 0,-18 7-191,0-1 0,-1 1 0,1-1 0,0 1 0,0-1-1,-1 1 1,1-1 0,0 0 0,-1 1 0,1-1 0,-1 0 0,1 1 0,-1-1 0,1 0-1,-1 0 1,0 0 0,1 1 0,-1-1 0,0-2 0,1 2-1100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39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14568,'0'0'1608,"64"6"-969,-44-6-31,-6-4 0,-3 2-264,-9 2 320,-4 0-704,-4-4 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39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14368,'0'0'0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06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1 559 4120,'0'0'6702,"11"0"-6339,36-1 2,-42 0-290,-1 1 0,0-1 0,1-1-1,-1 1 1,0 0 0,0-1 0,0 0-1,0 0 1,0 0 0,0-1 0,-1 1-1,1-1 1,3-3 0,2-3 194,-1 0 0,14-21 0,-18 24-192,5-5 49,-1-1 0,-1 0 0,0-1 0,-1 0 0,0 0 1,-1 0-1,-1 0 0,0-1 0,0 0 0,-2 0 0,0 0 0,0 0 0,-1 0 1,-1 0-1,0 0 0,-5-27 0,5 40-104,0-1 0,-1 0 1,1 1-1,-1-1 0,1 1 1,-1-1-1,0 0 0,0 1 0,1-1 1,-1 1-1,0 0 0,-1-1 0,1 1 1,0 0-1,0 0 0,0-1 1,-1 1-1,1 0 0,-1 0 0,1 0 1,0 1-1,-1-1 0,0 0 1,1 1-1,-1-1 0,1 0 0,-1 1 1,0 0-1,0-1 0,1 1 0,-1 0 1,0 0-1,1 0 0,-1 0 1,0 0-1,1 1 0,-1-1 0,0 0 1,1 1-1,-1-1 0,0 1 1,1 0-1,-1 0 0,1-1 0,-1 1 1,1 0-1,-1 0 0,1 0 0,0 0 1,-1 1-1,1-1 0,0 0 1,0 0-1,-1 2 0,-1 3 5,0-1-1,0 0 1,1 1-1,0 0 1,0-1-1,0 1 0,1 0 1,0 0-1,-1 8 1,2 1 48,0-1 0,5 24 0,-3-25-38,4 19 178,17 53 0,-14-55-24,12 63 1,-12 21 80,-9-103-220,0 1 0,0 0 0,-1-1 1,-1 1-1,-5 21 0,-23 53 366,20-60-252,9-25-148,1 1-1,0-1 0,-1 0 0,1 0 0,-1 0 1,1 0-1,-1 0 0,0 0 0,1 0 1,-1 0-1,0 0 0,0 0 0,0 0 0,0-1 1,0 1-1,0 0 0,0 0 0,0-1 0,0 1 1,0-1-1,0 1 0,0-1 0,0 1 0,-2-1 1,1 0 5,0 0 0,0 0-1,0 0 1,0-1 0,0 1 0,1 0 0,-1-1 0,0 0 0,0 1 0,0-1 0,0 0 0,1 0 0,-4-2 0,0 0 16,1-1 0,-1 0 0,1 0 0,-1 0 1,1-1-1,0 1 0,1-1 0,-7-10 0,10 13-31,-1 0-1,0-1 1,0 1-1,1-1 1,0 1 0,-1-1-1,1 1 1,0-1-1,0 0 1,1 1-1,-1-1 1,0 1-1,1-1 1,-1 1-1,1 0 1,0-1-1,0 1 1,0-1-1,0 1 1,0 0-1,1 0 1,-1 0-1,1 0 1,-1 0 0,5-4-1,-2 2 0,1-1-1,0 1 1,0 0-1,0 0 1,1 1-1,-1-1 1,1 1 0,0 0-1,8-2 1,45-19 43,-44 17-8,1 0 0,0 1 0,26-6 0,-36 12-21,-1 0-1,1 0 1,-1 1-1,0-1 1,1 1-1,-1 0 1,0 1-1,0-1 1,0 1-1,0 0 0,0 0 1,5 4-1,31 10 20,-18-12 2,1-1 0,-1-1 1,32-1-1,-37-2 35,0-1 0,1-1-1,-1-1 1,33-11 0,-36 4-3,-15 10-67,1 0 0,-1 0 0,1 1 1,0-1-1,-1 0 0,1 1 0,0-1 0,0 0 1,-1 1-1,1-1 0,0 1 0,0-1 0,0 1 1,0 0-1,0-1 0,0 1 0,0 0 0,1-1 1,-2 1-7,0 0 0,0 0-1,0 0 1,0 0 0,0 0 0,1 0 0,-1 0 0,0 0 0,0 0 0,0 0 0,0 0 0,0-1 0,0 1 0,0 0 0,0 0 0,0 0 0,1 0 0,-1 0 0,0 0-1,0-1 1,0 1 0,0 0 0,0 0 0,0 0 0,0 0 0,0 0 0,0 0 0,0-1 0,0 1 0,0 0 0,0 0 0,0 0 0,0 0 0,0 0 0,0-1 0,0 1-1,-1 0 1,1 0 0,0 0 0,0 0 0,0 0 0,0 0 0,0 0 0,0-1 0,0 1 0,0 0 0,0 0 0,0 0 0,-1 0 0,1 0 0,0 0 0,0 0 0,0 0-1,0 0 1,0 0 0,0 0 0,-1 0 0,1-1 0,0 1 0,0 0 0,0 0 0,0 0 0,-12-6 46,8 6-44,0 1 0,-1-1 1,1 1-1,0 0 0,0 0 0,0 0 0,0 0 0,0 1 0,0 0 0,0 0 0,0 0 0,0 0 0,1 0 0,-1 1 0,1-1 0,0 1 1,0 0-1,0 0 0,0 1 0,0-1 0,0 0 0,-3 8 0,5-10 0,1 1 0,-1-1-1,0 0 1,1 1 0,-1-1 0,1 1 0,0-1 0,-1 1-1,1-1 1,0 1 0,0-1 0,0 1 0,0-1 0,0 1-1,0-1 1,1 1 0,-1-1 0,0 1 0,1-1-1,-1 1 1,1-1 0,0 0 0,-1 1 0,1-1 0,0 0-1,0 0 1,0 1 0,0-1 0,0 0 0,0 0-1,0 0 1,0 0 0,1 1 0,1 0 5,1 0-1,-1 0 1,0 0 0,1 0-1,-1 0 1,0-1 0,1 1-1,0-1 1,-1 0 0,1 0-1,5 0 1,-1-1 8,1 0 0,-1 0 0,0-1 0,0 0 0,10-3 0,-16 4-8,0-1 0,0 1 0,0-1 0,0 0 0,0 0-1,0 0 1,0 0 0,0 0 0,0 0 0,0 0-1,-1 0 1,1-1 0,0 1 0,-1-1 0,1 1 0,-1-1-1,0 0 1,1 0 0,-1 1 0,0-1 0,0 0 0,0 0-1,0 0 1,0-3 0,-1 2 0,0 1 1,0-1-1,0 1 1,0-1-1,-1 1 1,1 0-1,-1-1 1,1 1-1,-1-1 1,0 1-1,0 0 1,0 0-1,-1-1 1,1 1-1,0 0 1,-1 0-1,-2-2 1,-33-32 105,28 29-69,2 0-7,-9-6 19,15 13-45,16-4 12,-2-3-24,1 0 1,0 1 0,0 1 0,1 1 0,15-4 0,-8 3-1,33-14 1,-44 14 14,1 0 1,0 1-1,0 0 0,0 1 0,16-2 0,-26 5-10,-1 0 1,1-1-1,0 1 1,-1 0-1,1-1 1,-1 1-1,0-1 1,1 0-1,-1 1 1,1-1-1,-1 0 1,0 0-1,1 0 1,-1 0-1,0 0 1,0 0-1,1-2 1,9-6 95,-11 9-90,1-1 0,-1 1 0,1-1 0,0 1 0,-1 0 0,1 0 0,-1-1 0,1 1 0,-1 0 0,1 0 0,0 0 0,-1 0 1,1-1-1,0 1 0,-1 0 0,1 0 0,0 0 0,-1 0 0,1 1 0,-1-1 0,1 0 0,0 0 0,-1 0 0,1 0 0,-1 1 0,1-1 0,0 0 0,-1 0 0,1 1 0,-1-1 0,1 1 0,-1-1 0,1 0 0,-1 1 1,1-1-1,-1 1 0,0-1 0,1 1 0,-1-1 0,0 1 0,1 0 0,11 32 25,-8-18-11,47 118 22,-42-113-42,-6-10 7,1-1 0,1 0 0,-1 0 0,10 12 1,-12-18-8,0-1 1,1 0 0,-1 1 0,1-1 0,-1 0 0,1 0-1,0 0 1,0-1 0,-1 1 0,1-1 0,0 1-1,1-1 1,-1 0 0,0 0 0,0 0 0,0-1-1,1 1 1,2-1 0,1 0 6,-1 0-1,1 0 1,0-1-1,-1 0 1,0 0-1,1 0 1,-1-1 0,0 0-1,12-6 1,-1-1-7,-1-1 0,16-12 1,-10 7-10,-18 11 10,1 0 0,0 0 0,-1-1 0,0 1 0,0-1 0,0 0 0,0-1 0,-1 1 0,0-1 0,0 1 0,-1-1 0,3-7 0,-4 9 4,1 1 1,-1-1-1,0 0 1,-1 0 0,1 0-1,-1 0 1,1 0-1,-1 0 1,0 0 0,-1 0-1,1 0 1,-1 0-1,1 1 1,-1-1-1,-1 0 1,1 0 0,0 0-1,-1 1 1,0-1-1,-2-3 1,2 5-3,0 0-1,1 0 1,-1 0-1,0 0 1,0 0-1,-1 0 1,1 1 0,0-1-1,0 1 1,-1 0-1,1 0 1,-1 0-1,1 0 1,-1 0 0,0 0-1,1 1 1,-1-1-1,0 1 1,1-1 0,-1 1-1,0 0 1,1 1-1,-1-1 1,0 0-1,1 1 1,-1-1 0,0 1-1,-2 1 1,-1 0 3,0 0 0,1 1 1,0 0-1,0 0 1,-1 0-1,2 1 0,-1 0 1,0 0-1,1 0 0,0 0 1,-6 8-1,8-9-9,1-1-1,0 1 1,0-1 0,0 1-1,0 0 1,1-1 0,-1 1-1,0 0 1,1-1-1,0 1 1,0 0 0,0 0-1,0 0 1,0-1 0,1 1-1,-1 0 1,1 0 0,-1-1-1,1 1 1,0 0 0,0-1-1,1 1 1,-1-1 0,3 4-1,-1 0 1,1 0-1,0-1 0,0 1 0,1-1 0,-1 0 0,1 0 1,0-1-1,1 0 0,5 5 0,-3-5 10,0 1-1,1-1 1,-1 0 0,1-1-1,13 3 1,-17-4-5,0-2 1,1 1-1,-1-1 0,0 0 1,1 0-1,-1 0 0,1-1 1,-1 0-1,0 0 1,0 0-1,6-3 0,5-1 30,-1-2 0,-1 0 0,1-1 0,-1 0 0,-1-1 0,1-1 0,-1 0 0,17-19 0,-28 27-16,1 0-1,-1 0 0,0 0 1,1 0-1,-1 0 1,1 0-1,0 0 1,-1 1-1,1-1 0,0 1 1,0 0-1,0 0 1,0 0-1,0 0 0,6 0 1,-9 2-13,1-1 0,-1 1 0,1-1 0,0 1-1,-1 0 1,0-1 0,1 1 0,-1 0 0,1-1 0,-1 1 0,0 0 0,1-1 0,-1 1 0,0 0 0,0 0 0,0-1-1,0 1 1,1 0 0,-1 0 0,0 1 0,1 19 20,-7 57 144,6-79-169,0 1 0,1 0 1,-1 0-1,0 0 0,0-1 1,0 1-1,1 0 1,-1 0-1,0 0 0,0-1 1,1 1-1,-1 0 1,0 0-1,0 0 0,1 0 1,-1 0-1,0-1 1,0 1-1,1 0 0,-1 0 1,0 0-1,1 0 1,-1 0-1,0 0 0,0 0 1,1 0-1,-1 0 0,0 0 1,1 0-1,-1 0 1,0 1-1,1-1 0,-1 0 1,0 0-1,0 0 1,1 0-1,-1 0 0,0 1 1,0-1-1,1 0 1,-1 0-1,0 0 0,0 1 1,0-1-1,1 0 1,-1 0-1,0 1 0,0-1 1,0 0-1,0 0 0,0 1 1,0-1-1,1 0 1,-1 0-1,0 1 0,0-1 1,0 0-1,0 1 1,0-1-1,0 0 0,0 0 1,0 1-1,0-1 1,0 0-1,0 1 0,0-1 1,-1 1-1,19-21 72,-17 19-76,-1 0 3,11-13 43,0 0 0,1 1 0,0 0-1,1 0 1,15-10 0,-26 21-30,-1 2-11,-1-1 0,0 1 0,1 0 0,-1-1 0,0 1 0,1 0 0,-1-1 0,1 1 0,-1 0 0,0-1 0,1 1 0,-1 0 0,1 0 0,-1 0 0,1 0 0,-1-1 0,1 1 1,-1 0-1,1 0 0,-1 0 0,1 0 0,-1 0 0,1 0 0,-1 0 0,1 0 0,-1 0 0,1 0 0,-1 1 0,1-1 0,-1 0 0,1 0 0,-1 0 0,1 1 0,-1-1 0,1 0 0,-1 1 0,0-1 0,1 0 0,-1 1 0,0-1 0,1 0 0,-1 1 0,0-1 0,1 0 0,-1 1 0,0-1 0,0 1 0,1-1 0,-1 1 0,0-1 0,0 1 1,0-1-1,0 2 0,14 25 22,-12-21-18,1 0 0,0 0-1,0 0 1,0-1 0,9 11 0,-10-15-7,-1 0 0,1 0 0,-1-1 0,1 1 0,0-1 0,0 1 0,-1-1 0,1 0 0,0 1 0,-1-1 0,1 0 0,0 0 0,0 0 0,0 0 0,-1-1 0,1 1 0,0 0 0,-1-1 0,4 0 0,30-14 0,-21 4 15,0-1-1,-2-1 0,1 0 1,-2 0-1,20-30 0,-29 41-13,14-23 10,-1 0 1,-1-2-1,-1 1 1,-1-2-1,-2 1 1,12-49-1,20-177-17,-38 225 16,-1 3 21,3-27 30,-6 49-50,0-1 0,0 0-1,-1 1 1,1-1 0,-1 1 0,0-1-1,0 1 1,0-1 0,-1 1 0,1 0-1,-4-6 1,5 9-13,0 0 1,0 0-1,0 0 0,-1 0 0,1 0 0,0 0 0,0 0 1,-1 0-1,1 0 0,0 0 0,0 0 0,0 0 1,-1 0-1,1 0 0,0 0 0,0 0 0,-1 0 0,1 0 1,0 0-1,0 0 0,-1 0 0,1 0 0,0 1 0,0-1 1,0 0-1,0 0 0,-1 0 0,1 0 0,0 1 1,0-1-1,0 0 0,0 0 0,-1 0 0,1 0 0,0 1 1,0-1-1,0 0 0,0 0 0,0 1 0,0-1 1,0 0-1,-12 20-41,-5 25-6,-9 125-23,19-75 136,9-70-57,-1-21-11,-1 1 0,1-1 0,-1 1 1,0-1-1,-1 1 0,1-1 0,-2 8 0,-6 41-34,9-34 65,0-17-23,-1 0 1,1 0-1,-1-1 0,0 1 0,0 0 0,0 0 0,0-1 0,0 1 0,0 0 1,-1 0-1,1 2 0,-3 1 6,2 1 0,-1-1 0,0 1 0,1 0 0,0 0 0,1 0 0,-1 0 0,1 0 0,0 0 0,2 9 1,1 3 22,-3-16-30,0 0 1,0 0-1,1 0 1,-1-1-1,0 1 1,1 0-1,-1-1 0,1 1 1,0 0-1,-1-1 1,1 1-1,0-1 0,2 3 1,7 16 0,-9-19-4,-1 1 0,1 0 1,-1-1-1,1 1 0,0-1 1,0 1-1,0-1 0,0 1 0,0-1 1,0 0-1,0 1 0,1-1 1,-1 0-1,0 0 0,1 0 0,-1 0 1,1 0-1,1 1 0,12 4 21,-14-5-16,1 0 0,-1 0-1,1 0 1,0 0 0,-1-1 0,1 1-1,0-1 1,-1 1 0,1-1 0,0 0-1,0 0 1,-1 0 0,1 0-1,0 0 1,0 0 0,-1 0 0,1 0-1,0-1 1,-1 1 0,1-1 0,0 1-1,-1-1 1,3-1 0,8-4 26,1-1 0,-1-1 0,-1 0 0,1 0 0,-1-1 0,-1-1 1,1 0-1,16-22 0,-25 29-26,1 1 1,-1 0 0,1 0-1,-1 0 1,1 0-1,0 0 1,0 1-1,0-1 1,0 1 0,6-2-1,4-2 23,4-6 6,-14 9-29,-1 0-1,1 0 1,0 1-1,0-1 1,-1 1-1,7-2 0,2-1-2,20-2 1,-30 5-3,0 1 1,1 1-1,-1-1 0,0 0 0,0 0 0,0 0 0,1 1 0,-1-1 0,0 0 0,0 1 0,0-1 0,0 1 0,0-1 0,0 1 1,0 0-1,0 0 0,0-1 0,0 1 0,0 0 0,0 0 0,0 0 0,0 1 0,-7 23 0,1-8 20,-2-1-1,0 0 1,-1 0-1,-15 22 0,-4-9 21,26-25-36,-1-2-1,77 6-3,-63-8 0,-1 1 0,1 0 0,-1 0 0,1 1 0,-1 0-1,0 1 1,17 7 0,-23-8 0,-1 0 1,1 0-1,-1 1 0,0 0 0,0 0 1,0 0-1,0 0 0,0 1 0,-1 0 1,0-1-1,1 1 0,-1 0 0,-1 1 0,1-1 1,-1 0-1,1 1 0,-1-1 0,-1 1 1,1 0-1,1 5 0,-2-4 5,0 1 1,0 0-1,-1 0 0,1 0 1,-2 0-1,1 0 0,-1-1 0,0 1 1,0 0-1,-1 0 0,1-1 1,-2 1-1,1-1 0,-1 0 0,0 1 1,0-1-1,-1 0 0,-7 10 1,-2-1 7,0-1 0,-1-1 0,0 0 1,-1-1-1,-25 16 0,34-24-2,-1 0 1,0 0-1,0-1 0,0 0 0,0 0 0,0-1 1,-1 0-1,1 0 0,-1 0 0,1-1 1,-1 0-1,-12-1 0,16 0-2,-1 0-1,1-1 1,0 0-1,-1 0 1,1 0-1,0-1 1,-1 1-1,1-1 1,0 0 0,0 0-1,0 0 1,1-1-1,-1 1 1,1-1-1,-1 0 1,1 0-1,0 0 1,0-1 0,0 1-1,0-1 1,1 0-1,-3-4 1,4 7-8,-1-3 3,0 1 1,1 0-1,-1-1 0,1 0 0,0 1 0,-2-6 0,3 8-3,0 0 0,0 0 0,0-1 0,0 1-1,0 0 1,1-1 0,-1 1 0,0 0-1,1 0 1,-1 0 0,1-1 0,-1 1 0,1 0-1,-1 0 1,1 0 0,0 0 0,0 0-1,-1 0 1,1 0 0,0 0 0,0 0 0,0 0-1,1 0 1,15-12 17,0 2-1,1 0 1,0 1-1,1 1 1,0 0-1,0 2 0,1 0 1,40-8-1,67-15 57,-120 28-67,1 1 1,0 0 0,-1 0-1,1 0 1,0 1-1,0 1 1,-1-1 0,1 1-1,0 1 1,-1-1-1,1 1 1,8 4 0,-1-2 37,6 0 130,-21-7-100,-11-5-228,-22-6-751,20 12-2797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06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 4912,'0'0'4916,"11"-5"-4440,14-3-151,0 1 1,1 1-1,-1 1 1,1 1-1,37-1 1,159 24 1983,1 0 838,-216-20-3088,-1 0 0,1-1 0,0-1 0,-1 1 0,1-1 0,-1 0 0,0 0 0,0-1 0,-1 1 0,1-2 0,6-5 0,-2 3-1715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09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43 757 4616,'0'0'5876,"8"-14"-5456,-3 5-342,4-5 51,-1-1 1,0 0 0,-1 0-1,-1 0 1,5-19 0,32-116 1020,21-92 462,-55 189-1205,25-118 1587,-31 161-1044,-1 15-454,-3 25-199,-62 396 736,1-125-442,55-273-523,-26 81 224,28-96-205,-1-1 0,0 0 0,-1 0 0,0-1 0,0 1 0,-14 14 0,-13 20 723,160-166-134,-108 102-653,0 1 1,1 1 0,1 1-1,0 1 1,1 0 0,1 2-1,35-16 1,-34 19-16,-14 5-3,1 0 1,-1 0-1,14-9 0,-16 5 29,-7 8-31,0 0 0,0-1 0,1 1 0,-1 0 1,0-1-1,0 1 0,1 0 0,-1 0 0,0-1 0,0 1 0,1 0 0,-1 0 0,0 0 0,1-1 0,-1 1 0,0 0 0,1 0 0,-1 0 0,1 0 0,-1 0 0,0 0 0,1 0 0,-1-1 0,0 1 0,1 0 0,-1 0 0,1 1 1,-1-1-1,1 0 0,-1 0 195,-6 12-7,-7 13-71,11-22-108,0-1 0,1 1-1,-1-1 1,1 1 0,-1 0 0,1 0 0,0 0 0,0 0 0,0 0-1,1 0 1,-1 0 0,1 0 0,0 0 0,-1 0 0,1 1 0,1-1-1,0 5 1,0-3 6,1-1-1,0 1 0,0 0 1,0-1-1,1 1 0,-1-1 1,1 0-1,4 5 1,-5-7-9,-1-1 0,1 1 1,-1-1-1,1 1 0,-1-1 1,1 0-1,0 0 1,0 1-1,0-1 0,0 0 1,0-1-1,0 1 0,0 0 1,0-1-1,0 1 1,0-1-1,0 1 0,0-1 1,1 0-1,-1 0 0,0 0 1,4-1-1,-3 0 7,0 0-1,-1 0 0,1-1 1,-1 1-1,1-1 0,-1 1 1,0-1-1,1 0 0,-1 0 1,0 0-1,0 0 0,-1-1 1,1 1-1,0 0 0,-1-1 1,1 1-1,-1-1 0,2-4 1,2-6 57,0 0 1,4-20-1,-8 28-57,0 1 0,0-1 0,-1 0 0,1 0 0,-1 1 0,0-1 0,-1 0 0,1 0 0,-1 1 0,0-1-1,0 0 1,0 1 0,-1-1 0,1 1 0,-1 0 0,0-1 0,-1 1 0,-3-6 0,-17-26 125,22 34-131,1 1 0,-1-1 0,0 0 0,1 0-1,-1 1 1,1-1 0,-1 0 0,1 0 0,0 0 0,0 0 0,0 0 0,0 0 0,0 0 0,0 1 0,0-1 0,1 0-1,-1 0 1,2-2 0,-2 3 13,10-2 28,7-3 10,35-8 1,-45 12-45,0 2 1,0-1-1,0 1 0,0 0 1,-1 0-1,1 1 1,0 0-1,10 2 1,7 2 204,8 3 114,-28-7-209,0 0-1,0 0 1,0-1-1,0 1 1,0-1 0,7 1-1,19 2 188,-28-2-301,0-1 0,-1 1-1,1 0 1,0 0 0,0 0-1,0 0 1,-1 0 0,1 0-1,0 0 1,-1 1 0,1-1 0,-1 1-1,0-1 1,1 1 0,-1-1-1,1 3 1,1 1 7,-2 0 0,1 0 0,-1 0 0,1 0 0,0 8 0,-1 0 6,-1 1 1,0-1-1,0 0 0,-1 1 1,-6 23-1,-1 20 61,8-55-83,0 0 0,0-1 0,0 1 0,0 0 0,0 0 0,0 0 0,1 0 0,-1-1 0,0 1 0,1 0 0,-1 0 0,1-1 0,0 1 0,0 0 0,0-1 0,-1 1 0,3 1 0,-2-2 0,0 0 0,1 0 0,-1 0 0,0 0 0,0 0-1,1-1 1,-1 1 0,0-1 0,1 1 0,-1-1 0,1 1 0,-1-1 0,1 0 0,-1 0-1,1 0 1,-1 0 0,2 0 0,4-1 8,0 0 0,0 0 0,-1-1 0,1 0 0,0 0 0,-1-1 0,12-5 0,13-12 32,1-1 0,39-36 1,-29 24-30,-31 26-11,0 1 0,0 0 1,1 0-1,-1 1 1,19-4-1,-25 7-5,-4 1 4,1 1 0,-1-1-1,0 1 1,0 0 0,1 0-1,-1-1 1,0 1 0,1 0 0,-1 0-1,0 0 1,1 0 0,-1 1 0,0-1-1,0 0 1,1 0 0,-1 1 0,0-1-1,0 1 1,1-1 0,-1 1-1,0-1 1,0 1 0,0 0 0,0 0-1,0 0 1,1 1 0,7 4 34,-3-4 3,-16-1 1,-5 3-23,-4 0 0,-1 1 0,1 1 0,0 0 0,0 2 0,-25 13-1,44-20-14,-7 3 5,0 0 0,0 0 1,1 1-1,-1 0 0,1 0 1,1 1-1,-1 0 0,1 0 0,-8 11 1,12-14-13,0 1 1,1-1 0,-1 0-1,1 1 1,-1-1 0,1 0-1,0 1 1,1-1 0,-1 0-1,1 1 1,-1-1-1,1 0 1,0 0 0,0 0-1,0 1 1,1-1 0,-1 0-1,1 0 1,-1-1 0,1 1-1,0 0 1,0-1 0,4 4-1,0 1 2,0-1 0,0 0 0,1 0 0,0-1 1,0 0-1,0 0 0,15 7 0,-9-7 9,1 0 1,-1-1 0,1-1 0,0 0-1,0-1 1,0 0 0,0-1-1,1-1 1,-1 0 0,0-1-1,0-1 1,0 0 0,17-5-1,-1-2 14,-1-1 0,0-2 0,-1 0-1,-1-2 1,28-18 0,-48 27-9,0-1 1,1 1-1,-2-2 0,1 1 1,-1-1-1,0 1 1,0-2-1,4-7 0,-7 10 1,1 0-1,-2 0 0,1-1 0,-1 1 0,1-1 0,-1 0 0,-1 0 0,1 0 0,-1 0 0,0 0 0,-1 0 0,1-10 0,-1 15-11,0 1 0,0-1 0,-1 1 0,1-1 0,0 1 0,0-1 0,0 1 0,0-1 0,-1 0 1,1 1-1,0-1 0,0 1 0,-1-1 0,1 1 0,0-1 0,-1 1 0,1 0 0,-1-1 0,1 1 0,0-1 0,-1 1 1,1 0-1,-1-1 0,1 1 0,-1 0 0,1 0 0,-2-1 0,0 1 0,1 0 0,-1-1 1,1 1-1,-1 0 0,1 0 0,-1 1 0,0-1 0,1 0 1,-1 0-1,-1 2 0,-2-1-7,0 1 0,1 0 0,-1 0 0,1 1 0,0-1 0,-7 6 0,6-3 0,0 0-1,0 0 1,1 1 0,-1 0-1,1-1 1,1 1 0,-1 1-1,-4 11 1,7-15 5,0-1 0,0 1 0,1 0 1,-1-1-1,1 1 0,-1 0 0,1 0 0,0 0 0,0-1 1,0 1-1,1 0 0,-1 0 0,1 0 0,-1-1 1,1 1-1,0 0 0,0-1 0,0 1 0,0-1 0,1 1 1,-1-1-1,1 0 0,-1 1 0,1-1 0,4 4 0,8 7 10,1-1-1,0 0 0,0-1 0,1-1 1,1 0-1,0-1 0,24 9 0,-30-14 28,1 0-1,0-1 1,0 0-1,0-1 1,1-1-1,-1 0 0,0 0 1,0-1-1,1-1 1,-1 0-1,0 0 1,22-7-1,-33 8-40,0 0-1,-1 0 0,1-1 1,0 1-1,0 0 1,-1-1-1,1 1 1,0 0-1,0-1 1,-1 1-1,1-1 1,-1 1-1,1-1 1,0 0-1,-1 1 1,1-1-1,-1 1 0,1-1 1,-1 0-1,0 0 1,1 1-1,-1-1 1,0 0-1,1 0 1,-1 1-1,0-2 1,0 0 34,0 0-1,0 0 1,0 0 0,0 0 0,-1 0 0,1 0 0,-1 1 0,1-1 0,-1 0 0,-1-3 0,-2-2-928,-1 0 0,0 0 0,-8-9 0,13 15 244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1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6824,'0'0'16730,"-1"13"-16542,0-3-166,-3 27 257,2-1 0,2 0 1,8 69-1,-5-94-190,0 1 0,1-1 1,0 0-1,8 14 1,-11-22-53,1 1 1,0-1-1,0 1 0,1-1 1,-1 0-1,1 0 1,-1 0-1,1 0 1,0-1-1,0 1 1,0-1-1,0 0 1,1 1-1,-1-1 0,1-1 1,-1 1-1,5 1 1,-5-3-3,0 0 1,0 0-1,0 0 1,0 0-1,0 0 1,0-1-1,0 0 1,0 1-1,0-1 1,0 0-1,0-1 0,4-1 1,-1-1 8,0 1 0,0-1 0,0 0 0,6-6 0,5-7 78,-1 0 1,0-2-1,-2 0 0,22-35 1,-16 17 177,26-72 1,-44 99-218,-2 9-70,0 0 0,0-1 1,0 1-1,0-1 0,0 1 0,1-1 1,-1 1-1,0 0 0,1-1 1,-1 1-1,1 0 0,0-1 0,-1 1 1,1 0-1,2-3 0,-3 4 82,0-1-87,0-1-12,0 1-22,0 14-23,-3 4 75,2-1 0,0 0 0,1 0-1,1 1 1,0-1 0,1 0 0,1 0 0,0 0-1,6 16 1,-5-21 13,0 1 0,1-1 1,0-1-1,1 1 0,0-1 0,1 0 0,0 0 1,0-1-1,1 0 0,0 0 0,1-1 0,0 0 1,10 7-1,-16-14-10,0 1 1,0-1-1,0 0 1,0 0-1,0 0 0,1 0 1,-1-1-1,0 0 1,0 1-1,1-1 1,-1 0-1,0 0 1,1-1-1,-1 1 1,0-1-1,0 1 0,0-1 1,1 0-1,-1 0 1,0-1-1,0 1 1,-1-1-1,1 1 1,0-1-1,0 0 0,-1 0 1,1 0-1,-1 0 1,1-1-1,-1 1 1,0-1-1,0 1 1,3-6-1,4-6-65,3-3-470,-7 7-3490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12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1 255 5520,'0'0'6857,"3"14"-6505,-2-9-313,4 18 168,0-1 1,1 39-1,-4-39 40,-2-1 0,-1 1 0,-6 36 0,4-36 117,-1 44 0,-1 11 540,8-60-367,0-7 19,6-21-76,-7 1-421,-1-1 0,-1 1-1,0-17 1,0-9 22,16-274 806,-4 185 204,-12 124-1075,0 1 1,0 0-1,0 0 1,0 0-1,0-1 1,0 1-1,0 0 1,0 0-1,0 0 1,1-1-1,-1 1 1,0 0-1,0 0 1,0 0 0,0-1-1,0 1 1,0 0-1,0 0 1,1 0-1,-1 0 1,0-1-1,0 1 1,0 0-1,0 0 1,1 0-1,-1 0 1,0 0-1,0 0 1,0-1-1,1 1 1,-1 0-1,0 0 1,0 0-1,0 0 1,1 0-1,-1 0 1,0 0-1,0 0 1,0 0-1,1 0 1,-1 0 0,0 0-1,0 0 1,1 0-1,-1 0 1,0 0-1,0 1 1,0-1-1,1 0 1,13 11 293,12 22-146,84 123 276,-83-114-236,-2 2 1,21 51 0,-38-78-86,16 48 640,-20-56-352,-4-9-396,0 0 0,0 0 0,0 0 0,0 0 0,0 0-1,0 0 1,0-1 0,0 1 0,0 0 0,0 0 0,0 0 0,0 0 0,0 0 0,0 0 0,0 0 0,0 0-1,0 0 1,0 0 0,0 0 0,0 0 0,0 0 0,0 0 0,1 0 0,-1 0 0,0 0 0,0 0-1,0 0 1,0 0 0,0 0 0,0 0 0,0 0 0,0 0 0,0 0 0,0 0 0,0 0 0,0 0 0,0 0-1,0 0 1,0 0 0,0 0 0,0 0 0,0 0 0,1 0 0,-1 0 0,0 0 0,0 0 0,0 0 0,0 0-1,0 0 1,0 0 0,0 0 0,0 0 0,0 0 0,0 0 0,0 0 0,0 0 0,0 0 0,1-13 12,0-1 0,1 1 0,7-24 0,0-5 11,47-260 169,-25 131 101,-30 169-280,-1 1 1,0-1-1,1 1 0,-1-1 1,1 1-1,-1-1 0,1 1 1,0 0-1,0-1 1,-1 1-1,1 0 0,0 0 1,0-1-1,0 1 0,0 0 1,1 0-1,-1 0 0,0 0 1,0 1-1,1-1 1,1-1-1,-2 2 8,0 1-57,-1-1 0,1 1 0,-1-1 0,1 1 0,-1-1 0,1 1 0,0-1 0,-1 1 0,1-1 0,0 1 0,0-1 0,-1 0 0,1 1 0,0-1 0,0 0 0,-1 0 0,1 0 0,0 1 0,0-1 0,0 0 0,-1 0 0,1 0 0,0 0 0,0 0 0,0-1 0,-1 1 0,1 0 0,1-1 0,26-2-1154,-26 2 965,-1 1-1,1 0 1,0 0-1,0 1 1,-1-1 0,1 0-1,0 1 1,-1-1 0,1 1-1,0-1 1,-1 1-1,1 0 1,-1 0 0,1-1-1,-1 1 1,2 2-1,-1-2-813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12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94 7432,'0'0'3833,"-2"10"-3316,0 2-345,0 0 0,1 0-1,0 0 1,1 0 0,0 0-1,1-1 1,0 1 0,5 17 0,-5-24-15,1 1 1,0-1 0,1 0 0,-1 0 0,1 0 0,0 0 0,0 0-1,1 0 1,-1-1 0,6 5 0,-8-7-99,1-1 0,0 1 0,-1-1-1,1 0 1,0 0 0,0 0 0,0 0 0,0 0 0,0 0 0,0-1 0,0 1-1,0-1 1,0 1 0,0-1 0,0 0 0,0 0 0,1 0 0,-1 0 0,0 0-1,0 0 1,0 0 0,0-1 0,0 1 0,0-1 0,0 0 0,0 1 0,0-1-1,0 0 1,3-3 0,-2 3-4,0-1 1,0 0-1,-1 0 0,0 0 0,1 0 1,-1-1-1,0 1 0,0 0 0,0-1 0,0 0 1,0 1-1,-1-1 0,1 0 0,1-6 1,-1 0 42,0 1 1,0-1 0,-1 0-1,-1-10 1,1 14-74,-1-8 67,0 0 1,-1 1-1,-1-1 0,0 0 1,-4-15-1,4 22-26,0 0-1,0 0 1,0 0-1,-1 0 1,0 0-1,0 0 1,0 1 0,-1 0-1,0-1 1,0 1-1,0 1 1,-7-7-1,7 8 21,0 0 0,0 1-1,-1-1 1,1 1-1,-1 0 1,1 0 0,-7-1-1,10 2-64,-1 1 0,1 0-1,-1-1 1,1 1 0,-1 0 0,1 0-1,-1 0 1,1 0 0,-1 0 0,1 1-1,0-1 1,-1 0 0,1 1-1,-1-1 1,1 1 0,0-1 0,-1 1-1,1-1 1,0 1 0,0 0 0,-1 0-1,1 0 1,0 0 0,0 0 0,0 0-1,0 0 1,-1 2 0,1-2-14,1 1 0,-1-1 1,1 0-1,-1 1 0,1-1 0,0 1 1,0-1-1,0 0 0,0 1 1,0-1-1,0 1 0,0-1 1,0 0-1,0 1 0,1-1 0,-1 1 1,0-1-1,1 0 0,0 1 1,-1-1-1,1 0 0,0 0 0,-1 0 1,1 1-1,1 0 0,23 26-142,-1-11-2575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14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1 384 4008,'0'0'7762,"11"-11"-7355,1-1-294,9-8 420,35-46 0,52-75 1199,-89 117-1500,-14 18-117,0 0 0,0 0 0,-1 0 0,0-1 0,0 0 0,0 0 0,4-11 0,10-27 1495,-16 44-902,-2 9-279,-4 20-63,2-13-225,-1 17 141,0 51-1,3-69-200,2 0-1,-1 0 1,2 0-1,0 0 1,1 0-1,6 14 1,-9-24-47,1-1 1,0 1 0,1-1-1,-1 0 1,1 0 0,-1 0-1,7 5 1,9 11 153,-18-18-176,1 1 1,0-1-1,0 0 1,0 0-1,0 0 1,0 0-1,0 0 1,1 0-1,-1 0 1,0-1-1,0 1 1,1 0-1,-1-1 0,0 1 1,1-1-1,-1 1 1,1-1-1,-1 1 1,1-1-1,-1 0 1,0 0-1,1 0 1,-1 0-1,1 0 0,-1 0 1,1 0-1,-1-1 1,1 1-1,-1 0 1,1-1-1,-1 1 1,0-1-1,1 0 1,0 0-1,4-2 16,0-1 0,0 0 0,-1 0 0,1 0 0,-1 0 0,6-8 0,158-204 501,-156 195-440,-11 17-53,0 0 1,1 0 0,-1 1 0,1-1 0,-1 1 0,1 0 0,0-1 0,1 1 0,4-4 0,-1 2 187,-2 2 84,0 14-120,-1 4-28,-1 0 0,4 31 0,-1 4 121,-4-35-165,-2-13-88,0 0-1,0 1 1,0-1-1,0 0 1,0 0-1,1 1 1,-1-1-1,1 0 1,0 0-1,-1 0 1,1 0-1,0 0 1,0 0-1,0 0 0,3 3 1,-2-6-3,1 0 0,0-1-1,0 1 1,-1-1 0,1 0 0,-1 0 0,0 0 0,1 0 0,-1 0 0,2-3-1,4-2 16,14-12 47,1 1 0,1 1-1,31-17 1,-55 34-85,0 0 0,1 0 1,-1 0-1,0 0 0,0 0 1,1 0-1,-1 0 0,0 0 0,0 0 1,0 0-1,1 0 0,-1 0 1,0 0-1,0 0 0,0 0 0,1 0 1,-1 0-1,0 0 0,0 1 1,0-1-1,1 0 0,-1 0 0,0 0 1,0 0-1,0 0 0,0 0 1,1 1-1,-1-1 0,0 0 1,0 0-1,0 0 0,0 0 0,0 1 1,0-1-1,0 0 0,1 0 1,3 13 33,0 20-9,-3-27-11,3 50 62,-3-29 24,6 35 1,-1-42 56,0 8 306,-6-27-384,-9 15 59,7-16-158,0 0 0,0 0 0,0 0 0,-1 0 0,1-1-1,0 1 1,0-1 0,0 1 0,0-1 0,0 1 0,0-1 0,0 0 0,0 0 0,1 0 0,-1 0 0,0-1 0,0 1 0,1 0 0,-3-3 0,-6-10-3138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20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1105 4312,'0'0'4406,"11"-9"-4203,75-51 581,-76 53-645,0-1-1,-1 1 1,0-1 0,0-1-1,-1 0 1,0 0 0,0-1-1,-1 0 1,-1 0 0,1 0-1,-2-1 1,0 0 0,0 0-1,6-22 1,15-52 621,22-128 0,-37 134-344,-5 0 1,-2-1-1,-12-138 0,-1 110 751,10 108-1145,-1-1 0,0 1 0,0 0 0,0-1 0,0 1 0,0-1 0,0 1 0,0 0 0,0-1 0,0 1 0,0 0 0,-1-1 0,1 1 0,0 0 0,0-1 0,0 1 0,0 0 1,0-1-1,-1 1 0,1 0 0,0 0 0,0-1 0,0 1 0,-1 0 0,1-1 0,0 1 0,0 0 0,-1 0 0,1 0 0,0-1 0,-1 1 0,1 0 0,-1 0 0,1 0-3,-1 0-1,1 1 1,-1-1-1,1 0 1,-1 1-1,1-1 1,0 0-1,-1 1 1,1-1-1,0 1 1,-1-1-1,1 1 1,0-1-1,0 1 1,-1-1-1,1 1 1,0-1-1,0 1 1,0-1 0,0 1-1,0-1 1,0 1-1,-1-1 1,1 1-1,1 0 1,-1 0-1,-4 50 252,3-1-1,2 1 1,2 0 0,12 58-1,-5-54-27,21 63 0,-16-68-31,-13-39-151,1 0 0,0-1 0,1 1 0,0 0 0,1-1 0,0 0 0,0 0 0,8 10 0,-11-17-38,0-1 1,0 1-1,0-1 1,0 1-1,0-1 1,1 0-1,-1 0 1,1 0-1,0 0 1,0 0-1,0-1 1,-1 1-1,1-1 1,1 0 0,-1 1-1,0-2 1,4 2-1,5 1 14,-7-1-20,0-1-1,0 0 1,0 0 0,1 0 0,-1 0 0,0-1 0,1 0 0,5-1 0,12 0 73,-19 1-73,-1 0 1,1 0-1,0-1 1,-1 1-1,1-1 1,-1 0 0,1 0-1,-1 0 1,6-2-1,15-9 58,20-12 40,-41 22-101,-1 1 0,1-2-1,-1 1 1,0 0-1,0 0 1,0-1-1,0 1 1,0-1 0,0 1-1,-1-1 1,1 0-1,-1 0 1,2-5-1,-2 6-3,0-1 0,0 0-1,-1 0 1,1 0-1,-1 0 1,1 0 0,-1 0-1,0 0 1,0 0 0,-1 0-1,1 0 1,-1 0-1,1 0 1,-1 0 0,0 0-1,0 0 1,0 0 0,-1 0-1,1 1 1,0-1-1,-1 0 1,0 1 0,0 0-1,0-1 1,0 1 0,0 0-1,0 0 1,0 0-1,-4-2 1,6 4-5,-1 0 0,0 0 0,0 0 0,1 0-1,-1 0 1,0 0 0,1 0 0,-1 0 0,0 0 0,0 0 0,1 0 0,-1 1-1,0-1 1,0 0 0,1 0 0,-1 1 0,0-1 0,1 0 0,-1 1 0,1-1 0,-1 1-1,1-1 1,-2 1 0,-11 14 80,8-5-66,1-1-1,1 1 0,0 0 1,0-1-1,1 2 1,0-1-1,1 0 0,0 0 1,0 0-1,1 1 1,0-1-1,1 0 0,1 0 1,-1 1-1,5 12 0,-4-16 11,0 1-1,1 0 0,0-1 1,1 1-1,-1-1 0,1 0 1,1 0-1,-1-1 0,1 1 0,0-1 1,1 0-1,-1 0 0,1-1 1,0 0-1,1 0 0,-1 0 0,1 0 1,0-1-1,15 6 0,-17-9-7,-1 0 0,1 0 0,0-1 0,0 0 0,-1 0 0,1 0 0,0 0 0,0-1 1,-1 0-1,1 0 0,0 0 0,-1 0 0,1-1 0,-1 0 0,5-2 0,7-4 55,1-1 1,20-15-1,-29 18-47,0 0-1,-1 0 1,1-1-1,-1 0 1,0 0-1,-1-1 1,0 0-1,0 0 1,-1 0 0,0-1-1,0 0 1,-1 0-1,0 0 1,4-16-1,-4 13 11,0 0-1,-1-1 1,0 1-1,0-20 1,-2 27 2,-1 1 0,0 0-1,-1 0 1,1-1 0,-1 1 0,0 0 0,0 0 0,0 0 0,0 0 0,-1 0-1,0 0 1,0 0 0,0 0 0,0 1 0,0-1 0,-1 1 0,-3-5 0,3 5 169,7 3 15,4 1-204,-5-1-20,1 0 0,-1 1-1,0-1 1,1 1 0,-1-1 0,0 1 0,0 0-1,0 1 1,0-1 0,0 0 0,0 1 0,0 0 0,0 0-1,4 3 1,-3-1-1,1 1-1,-1 0 0,-1-1 0,1 1 1,-1 0-1,1 1 0,3 7 1,-1 4-4,0 0 1,0 1-1,-2-1 1,4 28-1,-6-32 4,-1 0-5,1 0 1,1 1-1,0-1 1,5 14-1,-7-25 5,0 0 1,0 0-1,-1 0 0,1 0 1,1 0-1,-1 0 0,0 0 1,0 0-1,1 0 1,-1 0-1,1-1 0,0 1 1,0 0-1,-1-1 0,1 0 1,0 1-1,0-1 0,0 0 1,0 0-1,0 0 0,1 0 1,-1 0-1,0-1 0,0 1 1,1-1-1,-1 1 1,0-1-1,1 0 0,-1 0 1,5 0-1,0-1 5,1-1 0,0 1 0,-1-1 0,0 0-1,1-1 1,-1 0 0,0 0 0,0-1 0,0 1 0,-1-2 0,1 1 0,9-9 0,62-67 148,-69 70-142,0 1 1,1 0-1,0 1 1,0 0 0,1 1-1,18-10 1,-24 14-8,-1 1 0,1 0 0,0 0 0,0 1 0,0-1 0,0 1 0,0 0 0,0 0 0,0 1 0,0-1 0,0 1 0,0 1 0,0-1 0,0 1 0,0-1 0,0 1 0,0 1 0,0-1 0,7 4 0,-3-3-3,-8-3 0,-1 1 0,0 0 0,1 0 0,-1 0 0,0 0 0,1 0 0,-1 0 0,1 0 0,-1 0 0,0 0 1,1 0-1,-1 1 0,0-1 0,1 0 0,-1 0 0,0 0 0,1 0 0,-1 0 0,0 1 0,1-1 0,-1 0 0,0 0 1,0 1-1,1-1 0,-1 0 0,0 0 0,0 1 0,1-1 0,-1 0 0,0 1 0,0-1 0,0 0 0,0 1 0,0-1 0,1 0 1,-1 1-1,0-1 0,0 0 0,0 1 0,0 0 15,-16-5 121,8 4-118,-1 1 0,0 0 0,1 1 1,-1-1-1,0 2 0,1-1 0,0 1 1,0 1-1,0-1 0,0 1 0,0 1 1,-9 6-1,8-4-2,1 0-1,0 0 1,0 1-1,0 0 1,1 1 0,0-1-1,1 1 1,0 1-1,-7 14 1,11-19-3,0 0 0,0 0 0,0 0 0,1 0 1,0 1-1,-1 10 0,1-14-7,1-1 0,0 1 0,0-1 0,0 0-1,1 1 1,-1-1 0,0 1 0,0-1 0,1 1 0,-1-1 0,1 1 0,-1-1 0,1 0 0,0 1 0,-1-1 0,1 0-1,0 0 1,0 0 0,0 1 0,0-1 0,0 0 0,0 0 0,0 0 0,0 0 0,0-1 0,1 1 0,-1 0-1,0 0 1,2 0 0,-1-1 1,0 0-1,-1 0 0,1 0 1,0 0-1,0 0 1,-1-1-1,1 1 0,0 0 1,-1-1-1,1 0 1,-1 1-1,1-1 0,-1 0 1,3-1-1,19-13 41,-18 11-33,-1 1 0,1-1 0,-1 0 0,0-1 0,-1 1 0,1-1 0,-1 1 0,0-1 0,5-10 0,-2 0 21,-1 1-1,5-22 1,-10 35-36,4-14 73,-4 15-69,0 0-1,0 0 1,0-1 0,0 1 0,0 0-1,0 0 1,0-1 0,0 1 0,0 0-1,0 0 1,1-1 0,-1 1 0,0 0-1,0 0 1,0-1 0,0 1 0,0 0-1,0 0 1,1 0 0,-1-1 0,0 1-1,0 0 1,0 0 0,1 0 0,-1 0-1,0-1 1,0 1 0,0 0 0,1 0 0,-1 0-1,0 0 1,0 0 0,1 0 0,-1 0-1,0 0 1,0 0 0,1 0 0,-1 0-1,0 0 1,0 0 0,1 0 0,4 28 17,-1-18-16,0 4 11,1-1-1,0 1 0,1-1 1,0 0-1,1-1 1,12 17-1,-16-26-12,0 0-1,0-1 1,-1 1 0,2-1 0,-1 1 0,0-1-1,0 0 1,1 0 0,-1-1 0,1 1 0,-1-1 0,1 0-1,0 0 1,-1 0 0,1 0 0,0 0 0,0-1-1,0 0 1,0 0 0,0 0 0,-1 0 0,1-1-1,0 1 1,0-1 0,6-2 0,5-3 2,0 0 0,0-1-1,-1-1 1,25-17 0,-18 11 14,93-68 57,-99 70-62,-11 9-5,1-1 0,0 1 0,0 0 0,0 1 0,0-1 0,6-2 0,-10 5 33,-12 7 5,-3 7-42,1 0 0,1 1 1,-12 20-1,19-29-3,1 1 0,0 0-1,1 1 1,0-1 0,0 1 0,1-1 0,0 1 0,0 0-1,0 0 1,0 13 0,3-17-1,1 0 0,-1 0 0,1 0 0,0 0 0,0 0 0,0 0 0,0-1 0,1 1 0,-1-1 0,1 1 0,0-1 0,0 0 0,0 0 0,1 0 0,-1-1 0,1 1 0,7 3 0,-3-4-3,0 0 1,1-1-1,-1 0 0,1 0 1,-1-1-1,1 0 0,0 0 1,-1-1-1,1-1 0,-1 1 1,0-1-1,1-1 0,10-4 1,11-6-18,-2-1 1,35-22 0,-62 35 18,21-13-12,-1-1-1,-1-1 0,0-1 1,-1-1-1,0 0 0,-2-2 1,0 0-1,-2 0 1,0-2-1,-1 0 0,-1-1 1,-1 0-1,-1 0 0,-2-2 1,0 1-1,-1-1 1,4-27-1,3-27-135,6-109-1,-20 180 120,-1 0 0,0-1 0,0 1 0,-1 0 0,0 0-1,-1 0 1,0 0 0,0 0 0,-5-11 0,7 19 29,0-1-1,0 1 1,-1 0 0,1 0-1,0-1 1,0 1 0,0 0-1,-1-1 1,1 1 0,0 0 0,0 0-1,-1-1 1,1 1 0,0 0-1,-1 0 1,1-1 0,0 1-1,-1 0 1,1 0 0,0 0-1,-1 0 1,1 0 0,0 0 0,-1 0-1,1-1 1,-1 1 0,1 0-1,0 0 1,-1 0 0,1 1-1,-1-1 1,-10 9-9,-3 20 29,-2 20 16,2 1 0,3 1 1,1 0-1,-3 63 1,7-49 31,-5 91 100,10-130-112,2 0 1,1-1-1,1 1 0,6 25 1,-7-46-34,-1 0 1,1 0 0,0 0 0,0 0 0,1 0-1,-1 0 1,1 0 0,0-1 0,4 5 0,-6-7-16,1-1 0,-1 0 1,0 0-1,0 0 1,1 0-1,-1 0 0,1 0 1,-1 0-1,0-1 1,1 1-1,0 0 0,-1-1 1,1 1-1,-1-1 0,1 0 1,0 1-1,-1-1 1,1 0-1,0 0 0,-1 0 1,1 0-1,0 0 1,-1 0-1,1-1 0,0 1 1,-1-1-1,1 1 0,-1-1 1,1 1-1,-1-1 1,1 0-1,-1 0 0,1 0 1,1-1-1,10-9 20,0-1-1,-1 0 1,0-1-1,-1 0 1,-1-1-1,13-21 1,2-1 18,16-31 47,3-5 55,-44 72-147,0 0 1,0 0 0,1 0 0,-1 0 0,0 0 0,0 0 0,0-1-1,0 1 1,0 0 0,0 0 0,0 0 0,1 0 0,-1 0 0,0 0 0,0 0-1,0 0 1,0 0 0,0 0 0,1 0 0,-1 0 0,0 0 0,0 0-1,0 0 1,0 0 0,0 0 0,1 0 0,-1 0 0,0 0 0,0 0 0,0 0-1,0 0 1,0 0 0,0 0 0,1 0 0,-1 1 0,0-1 0,0 0 0,0 0-1,0 0 1,0 0 0,0 0 0,0 0 0,0 0 0,1 0 0,-1 1-1,0-1 1,0 0 0,0 0 0,0 0 0,0 0 0,0 0 0,0 1 0,0-1-1,0 0 1,0 0 0,0 0 0,3 12 39,-7 55 1,2-41-32,2 0 1,2 31-1,1-31 12,1 15 27,14 56 0,-17-94-42,-1-1-1,1 0 0,0 0 1,-1 0-1,1 0 0,0 1 1,0-1-1,0 0 0,0 0 1,1-1-1,-1 1 0,1 0 1,-1 0-1,1-1 0,-1 1 1,1-1-1,0 1 0,0-1 1,0 0-1,0 1 0,0-1 1,0 0-1,0 0 0,0-1 1,0 1-1,1 0 0,-1-1 1,0 1-1,0-1 0,1 0 1,-1 0-1,0 0 1,0 0-1,1 0 0,-1 0 1,0-1-1,1 1 0,-1-1 1,0 1-1,0-1 0,0 0 1,0 0-1,0 0 0,3-2 0,17-10 35,-1-2-1,-1 0 1,0-1-1,34-37 1,-28 24 92,-2-1 0,35-56 0,-55 77 32,-13 17-122,-12 16-76,17-17 28,0 0-1,1-1 1,-1 1 0,1 0-1,1 1 1,-3 9 0,5-16 5,-1 1 0,1-1 1,0 1-1,0-1 1,0 1-1,0-1 0,0 0 1,0 1-1,1-1 0,-1 1 1,0-1-1,1 0 0,-1 1 1,1-1-1,0 0 0,-1 0 1,1 1-1,0-1 0,0 0 1,0 0-1,-1 0 0,1 0 1,0 0-1,1 0 1,-1 0-1,0 0 0,0 0 1,0-1-1,0 1 0,1 0 1,-1-1-1,0 1 0,1-1 1,-1 1-1,0-1 0,1 0 1,-1 1-1,1-1 0,-1 0 1,2 0-1,3 0-6,-1 0-1,0 0 1,1-1-1,-1 0 1,0 1-1,1-2 1,-1 1-1,0-1 1,0 0-1,0 0 1,0 0-1,-1-1 1,8-4-1,-5 2-8,1 0-1,-2 0 1,1-1-1,0 0 0,-1 0 1,0-1-1,7-10 1,-11 13 1,1 0 1,-1 0 0,0 0-1,0 0 1,0-1-1,0 1 1,-1 0-1,0-1 1,1-8 0,-2 11 2,0 0 0,0 0 0,0 0 0,-1-1 0,1 1 0,-1 0 0,1 0 0,-1 0 0,0 0 0,0 0 0,0 0 0,0 0 0,0 0 0,0 1 0,-1-1 0,1 0 0,-1 1 0,1-1 0,-1 1 0,1-1 0,-1 1 0,-4-2 0,2-1-5,0 1 0,0 0 1,-1 1-1,0-1 0,1 1 1,-1 0-1,0 0 0,0 0 1,0 1-1,-1 0 0,1 0 1,0 0-1,0 0 0,-1 1 1,1 0-1,0 0 0,0 1 1,-1-1-1,-7 3 0,0 0-6,7-2-8,0 1-1,0-1 1,0 1 0,0 0-1,0 1 1,0-1-1,0 1 1,0 0 0,-8 7-1,14-10 31,0 0-1,0 0 1,0 0-1,0 0 1,-1 1-1,1-1 1,0 0-1,0 0 1,0 0-1,0 0 1,0 1-1,0-1 1,0 0-1,0 0 1,-1 0-1,1 0 1,0 1-1,0-1 1,0 0-1,0 0 1,0 0-1,0 1 1,0-1-1,0 0 1,0 0-1,0 0 1,0 0-1,0 1 1,0-1-1,0 0 1,0 0-1,1 0 1,-1 1-1,0-1 1,0 0-1,0 0 1,0 0-1,0 0 1,0 0-1,0 1 1,0-1-1,1 0 1,-1 0-1,0 0 1,0 0-1,0 0 1,0 0-1,1 1 1,-1-1-1,0 0 1,0 0-1,0 0 1,0 0-1,1 0 1,-1 0-1,12 1-10,18-8-27,58-24-1,-56 19-12,48-13-1,-74 24 45,1 0-1,-1 0 1,1 1 0,-1-1-1,1 2 1,0-1-1,-1 1 1,12 2 0,-15-3 7,-1 1 0,1 0 1,0 0-1,0 0 1,0 1-1,-1-1 1,1 1-1,0-1 0,-1 1 1,1 0-1,-1 0 1,0 0-1,0 0 0,0 0 1,0 1-1,0-1 1,0 1-1,-1-1 0,1 1 1,1 3-1,-1 4 20,0 0 0,0 0 0,-1 0 0,0 0 0,-1 0 0,0 0 0,-1 0 0,0 0 0,0 0 0,-1 0-1,-3 10 1,2-6 59,3-15-66,0 1-1,0 0 1,0 0-1,1 0 1,-1 0-1,0 0 1,0 0-1,0 0 1,0 0-1,0 0 1,1 0-1,-1 0 1,0 0-1,0 0 1,0 0-1,0 0 1,0 0-1,1 0 1,-1 0-1,0 0 1,0 0-1,0 0 1,0 0-1,0 0 1,1 0-1,-1 0 1,0 0-1,0 0 1,0 0-1,0 0 1,0 0-1,0 0 1,1 0-1,-1 0 1,0 1-1,0-1 1,0 0-1,0 0 1,0 0-1,0 0 0,0 0 1,0 0-1,0 1 1,0-1-1,0 0 1,1 0-1,-1 0 1,0 0-1,0 1 1,12-16 56,-5 3-41,0 2 0,1-1 0,0 1 0,1 0 0,1 0 1,-1 1-1,1 1 0,1 0 0,14-9 0,-8 7 2,-11 6-19,0 0-1,0 1 0,1 0 1,-1 0-1,1 0 1,0 1-1,-1 0 1,1 0-1,0 1 1,10-2-1,-14 4-4,-1 0 0,0-1 1,0 1-1,0 0 0,1 0 0,-1 0 0,0 0 0,0 1 1,-1-1-1,1 0 0,0 1 0,0 0 0,-1-1 1,1 1-1,1 2 0,24 36 93,-16-23-55,11 15 107,-2 0 1,19 41-1,-36-65-100,-3-7-36,0 0 0,0 0 0,0 0 1,0 0-1,1 0 0,-1-1 0,0 1 1,1 0-1,-1 0 0,1 0 1,-1 0-1,1 0 0,-1-1 0,1 1 1,0 0-1,-1 0 0,1-1 0,0 1 1,0 0-1,0 0 0,-3-19-123,-3 5-340,-1-1 0,-1 1 0,0 0 0,-10-15 0,11 19-1893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20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12864,'0'0'1952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21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 10040,'0'0'1040,"66"12"-680,-13-4 216,13 0 8,7-2 8,3-4 0,5 2-24,-8-8 0,-5-2-96,-7 0 16,-13-4-184,-12-2-1,-22-2-247,-14-4-8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21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10344,'0'0'512,"95"-6"-328,-10 2-8,11 8 272,-9-2 16,-2-2 32,-7 4 16,-5-1-104,-11-6 8,-3-7-112,-9-8 0,-4-6-120,-19-4 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25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161 540 2208,'0'0'7305,"-9"12"-6840,-3 4-336,-12 13 600,2 1 1,-36 64 0,50-76-239,1 0 0,-9 36 1,14-46-325,1 1 1,0-1 0,0 1 0,1-1 0,0 1-1,1-1 1,0 1 0,4 16 0,-4-23-127,-1 0 1,1-1 0,0 1 0,0 0-1,1-1 1,-1 1 0,0 0 0,0-1 0,1 0-1,-1 1 1,1-1 0,-1 0 0,1 0-1,0 1 1,0-1 0,-1-1 0,1 1 0,0 0-1,0 0 1,0-1 0,0 1 0,0-1-1,0 1 1,0-1 0,0 0 0,0 0 0,0 0-1,0 0 1,0 0 0,3-1 0,3 0 19,-1 0 1,0 0-1,0 0 0,0-1 1,0 0-1,-1-1 1,10-4-1,2-4 64,-1 0 1,-1-2-1,0 0 1,-1-1-1,26-30 0,-8 3 320,30-50 1,-56 76-232,-3 8 340,-6 17-230,-1 1-281,1 1 0,1 0 0,-1-1 0,2 1 1,0 0-1,0 0 0,1 0 0,0-1 0,1 1 0,1 0 1,0-1-1,0 0 0,1 1 0,0-1 0,11 19 0,-12-27-18,-1 1 0,1-1 0,-1 0 0,1 1 0,0-1 0,0 0 0,0-1-1,1 1 1,-1-1 0,1 1 0,-1-1 0,1 0 0,0 0 0,0 0 0,0-1 0,0 0-1,0 1 1,0-2 0,0 1 0,1 0 0,-1-1 0,0 1 0,0-1 0,1-1 0,-1 1-1,0 0 1,0-1 0,1 0 0,-1 0 0,0 0 0,0-1 0,6-2 0,-5 1 23,0 1 1,0-1-1,0 0 1,-1 0-1,1-1 1,-1 1 0,0-1-1,0 0 1,0 0-1,0-1 1,-1 1-1,0-1 1,0 0-1,0 0 1,0 0-1,2-7 1,-3 6-19,3-5 86,-1 0-1,0 0 1,3-20-1,-7 28-77,0 0-1,1 0 0,-1 0 0,0 0 1,0 0-1,-1 0 0,1 0 0,-1 0 1,1 0-1,-1 0 0,0 0 0,0 0 1,0 0-1,-1 0 0,1 1 0,-1-1 1,1 0-1,-1 1 0,-3-5 0,4 7-28,1 0-1,0 0 1,-1 0-1,1-1 1,0 1-1,0 0 1,0 0-1,-1-1 1,1 1-1,0 0 1,0 0-1,0-1 1,0 1-1,-1 0 1,1-1-1,0 1 1,0 0-1,0-1 1,0 1-1,0 0 1,0-1-1,0 1 1,0 0-1,0-1 1,0 1-1,0 0 1,0-1-1,0 1 1,0 0-1,0 0 1,0-1-1,1 0 1,10-5 126,28 0-82,-25 4-31,25-5 59,-1-2 1,0-1-1,67-28 0,-88 27-12,-2 1-16,-10 8 42,-5 4 80,-36 67 25,32-63-187,-30 55 113,31-56-97,1 0 0,0 0 0,0 1-1,1-1 1,-1 1 0,1 0 0,0-1-1,1 1 1,0 10 0,0-14-23,0-1-1,0 0 1,0 0-1,0 1 1,1-1 0,-1 0-1,0 0 1,1 1 0,-1-1-1,1 0 1,-1 0 0,1 0-1,0 0 1,0 0 0,-1 0-1,1 0 1,0 0-1,0 0 1,0 0 0,0 0-1,0-1 1,0 1 0,2 1-1,-1-2-1,0 1 0,0 0-1,1-1 1,-1 0-1,0 1 1,1-1 0,-1 0-1,0 0 1,1 0-1,-1-1 1,0 1 0,3-1-1,5-2 0,0 0 0,-1-1-1,1 0 1,14-9 0,7-5-10,-2-3-1,1 0 1,-2-2 0,-1 0-1,-1-2 1,-1-1 0,-2-2-1,0 0 1,-2-1 0,-1-1-1,-1-1 1,-2 0 0,16-41-1,-11 14-14,-2-1 0,-2 0 0,-3-2 0,7-63 0,-21 116 5,-2-8-4,-6 47 88,-6 60-46,-8 83-2,5-25-11,-4 44 1,20-180-9,-1 7 1,-1 1 0,0-1 0,-1 0-1,-8 27 1,10-46 5,1 1 0,0 0 0,0-1-1,0 1 1,0-1 0,0 1 0,0 0-1,0-1 1,1 1 0,-1 0 0,1 2-1,-1-4-3,0 0-1,0 1 0,0-1 1,1 0-1,-1 0 0,0 1 1,0-1-1,0 0 0,0 0 1,0 1-1,0-1 0,0 0 0,0 0 1,0 1-1,1-1 0,-1 0 1,0 0-1,0 1 0,0-1 1,1 0-1,-1 0 0,0 0 1,0 0-1,0 1 0,1-1 1,-1 0-1,0 0 0,0 0 1,1 0-1,-1 0 0,0 0 0,0 0 1,1 0-1,-1 0 0,0 0 1,1 0-1,-1 0 0,0 0 1,0 0-1,1 0 0,-1 0 1,0 0-1,0 0 0,1 0 1,-1 0-1,0 0 0,0 0 1,1 0-1,-1-1 0,0 1 0,0 0 1,1 0-1,-1 0 0,0 0 1,0-1-1,0 1 0,1 0 1,-1 0-1,0 0 0,0-1 1,0 1-1,0 0 0,0 0 1,1-1-1,14-22 39,-3 6-20,-1 0 0,10-23 0,89-245 25,-37 82-53,-67 189 8,2-4 0,0 1 0,-2-1 0,0 0 0,-2-1 0,0 1 0,3-31 0,-16 129 0,-53 438 114,61-481-5,13-46-77,3-6-37,-1-1 0,0 0 0,18-30 0,-22 30-6,0 1 0,1 0 0,1 1 0,1 0 0,18-16 1,-29 28 9,-1 1 1,1-1-1,0 1 0,-1 0 1,1-1-1,0 1 1,0 0-1,0 0 1,0 0-1,0 1 1,0-1-1,0 0 1,0 1-1,0-1 1,1 1-1,-1 0 1,0 0-1,0 0 1,0 0-1,1 0 1,-1 0-1,0 0 1,0 1-1,0-1 1,0 1-1,0-1 0,0 1 1,0 0-1,3 1 1,-2 1-1,1 1 0,-1-1 1,0 1-1,0 0 0,0-1 0,-1 1 1,1 0-1,-1 1 0,0-1 0,0 0 1,0 1-1,1 7 0,51 197 115,-54-206-99,0 0 0,1-1 0,0 1 1,0 0-1,0 0 0,0-1 1,0 1-1,0-1 0,0 1 1,1-1-1,3 5 0,-4-6-9,0-1 1,0 1-1,0-1 0,0 1 0,0-1 0,0 1 1,0-1-1,0 0 0,0 1 0,0-1 0,0 0 1,0 0-1,1 0 0,-1 0 0,0 0 0,0 0 1,0 0-1,0 0 0,0 0 0,0-1 0,0 1 1,1 0-1,-1-1 0,0 1 0,0-1 1,0 1-1,0-1 0,0 0 0,-1 1 0,1-1 1,0 0-1,0 1 0,1-3 0,7-5-102,0 0 1,-1-1-1,0 0 0,0-1 0,-1 1 1,0-1-1,-1-1 0,10-20 0,-12 22-888,-1 0 0,0 0 0,2-13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25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9344,'0'0'564,"15"-2"-184,102-14 615,148 0 0,-194 20 118,0 4-1,90 20 1,-153-26-945,-3-2 23,-1 1 0,1 0 0,-1 0 0,0 1 0,1-1 0,6 5 0,-10-5 121,-1-1-299,0 0-1,0 0 1,0 1 0,0-1-1,0 0 1,-1 0 0,1 1-1,0-1 1,0 0 0,0 0 0,0 1-1,-1-1 1,1 0 0,0 0-1,0 1 1,0-1 0,-1 0-1,1 0 1,0 0 0,0 0 0,-1 0-1,1 1 1,0-1 0,-1 0-1,1 0 1,0 0 0,0 0 0,-1 0-1,1 0 1,0 0 0,-1 0-1,1 0 1,-1 0 0,-9-3-2300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25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 11352,'0'0'368,"60"-24"-216,-28 12 0,5 2-184,-11 4-8,2-2-168,2-6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1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7232,'0'0'12514,"2"10"-12134,9 31-32,-11-39-299,1 0-1,0-1 1,0 1-1,0-1 1,0 1-1,0-1 1,0 1 0,1-1-1,-1 0 1,0 0-1,1 1 1,-1-1-1,1 0 1,-1 0 0,1 0-1,0-1 1,-1 1-1,1 0 1,0-1-1,-1 1 1,1-1 0,0 1-1,3-1 1,2 2 86,10 2 58,1-1 0,-1 0 0,1-1 0,0-1 0,21-1 0,92-12 612,-115 11-704,167-33 1597,-177 34-1574,-1 0 1,0 0 0,0 1-1,0 0 1,0-1 0,0 2-1,10 2 1,-11-2-33,0-1 1,0 1-1,1-1 1,-1 0-1,1-1 0,-1 1 1,1-1-1,-1 0 0,9-1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31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327 643 3616,'0'0'7413,"-10"-3"-7064,1 0-244,3 0 11,0 1 0,0 0 1,-1 0-1,1 1 0,-1-1 1,1 1-1,-1 1 0,1-1 1,-1 1-1,-11 2 0,-49 6 1402,52-5-1244,-1 0 1,1 1 0,0 1 0,-17 7-1,28-10-188,0 0 0,0 0-1,0 1 1,0 0-1,0-1 1,1 1-1,-1 1 1,1-1 0,0 0-1,0 1 1,0 0-1,0-1 1,1 1 0,0 0-1,-1 1 1,1-1-1,1 0 1,-3 9-1,2-7-7,1 0-1,0 0 0,0 1 0,1-1 0,-1 0 0,1 1 0,1-1 0,-1 0 0,1 1 0,1-1 0,-1 0 0,1 0 0,0 0 0,0 0 0,0 0 0,1 0 0,0-1 0,6 9 0,-1-5-14,-1 0-1,1-1 0,0 0 1,1 0-1,0-1 0,0-1 1,0 1-1,11 4 0,-2-1 51,-1-2-1,1 0 1,37 10-1,-45-16-58,1 0-1,1 0 1,-1-1 0,0-1-1,0 0 1,0 0-1,0-1 1,0 0 0,0-1-1,0-1 1,0 0 0,0 0-1,-1-1 1,1 0-1,-1 0 1,0-2 0,-1 1-1,15-11 1,0-3 104,0-2 0,-2-1 0,0 0 1,-2-1-1,27-39 0,-37 47-82,-1-1 1,0 0-1,-1 0 1,7-21-1,18-74 229,-24 81-240,1-13 39,5-44 0,2-15 4,-5 48-93,-2-1-1,5-107 1,-17 148-74,2 14 58,0 0 0,0 0 0,0 0 0,0 0-1,0 0 1,0 0 0,0 0 0,0 0 0,0 0-1,0 0 1,0 0 0,0-1 0,0 1 0,0 0-1,0 0 1,-1 0 0,1 0 0,0 0 0,0 0-1,0 0 1,0 0 0,0 0 0,0 0 0,0 0 0,0 0-1,0 0 1,0 0 0,0 0 0,0 0 0,-1 0-1,1 0 1,0 0 0,0 0 0,0 0 0,0 0-1,0 0 1,0 0 0,0 0 0,0 0 0,0 0-1,0 0 1,0 0 0,0 0 0,-1 0 0,1 1-1,0-1 1,0 0 0,0 0 0,0 0 0,0 0-1,0 0 1,0 0 0,0 0 0,0 0 0,0 0-1,0 0 1,0 0 0,0 0 0,0 0 0,0 1-1,0-1 1,0 0 0,0 0 0,-7 25-67,-20 209 11,-18 131 194,38-314 139,1 84 0,10-131-128,-3-2-93,-5-2 14,3 0 287,1-13-331,0-1-1,1 1 0,1 0 0,0-1 1,1 1-1,1 0 0,0 0 1,0 1-1,1-1 0,1 1 0,0 0 1,1 0-1,13-18 0,-10 17-8,15-19-1,-24 32-15,-1 0 0,1-1 1,-1 1-1,1 0 0,-1 0 0,1 0 1,-1-1-1,1 1 0,-1 0 0,1 0 1,-1 0-1,1 0 0,-1 0 0,1 0 0,-1 0 1,1 0-1,-1 0 0,1 0 0,-1 0 1,1 0-1,-1 1 0,1-1 0,-1 0 1,1 0-1,-1 0 0,0 1 0,1-1 0,-1 0 1,1 0-1,-1 1 0,1-1 0,-1 1 1,0-1-1,1 0 0,-1 1 0,0-1 1,1 1-1,9 17-25,3 15 26,-2 0-1,-2 2 1,10 58 0,-17-82 0,-2-4 1,1-1-1,0 1 0,0-1 1,0 1-1,1-1 0,0 0 0,1 0 1,-1 0-1,1 0 0,5 8 1,5 6-1,-13-19 4,1 1 0,0 0 1,0-1-1,-1 1 0,1-1 1,1 1-1,-1-1 0,0 0 0,0 1 1,0-1-1,1 0 0,-1 0 1,0 0-1,1 0 0,-1 0 0,1 0 1,-1 0-1,1 0 0,0-1 1,-1 1-1,1-1 0,0 1 0,0-1 1,-1 0-1,3 1 0,0-1 7,1-1 0,-1 1 0,0-1 0,0 0 0,0 0 0,1 0 0,-1-1 0,0 0 0,0 1 0,-1-1 0,1-1-1,6-3 1,40-35 91,-49 39-98,20-20 71,-1 0 0,-1-2 1,26-40-1,-11 13 87,-20 39-108,-12 11-41,-1 0 0,1-1 0,-1 1 0,1 0 0,-1 0 0,0-1 0,1 1 0,-1 0 0,0-1 0,0 0 0,0 1 0,0-1 0,1-2 0,1 3 19,-9 2-28,0 2 0,0 0 0,1 1 0,-1 0 0,1 0 0,0 0 0,0 0 0,0 1 0,-7 10 0,-4 3-10,9-12 5,0 1 1,1 0-1,0 0 0,0 1 0,1 0 0,0 0 1,0 0-1,1 1 0,0-1 0,0 1 0,1 0 1,-2 12-1,0 1 17,1-8-6,2 0 0,-3 28 0,5-37-9,0-1 0,0 0 0,1 0 1,0 1-1,-1-1 0,1 0 1,1 0-1,-1 0 0,1 0 0,-1 0 1,1-1-1,0 1 0,0 0 1,5 4-1,-6-7-2,0 0 1,0 0 0,0-1-1,0 1 1,0 0-1,0-1 1,1 1-1,-1-1 1,0 1-1,0-1 1,1 1 0,-1-1-1,0 0 1,1 0-1,-1 0 1,0 0-1,1 0 1,-1 0-1,0 0 1,1 0-1,-1-1 1,0 1 0,1 0-1,-1-1 1,0 1-1,0-1 1,0 1-1,1-1 1,-1 0-1,0 1 1,0-1 0,2-1-1,2-2 4,0 0 0,0 0 0,-1 0-1,1 0 1,5-8 0,-5 4 3,0 1 0,-1-1 1,0 0-1,0-1 0,-1 1 0,0-1 0,-1 1 0,0-1 0,2-13 0,-1-9 64,-1-42 1,-2 68-60,0-2 56,0 7 12,5 14-63,2 6-15,1 1 7,20 36-1,-25-51 0,0-1-1,1 0 0,0 0 0,0 0 1,0 0-1,0-1 0,1 1 1,0-1-1,0 0 0,0-1 0,7 5 1,-10-7-2,1 0 0,-1-1 0,1 1 0,-1 0 0,1-1 0,-1 0 0,1 1 1,-1-1-1,1 0 0,-1-1 0,1 1 0,-1 0 0,1 0 0,-1-1 1,1 0-1,-1 1 0,1-1 0,-1 0 0,0 0 0,1-1 0,-1 1 0,0 0 1,0-1-1,0 1 0,0-1 0,3-3 0,2-2 18,0-1 1,0 0-1,-1 0 0,0 0 0,6-11 0,1-8 77,-1 0 0,-1-1 0,-1 0-1,6-31 1,-8 50 120,-8 9-219,1 0 1,-1 0-1,1 0 1,-1 0 0,0 0-1,1 0 1,-1 0-1,1 0 1,-1 0 0,1 0-1,-1 0 1,0 1-1,1-1 1,-1 0 0,0 0-1,1 1 1,-1-1-1,0 0 1,1 0 0,-1 1-1,0-1 1,1 0-1,-1 1 1,0-1-1,0 0 1,1 1 0,-1-1-1,0 1 1,0-1-1,0 0 1,0 1 0,1-1-1,-1 1 1,0-1-1,0 1 1,0-1 0,0 0-1,0 1 1,0-1-1,0 1 1,0 0 0,21 70 31,-13-51-21,-2 1-1,7 35 0,-10-40 3,1 0-1,1-1 1,1 0-1,0 0 1,1 0-1,8 14 1,-12-25-11,0 1 0,0-1 0,0 0 0,1 1-1,-1-2 1,1 1 0,0 0 0,0-1 0,1 0 0,-1 0 0,9 5 0,-10-7 1,1 1 0,-1-1-1,1 1 1,-1-1 0,1 0 0,0-1-1,-1 1 1,1-1 0,0 1 0,0-1 0,-1 0-1,1-1 1,0 1 0,0-1 0,-1 1 0,1-1-1,5-2 1,10-5 16,1-1 0,-1-1 0,-1-1 0,0-1 0,0 0 1,-1-2-1,-1 0 0,0 0 0,27-33 0,-37 38-13,-1 4 0,0 0 0,-1 0 0,0-1 0,0 0 0,0 1 0,-1-2 0,0 1 0,0 0 0,-1-1 0,0 1 0,2-9 0,-2-9 1,-2 22-9,-1-8 0,0 10 0,-1 0 0,0 0 0,1 0 0,-1 0 0,0 0 0,1 0 0,-1 0 0,0 0 0,1 1 0,-1-1 0,1 1 0,-1-1 0,0 1 0,-2 1 0,4-2 0,-7 3-4,0 1-1,0 0 0,0 0 1,0 1-1,1-1 0,0 1 1,0 1-1,0-1 0,-7 11 1,-1 3-32,-21 39 0,25-40 27,6-10-4,0 0 0,1 1-1,0-1 1,1 1 0,0-1-1,0 1 1,0 9 0,2-18 10,0 1 0,-1 0 1,1-1-1,0 1 0,0 0 0,0-1 0,0 1 1,0 0-1,0-1 0,0 1 0,0 0 1,0-1-1,0 1 0,0 0 0,0-1 1,1 1-1,-1 0 0,0-1 0,0 1 0,1 0 1,-1-1-1,0 1 0,1-1 0,-1 1 1,1-1-1,-1 1 0,1-1 0,-1 1 1,1-1-1,-1 1 0,2 0 0,-1-1-2,1 0-1,-1 0 0,1 0 1,-1 0-1,1 0 0,-1 0 0,1-1 1,-1 1-1,0 0 0,1-1 1,-1 1-1,1-1 0,1-1 1,5-1-11,-1-2 1,0 1-1,0-1 1,8-7-1,-1-3 9,-1-1 0,-1 0-1,0 0 1,-1-2-1,0 1 1,-2-1-1,0-1 1,-1 0-1,-1 0 1,-1 0 0,6-32-1,-9 46-2,-3 5 10,0 0-1,0 0 0,0 0 1,1 0-1,-1 0 0,0 0 1,0 0-1,0 0 0,0 0 1,0 0-1,1 0 0,-1 0 1,0-1-1,0 1 0,0 0 1,0 0-1,0 0 0,0 0 1,0 0-1,1 0 0,-1-1 1,0 1-1,0 0 0,0 0 1,0 0-1,0 0 0,0 0 1,0-1-1,0 1 0,0 0 1,0 0-1,0 0 0,0 0 1,0-1-1,0 1 0,0 0 1,0 0-1,0 0 0,0 0 1,0-1-1,0 1 0,0 0 1,-1 0-1,1 0 0,0 0 1,0 0-1,0-1 0,0 1 1,0 0-1,0 0 0,0 0 1,0 0-1,-1 0 0,1 0 1,0 0-1,0 0 0,0 0 1,0-1-1,0 1 0,-1 0 1,1 0-1,0 0 0,0 0 1,0 0-1,-1 29-50,3 41 28,0 42 8,-4-20 13,1-46 2,-6 58 0,4-75 0,2-21 0,1-1 0,-1 1 0,0 0 0,-1 0 0,1-1 0,-2 1 0,1-1 0,-1 0 0,0 0 0,-7 12 0,8-16 4,-1 0 0,1 1 1,-1-1-1,1 0 0,-1-1 0,0 1 0,0 0 0,0-1 0,-6 3 1,7-4-3,0-1 0,1 1 1,-1-1-1,0 0 0,0 0 1,0 1-1,0-1 0,0-1 1,0 1-1,0 0 0,0 0 1,0-1-1,0 1 0,0-1 1,0 0-1,0 1 0,1-1 1,-1 0-1,0 0 0,-2-2 1,-3-1 10,0-1 0,1 0 0,0 0 0,0 0 0,0 0 1,0-1-1,-4-7 0,7 10-10,1 0 1,1 0 0,-1 0-1,0 0 1,1 0 0,-1 0-1,1-1 1,0 1 0,0-1-1,1 1 1,-1 0 0,1-1-1,-1 1 1,1-1 0,0 0-1,0 1 1,1-1 0,0-4-1,1 4-1,0 0-1,1 0 1,-1 0-1,1 0 1,0 1-1,0-1 1,0 1-1,1 0 1,4-4-1,0-1-1,5-2-10,0 0 0,0 1-1,1 1 1,21-10 0,27-17-28,-20 8 14,-28 20 21,-1-1 0,-1 0 0,1-1 0,-2-1 0,1 0 0,17-20-1,-16 13 1,44-63-49,-52 70 42,0 1-1,0-1 0,-1 0 1,0-1-1,-1 1 1,4-21-1,-7 30 13,1 0-1,-1 0 0,0 0 1,0 0-1,0 0 1,0 1-1,0-1 0,0 0 1,0 0-1,0 0 1,-1 0-1,1 0 1,0 1-1,0-1 0,-1 0 1,1 0-1,0 1 1,-1-1-1,1 0 0,-1 0 1,1 1-1,-1-1 1,1 0-1,-1 1 1,0-1-1,1 1 0,-1-1 1,0 1-1,1-1 1,-1 1-1,0-1 0,0 1 1,0 0-1,1-1 1,-1 1-1,0 0 0,0 0 1,0 0-1,0-1 1,1 1-1,-1 0 1,0 0-1,0 0 0,0 0 1,0 1-1,0-1 1,1 0-1,-1 0 0,0 0 1,0 1-1,0-1 1,1 0-1,-1 1 1,0-1-1,0 1 0,1-1 1,-1 1-1,0-1 1,1 1-1,-1-1 0,0 1 1,1 0-1,-1-1 1,1 1-1,-1 1 1,-8 14-7,1 0 1,0 1 0,1-1-1,1 2 1,0-1 0,-2 19-1,7-30 2,0-1 0,0 1 0,0 0 0,1-1 0,0 1 0,0 0 0,1-1 0,0 1 0,0 0 0,0-1 0,1 1 0,-1-1 0,1 1 0,0-1 0,1 0 0,-1 0 0,1 0 0,0 0 0,1 0 0,-1-1 0,1 0 0,0 1 0,6 4 0,-6-7 3,-1 0-1,0 0 1,1 0 0,0-1 0,-1 0-1,1 0 1,0 0 0,-1 0 0,1-1-1,0 1 1,0-1 0,0 0 0,0 0 0,-1 0-1,1-1 1,0 1 0,5-2 0,9-3-1,0 0 0,21-10 0,-36 14 1,50-24 0,-1-2 0,-1-3 0,55-42 0,-94 63 0,-8 7 7,7-6 51,-11 8-56,1 0 0,-1 0-1,0-1 1,0 1 0,0 0-1,1 0 1,-1 0-1,0-1 1,0 1 0,0 0-1,0 0 1,1-1 0,-1 1-1,0 0 1,0-1 0,0 1-1,0 0 1,0 0 0,0-1-1,0 1 1,0 0 0,0-1-1,0 1 1,0 0-1,0 0 1,0-1 0,0 1-1,0 0 1,0 0 0,0-1-1,0 1 1,-1 0 0,1-1-1,0 1 1,0 0 0,0 0-1,0-1 1,-1 1-1,-24 21 181,14-12-166,0 2 1,1-1 0,-13 18-1,19-24-5,1 1-1,-1 0 0,1 0 1,1 0-1,-1 0 0,1 1 1,0-1-1,0 1 0,0-1 1,1 1-1,-2 11 0,3-16-8,1-1 0,-1 1 0,0-1 0,0 1-1,0-1 1,0 1 0,1-1 0,-1 1-1,0-1 1,0 0 0,1 1 0,-1-1-1,0 1 1,1-1 0,-1 0 0,0 1-1,1-1 1,-1 0 0,1 1 0,-1-1 0,0 0-1,1 0 1,-1 1 0,1-1 0,-1 0-1,1 0 1,-1 0 0,1 0 0,-1 1-1,1-1 1,-1 0 0,1 0 0,-1 0-1,1 0 1,0 0 0,-1 0 0,1-1 0,-1 1-1,1 0 1,-1 0 0,1 0 0,-1 0-1,1-1 1,23-8 50,-15 2-47,0 0 0,-1-1-1,0 0 1,-1 0 0,1 0 0,-1-1 0,-1 0 0,0-1 0,0 0 0,-1 0-1,0 0 1,-1 0 0,0-1 0,4-18 0,0-10 19,-2-1 1,2-70-1,-6 71-10,-1 16-4,1 7 15,-1 1-1,0 0 1,-2-1 0,0 1 0,0 0 0,-6-24 0,-4 64 139,7-1-154,1 0-1,1 1 1,0-1 0,2 1 0,2 0-1,0-1 1,1 0 0,1 1-1,2-1 1,0-1 0,1 1 0,19 39-1,-23-56-5,1-1 0,0 1 0,1 0 0,-1-1 0,1 0 0,0 0 0,8 7 0,-11-12-10,-1 1 0,1-1 0,-1 0 0,1 0 0,0 0 0,0 0 0,-1 0 0,1 0 1,0 0-1,0 0 0,0-1 0,0 1 0,0-1 0,0 1 0,0-1 0,0 0 0,0 0 0,0 0 0,0 0 0,0 0 0,1-1 1,-1 1-1,0 0 0,0-1 0,-1 0 0,1 1 0,0-1 0,0 0 0,0 0 0,0 0 0,-1 0 0,3-2 0,2-2-41,-1-1-1,0 1 0,0-1 0,0-1 0,-1 1 0,0 0 0,0-1 0,-1 0 0,4-11 0,0-2-2063,8-36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35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0 239 5520,'0'0'1865,"6"11"-1337,20 33 39,-24-41-463,-1 0 0,1-1 1,0 1-1,0-1 0,1 1 1,-1-1-1,0 0 0,1 0 1,-1 0-1,1 0 0,0 0 1,0-1-1,0 1 0,0-1 1,0 0-1,0 0 0,0 0 1,0 0-1,0 0 0,0-1 1,0 1-1,1-1 0,3 0 1,3-1 139,0 0 1,0-1 0,0 0 0,0 0-1,13-6 1,-12 4-8,4-1 34,-1-1 1,0 0 0,0-1-1,-1-1 1,1 0-1,22-20 1,-16 10 208,0-1 1,-2-1-1,17-23 0,-14 20 388,-18 20-736,0 1-1,0-1 1,-1 0 0,0 0 0,1 0 0,-1 0 0,0 0 0,0 0 0,-1-1 0,1 1 0,1-6 0,-1 3 240,0 0-1,1 0 1,-1 1-1,1-1 1,6-8-1,-2 53 888,-5-9-1154,-1-1-1,-1 1 1,-2 0 0,-1 0-1,-1-1 1,-2 1 0,0-1-1,-2-1 1,-15 35 0,20-55-69,-1 0-1,-1 0 1,1 0 0,-9 10 0,12-16-25,0-1-1,0 0 1,-1 1-1,1-1 0,0 0 1,0 1-1,-1-1 1,1 0-1,0 0 1,-1 0-1,1 0 1,-1 0-1,0-1 1,1 1-1,-1 0 1,0-1-1,1 1 1,-1-1-1,0 0 0,0 1 1,1-1-1,-1 0 1,0 0-1,0 0 1,1 0-1,-1 0 1,0-1-1,0 1 1,1-1-1,-3 0 1,-2-2 7,1-1 1,1 1 0,-1-1-1,0-1 1,1 1 0,0-1-1,0 1 1,0-1-1,1 0 1,-5-8 0,5 8 1,0 1 0,1-1 0,0 0 0,0 0 0,0 0 0,1 0 1,-1-1-1,1 1 0,1 0 0,-1 0 0,1-1 0,0-8 0,0 13-17,0 0 0,1-1 0,-1 1 0,0 0 0,1 0 0,-1 0 0,1 0 0,-1 0 0,1 0 0,0 0 0,-1 0 1,1 0-1,0 0 0,0 1 0,0-1 0,-1 0 0,1 0 0,0 1 0,0-1 0,0 0 0,0 1 0,2-1 0,26-6 12,-14 5-14,14-4 0,1-2 0,-1 0 1,-1-2-1,30-15 0,-47 20-2,16-9 32,-1 0-1,47-35 1,-70 46-12,1 1 0,0-1-1,0 0 1,0 1 0,0 0 0,0 0 0,8-3-1,-11 5-12,0 0-1,0 0 1,0-1 0,0 1-1,1 0 1,-1 0-1,0 0 1,0 0-1,0 1 1,0-1-1,0 0 1,0 0-1,0 1 1,0-1-1,0 0 1,0 1 0,0-1-1,0 1 1,0-1-1,0 1 1,0 0-1,-1-1 1,1 1-1,0 0 1,0 0-1,-1-1 1,1 1 0,0 0-1,-1 0 1,1 0-1,-1 0 1,1 0-1,-1 0 1,1 0-1,-1 0 1,0 0-1,0 0 1,1 1 0,10 40 34,-2-1 0,-2 1 0,-2 1 0,-1-1 0,-2 1 1,-2 0-1,-12 81 0,4-61 22,6-41-30,0-1 0,-2 0 0,0 0 0,-2 0 0,0 0 0,-10 20 1,14-49 34,-1 1 1,1-1-1,0 0 1,1 0-1,-1-9 1,-1-10-13,1 0-1,2 0 1,5-52 0,22-84 139,-20 126-151,1-2 14,1 1 0,2 0 0,2 0 0,31-64 0,-38 92-38,0 0 0,1 1 0,0-1 0,1 1 0,0 0-1,1 1 1,0 0 0,0 1 0,0-1 0,1 2 0,0-1 0,14-5 0,-22 10-15,1 1 1,-1 1 0,1-1 0,-1 0-1,1 0 1,-1 1 0,1 0 0,-1-1 0,1 1-1,-1 0 1,1 0 0,0 0 0,-1 1-1,1-1 1,-1 1 0,1-1 0,-1 1-1,1 0 1,-1 0 0,0 0 0,1 0 0,-1 0-1,0 1 1,3 1 0,-2 0 0,-1-1 1,1 1-1,-1 0 0,0-1 0,0 1 1,-1 0-1,1 0 0,0 0 1,-1 1-1,0-1 0,0 0 0,0 0 1,0 1-1,0-1 0,-1 0 1,1 1-1,-1 5 0,-1 0-2,0 0 0,0 0 0,-1 0 0,-1-1 0,1 1 1,-1 0-1,-1-1 0,1 0 0,-1 0 0,-1 0 0,0 0 0,-6 8 0,8-12 6,0 0 0,0 0 0,-1 0 0,1-1 0,-1 1 0,0-1 0,0 0 0,0 0 0,0 0 0,0 0 0,-1-1 0,0 0 0,1 0 0,-1 0 0,0 0 0,0-1 0,0 0 0,0 0 0,0 0 0,0 0 0,0-1 0,-9 0 0,-18-6 151,26 5-158,8 3-36,1 0 35,8 4-14,0 0 1,0-1-1,0 0 0,0-1 0,15 4 1,61 11-19,-72-17 26,11 3-13,1-1 0,-1-2 0,1-1 0,0 0 0,0-3 0,29-4-1,-49 5 20,0 0 0,0-1 0,-1 0 0,1-1 0,-1 0-1,1 0 1,-1 0 0,0-1 0,0 1 0,0-2 0,9-7-1,-11 7 5,-1 1-1,1 0 0,-1-1 0,0 0 1,0 1-1,-1-1 0,1 0 0,-1-1 0,0 1 1,0 0-1,-1-1 0,0 1 0,0-1 1,1-10-1,-1 2 9,-1-1 1,-1 1 0,-3-25-1,3 34-5,0 1-1,0-1 0,0 1 0,-1 0 0,0-1 0,1 1 0,-1 0 0,-1 0 0,1 0 0,-1 0 0,0 1 0,1-1 0,-1 1 0,-1-1 0,1 1 0,-4-3 0,5 6-2,1-1 0,-1 0 0,1 0 0,-1 1 0,0-1 0,1 1-1,-1-1 1,0 1 0,1 0 0,-1 0 0,0 0 0,1 0-1,-1 0 1,0 0 0,1 0 0,-1 0 0,0 1 0,1-1 0,-1 0-1,1 1 1,-1 0 0,0-1 0,1 1 0,-1 0 0,1 0-1,0 0 1,-1 0 0,1 0 0,-2 2 0,-1 1 3,-1 0 0,1 0 0,1 1 1,-1-1-1,1 1 0,-6 10 0,6-9 0,1 1 0,0 0 0,0-1 1,0 1-1,1 0 0,0 0 0,0 0 0,1 0 0,0-1 0,0 1 0,1 0 0,0 0 0,0 0 1,0 0-1,1 0 0,0-1 0,0 1 0,1-1 0,0 1 0,0-1 0,0 0 0,8 9 0,-4-4-4,1-1-1,0-1 0,1 0 0,-1 0 0,2 0 0,-1-1 0,1-1 1,1 1-1,-1-2 0,1 1 0,20 7 0,-25-12 1,-1-1 0,1 0-1,-1 0 1,1-1 0,0 0 0,-1 1 0,1-2-1,0 1 1,-1-1 0,1 0 0,-1 0-1,1 0 1,-1-1 0,11-4 0,6-4 3,-1-2 1,24-15-1,-24 14-1,64-47 15,-21 13-15,-60 45 18,0-1 0,0 1 0,0 0-1,0 0 1,0 0 0,0 0 0,8-1 0,-11 3 1,-2-1-16,0 0-1,0 0 1,0 0-1,0 1 1,0-1 0,0 0-1,0 1 1,-1-1-1,1 1 1,0-1 0,0 1-1,-1 0 1,1-1-1,0 1 1,0 0-1,-1 0 1,1 0 0,-2 0-1,-6-2 16,3 0-13,0 0 1,0 1-1,0 0 1,-1 0-1,1 0 0,0 1 1,0-1-1,-1 2 1,1-1-1,0 1 1,0 0-1,-1 0 1,1 0-1,0 1 1,0 0-1,-6 3 0,4-2-4,0 1-1,0 0 0,0 0 0,0 1 1,0 0-1,1 1 0,0-1 0,0 1 1,-11 14-1,15-16-4,0 0 1,0 1-1,1-1 0,0 1 1,-1-1-1,2 1 1,-1 0-1,0 0 1,1-1-1,0 1 0,0 0 1,1 0-1,-1 0 1,1 1-1,0-1 0,1 0 1,-1 0-1,1 0 1,2 7-1,-1-4-2,0 1 0,1-1 0,0 0 0,1 0 0,0 0 0,0-1 0,1 0 0,0 1 0,9 9 0,-10-13 0,0 0 0,0 0 0,1 0 0,0-1 0,-1 0 0,1 0 0,1 0 0,-1 0 0,0-1 0,1 0 0,-1 0 0,1 0 0,-1-1 0,1 1 0,6-1 0,8 0 6,1-1-1,-1-1 1,0 0-1,1-2 1,-1 0-1,0-2 1,0 0-1,-1-1 1,0-1-1,0-1 1,24-13-1,0-4 13,-1-3-1,0-1 0,51-48 0,-77 63-20,-8 8 16,-1 0 0,1-1 0,-1 0 1,-1 0-1,1-1 0,-2 1 0,8-12 0,-37 105 230,22-77-236,0 0 0,0 0 0,1 1 0,0-1 0,1 1 0,0-1 0,0 1 0,1-1 0,0 0 0,4 17 0,-3-21-4,0-1 0,-1 0 0,1 1 0,1-1 1,-1 0-1,1 0 0,-1 0 0,1-1 0,0 1 0,1-1 0,-1 1 0,1-1 0,-1 0 0,1 0 0,0-1 0,0 1 0,0-1 0,0 0 0,1 0 1,-1 0-1,0-1 0,1 1 0,6 0 0,-1 0 2,1-1 0,-1 0 1,0-1-1,0 0 0,1-1 1,-1 0-1,0 0 1,0-1-1,0 0 0,0-1 1,0 0-1,13-7 0,-7 2-12,-1 0 0,0-1-1,-1-1 1,0 0 0,0-1 0,19-20-1,-26 23 2,-1 1 0,0-1-1,0 0 1,-1-1-1,6-11 1,-10 17 5,1 0-1,-1 0 1,0 0 0,0 0-1,0 0 1,0 0 0,0 0 0,-1 0-1,0 0 1,1 0 0,-1 0 0,0 0-1,0-1 1,-1 1 0,1 0-1,-1 0 1,1 0 0,-1 0 0,0 0-1,-3-5 1,3 6 1,-1 0 1,0 0-1,0 0 0,0 0 0,-1 0 1,1 1-1,0-1 0,-1 1 1,1 0-1,-1-1 0,1 1 0,-1 0 1,1 1-1,-1-1 0,0 0 0,0 1 1,1-1-1,-1 1 0,0 0 0,0 0 1,1 0-1,-1 0 0,0 1 1,0-1-1,-4 2 0,1 0 7,0-1-1,0 1 1,1 0-1,-1 0 1,1 1-1,-1 0 1,1 0-1,0 0 1,0 1-1,0-1 1,-5 6-1,6-5-2,1 0 0,-1 1 0,1-1 0,0 1 0,0-1-1,0 1 1,1 0 0,-1 0 0,-1 6 0,4-7-4,-1-1 1,1 1 0,-1-1 0,1 1-1,1-1 1,-1 1 0,0-1 0,1 1 0,-1-1-1,1 1 1,0-1 0,1 0 0,-1 0 0,0 1-1,4 5 1,0-2-1,0 0 0,1 0 0,-1 0 0,1-1 0,1 0 0,-1 0 0,1 0 0,0-1 0,0 0 0,0 0 0,1-1 0,0 0 0,14 5 0,-18-8 0,0 0 0,0-1 0,0 1 0,0-1 0,0 1 0,0-1 0,0-1 0,0 1 0,0-1 0,0 1 0,0-1 0,7-2 0,-4 0 0,0 1 0,-1-1 0,1-1 0,-1 1 0,0-1 0,8-5 0,6-8 16,-2 0 0,0 0 1,30-41-1,-39 46 15,-1 0 0,0-1 0,-1-1 0,-1 1 0,0-1 0,-1 0 0,0 0 0,2-16 0,-2 10 31,1 1 0,1 0 0,1 0 0,0 0 0,13-18 0,-21 36-55,1-1 1,-1 1-1,1 0 1,0 0-1,-1 0 0,1 0 1,0 0-1,0 0 1,0 0-1,0 1 0,0-1 1,0 0-1,0 0 0,0 1 1,1-2-1,-1 2-6,-1 0 0,1 0 1,-1 0-1,0 0 0,1 0 0,-1 1 0,1-1 0,-1 0 1,0 0-1,1 0 0,-1 0 0,1 0 0,-1 1 0,0-1 1,1 0-1,-1 0 0,0 1 0,1-1 0,-1 0 0,0 1 1,0-1-1,1 0 0,-1 1 0,0-1 0,0 0 0,1 1 1,-1-1-1,0 1 0,2 5 1,1 1-1,-2-1 1,1 1-1,0 8 1,-1-10 11,6 33 18,16 133 58,-25-136-30,2-34-56,0 0 0,-1 1 0,1-1 0,0 1 1,-1-1-1,1 0 0,-1 1 0,1-1 0,-1 0 0,0 0 1,0 1-1,1-1 0,-1 0 0,0 0 0,0 0 0,0 0 1,0 0-1,0 0 0,0 0 0,-1 0 0,-1 0 0,-1-1-1,1-1-1,-1-1 1,1 1-1,-1 0 1,1-1-1,0 0 0,-1 0 1,1 0-1,-3-3 1,3 4-2,1-2 6,-1 1 0,0 0 0,1-1 0,-1 0 0,1 1 0,-3-5-1,4 5 1,-1-1 0,0 1-1,1 0 1,-1 0-1,0 0 1,0 0 0,-1 0-1,1 0 1,-3-1-1,-2-1 19,6 4-62,1 1 34,0 0 1,0-1-1,0 1 0,0 0 1,0-1-1,0 1 0,0 0 1,0-1-1,-1 1 1,1 0-1,0-1 0,0 1 1,0 0-1,-1-1 0,1 1 1,-1 0-1,0 0 0,0 15-5,2-4 5,28-9-41,21 3 58,67 0 0,34 3-5,52 10-2,-130-14-5,-33-6 97,-38 1-91,0-1 1,0 1-1,1 0 0,-1-1 1,0 1-1,0-1 0,0 0 1,0 0-1,0 0 0,0 0 1,0 0-1,0 0 0,0 0 1,2-3-1,-4 3-13,0 0-1,-1 0 1,1 0-1,-1 0 1,1 1-1,-1-1 1,1 0-1,-1 0 1,0 0-1,1 1 1,-1-1-1,0 0 1,1 0-1,-1 1 1,0-1-1,-1 0 1,1 0-16,-85-58-1090,56 40-2904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36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1 162 8136,'0'0'2906,"10"-10"-2180,31-32-2,-28 33 1789,-13 9-2468,1 0 0,-1 0-1,0 0 1,0 0 0,0 0 0,0 1 0,1-1 0,-1 0-1,0 0 1,0 0 0,0 0 0,0 0 0,0 1-1,0-1 1,0 0 0,0 0 0,1 0 0,-1 1 0,0-1-1,0 0 1,0 0 0,0 0 0,0 1 0,0-1-1,0 0 1,0 0 0,0 0 0,0 1 0,0-1 0,0 0-1,0 0 1,0 0 0,-1 1 0,1-1 0,0 0-1,-6 18 1480,4 13 3573,4-32-4976,-1 1 0,1-1-1,-1 1 1,1-1 0,-1 0-1,0 0 1,1 0 0,-1 0-1,0 0 1,1 0 0,-1 0-1,0 0 1,0 0-1,0-1 1,0 1 0,0 0-1,0-1 1,-1 1 0,1 0-1,1-4 1,11-36 504,-12 38-618,15-61-54,-11 41-3041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57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27 299 3616,'0'0'6265,"-4"12"-5976,-2 11-93,0 1-1,2 1 0,-3 38 1,8-18 369,2 0 1,15 76 0,-5-87-72,-4-14 59,-5-34 1497,-2-16-2116,-25-302 865,12 274-545,8 42-110,0-1 1,0 1 0,0-18-1,3 27 27,2-2 65,-2 9-227,0 0 0,0 0 1,0 0-1,1 0 0,-1 0 0,0-1 0,0 1 0,0 0 1,0 0-1,0 0 0,0 0 0,0 0 0,0 0 0,1 0 0,-1 0 1,0 0-1,0 0 0,0 0 0,0 0 0,0-1 0,0 1 1,1 0-1,-1 0 0,0 0 0,0 0 0,0 0 0,0 0 1,0 0-1,1 0 0,-1 0 0,0 1 0,0-1 0,0 0 0,0 0 1,0 0-1,1 0 0,-1 0 0,0 0 0,0 0 0,0 0 1,0 0-1,0 0 0,0 0 0,8 8 175,7 15-105,-12-19-45,10 18 47,-2 1-1,0 0 0,10 32 1,-9-22 29,16 32-1,-4-19 4,-2 2 0,19 59 0,-39-101-86,-1-1 0,2 1-1,-1 0 1,0-1 0,1 1 0,0-1-1,0 0 1,1 0 0,0 0 0,-1-1-1,1 1 1,1-1 0,-1 0 0,7 5-1,-10-8-19,-1-1 1,1 1-1,-1-1 0,1 1 0,-1-1 0,1 0 0,-1 1 0,1-1 0,-1 0 0,1 1 0,0-1 0,-1 0 0,1 1 0,0-1 1,-1 0-1,1 0 0,0 0 0,-1 0 0,1 0 0,0 0 0,-1 0 0,1 0 0,0 0 0,-1 0 0,1 0 0,0 0 1,-1 0-1,1-1 0,0 1 0,-1 0 0,1 0 0,-1-1 0,1 1 0,0 0 0,-1-1 0,1 1 0,-1-1 0,1 1 0,-1-1 1,1 1-1,-1-1 0,0 1 0,1-1 0,-1 1 0,1-1 0,-1 0 0,0 1 0,0-1 0,1 1 0,-1-1 0,0 0 0,0 1 1,0-1-1,0-1 0,3-6 25,-1 1 0,-1-1 1,1 0-1,-2 0 0,1 0 1,-1 0-1,0-9 0,-9-59 120,5 55-106,-15-92 230,-6-44 17,22 128-227,2 0 0,1 0 0,4-41 0,-1 54-42,1 1 0,0 0-1,8-20 1,-8 26-42,6-10-410,-5 30-2614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4:58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58 6328,'0'0'4050,"-5"12"-3578,2-6-435,-24 61 675,25-59-576,-1 1-1,2-1 0,-1 1 0,1-1 0,0 1 1,1 0-1,1 16 0,0-16 23,1 1 0,1-1 1,0 1-1,0-1 0,0 0 0,1 0 0,1 0 1,-1 0-1,12 14 0,-14-21-102,0 1 0,0-1 0,0 1 0,1-1 0,-1 0 0,1 0 0,0 0 0,0 0 0,0 0 1,0-1-1,0 1 0,0-1 0,0 0 0,0 0 0,0 0 0,1 0 0,-1 0 0,0-1 0,1 1 0,-1-1 0,1 0 0,-1 0 0,0-1 0,1 1 0,-1-1 0,0 1 1,1-1-1,-1 0 0,0 0 0,0-1 0,6-2 0,-4 1 3,1-1 0,-1 1 0,-1-1 1,1 0-1,-1 0 0,1-1 0,-1 1 1,0-1-1,-1 0 0,1 0 0,-1 0 0,0 0 1,0-1-1,0 1 0,-1-1 0,0 0 0,0 0 1,-1 0-1,0 0 0,2-10 0,-2 1 34,0 0-1,-1 0 0,0 0 1,-1 0-1,-1 0 1,-1 0-1,-4-18 0,4 25-32,1 0-1,-1 1 1,0 0-1,-1 0 0,0 0 1,0 0-1,0 0 1,-9-9-1,11 13-29,-1 1 0,1-1 0,-1 1 0,0-1 0,0 1 0,0 0 0,-1 0 0,1 0 0,0 1 0,-1-1 0,1 1 0,-1 0 0,1 0 0,-1 0 0,0 0 0,1 1 0,-1-1 0,0 1 0,-6 1 0,4-1 18,1 1 1,-1-1-1,1 2 0,-1-1 1,1 1-1,0-1 0,-1 1 1,1 1-1,0-1 0,0 1 1,1 0-1,-1 0 0,1 0 1,-1 1-1,-5 5 0,11-6-79,7-3 163,8-2-2105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39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137 150 3808,'0'0'4520,"5"-10"-4158,12-29 13,-12 27 2700,-20 33-325,15-20-2628,-1-1 1,0 1-1,1 0 0,0 0 0,-1 0 1,1 0-1,0 0 0,-1 0 0,1 0 0,0 0 1,0 0-1,0 0 0,0 0 0,0 0 1,0 0-1,0 0 0,0 0 0,0 0 0,1 1 1,-1-2-102,0 0 0,0 1 1,0-1-1,0 0 1,0 1-1,0-1 0,0 0 1,1 1-1,-1-1 0,0 0 1,0 1-1,0-1 0,1 0 1,-1 1-1,0-1 1,0 0-1,1 0 0,-1 1 1,0-1-1,1 0 0,-1 0 1,0 0-1,1 1 1,-1-1-1,0 0 0,1 0 1,-1 0-1,0 0 0,1 0 1,-1 0-1,0 0 1,1 0-1,-1 0 0,1 0 1,-1 0-1,0 0 0,1 0 1,-1 0-1,0 0 1,1 0-1,-1 0 0,0 0 1,1-1-1,-1 1 0,0 0 1,1 0-1,-1 0 1,0-1-1,1 1 0,-1 0 1,0 0-1,1-1 0,-1 0 16,1 0-1,-1 1 0,1-1 0,-1 0 0,1 0 0,-1 0 1,0 0-1,1 0 0,-1 0 0,0 0 0,0 1 0,0-1 1,0 0-1,0 0 0,0 0 0,0 0 0,0 0 0,0 0 0,0 0 1,-1 0-1,1 0 0,0 0 0,-1-1 0,-9-23 265,8 23-256,2 0-21,-1 0 1,0 0-1,1 1 1,-1-1-1,0 0 1,0 1-1,0-1 0,-1 1 1,1-1-1,0 1 1,-1 0-1,1 0 1,0-1-1,-1 1 1,1 0-1,-1 0 1,0 0-1,1 0 1,-1 1-1,0-1 1,0 0-1,1 1 1,-1-1-1,0 1 0,0 0 1,0 0-1,0 0 1,0-1-1,1 2 1,-1-1-1,-3 0 1,1 1 16,0 1 0,1-1 0,-1 1 0,0 0 0,1-1 0,-1 2 1,1-1-1,-1 0 0,1 1 0,0-1 0,0 1 0,0 0 0,-3 5 0,2-3 14,0 0 0,1 0-1,-1 0 1,1 1-1,-2 6 1,4-11-46,1 0 0,0 0 0,-1-1 0,1 1 0,0 0 0,-1 0 0,1 0 0,0 0 0,0 0 0,0 0 0,0 0 0,0 0 0,0-1 0,0 1 0,0 0 0,0 0 0,0 0 0,1 0 0,-1 0 0,0 0 0,1 0 0,-1-1 0,0 1 0,1 0 0,-1 0 0,1 0 0,-1-1 0,1 1 0,0 0 0,-1-1 0,1 1 0,0 0 0,-1-1 0,1 1 0,0-1 0,0 1 0,0-1 0,-1 0 0,1 1 0,0-1 0,0 0 0,0 1 0,0-1 0,0 0 0,1 0 0,2 0 17,-1 0 1,1-1 0,-1 1 0,1-1 0,-1 0 0,1 1-1,-1-2 1,0 1 0,1 0 0,-1-1 0,0 0-1,0 1 1,0-1 0,5-5 0,1 1 38,0-2 1,-1 1-1,11-13 1,-14 14-19,0 0 0,-1-1 0,0 1 0,0-1 0,-1 0 1,5-12-1,-8 18-31,1-1 0,-1 1 0,1-1 0,-1 1 0,0 0-1,0-1 1,0 1 0,0-1 0,0 1 0,0 0 0,0-1 0,-1 1 0,1-1 0,0 1 0,-1 0 0,1-1 0,-2-1 0,1 2-1,0 0 0,0 0 0,-1 0-1,1 0 1,0 0 0,0 0 0,-1 0 0,1 1 0,-1-1 0,1 0 0,0 1 0,-1-1 0,1 1 0,-1 0 0,0 0 0,1-1 0,-1 1 0,1 0-1,-1 0 1,-1 1 0,-2-1 1,0 1 0,1 0-1,-1 0 1,1 0 0,-1 0 0,1 1-1,0 0 1,0 0 0,0 0-1,0 1 1,0-1 0,0 1 0,0 0-1,1 0 1,-1 0 0,-3 6-1,2-4 3,0 1 0,0 0-1,1 0 1,0 0-1,1 1 1,-1-1-1,1 1 1,0 0-1,-3 12 1,6-15-12,-1 1 0,1-1 1,1 1-1,-1-1 0,0 0 1,1 1-1,0-1 0,0 0 0,0 1 1,1-1-1,-1 0 0,1 0 1,0 0-1,0 0 0,1-1 0,-1 1 1,1 0-1,0-1 0,-1 0 0,2 1 1,-1-1-1,0-1 0,7 6 1,-7-7-4,-1 0 1,1 0 0,0 0 0,-1 0 0,1-1 0,0 1-1,-1-1 1,1 1 0,0-1 0,0 0 0,0 0-1,-1 0 1,1-1 0,0 1 0,0-1 0,-1 1 0,1-1-1,0 0 1,-1 0 0,1 0 0,3-2 0,-2 0 4,1 1 0,-1-1 1,0 0-1,0 0 0,0 0 1,0 0-1,-1-1 1,1 0-1,-1 0 0,5-7 1,-4 4 10,-1-1 1,1 1-1,-2-1 1,1 1-1,-1-1 1,0 0-1,0 0 1,-1 0-1,0-12 1,-1 18-14,0 0 0,0 0 1,0-1-1,0 1 0,-1 0 0,1 0 1,-1 0-1,0 0 0,1-1 0,-1 1 1,0 0-1,0 0 0,0 1 0,0-1 0,-1 0 1,1 0-1,-1 0 0,1 1 0,-1-1 1,1 1-1,-1-1 0,0 1 0,0 0 1,1-1-1,-1 1 0,0 0 0,0 0 1,0 0-1,-1 1 0,1-1 0,0 0 1,0 1-1,0 0 0,0-1 0,-1 1 1,1 0-1,0 0 0,-4 0 0,3 1 1,0-1 0,0 1 0,0 0 1,0 0-1,0 0 0,0 1 0,0-1 0,0 1 0,0-1 0,1 1 0,-1 0 0,0 0 0,1 0 0,0 0 0,-1 1 0,1-1 0,0 0 1,0 1-1,1 0 0,-1-1 0,0 1 0,-1 5 0,-3 3 19,1 0 0,1 1 0,0-1 0,-4 21 1,8-29-28,-1 0 0,1 0 0,0 1 0,0-1 0,0 0 0,1 1 0,-1-1 1,1 0-1,-1 0 0,1 0 0,0 1 0,2 3 0,-2-6 1,-1 0 0,1 0 0,0 0-1,-1 0 1,1 0 0,0 0 0,0 0 0,0 0-1,0 0 1,0 0 0,0-1 0,0 1 0,0 0-1,0-1 1,0 1 0,0-1 0,0 1 0,0-1-1,0 0 1,0 1 0,1-1 0,-1 0 0,0 0 0,0 0-1,1 0 1,-1 0 0,0 0 0,0 0 0,0 0-1,1 0 1,-1 0 0,0-1 0,0 1 0,0-1-1,0 1 1,1-1 0,2-1 10,0 0 0,0 0 0,-1 0 0,1-1 1,-1 1-1,0-1 0,0 0 0,0 1 0,0-2 0,0 1 0,-1 0 0,1 0 1,-1-1-1,0 0 0,0 1 0,2-6 0,-3 7 0,-1 0-1,1 0 1,-1 1 0,0-1-1,1 0 1,-1 0-1,0 0 1,0 0 0,0 1-1,-1-1 1,1 0 0,0 0-1,-1 0 1,1 1 0,-1-1-1,-1-2 1,1 1 0,0 1 0,-1 1 1,0-1-1,1 0 0,-1 0 0,0 1 1,0-1-1,0 0 0,0 1 0,0 0 1,0 0-1,0-1 0,0 1 0,-1 1 1,-3-2-1,3 1-3,0 1 0,0-1 0,0 1 0,0 0 0,0 0 1,1 0-1,-1 1 0,0-1 0,0 1 0,0-1 0,0 1 0,0 0 0,0 0 1,1 0-1,-1 1 0,0-1 0,1 1 0,-1-1 0,1 1 0,-1 0 0,1 0 0,0 0 1,0 0-1,0 0 0,0 1 0,-2 2 0,-2 4 9,-1 0 0,2 0 1,-1 0-1,1 1 0,-7 20 0,9-21-9,0 1 0,1-1 0,1 1 0,-1-1 0,2 1-1,-1 15 1,2-20-5,-1-1-1,0 1 0,1-1 1,0 0-1,0 1 1,1-1-1,-1 0 1,1 0-1,-1 0 0,1 0 1,1 0-1,-1 0 1,1-1-1,-1 1 0,1-1 1,5 6-1,-6-8-1,0 0 0,1 0 0,-1 0 0,0 0 0,1 0 0,-1 0 0,0-1 0,1 1 0,-1-1 0,1 0 0,-1 1 0,1-1 0,-1 0 0,1-1 0,-1 1 0,0 0 0,1-1 0,-1 1 0,5-3 0,-1 1 0,1 0 1,-1-1-1,0 1 0,0-2 1,0 1-1,5-5 1,-5 3 4,1-1 0,-2-1-1,1 1 1,-1-1 0,0 0 0,0 0 0,-1-1 0,0 1-1,0-1 1,-1 0 0,0 0 0,0 0 0,-1 0 0,0-1-1,0 1 1,-1-1 0,0 1 0,0-11 0,-1 12 2,0 0 0,-1-1 0,0 1 0,0 0 0,0 0 0,-1-1 0,0 1 1,0 0-1,-1 1 0,1-1 0,-2 0 0,1 1 0,-1 0 0,0-1 0,0 1 0,-1 1 0,1-1 0,-2 1 1,1 0-1,0 0 0,-11-7 0,15 11-2,-1 0 0,0 0 0,0 0 1,0 0-1,0 0 0,0 1 0,0-1 0,0 1 0,0-1 1,0 1-1,0 0 0,0-1 0,0 1 0,0 0 0,-1 1 1,1-1-1,0 0 0,0 0 0,0 1 0,-3 1 0,2-1 3,0 1-1,0 0 0,0 0 1,1 0-1,-1 0 0,1 0 1,-1 0-1,1 1 1,0-1-1,0 1 0,0 0 1,-3 4-1,2 0-4,0-1-1,0 0 1,0 1 0,1 0-1,-2 7 1,4-13-4,0-1 0,0 0 0,0 1 1,0-1-1,0 0 0,0 0 0,0 1 0,0-1 0,0 0 1,0 1-1,0-1 0,0 0 0,0 0 0,0 1 0,0-1 1,1 0-1,-1 0 0,0 1 0,0-1 0,0 0 0,0 0 1,1 1-1,-1-1 0,0 0 0,0 0 0,0 0 0,1 1 1,-1-1-1,0 0 0,0 0 0,1 0 0,-1 0 0,0 1 1,0-1-1,1 0 0,-1 0 0,0 0 0,0 0 0,1 0 1,-1 0-1,17 0-51,-13 0 42,2-1-35,0 1 0,0-2 0,1 1 0,-1-1 0,8-3 0,9-6-3130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35:41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256 167 4816,'0'0'12925,"-12"-5"-12553,-36-12-4,45 17-330,1-1 0,0 1 0,0 0 1,0 0-1,-1 1 0,1-1 0,0 0 0,0 1 0,0-1 1,0 1-1,0 0 0,0-1 0,0 1 0,0 0 1,0 1-1,0-1 0,0 0 0,0 0 0,1 1 0,-1-1 1,0 1-1,-2 3 0,-5 3 213,7-6-158,-1 1 1,0-1-1,0 1 1,1 0-1,0 0 1,0 0-1,0 0 0,0 1 1,0-1-1,0 0 1,1 1-1,0 0 1,-1-1-1,1 1 0,1-1 1,-2 6-1,2-7-57,0 0 0,0 0 0,0 0 0,1 0-1,-1 0 1,0-1 0,1 1 0,-1 0 0,1 0 0,0 0 0,0-1-1,-1 1 1,1 0 0,0-1 0,1 1 0,-1 0 0,0-1-1,0 0 1,1 1 0,-1-1 0,0 0 0,1 1 0,-1-1-1,1 0 1,0 0 0,-1 0 0,1-1 0,0 1 0,0 0-1,0-1 1,-1 1 0,1-1 0,0 1 0,2-1 0,-1 0-13,0 0 0,0 0 1,0 0-1,0 0 0,0-1 0,0 1 1,0-1-1,0 0 0,-1 0 1,1 0-1,0 0 0,-1-1 1,1 1-1,0-1 0,-1 1 1,0-1-1,1 0 0,-1 0 0,0 0 1,0 0-1,0 0 0,0-1 1,0 1-1,2-5 0,3-4 52,-1 0-1,0 0 0,-1-1 1,6-16-1,-9 22-39,-1 0-1,0 0 1,-1 0-1,1-1 1,-1 1-1,0 0 0,-1 0 1,1 0-1,-1 0 1,-1-1-1,1 1 1,-1 1-1,0-1 1,0 0-1,-1 0 0,0 1 1,0-1-1,0 1 1,0 0-1,-1 0 1,0 0-1,0 0 1,0 1-1,-1 0 1,0 0-1,1 0 0,-1 0 1,-1 1-1,1 0 1,-7-4-1,9 7-11,0-1-1,0 0 0,0 0 0,0 1 1,0 0-1,0 0 0,0 0 1,-1 0-1,1 0 0,0 0 0,0 1 1,0 0-1,0-1 0,0 1 1,0 0-1,0 1 0,0-1 0,0 0 1,1 1-1,-1 0 0,0-1 1,1 1-1,-1 0 0,-3 4 0,-1 1 30,0 0 0,0 1 0,0-1 0,1 1 0,0 1-1,-6 10 1,9-9 2,-1-1 0,1 1-1,1 0 1,0 0 0,0 0-1,1 0 1,1 0 0,-1 0-1,1 0 1,1 0 0,0 1-1,1-1 1,0 0 0,3 11 0,-3-17-31,0 0 1,1 0 0,-1 0 0,1 0-1,0 0 1,0-1 0,0 1 0,0-1-1,0 0 1,1 0 0,0 0 0,-1 0-1,1-1 1,5 3 0,-7-4-11,0 0 0,0 0 0,0 0 0,0 0 1,0-1-1,0 1 0,0-1 0,1 1 0,-1-1 0,0 0 0,0 0 0,0 0 0,1 0 1,-1 0-1,0 0 0,0 0 0,0-1 0,1 0 0,-1 1 0,0-1 0,0 0 0,0 0 0,0 0 1,0 0-1,0 0 0,-1 0 0,1-1 0,0 1 0,-1-1 0,1 1 0,2-4 0,1-2 10,0-1 0,-1 1 0,1-1-1,-2 0 1,1 0 0,-1-1 0,0 1-1,-1-1 1,0 1 0,-1-1 0,1 0-1,-2 1 1,1-16 0,-2 18-8,1 0 1,-1 0 0,0 1-1,0-1 1,0 0 0,-1 0-1,0 1 1,0-1 0,-1 1-1,1 0 1,-1 0 0,0 0-1,-1 0 1,1 0 0,-1 1-1,0-1 1,0 1 0,0 0-1,-1 0 1,0 0-1,-8-4 1,11 7-7,1 0-1,-1 1 1,0-1 0,0 1-1,0-1 1,0 1-1,0 0 1,0 0 0,0-1-1,0 1 1,0 1-1,0-1 1,0 0-1,0 1 1,0-1 0,0 1-1,0-1 1,0 1-1,1 0 1,-1 0 0,0 0-1,0 0 1,1 0-1,-1 0 1,0 0 0,1 0-1,0 1 1,-1-1-1,1 1 1,0-1 0,-3 4-1,-3 5 18,0 0 0,1 0 0,-10 21 0,11-20-14,0 1 1,1 0-1,0 0 1,-3 17-1,6-24-5,0-1-1,1 1 0,0 0 0,0 0 1,0-1-1,0 1 0,1 0 0,-1 0 1,1-1-1,1 1 0,-1 0 0,0-1 1,1 0-1,0 1 0,3 4 0,-5-9-3,1 1 0,-1 0 0,1-1 0,0 1 0,-1-1 0,1 1 0,0-1-1,-1 1 1,1-1 0,0 1 0,0-1 0,-1 0 0,1 1 0,0-1-1,0 0 1,0 0 0,-1 1 0,1-1 0,0 0 0,0 0 0,0 0-1,0 0 1,-1 0 0,1 0 0,0 0 0,0-1 0,0 1 0,0 0-1,-1 0 1,1-1 0,0 1 0,0 0 0,0-1 0,0 0 0,28-20 50,-26 19-51,5-6 11,0 0-1,0-1 0,-1 0 0,0 0 0,-1 0 0,0-1 0,-1 0 0,0 0 0,0 0 0,-1-1 0,0 0 1,-1 0-1,0 0 0,2-16 0,-6 10 68,1 17-77,-1 0-1,1 1 1,0-1-1,0 0 1,0 0-1,0 0 0,0 0 1,0 1-1,0-1 1,0 0-1,0 0 0,0 0 1,0 0-1,0 1 1,-1-1-1,1 0 0,0 0 1,0 0-1,0 0 1,0 0-1,0 0 0,-1 1 1,1-1-1,0 0 1,0 0-1,0 0 1,0 0-1,-1 0 0,1 0 1,0 0-1,0 0 1,0 0-1,0 0 0,-1 0 1,1 0-1,0 0 1,0 0-1,0 0 0,-1 0 1,1 0-1,0 0 1,0 0-1,0 0 1,0 0-1,-1 0 0,1 0 1,0 0-1,0-1 1,0 1-1,0 0 0,0 0 1,-1 0-1,1 0 1,0 0-1,0 0 0,0-1 1,0 1-1,0 0 1,0 0-1,0 0 0,-1 0 1,1-1-1,0 1 1,0 0-1,-12 17 42,8-13-48,1 0 1,1 0-1,-1 0 1,0 0-1,1 0 1,0 0-1,-3 9 1,5-12-3,0 1 1,0 0 0,0-1-1,0 1 1,0-1-1,0 1 1,1 0 0,-1-1-1,1 1 1,-1-1-1,1 1 1,-1-1-1,1 1 1,0-1 0,0 0-1,-1 1 1,1-1-1,0 0 1,0 0 0,0 1-1,1-1 1,-1 0-1,0 0 1,0 0 0,1 0-1,-1-1 1,0 1-1,1 0 1,1 0-1,2 2-19,0-1 0,0 0-1,0 0 1,1-1-1,-1 0 1,0 0-1,7 1 1,14-1-3522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08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0 791 4512,'0'0'8737,"11"-7"-8532,33-22-2,-42 27-182,0 1 0,0-1-1,0 0 1,0 1 0,0-1 0,0 0 0,0 0 0,-1 0 0,1-1-1,-1 1 1,0 0 0,0 0 0,1-1 0,0-2 0,3-7 63,3-3 15,45-76 1093,60-143 0,-103 206-1005,-1-1 1,-1 0-1,-2-1 1,3-32-1,-10 27-43,1 28-100,-1 0 0,1 0-1,2-13 1,-2 16-13,1-1 0,-1 0 0,0 1 0,-1-1 0,1 1 0,-1-1 0,0 1 0,-2-5 1,-2-17 117,-7-12 147,10 32-194,-1 7-18,0 12 6,-9 35 11,-2 9-78,-20 297 108,24-243-58,8-71-38,-2 0-1,-13 62 0,9-84-12,0 6 36,7-21-53,1-1 0,-1 1 1,0-1-1,0 1 0,0-1 0,0 1 1,0-1-1,-1 0 0,1 0 0,-1 1 1,1-1-1,-1 0 0,0 0 0,0-1 1,0 1-1,0 0 0,-4 2 0,-7 6 182,11-9-166,-1 0 0,1 1 0,0-1 0,-1 0 0,1 1 0,0-1 0,0 1 0,0 0 0,0 0 0,0 0-1,0 0 1,1 0 0,-1 0 0,-2 4 0,-13 35 102,19-33-80,-2-8-40,0 1-1,0-1 0,0 0 0,1 0 0,-1 0 0,0 1 0,0-1 0,0 0 0,0 0 0,0 1 0,0-1 0,0 0 1,1 0-1,-1 0 0,0 1 0,0-1 0,0 0 0,0 0 0,0 1 0,0-1 0,0 0 0,0 0 0,0 1 0,0-1 1,-1 0-1,1 0 0,0 1 0,0-1 0,0 0 0,0 0 0,0 1 0,0-1 0,0 0 0,-1 0 0,1 0-1,1 0-1,-1 0 0,0 0 0,0 0 0,0 0 0,0 0 1,0 0-1,1 0 0,-1 0 0,0 0 0,0 0 0,0 0 1,0 0-1,1 1 0,-1-1 0,0 0 0,0 0 1,0 0-1,0 0 0,0 0 0,0 0 0,1 0 0,-1 0 1,0 0-1,0 0 0,0 1 0,0-1 0,0 0 0,0 0 1,0 0-1,0 0 0,0 0 0,0 1 0,1-1 1,-1 0-1,0 0 0,0 0 0,0 0 0,0 0 0,0 1 1,0-1-1,0 0 0,0 0 0,0 0 0,0 0 0,0 0 1,0 1-1,14-13 29,16-34 16,-12 19 8,15-31 1,-26 43-29,2 1-1,0 0 1,1 0 0,0 1 0,21-21 0,66-50 159,-87 76-156,6-5 9,-12 9-28,0 0 0,1 0 0,-1 1 0,1 0 0,0 0-1,0 0 1,0 1 0,6-3 0,6-1-26,24-7-76,-29 10 36,8 0 247,-20 7-71,-9 5-57,-4 0-49,1 0 0,-1-2-1,-14 8 1,12-8-2,2 0 1,-26 19 0,37-25-12,1 1 1,-1-1-1,0 1 1,1 0-1,0-1 1,-1 1-1,1 0 1,0 0 0,0 0-1,0 0 1,0 0-1,0 0 1,0 0-1,0 0 1,1 0-1,-1 0 1,1 0-1,0 1 1,-1-1-1,1 0 1,0 0-1,0 1 1,1-1 0,-1 0-1,0 0 1,1 0-1,-1 0 1,3 5-1,-2-5 0,0 1 0,1 0 0,0 0 0,0 0 0,0-1 0,0 1 0,0-1 0,0 0 0,1 1 0,-1-1 0,1 0 0,-1 0 0,1-1 0,0 1 0,0-1 0,0 1-1,0-1 1,0 0 0,5 2 0,3-1 10,0 0-1,0 0 0,0-1 0,0 0 0,1-1 0,12-1 0,-21 0-6,0 1 0,0-1-1,0 1 1,-1-1 0,1 0-1,0 0 1,-1 0 0,1 0-1,-1 0 1,1-1 0,-1 1-1,0-1 1,1 0 0,-1 0-1,0 0 1,0 0 0,0 0-1,0 0 1,-1 0 0,1-1-1,-1 1 1,1-1 0,-1 1-1,0-1 1,0 1 0,0-1-1,0 0 1,0 1 0,0-5-1,0-3 22,-1 0 1,0 0-1,0 0 0,-1 0 0,0 0 0,-1 0 0,0 1 0,0-1 1,-1 0-1,0 1 0,-1 0 0,0 0 0,-1 0 0,0 0 0,0 1 0,-1-1 1,0 2-1,0-1 0,-11-9 0,16 15-14,-1 1 1,1 0-1,-1 0 0,0 0 0,0 1 1,1-1-1,-1 0 0,0 1 0,-3-1 1,4 0-8,-1 1 1,1 0-1,0 0 1,0 0 0,0-1-1,-1 1 1,1-1 0,0 1-1,0-1 1,0 1-1,0-1 1,0 0 0,0 1-1,0-1 1,0 0 0,0 0-1,0 0 1,0 0-1,1 0 1,-2-2 0,0 5 19,1-2-22,1 0-1,0 0 1,0 0-1,0 1 1,-1-1-1,1 0 1,0 0-1,0 0 1,0 0-1,-1 0 1,1 0-1,0 0 1,0 1-1,0-1 1,0 0-1,-1 0 1,1 0-1,0 0 1,0 1-1,0-1 1,0 0-1,0 0 1,0 0-1,0 1 1,0-1-1,-1 0 1,1 0-1,0 0 1,0 1-1,0-1 1,0 0-1,0 0 1,0 0-1,0 1 1,0-1-1,0 0 1,0 0-1,1 1 1,-1-1 0,0 0-1,0 0 1,0 0-1,0 1 1,0-1-1,0 0 1,0 0-1,0 0 1,1 0-1,-1 1 1,0-1-1,0 0 1,0 0-1,0 0 1,0 0-1,1 1 1,2 1-9,0 0 0,0 0 0,0 0 0,0 0 0,0 0 0,0-1 0,1 1 0,-1-1 0,1 0 0,-1 0 0,1 0 0,-1-1 1,1 1-1,0-1 0,-1 0 0,1 0 0,0 0 0,-1 0 0,5-1 0,0-1 1,0 1 0,-1-1 1,1-1-1,0 1 0,-1-1 0,0-1 0,0 1 1,0-1-1,10-8 0,0-2 23,0 0 1,16-20-1,36-24 18,-63 52-29,1-2-3,1 1-1,15-12 0,-21 18 4,-1 0 0,0 0 0,1 0 0,-1 0-1,0 0 1,1 0 0,-1 1 0,1-1-1,-1 1 1,1-1 0,-1 1 0,1-1 0,-1 1-1,1 0 1,0 0 0,-1 0 0,1 0-1,-1 0 1,1 0 0,0 0 0,-1 0-1,1 1 1,-1-1 0,1 1 0,-1-1 0,4 2-1,-4 0 4,1 0 0,-1-1 1,0 1-1,0 0 0,0 0 0,1 0 0,-2 0 0,1 0 0,0 1 0,0-1 0,-1 0 0,1 0 0,-1 0 0,0 1 0,1 2 1,-1 38 114,0-40-118,-2 19 27,-1 0 0,-2-1 1,-7 27-1,7-34-5,0 1 0,2 0 0,0 0 0,0 0 1,2 0-1,0 1 0,0-1 0,4 27 0,-2-38-15,0 0 1,0 1-1,0-1 1,1 0-1,0 0 1,0 0-1,0-1 0,0 1 1,0 0-1,1-1 1,0 0-1,0 1 1,0-1-1,0 0 0,0 0 1,1-1-1,-1 1 1,1-1-1,-1 1 1,1-1-1,0-1 0,0 1 1,0 0-1,0-1 1,1 0-1,-1 0 1,0 0-1,0 0 0,1-1 1,-1 0-1,0 1 1,1-2-1,4 1 1,7-2 35,0-1 0,0 0 1,0-1-1,0 0 1,-1-2-1,0 1 0,0-2 1,0 0-1,25-18 1,6-7 162,63-60 1,-58 47-126,-35 31-3057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20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1255 5416,'0'0'4224,"12"-5"-3939,-1 1-201,-3 1 0,0 0 1,-1-1-1,1 1 1,-1-1-1,1-1 1,-1 0-1,0 0 1,11-10-1,4-12 479,-3 6-135,-2-1 0,16-25 1,-25 33-205,86-158 1951,-90 164-2021,-1-1 0,-1 1 0,0 0 0,0-1 0,0 0 1,-1 1-1,0-13 0,-1 21-10,-20 43 449,-1 6-467,9-24-58,-9 29 1,15-31-31,1-1 1,1 1-1,2 0 0,-1 27 1,3-46-29,0 0 0,0 0 1,0 0-1,1 0 0,0-1 1,0 1-1,0 0 0,0 0 0,0 0 1,1-1-1,0 1 0,0-1 1,3 6-1,-3-7-2,0-1-1,-1 1 1,1-1 0,0 1-1,0-1 1,0 0 0,0 1-1,0-1 1,0 0 0,0 0-1,0 0 1,1-1 0,-1 1-1,0-1 1,1 1 0,-1-1-1,0 0 1,1 0-1,-1 0 1,0 0 0,1 0-1,-1 0 1,5-2 0,0 1 15,0-1 0,1-1 0,-1 1 0,0-1 0,-1 0 0,1-1-1,0 0 1,-1 0 0,0 0 0,0-1 0,0 0 0,-1 0 0,7-7 0,9-13 85,-2-1 1,0-1-1,-2 0 0,15-32 1,-10 20 13,-16 29-72,0 0 0,1 1-1,1 0 1,0 0 0,17-15 0,-25 24-49,0 0-1,1-1 1,-1 1 0,1 0 0,-1 0 0,1 0 0,-1 0-1,1 0 1,-1 0 0,1 0 0,-1 0 0,1 0-1,-1 0 1,1 0 0,-1 0 0,1 0 0,-1 1 0,1-1-1,-1 0 1,0 0 0,1 0 0,-1 1 0,1-1-1,-1 0 1,0 1 0,1-1 0,-1 0 0,1 1 0,-1-1-1,0 0 1,0 1 0,1-1 0,-1 1 0,0-1 0,0 0-1,1 1 1,-1-1 0,0 1 0,0-1 0,0 1-1,9 21 15,-8-21-11,4 19 19,-1-1 0,0 0 1,-2 1-1,0 0 0,-1 0 0,-1-1 1,-1 1-1,-5 27 0,-6-13 206,12-34-179,13-22 251,19-40-142,-22 39-62,26-40 0,-20 39-3,0 1-1,38-38 0,-40 47-87,15-15 54,-28 28-55,1 0 1,-1 0-1,1 0 0,0 0 1,-1 1-1,1-1 1,-1 0-1,1 1 0,0-1 1,0 1-1,-1-1 1,1 1-1,0 0 0,0 0 1,0 0-1,-1 0 1,1 0-1,3 0 0,-4 1-1,0-1 0,0 1 0,0 0 0,0-1 0,-1 1 0,1 0 0,0-1 0,0 1 0,0 0 0,-1 0 0,1 0-1,0 0 1,-1 0 0,1 0 0,-1 0 0,1 0 0,-1 0 0,1 0 0,-1 0 0,0 0 0,1 0 0,-1 0 0,0 2 0,2 29 27,-2-29-18,-1 36 30,-7 51-1,7-86-24,1 1-1,0 0 0,0 0 1,1 0-1,0 0 0,1 7 1,0-5 28,-2 11 185,0-17-218,0 1 0,0 0 1,0 0-1,0-1 1,0 1-1,0 0 0,0 0 1,1-1-1,-1 1 0,1 0 1,-1 0-1,1-1 0,0 3 1,13 33 119,-14-5 102,0-32-43,29 0-211,-27 0 16,1-2 0,-1 1 0,1 0 0,-1 0-1,1-1 1,-1 1 0,0-1 0,0 0 0,0 1 0,0-1 0,0 0 0,0 0 0,0-1-1,-1 1 1,3-3 0,6-8 16,8-7 7,-1-1 0,-1 0-1,17-32 1,-19 30 12,0 1 1,2 1-1,23-26 0,-37 44-33,0 1 1,0 0 0,0 0 0,0 0 0,1 0-1,-1 0 1,1 0 0,-1 1 0,1-1 0,-1 1-1,1 0 1,0 0 0,0 0 0,0 0-1,0 0 1,-1 1 0,1-1 0,0 1 0,0 0-1,0-1 1,0 1 0,0 1 0,0-1 0,0 0-1,0 1 1,0 0 0,0-1 0,0 1 0,0 0-1,-1 1 1,1-1 0,0 0 0,-1 1-1,1 0 1,-1-1 0,1 1 0,1 3 0,64 40-80,-68-45 81,-1 0 1,1 0-1,0 0 0,0 0 1,0 0-1,0 0 1,0 0-1,0 0 0,0 0 1,0 0-1,-1 0 1,1 0-1,0 0 1,0 0-1,0 1 0,0-1 1,0 0-1,0 0 1,0 0-1,0 0 1,-1 0-1,1 0 0,0 0 1,0 0-1,0 0 1,0 0-1,0 0 1,0 0-1,0 1 0,0-1 1,0 0-1,0 0 1,0 0-1,0 0 1,0 0-1,0 0 0,0 0 1,0 0-1,0 1 1,0-1-1,0 0 1,0 0-1,-2-2 8,-1 1 0,1-1-1,0 1 1,-1 0 0,1 0 0,0 0 0,-1 0 0,1 0-1,-1 0 1,0 1 0,1-1 0,-5 1 0,-32 1 56,-33 17 64,36-9-98,33-7-23,-1-1 1,0 0-1,1 1 0,-1-1 1,1 1-1,0 0 1,0 0-1,-1 1 0,1-1 1,1 1-1,-1-1 0,0 1 1,1 0-1,-1 0 0,1 0 1,0 0-1,0 0 0,0 1 1,0-1-1,1 1 1,-1-1-1,1 1 0,0 0 1,0-1-1,0 1 0,0 6 1,0-3-5,1-1 0,0 1 1,0-1-1,0 0 0,1 1 1,0-1-1,0 0 0,1 0 0,0 1 1,0-1-1,0 0 0,1-1 1,-1 1-1,1 0 0,5 6 1,0-6 2,0 1 1,1-1 0,-1 0-1,1-1 1,0 0 0,1 0-1,19 6 1,-22-9-1,0-1 1,1 1-1,-1-1 1,1-1-1,-1 1 1,1-1-1,-1-1 1,1 1-1,-1-1 1,1 0-1,-1-1 1,0 0-1,0 0 0,0-1 1,0 0-1,0 0 1,10-6-1,3-3 24,-1 0-1,-1-2 1,0 0-1,23-24 1,-35 32-16,0-1 0,-1-1 1,9-13-1,-10 13 10,1 1 0,-1 0 0,12-12 0,-5-5 59,-13 25-72,-1 1-1,0-1 1,1 1 0,-1 0 0,1 0 0,0 0-1,0 0 1,-1 0 0,1 1 0,0-1-1,-2 5 1,-1 0 2,0 0 0,0 1 0,-6 12 0,9-14-9,1-1 0,-1 0 0,1 0 0,1 0 0,-1 1 0,1-1 0,0 0 0,0 1 0,0-1 0,1 0 0,1 6 0,-2-9-6,1 0 0,-1 0 0,1 1 0,0-1 0,0 0 0,0 0 0,0 0 0,0-1 0,0 1 1,0 0-1,0 0 0,1 0 0,-1-1 0,1 1 0,-1-1 0,1 1 0,0-1 0,0 0 1,-1 0-1,1 0 0,0 1 0,0-2 0,0 1 0,0 0 0,0 0 0,0-1 0,1 1 1,2 0-1,9-1-8,-1 1 1,0-2-1,1 0 1,-1 0-1,20-6 1,-27 5 9,0 0 1,0 0 0,0 0 0,0-1 0,0 0 0,-1 0 0,1-1 0,-1 1 0,0-1 0,0 0 0,0-1 0,-1 1 0,8-10 0,-11 12 5,0 0 0,0 0 0,0-1 0,0 1 0,-1-1 0,1 1 0,0-1 0,-1 1 0,0-1 0,0 1 0,0-1 0,0 1 0,0-1 0,0 1 0,-1-1 0,1 1 0,-1-1 0,1 1 0,-1-1 0,0 1 0,0 0 0,0-1 0,-3-2 0,2 1 0,0 1 1,0-1-1,0 1 1,-1 0-1,1 0 0,-1 0 1,0 0-1,0 0 1,0 1-1,0-1 0,-1 1 1,1 0-1,-7-4 1,5 5 6,-1 0 0,1 0 1,0 0-1,0 0 1,-1 1-1,1 0 0,0 0 1,-1 1-1,-5 0 0,-1 1 45,2-3-21,9 1-36,0 0-1,1-1 1,-1 1-1,0 0 0,0 0 1,0 0-1,1 0 1,-1 0-1,0 0 1,0 0-1,0 0 0,1 0 1,-1 0-1,0 1 1,0-1-1,1 0 0,-1 1 1,0-1-1,0 0 1,1 1-1,-1-1 0,0 0 1,1 1-1,-2 0 1,0 3-51,1-2-2,3-3 24,8-7 20,16-5-10,1 0 0,1 1-1,34-9 1,-3 1-31,-25 10 27,1 1 1,66-9 0,-99 18 20,1-1 1,0 1 0,-1 0 0,1 0 0,0 0 0,-1 1-1,1-1 1,0 1 0,-1-1 0,1 1 0,0 0 0,-1 0-1,1 0 1,-1 0 0,0 1 0,1-1 0,-1 0 0,0 1-1,0 0 1,0 0 0,0-1 0,0 1 0,0 0 0,0 1-1,-1-1 1,1 0 0,-1 0 0,1 1 0,-1-1 0,0 1-1,0-1 1,0 1 0,-1-1 0,1 1 0,0 0-1,-1-1 1,0 1 0,1 0 0,-1-1 0,0 1 0,-1 0-1,1 0 1,0-1 0,-2 5 0,1 2 12,-1-1 0,0 1 0,0-1 0,-1 1 0,0-1 0,-1 0 0,0 0 0,0-1 0,0 1 0,-1-1 0,-9 11 0,2-8 64,10-10 26,6-6-19,12-15-27,-1-2-12,2 1 1,0 1-1,1 1 1,1 0 0,1 2-1,32-23 1,-51 39-42,1 1 0,-1 0 0,1 0 0,0 0 0,0 0 0,-1 0 0,1 1 0,0-1 0,0 1 0,0-1 0,0 1 0,0-1 0,0 1 0,0 0 0,0 0 0,0 0 0,0 0 0,0 0 0,0 1 0,3 0 0,-3 0 0,1 1-1,-1-1 0,0 1 0,1 0 0,-1 0 0,0 0 0,0 0 0,0 0 0,-1 0 0,1 0 1,0 1-1,-1-1 0,3 5 0,0 3 10,0-1 0,-1 1 0,0 0 0,-1 0 0,0 0-1,-1 0 1,0 1 0,0-1 0,-1 0 0,0 1 0,-3 18 0,1 2 31,-8 22 112,10-52-148,-1 3 69,4-6 52,25-60 161,-18 36-176,1 2 0,26-42 0,-32 61-89,-1 0 1,1 1-1,1-1 0,-1 1 0,0 0 0,9-4 1,9-8 47,23-12-5,-41 24-52,0 0 27,-5 8-14,-4 9-35,-4 16 6,6-22 0,-1 0 0,1 0 0,1 1 0,-1-1 0,1 0 0,1 1 0,-1-1 0,1 1 0,2 13 0,-1 22 0,4-27 0,-4-14 0,0 1 0,-1-1 0,1 1 0,0-1 0,1 0 0,-1 1 0,0-1 0,1 0 0,-1 0 0,1 1 0,-1-1 0,1 0 0,0-1 0,0 1 0,3 2 0,0 1 0,-3-3 0,-1-1 0,0 1 0,0-1 0,1 1 0,-1-1 0,1 1 0,0-1 0,-1 0 0,1 1 0,0-1 0,-1 0 0,1 0 0,0-1 0,0 1 0,0 0 0,0-1 0,0 1 0,0-1 0,0 1 0,0-1 0,0 0 0,0 0 0,0 0 0,4 0 0,-6 0-1,1-1-1,-1 1 0,0 0 1,0 0-1,1 0 0,-1-1 1,0 1-1,0 0 1,0 0-1,1 0 0,-1-1 1,0 1-1,0 0 1,0 0-1,0-1 0,0 1 1,0 0-1,1 0 0,-1-1 1,0 1-1,0 0 1,0-1-1,0 1 0,0 0 1,0 0-1,0-1 1,0 1-1,0 0 0,0-1 1,0 1-1,-1 0 0,1 0 1,0-1-1,0 1 1,0-1-1,0 1 1,0 0 0,-1 0-1,1 0 1,0-1 0,0 1-1,0 0 1,0 0 0,0-1-1,0 1 1,0 0 0,0 0-1,0-1 1,0 1 0,0 0-1,0 0 1,0-1 0,0 1 0,0 0-1,0 0 1,0 0 0,0-1-1,1 1 1,-1 0 0,0 0-1,0-1 1,0 1 0,0 0-1,0 0 1,0 0 0,1-1-1,-1 1 1,0 0 0,0 0-1,0 0 1,1 0 0,-1 0-1,0-1 1,0 1 0,0 0-1,1 0 1,-1 0 0,0 0 0,0 0-1,1 0 1,-1 0 0,3 1 0,-2-1 0,-1 0 1,1-1-1,-1 1 1,0 0 0,1-1-1,-1 1 1,0-1-1,1 1 1,-1 0-1,0-1 1,0 1-1,1-1 1,-1 1 0,0-1-1,0 1 1,0-1-1,0 1 1,0-1-1,0 1 1,0-1-1,1 1 1,-1-1-1,0 1 1,-1-1 0,1 1-1,0-1 1,0 0-1,0 1 61,12-10 12,-12 6-79,1 1 1,-1-1-1,1 0 0,0 1 1,0-1-1,0 1 0,1-1 0,-1 1 1,4-6-1,-3 6 0,0 0 0,-1-1 0,1 1 0,-1-1 1,1 1-1,-1-1 0,-1 0 0,1 1 0,0-8 0,0 8 7,0-1 0,-1 1 0,1-1 0,0 1 0,1 0 0,-1 0 0,1 0 0,-1 0 0,1 0 0,0 0 0,0 0 0,5-5 0,30-28 0,-8 8 32,-29 27-30,1 0 0,0 1-1,0-1 1,0 1 0,0-1-1,0 1 1,0-1 0,0 1 0,0-1-1,0 1 1,0 0 0,0-1-1,0 1 1,0 0 0,0 0 0,0 0-1,0 0 1,1 0 0,-1 0-1,0 0 1,0 0 0,0 1 0,0-1-1,0 0 1,0 1 0,0-1-1,2 2 1,-1-3 30,-2 9-14,-12 142-84,6 118-22,10-160 34,-3-103 45,-1 0 1,1 0 0,0-1 0,0 1 0,0 0 0,0 0-1,5 7 1,-7-11 17,0 5 104,-1-17-21,0-89-47,2 12-13,-1 42 12,8-74 1,1 10 35,-8 97-66,1 1-1,0-1 1,1 1 0,0-1-1,1 1 1,0 0 0,1 0-1,8-18 1,0 6 15,-5 8-11,0 2 0,11-16 0,-15 26-15,-1 0 0,2 0 0,-1 1 0,0-1 0,1 1 0,0 0 1,-1-1-1,1 2 0,0-1 0,1 0 0,6-2 0,-9 4-4,0 1 0,0-1 0,1 1 0,-1-1 0,0 1 0,1 0 0,-1 0 0,0 0 0,0 0 0,1 1 0,-1-1 0,0 1 0,0-1 0,0 1 0,1 0 0,-1-1 0,0 1 0,0 0 0,0 1 0,0-1 0,0 0 0,-1 1 0,1-1 0,0 1 0,-1-1-1,1 1 1,-1 0 0,1-1 0,-1 1 0,2 4 0,2 1-6,-1 0-1,-1 0 0,1 0 0,-1 0 1,0 1-1,-1-1 0,3 13 1,-2-3-4,-1 0 1,0 1-1,-1 0 1,-1 0-1,-4 30 1,3-43 5,0 1 0,0-1 0,-1 1 0,0-1 0,0 0 0,0 0 0,-1 0 0,0 0 0,0 0 1,0 0-1,0-1 0,-1 0 0,0 1 0,0-1 0,0-1 0,0 1 0,0 0 0,-1-1 0,0 0 0,0 0 0,0-1 0,-6 3 1,8-4 9,-1 0 0,0 0 0,0 0 0,1-1 0,-1 1 0,0-1 0,0 0 0,0 0 1,0-1-1,1 1 0,-1-1 0,0 0 0,0 0 0,1 0 0,-1 0 0,1-1 0,-6-2 1,9 4 20,13-7-10,13 0-16,1-2 0,-1-1 0,0-1 0,-1-1 0,-1-1 0,0-1 0,0-1 0,22-20 0,-32 22 0,-1 0 0,-1-1 0,0-1 0,-1 0 0,0 0 0,-2-1 0,12-24 0,-20 32 15,2-5 27,-3 13-41,0 0 0,1 0-1,-1 0 1,0 0 0,0-1 0,1 1-1,-1 0 1,0 0 0,1 0-1,-1 0 1,0 0 0,0 0-1,1 0 1,-1 0 0,0 0-1,1 0 1,-1 0 0,0 0-1,1 0 1,-1 0 0,0 0-1,0 0 1,1 0 0,-1 1 0,0-1-1,0 0 1,1 0 0,-1 0-1,0 0 1,0 0 0,1 1-1,-1-1 1,0 0 0,0 0-1,0 1 1,1-1 0,-1 0-1,0 0 1,0 1 0,0-1 0,0 0-1,1 1 1,10 11-6,-1 1 0,12 18 1,13 15-27,-31-39 28,1-1 0,-1 1 0,0 0 0,0 0 0,5 14 1,-7-15 0,0 0 1,0-1-1,1 1 1,-1-1 0,2 0-1,-1 0 1,0 0 0,1 0-1,0 0 1,0-1 0,5 4-1,-7-7 4,-1 0 0,1-1 1,0 1-1,0-1 0,-1 1 0,1-1 0,0 0 0,0 1 0,0-1 0,0 0 0,-1-1 1,1 1-1,0 0 0,0 0 0,0-1 0,-1 1 0,1-1 0,0 1 0,-1-1 0,1 0 1,0 0-1,-1 0 0,1 0 0,-1 0 0,3-1 0,6-6 19,0 1 1,12-13-1,-20 18-20,4-5 0,1-1 1,-1 1-1,-1-1 0,0 0 0,0-1 1,0 1-1,3-11 0,-1 1 1,-1 0 0,7-29 0,-13 44-2,1 0 1,-1 0-1,0 0 0,0 1 0,0-1 1,0 0-1,0 0 0,-1 0 0,1 1 1,-1-1-1,1 0 0,-1 1 0,0-1 0,0 0 1,-1 1-1,-2-5 0,4 7 2,0-1 0,0 1-1,-1 0 1,1 0 0,0-1 0,0 1 0,-1 0-1,1 0 1,0 0 0,0 0 0,-1 0-1,1-1 1,0 1 0,-1 0 0,1 0-1,0 0 1,-1 0 0,1 0 0,0 0 0,-1 0-1,1 0 1,0 0 0,-1 0 0,1 0-1,0 0 1,-1 0 0,1 0 0,0 1-1,0-1 1,-1 0 0,1 0 0,0 0 0,-1 0-1,1 0 1,0 1 0,0-1 0,-1 0-1,1 0 1,0 1 0,0-1 0,0 0-1,-1 0 1,1 1 0,0-1 0,0 0-1,0 0 1,0 1 0,0-1 0,-1 0 0,1 1-1,0-1 1,0 1 0,-8 17-34,7-12 28,0 0 0,0 0 1,0 0-1,1 0 1,0 0-1,0 0 1,0 0-1,1 0 1,0 0-1,0 0 1,0-1-1,1 1 0,0 0 1,0 0-1,4 6 1,2 3-16,1-1 0,0 1 0,1-2 1,14 16-1,-17-21-16,1-1 0,16 14 0,-22-19 26,1 0 0,0 0 0,-1 0-1,1-1 1,0 1 0,0-1 0,0 0 0,0 0 0,0 0 0,0 0 0,1 0 0,-1-1 0,0 1 0,5-1 0,-6-1 9,0 1 1,0-1 0,0 0 0,0 0 0,0 0 0,0 0 0,-1 0 0,1-1-1,0 1 1,0 0 0,-1-1 0,1 1 0,-1-1 0,2-2 0,17-25 11,-13 16 5,-2 0 0,0-1-1,0 1 1,4-28 0,-6 26 7,1 1 0,0 0 0,0 0 0,11-21 0,9-20 49,-24 55-73,0-1 1,0 1-1,0 0 0,1-1 0,-1 1 0,0 0 0,0-1 1,1 1-1,-1 0 0,0-1 0,1 1 0,-1 0 1,0-1-1,1 1 0,-1 0 0,0 0 0,1 0 0,-1-1 1,1 1-1,-1 0 0,0 0 0,1 0 0,-1 0 0,1 0 1,-1 0-1,1 0 0,-1 0 0,1 0 0,-1 0 1,1 0-1,10 9 7,5 23 4,-15-30-11,5 16-9,0 0 0,-1 0 0,-1 0 0,0 1 0,-2 0 0,0-1 0,-2 37 0,0-49 5,-1 0-1,0 1 1,-1-1-1,0 0 1,0 0-1,0 0 1,-5 10-1,6-14 4,-1 1-1,1 0 1,-1-1-1,0 1 1,0-1-1,0 1 1,0-1-1,0 0 1,0 0-1,-1 0 1,1 0 0,-1 0-1,1-1 1,-1 1-1,0-1 1,0 1-1,0-1 1,-3 1-1,3-2 7,0 0-1,0-1 0,0 1 1,0-1-1,0 1 1,0-1-1,-1 0 0,2 0 1,-1 0-1,0-1 0,0 1 1,0-1-1,1 1 1,-1-1-1,0 0 0,1 0 1,-3-3-1,0 0 9,-1 0 1,1 0-1,0-1 0,0 0 1,1 0-1,-5-8 0,8 14-12,1-1-1,0 1 1,0 0 0,-1-1-1,1 1 1,0-1 0,0 1-1,-1 0 1,1-1 0,0 1-1,0-1 1,0 1 0,0 0-1,0-1 1,0 1 0,0-1-1,0 1 1,0-1 0,0 1-1,0 0 1,0-1 0,0 1-1,0-1 1,0 1 0,0-1-1,0 1 1,0 0 0,1-2-1,11 5 29,27 22 24,-28-18-46,20 17-35,-27-20 21,0 0 0,1 0 0,-1-1 0,1 1 0,0-1 0,-1 0 0,2-1 0,-1 1 0,0-1 0,0 0 0,1 0 0,-1 0 0,10 0 0,-12-2 11,0 0 0,0 0 0,0-1 0,0 1 0,0-1 0,0 0 0,0 0 0,0 0 0,-1-1 0,1 1 1,0 0-1,-1-1 0,1 0 0,-1 0 0,1 0 0,-1 0 0,0 0 0,4-4 0,1-4 7,0 0 0,-1-1-1,8-16 1,5-8 41,-14 27-43,-1 0 1,0-1 0,0 0 0,-1 0 0,0 0 0,0 0 0,-1 0 0,1-15 0,4 1-5,-6 21 2,0-1 0,0 1 0,0 0 1,0-1-1,-1 1 0,1-1 0,0-4 0,23-8-25,7-9 1,-30 23 16,1 0 0,0 0 1,0 0-1,-1 0 1,1 1-1,0-1 1,0 1-1,0-1 1,0 1-1,0-1 0,0 1 1,0 0-1,0 0 1,0 0-1,0 0 1,3 1-1,-2 1-2,0 1-1,0 0 1,-1-1-1,1 1 1,-1 0 0,0 1-1,0-1 1,0 0-1,0 0 1,2 7-1,2 3-11,-2-5 5,-1 0 1,0 1-1,0 0 0,-1-1 1,0 1-1,-1 0 0,0 0 1,0 14-1,-1-21 7,0 0 0,0 0 0,0 0-1,-1 0 1,1 0 0,-1 0 0,0 0 0,1 0-1,-1 0 1,0-1 0,0 1 0,0 0 0,0 0-1,0-1 1,-1 1 0,1-1 0,0 1 0,-1-1-1,1 1 1,-1-1 0,0 0 0,1 0 0,-1 0-1,0 0 1,0 0 0,1 0 0,-4 1 0,-5 1 25,0 0 0,0-1 0,0-1-1,-13 2 1,11-2-6,-47-6 173,54 5-158,7 0-15,-1 0-20,0 1 1,1 0-1,-1-1 0,0 1 0,0 0 0,0 0 1,1-1-1,-1 1 0,0 0 0,0 0 1,0 0-1,0 0 0,1 2 0,8 8-11,0-5 8,-1-1-1,1 0 1,-1 0-1,1-1 1,1 0-1,-1-1 1,0 0-1,1-1 1,0 0-1,-1 0 1,1-1 0,0-1-1,0 0 1,0 0-1,0-1 1,-1 0-1,19-5 1,-15 2 8,0-1 1,0 0-1,-1 0 0,0-1 1,0-1-1,-1 0 1,1-1-1,-1 0 0,-1-1 1,0 0-1,0-1 1,18-21-1,-20 18 51,-1-1 0,12-24 0,-3 6 71,-12 11 16,-5 19-91,-2 16-38,0 6-29,2 0 0,0 0 0,1 1 0,1-1 0,1 0 0,0 0 0,8 21 0,-11-40 16,1 0-1,-1 1 0,0-1 1,1 0-1,-1 0 0,1 0 1,-1 0-1,1 0 0,0 0 1,0 0-1,-1 0 0,1-1 1,0 1-1,0 0 0,0 0 1,0 0-1,0-1 1,0 1-1,0-1 0,0 1 1,0-1-1,0 1 0,0-1 1,0 1-1,0-1 0,2 0 1,0 0 2,0 0 0,0 0-1,-1-1 1,1 1 0,0-1 0,0 1 0,-1-1 0,1 0 0,-1 0 0,6-3 0,3-3 13,0 0 0,-1-1 0,17-15-1,-17 12-4,0 0 0,-1-1 0,-1 0-1,1-1 1,8-18 0,26-70 14,-33 73-13,-2 1 0,-2-1 1,0-1-1,-2 1 0,2-35 1,-10-142 104,0 119-54,3 79-51,2 5-5,-1 0 0,0 1-1,0-1 1,0 0-1,0 0 1,0 1 0,0-1-1,0 0 1,-1 0-1,1 1 1,-1-1 0,1 0-1,-1 1 1,0-1-1,0 1 1,1-1 0,-1 1-1,0-1 1,-2-1-1,3 3 0,0 0-1,0 0 1,-1 0-1,1 0 1,0 0-1,0-1 1,0 1-1,0 0 1,0 0-1,0 0 1,0 0-1,0 0 1,0 0-1,0 0 0,0 0 1,0 0-1,0 0 1,-1 0-1,1 0 1,0 0-1,0-1 1,0 1-1,0 0 1,0 0-1,0 0 1,0 0-1,0 0 1,0 0-1,0 0 0,0 0 1,0 0-1,0-1 1,0 1-1,0 0 1,0 0-1,0 0 1,0 0-1,0 0 1,0 0-1,0 0 1,0 0-1,1 0 0,-1 0 1,0-1-1,0 1 1,0 0-1,0 0 1,0 0-1,0 0 1,0 0-1,0 0 1,0 0-1,0 0 1,0 0-1,0 0 1,0 0-1,1 0 0,-1 0 1,0 0-1,0 0 1,0 0-1,1 0 0,-1 0 0,0 0-1,1 1 1,-1-1 0,0 0 0,1 0 0,-1 1 0,0-1 0,0 0 0,1 1 0,-1-1 0,0 0-1,0 1 1,0-1 0,0 0 0,1 1 0,-1-1 0,0 1 0,0-1 0,0 0 0,0 1 0,0-1-1,0 1 1,0-1 0,0 0 0,0 1 0,0-1 0,0 1 0,0-1 0,6 148-12,5 53-101,-6-150 41,-1 0 0,-5 80 0,-1-114 61,2 1 0,0 0 0,5 34 0,-5-31 3,1 4 7,-1-24 0,0-1 0,0 0 0,0 0 0,0 0 0,0 0 0,0 1 0,0-1 0,0 0 0,0 0 0,1 0 0,-1 1 0,0-1 0,0 0 0,0 0 0,0 0 0,0 0 0,1 0 0,-1 1 0,0-1 0,0 0 0,0 0 0,0 0 0,1 0 0,-1 0 0,0 0 0,0 0 0,0 0 0,1 0 0,-1 0 0,0 0 0,0 0 0,0 0 0,1 0 0,-1 0 0,0 0 0,0 0 0,0 0 0,1 0 0,-1 0 0,10-7 0,7-14 3,1-7 19,0 0 0,-3-1 0,14-32 0,-25 52-1,1-1 0,0 1 1,11-13-1,-16 21-17,1 1 1,-1 0-1,1 0 1,-1-1-1,1 1 0,-1 0 1,1 0-1,0 0 0,-1 0 1,1 0-1,-1 0 0,1 0 1,-1 0-1,1 0 0,0 0 1,-1 0-1,1 0 0,-1 0 1,1 1-1,-1-1 0,1 0 1,-1 0-1,1 0 0,-1 1 1,1-1-1,-1 0 0,1 1 1,-1-1-1,1 0 0,-1 1 1,0-1-1,1 1 0,-1-1 1,0 1-1,1-1 0,-1 1 1,1 0-1,23 29 29,-9-11-46,-13-17 15,0 0-1,0 0 0,0-1 0,1 1 0,-1-1 0,0 0 0,1 0 0,-1 0 0,1 0 0,0 0 0,-1 0 0,1-1 0,0 1 0,-1-1 0,1 0 0,0 1 0,-1-1 0,1-1 0,0 1 0,-1 0 0,1-1 0,0 1 0,-1-1 0,1 0 0,0 0 0,-1 0 0,0 0 0,1 0 0,-1 0 0,4-3 0,7-5 7,0-1 0,-1 0-1,22-22 1,-28 26-8,16-17 11,-1 0 0,-1-1 0,-1-1 0,-2-1 0,0-1 1,-2 0-1,-1-1 0,-1-1 0,17-53 0,20-129 48,-35 140 3,-10 50 2,-2 0 0,2-39 0,-8 62 6,-4 11-71,-7 18-24,4 7-12,1-1 1,2 1-1,-2 49 1,3 121-149,5-108 104,0-75 34,1-1-1,1 1 1,1-1-1,10 43 1,-11-63 40,0-1 1,0 0-1,0 0 1,1 0 0,-1 0-1,1-1 1,0 1-1,0 0 1,0-1-1,0 1 1,0-1-1,4 4 1,-5-5 8,1 0 0,-1-1-1,0 1 1,1 0 0,-1-1 0,1 1 0,-1-1 0,1 1-1,-1-1 1,1 0 0,-1 1 0,1-1 0,0 0-1,-1 0 1,1 0 0,-1 0 0,1-1 0,-1 1 0,1 0-1,-1-1 1,1 1 0,-1-1 0,1 1 0,-1-1 0,1 0-1,1 0 1,1-1 10,0-1 0,0 1 0,0-1 0,0 0 0,0 0 0,-1-1 0,1 1 0,-1-1 0,0 1 0,0-1 0,0 0 0,-1 0 0,1 0 0,2-8 0,-3 9-4,0-7 191,-2 10-194,-1-1-1,1 1 1,-1 0 0,1 0 0,-1 0 0,0 0 0,1 0 0,-1 0-1,0 0 1,1 0 0,-1 0 0,1 0 0,-1 0 0,0 0 0,1 0-1,-1 0 1,1 1 0,-1-1 0,1 0 0,-1 0 0,0 1-1,0 0-3,1-1-1,-1 0 1,1 1-1,-1-1 1,1 1-1,-1 0 1,1-1-1,0 1 1,-1-1-1,1 1 1,0-1-1,-1 1 1,1 0-1,0-1 1,0 1-1,-1 0 1,1-1-1,0 1 1,0 0-1,0 0 1,0-1-1,0 1 1,0 0-1,0-1 1,0 1-1,1 1 1,-1 0 0,0-2 78,18-15-99,-17 14 21,3-2 5,-1 0 0,1 0-1,-1-1 1,0 0 0,0 1 0,0-1-1,0-1 1,-1 1 0,0 0-1,0 0 1,0-1 0,0 1-1,1-6 1,0-6 28,5-34 35,-8 49-68,0 1 0,0-1 0,0 1 0,0-1-1,0 1 1,0-1 0,-1 1 0,1-1 0,0 1 0,0-1 0,0 1 0,-1-1 0,1 1 0,0-1 0,0 1 0,-1-1 0,1 1 0,0 0-1,-1-1 1,1 1 0,0 0 0,-2-1 0,2 0 0,0 1-1,-1 0 1,1 0-1,0 0 1,0 0-1,-1 0 1,1 0 0,0 0-1,-1 0 1,1 0-1,0 0 1,0 0-1,-1 0 1,1 0-1,0 0 1,-1 0-1,1 1 1,0-1-1,0 0 1,-1 0 0,1 0-1,0 0 1,0 0-1,-1 1 1,1-1-1,0 0 1,0 0-1,0 0 1,-1 1-1,1-1 1,0 0-1,0 0 1,0 1 0,0-1-1,0 0 1,-1 1-1,-5 11 0,-1 1-2,1 0 1,1 0 0,-7 21 0,11-26-8,-1-1 0,1 1 0,0-1 1,1 1-1,0 0 0,0-1 0,0 1 0,1 0 0,1-1 1,-1 1-1,1-1 0,5 15 0,-2-12-4,1 0 0,0 1 0,0-2 0,1 1 0,0-1 0,0 0 0,17 15 0,121 111-103,-146-133 72,0-1 0,0 1 0,0-1 0,-1 0 0,1 0 0,0 0 1,-1 0-1,1 0 0,-1 0 0,1 0 0,-1 0 0,1 0 0,-1-1 0,-2 2 0,-2 1-51,-23 13-271,4-3-3382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20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10448,'0'0'1104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47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178 241 5920,'0'0'10651,"-10"-6"-10248,-35-19-12,43 24-299,0 0 1,0 0-1,0 0 1,0 0-1,0 0 1,0 1-1,0-1 1,-1 0-1,1 1 1,0 0-1,-4-1 1,-6-1 631,11 1-647,0 1-1,0 0 1,0-1-1,1 1 1,-1-1-1,0 1 1,1-1-1,-1 0 1,1 1-1,-1-1 1,0 0-1,1 0 0,-1 1 1,1-1-1,0 0 1,-1 0-1,1 1 1,0-1-1,-1 0 1,1 0-1,0 0 1,0 0-1,0 0 1,0 0-1,0 1 1,0-1-1,0 0 0,0 0 1,0 0-1,0 0 1,0 0-1,0 0 1,1 1-1,-1-1 1,0 0-1,1-1 1,0 1-34,0-1 0,-1 0 1,1 1-1,-1-1 1,0 0-1,1 0 1,-1 0-1,0 1 0,0-1 1,0 0-1,0 0 1,0 0-1,-1 1 0,1-1 1,0 0-1,-1 0 1,1 1-1,-1-1 0,0 0 1,0 1-1,1-1 1,-1 1-1,0-1 0,0 1 1,-1-1-1,-1-1 1,2 3-21,1 0 0,-1 1 1,0-1-1,1 0 1,-1 1-1,0-1 1,1 1-1,-1-1 0,0 1 1,1 0-1,-1-1 1,1 1-1,-1-1 0,1 1 1,0 0-1,-1-1 1,1 1-1,0 0 0,-1 0 1,1-1-1,0 1 1,0 0-1,-1 0 1,1 0-1,0-1 0,0 1 1,0 0-1,0 0 1,0 0-1,0-1 0,1 1 1,-1 0-1,0 0 1,0-1-1,0 1 1,1 0-1,-1 0 0,0-1 1,1 1-1,0 1 1,3 2 1,0 0 1,1 0 0,0-1 0,0 1 0,0-1 0,0 0 0,1 0 0,-1-1 0,9 4 0,-11-5-13,-1-1 1,1 1 0,-1 0-1,1 0 1,-1-1 0,1 0-1,-1 1 1,1-1 0,-1 0-1,1 0 1,0 0 0,-1-1-1,1 1 1,-1-1 0,1 1-1,-1-1 1,1 0 0,-1 0 0,0 0-1,1 0 1,-1 0 0,0-1-1,0 1 1,0-1 0,2-1-1,-3 2-4,0-1 0,-1 1 0,1 0 0,-1-1 0,1 1 1,-1-1-1,0 1 0,1-1 0,-1 1 0,0 0 0,0-1 0,0 1 0,0-1 0,-1 1 0,1-1 0,0 1 0,0-1 0,-1 1 0,1-1 0,-1 1 0,1 0 0,-1-1 0,0 1 0,0 0 0,1 0 0,-1-1 0,-2 0 1,-26-33 96,23 29-83,0 1 0,0 0 0,0 1 0,0-1 0,-1 1 0,0 0 0,0 1 0,-12-5 0,17 7-12,0 1 0,-1-1 0,1 0 1,-1 1-1,1-1 0,-1 1 0,1 0 1,-1 0-1,1 0 0,-1 0 0,0 0 1,1 1-1,0-1 0,-1 1 0,1 0 1,-1 0-1,1-1 0,0 1 0,-1 1 1,1-1-1,0 0 0,0 1 0,0-1 1,0 1-1,0-1 0,0 1 0,0 0 1,1 0-1,-3 3 0,3-4-7,1 1 0,-1-1 0,1 0 0,-1 0 0,1 0 0,0 0 0,0 1 0,-1-1 0,1 0 0,0 0 1,0 1-1,0-1 0,0 0 0,1 0 0,-1 1 0,0-1 0,0 0 0,1 0 0,-1 0 0,1 0 0,-1 1 0,1-1 0,-1 0 0,1 0 0,0 0 0,0 0 0,-1 0 0,1 0 0,0-1 0,0 1 0,0 0 0,1 1 0,1 0 6,0 1 0,0-1 1,0 0-1,0 0 0,1 0 0,-1-1 0,0 1 1,1-1-1,6 2 0,-4-3 9,0 0 0,0 0 0,0-1 0,0 1 1,0-1-1,0-1 0,-1 1 0,1-1 0,0 0 0,-1-1 0,1 1 0,-1-1 1,10-7-1,-12 8-2,0 0 0,0-1 0,0 1 0,-1-1 1,1 1-1,-1-1 0,0 0 0,0 0 0,0 0 1,0 0-1,1-4 0,-2 5-3,0 0 0,-1 0 0,1 0 1,-1 0-1,1-1 0,-1 1 0,0 0 0,0 0 0,0 0 1,-1 0-1,1-1 0,0 1 0,-1 0 0,1 0 0,-1 0 1,0 0-1,0 0 0,1 0 0,-3-3 0,1 3-3,0 0 0,0-1 1,0 1-1,0 0 0,0 0 0,0 0 0,-1 0 0,1 1 0,-1-1 0,0 1 0,1-1 1,-1 1-1,0 0 0,0 0 0,1 0 0,-1 1 0,-5-2 0,7 3-9,1-1-1,-1 0 0,0 0 1,1 1-1,-1-1 0,1 0 1,-1 1-1,1-1 0,-1 0 1,1 1-1,-1-1 0,1 1 1,-1-1-1,1 1 1,0-1-1,-1 1 0,1-1 1,0 1-1,-1-1 0,1 1 1,0-1-1,0 1 0,0 0 1,-1-1-1,1 1 0,0 0 1,0-1-1,0 1 1,0-1-1,0 2 0,0 17-2602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21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9648,'0'0'176,"92"-16"-432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24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49 176 5624,'0'0'2982,"11"-3"-2522,97-25 1892,-100 26-1930,1-1 0,-1 1-1,0-1 1,14-8-1,-19 10-335,-1-1-1,1 1 0,-1-1 0,1 0 0,-1 0 0,1 0 0,-1 0 0,0 0 0,0-1 0,0 1 0,0-1 0,0 1 1,-1-1-1,1 0 0,-1 0 0,2-5 0,-3 5-56,0 1 1,1 0-1,-2-1 1,1 1-1,0-1 1,0 1-1,-1 0 1,1-1-1,-1 1 1,0 0-1,0 0 1,0-1-1,0 1 0,0 0 1,0 0-1,-1 0 1,1 0-1,-1 0 1,1 1-1,-1-1 1,0 0-1,1 1 1,-1-1-1,0 1 1,0 0-1,0-1 1,-5-1-1,1 0 13,-1-1-1,0 1 1,0 0 0,0 1-1,-1 0 1,1 0 0,-11-1 0,12 3-16,1 0 1,-1 0 0,1 1 0,0 0 0,-1 0 0,1 0 0,0 0 0,0 1-1,-1 0 1,1 0 0,1 0 0,-1 1 0,0 0 0,1 0 0,-1 0 0,1 0 0,0 1-1,0-1 1,0 1 0,0 0 0,1 1 0,0-1 0,0 0 0,-4 9 0,0-1 20,1 0 1,1 0-1,0 1 1,1 0-1,0 0 1,1 0-1,0 1 1,-1 23-1,4-28-9,1-1-1,0 1 0,0 0 1,0-1-1,1 1 0,1-1 0,0 1 1,0-1-1,0 0 0,1 0 0,0 0 1,1-1-1,-1 1 0,11 10 0,-13-15-11,1 1-1,0-1 0,0 0 1,0 0-1,0 0 0,1-1 1,-1 1-1,1-1 0,0 0 1,-1 0-1,1 0 0,0-1 1,0 1-1,0-1 0,1 0 1,-1 0-1,0 0 0,0 0 1,1-1-1,-1 0 0,0 0 1,0 0-1,1 0 0,-1-1 1,0 0-1,0 0 0,0 0 0,1 0 1,-1-1-1,0 1 0,4-3 1,14-11 130,0 0 0,37-33-1,-23 17-49,-5 3-2435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27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1035 5824,'0'0'3697,"11"-1"-3264,-1 0-333,-5 0-54,0 1 1,0-1-1,0 0 0,0 0 1,0 0-1,0-1 0,0 1 0,0-1 1,0-1-1,-1 1 0,1-1 1,-1 1-1,5-5 0,-1-1 86,1-1 1,-1 0-1,-1-1 0,1 0 0,-2 0 0,1 0 0,-2-1 0,6-12 0,30-97 962,-30 81-759,12-43 498,14-102 1,-4-88 730,-31 245-1207,-2-47 0,-1 63-200,0-1 1,0 1-1,-2 0 1,1 0-1,-2 0 1,-7-19-1,3 20 179,0 13-32,-4 21-7,10-17-328,-11 29 85,2-1 0,-13 74 0,1 79-4,22-183-48,-11 131 44,-13 109 20,17-183-46,0 4 1,-3-1 0,-30 102 0,30-135 0,3-5 56,-1 0 1,-2-1-1,0-1 1,-2 1-1,-23 33 0,35-58-46,-1 1-1,1-1 1,-1 0-1,1 0 1,-1 1-1,1-1 1,-1 0-1,0-1 1,0 1-1,1 0 1,-1 0-1,0-1 1,0 1-1,0-1 1,0 0-1,0 1 1,0-1-1,0 0 1,0 0-1,0 0 1,0-1-1,0 1 1,1 0-1,-1-1 1,0 1-1,0-1 1,0 0-1,0 1 1,1-1-1,-1 0 1,0 0-1,1 0 1,-1 0-1,0-1 1,1 1-1,-1 0 1,1-1-1,0 1 1,0-1 0,-1 1-1,1-1 1,0 1-1,0-1 1,0 0-1,1 0 1,-1 1-1,0-1 1,0-4-1,1 5-19,-1-4 14,0 1 0,1-1 0,0 0 0,0 1 0,0-1 0,1 0 0,-1 1 0,1-1 0,0 1 0,1-1 0,2-7 0,3-3-10,1 0 0,1 1 0,0 0 0,1 0 0,0 1 0,1 1 0,1 0 0,0 0 0,0 1 0,1 0 0,19-11 0,3-2-16,171-111 19,-183 122 43,0 0 0,-1-2-1,-1 0 1,-1-2 0,0 0 0,-1-1-1,0-1 1,-2 0 0,0-2 0,-2 0 0,15-25-1,-23 31-11,0-1 0,-1-1 0,-1 1 0,0-1 0,-1 0 0,-1 0 0,2-32 0,-8 38 12,2 10-58,1 0 0,0 0 0,-1 0-1,1 0 1,0-1 0,-1 1 0,1 0 0,0 0 0,0 0 0,0-1 0,0 1-1,0 0 1,0 0 0,0 0 0,1-2 0,3-17 6,3-6-9,4 2 0,-10 20 0,1-1 0,0 1 0,0 0 0,1-1 0,-1 1 0,6-6 0,-5 5 0,0 0 0,0 0 0,0 0 0,-1-1 0,1 0 0,0-6 0,5-7 0,-4 5 0,0 0 0,0 0 0,3-28 0,2-9 0,-8 46 9,-1 0 0,1 0 0,-1-1 0,0 1-1,0 0 1,-2-10 0,0-10 33,2 25-41,0 0-1,0 0 1,0-1-1,0 1 1,1 0-1,-1-1 1,0 1-1,0 0 1,0 0-1,-1-1 1,1 1-1,0 0 0,0-1 1,0 1-1,0 0 1,0 0-1,0-1 1,0 1-1,0 0 1,0 0-1,-1-1 1,1 1-1,0 0 1,0 0-1,0-1 1,-1 1-1,1 0 1,0 0-1,0 0 1,0 0-1,-1-1 1,1 1-1,0 0 1,0 0-1,-1 0 1,1 0-1,0 0 0,-1 0 1,1 0-1,0 0 1,0 0-1,-1 0 1,1 0-1,0 0 1,-1 0-1,1 0 1,0 0-1,0 0 1,-1 0-1,1 0 1,0 0-1,-1 0 1,1 0-1,0 0 1,0 0-1,-1 0 1,1 1-1,0-1 1,0 0-1,-1 1 0,-15 13-42,5 1 30,1 0 0,1 1 0,0 0 0,1 1 1,1 0-1,0 0 0,-7 34 0,-15 133-165,25-150 128,1 20-37,2 0 0,2 1 0,10 58 0,-7-71 8,-4-33 70,1-1 0,0 1 0,1 0 0,-1-1-1,2 0 1,-1 1 0,1-1 0,1 0 0,-1 0-1,1-1 1,1 1 0,-1-1 0,7 7 0,-10-13 14,0-1 1,0 1 0,0-1 0,0 1 0,0-1 0,0 0 0,0 0-1,1 0 1,-1 0 0,0 0 0,0 0 0,0 0 0,0 0-1,1 0 1,-1 0 0,0 0 0,0-1 0,0 1 0,0-1-1,0 1 1,0-1 0,0 1 0,0-1 0,0 1 0,0-1-1,0 0 1,0 0 0,0 1 0,0-1 0,1-1 0,28-28 126,-13 9-71,2 0 16,-1-1 0,29-48 0,-6-25 41,-37 86-102,-1-1 0,0 1 0,2-12 1,7-18 46,-12 39-64,0 0 0,0-1 0,0 1 0,0 0 0,0 0 0,0 0 0,0 0 0,0 0 1,0 0-1,0 0 0,0 0 0,0 0 0,0 0 0,1 0 0,-1 0 0,0 0 0,0-1 0,0 1 0,0 0 0,0 0 0,0 0 0,0 0 0,0 0 0,0 0 0,0 0 1,0 0-1,1 0 0,-1 0 0,0 0 0,0 0 0,0 0 0,0 0 0,0 0 0,0 0 0,0 0 0,0 0 0,0 0 0,0 0 0,0 0 0,1 0 0,-1 0 1,0 0-1,0 0 0,0 0 0,0 1 0,0-1 0,0 0 0,0 0 0,0 0 0,0 0 0,0 0 0,0 0 0,0 0 0,0 0 0,0 0 0,0 0 0,1 0 0,-1 0 1,0 0-1,0 1 0,0-1 0,0 0 0,0 0 0,4 10 6,3 14 1,-3 10-22,2 1 0,1-1-1,1 0 1,2 0 0,16 34-1,-26-66 13,0-1 0,1 0 0,0 1 0,-1-1 0,1 0 0,0 1 0,0-1 0,0 0 0,0 0 0,0 1 0,0-1 0,0 0 0,0 0 0,0 0 0,1-1 0,-1 1 0,0 0 0,1 0 0,-1-1 0,0 1 0,1 0 0,-1-1 0,1 0 0,-1 1 0,1-1 0,-1 0 0,1 0 0,-1 0 0,1 0 0,-1 0 0,3 0 0,0-1 13,-1-1 0,1 1-1,-1-1 1,1 1 0,-1-1-1,0 0 1,0-1 0,0 1-1,0-1 1,0 1 0,4-6-1,6-9 44,-2 0 1,0-1-1,-1 0 0,8-21 0,-2 7 33,-10 18-1,9-29 0,1-4 148,-9 37-75,-3 15-122,0 26-99,-4-21 68,3 30-14,6 50-77,-7-81 83,-1-1 0,2 1-1,-1 0 1,2-1 0,-1 0-1,1 1 1,7 11 0,-10-19 3,-1 0 1,1 0 0,-1-1 0,1 1 0,0-1-1,-1 1 1,1 0 0,-1-1 0,1 1 0,0-1 0,0 1-1,-1-1 1,1 0 0,0 1 0,0-1 0,0 0-1,-1 1 1,1-1 0,0 0 0,0 0 0,0 0-1,0 0 1,1 0 0,0 0 3,0 0 0,-1-1-1,1 0 1,0 1 0,-1-1-1,1 0 1,0 0 0,-1 1 0,1-1-1,2-3 1,3-2 9,0-1-1,-1 0 1,8-11-1,-13 16-13,11-15 22,16-31 0,-5 5 74,-19 35-71,-1 1-1,0-1 1,0 0-1,-1 0 1,2-11-1,4-15 104,-10 46-115,0 1-1,1-1 0,0 1 1,1-1-1,1 1 0,1 14 1,16 88-117,-17-115 102,-1 1 0,0 0 0,0 0 1,0-1-1,0 1 0,1 0 0,-1 0 0,0-1 0,1 1 1,-1 0-1,1 0 0,-1-1 0,0 1 0,1-1 0,0 1 1,-1 0-1,1-1 0,-1 1 0,1-1 0,0 1 0,-1-1 1,1 0-1,0 1 0,-1-1 0,1 0 0,0 1 0,0-1 1,-1 0-1,1 0 0,0 0 0,0 1 0,0-1 0,-1 0 0,1 0 1,0 0-1,0-1 0,0 1 0,-1 0 0,1 0 0,0 0 1,0 0-1,-1-1 0,1 1 0,0 0 0,0-1 0,-1 1 1,1 0-1,1-2 0,6-2-1,0-1 0,-1-1 0,12-9 0,-6 5-4,133-111 76,-101 81-37,-43 39-27,0-1 4,0 1-1,0-1 0,0 0 1,0 1-1,0-1 0,-1 0 1,1 0-1,-1 0 0,1 0 0,-1-1 1,0 1-1,0 0 0,1-4 1,-18 13 38,5 0-43,1 0 0,0 1 0,0 0 0,1 0 0,0 1-1,0 1 1,1 0 0,0 0 0,1 0 0,0 1 0,1 0 0,-8 18 0,13-26-5,0 1 1,1-1-1,-1 1 0,1-1 1,0 1-1,0 0 1,0-1-1,0 1 1,1-1-1,-1 1 1,1-1-1,0 1 1,0-1-1,0 0 1,1 1-1,-1-1 1,1 0-1,4 6 1,-5-7 0,0-1 0,0 1 0,0-1 0,0 1-1,1-1 1,-1 1 0,1-1 0,-1 0 0,1 1 0,0-1 0,-1 0 0,1 0 0,0 0 0,0 0 0,0-1 0,0 1 0,-1 0 0,1-1 0,0 1 0,0-1 0,0 0 0,0 0 0,0 0 0,0 0 0,0 0 0,0 0 0,0 0 0,0-1 0,0 1-1,0-1 1,0 1 0,0-1 0,0 0 0,3-2 0,2-1 0,0 0 0,-1-1 0,1 0 0,-1 0 0,0 0 0,-1-1 0,1 0 1,-1 0-1,-1 0 0,1-1 0,-1 1 0,0-1 0,0 0 0,-1-1 0,0 1 0,0 0 0,2-11 0,4-19 26,-2-1 1,-1 0-1,2-70 0,-14-117 171,6 220-192,-4-50 40,0-58 48,6 102-81,0-2 4,-2 13-14,0 0-1,0 0 0,0 0 1,0-1-1,0 1 1,-1 0-1,1 0 1,0 0-1,0 0 1,0-1-1,0 1 1,0 0-1,0 0 0,-1 0 1,1 0-1,0 0 1,0-1-1,0 1 1,0 0-1,-1 0 1,1 0-1,0 0 1,0 0-1,0 0 0,-1 0 1,1 0-1,0 0 1,0 0-1,0 0 1,-1 0-1,1 0 1,0 0-1,0 0 0,0 0 1,-1 0-1,1 0 1,0 0-1,0 0 1,0 0-1,-1 0 1,1 0-1,0 0 1,0 0-1,0 0 0,-1 1 1,1-1-1,0 0 1,-1 1-1,1-1 1,0 1-1,-1-1 1,1 0-1,0 1 1,0-1-1,0 0 1,0 1-1,-1-1 1,1 1-1,0-1 1,0 1-1,0-1 1,0 0-1,0 1 1,0-1-1,0 1 1,0-1-1,0 1 1,0-1-1,0 0 1,1 2-1,-1 2 1,-1 75-19,6 164-170,-2-199 147,3-1 0,1 0 0,20 67 0,-16-72-24,-8-25 26,1-1 0,-1 1 0,2-1 1,9 17-1,-14-28 37,0-1 1,0 0-1,0 0 1,0 1-1,0-1 0,0 0 1,1 0-1,-1 1 1,0-1-1,0 0 1,0 0-1,0 0 0,0 1 1,1-1-1,-1 0 1,0 0-1,0 0 0,1 0 1,-1 1-1,0-1 1,0 0-1,0 0 1,1 0-1,-1 0 0,0 0 1,0 0-1,1 0 1,-1 0-1,0 0 1,1 0-1,-1 0 0,0 0 1,0 0-1,1 0 1,-1 0-1,0 0 0,0 0 1,1 0-1,-1 0 1,7-11-25,-1-18-120,-7-40-501,-1 46-2386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27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13768,'0'0'1232,"4"-62"-1048,16 41 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31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0 5624,'0'0'11142,"-7"12"-10979,3-7-139,-1 3 7,0 0 0,0 0 0,1 1 0,0-1 0,1 1 0,0 0 1,0 0-1,-2 14 0,4-19-17,-8 56 248,2 0-1,3 103 0,6-113-7,-3 1 0,-2-2 0,-2 1 0,-15 68 0,17-109-168,1-1 0,-1 0 0,-1 0 0,0 0 0,0 0 0,0-1 0,-1 0 0,0 0 0,-6 7 0,1 6 104,7-11 136,3-9-315,0 0 0,0 0 0,0 0 0,0 0 0,0 0 0,0 0 0,0 0 0,0 0-1,0 0 1,0 0 0,0 0 0,1 0 0,-1 0 0,0 0 0,0 0 0,0 0 0,0 0 0,0 0 0,0 0 0,0 0-1,0 0 1,0 0 0,0 0 0,0 0 0,0 0 0,0 0 0,0 0 0,0 0 0,1 0 0,-1 0 0,0 0 0,0 0-1,0 0 1,0 0 0,0 0 0,0 0 0,0 0 0,0 0 0,0 0 0,0 0 0,0 1 0,0-1 0,0 0 0,0 0 0,0 0-1,0 0 1,0 0 0,0 0 0,0 0 0,0 0 0,0 0 0,0 0 0,0 0 0,0 0 0,0 0 0,0 0 0,0 0-1,0 1 1,0-1 0,0 0 0,0 0 0,0 0 0,0 0 0,0 0 0,0 0 0,0 0 0,9-5 20,-1 1 0,1 0 0,1 1 0,-1 0 0,18-3 0,-2 0-5,26-5-24,0 2 1,1 3 0,68 0-1,15 11-67,-15 1 141,-111-7-192,-8-1 422,-14-3-937,7 2-1747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32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6520,'0'0'4346,"10"0"-4011,29 1 6,-38-1-321,-1 0 0,1 0 0,0 0 0,-1 0 0,1 0 0,0 0 0,-1 0 0,1 0 0,0 0 0,-1 0 0,1 1 0,0-1 0,-1 0 0,1 1 0,-1-1 0,1 0 0,-1 1 0,1-1 0,-1 1 0,1-1 0,-1 1 0,1-1-1,-1 1 1,1-1 0,-1 1 0,0-1 0,1 1 0,-1-1 0,0 1 0,0 0 0,1-1 0,-1 1 0,0-1 0,0 1 0,0 0 0,0-1 0,0 1 0,0 0 0,0-1 0,0 1 0,0 0 0,0-1 0,0 1 0,0 0 0,0-1 0,-1 2 0,1 2 87,-11 209 1762,0-34-638,2-65-366,4-57-298,3-36-187,0 0 0,1 0-1,5 40 1,-3-54-278,-1-1 49,1 1-1,0-1 0,1 1 1,-1-1-1,1 0 0,1 0 1,-1 1-1,1-2 0,5 10 1,-8-15-141,0 1 0,0-1 1,0 0-1,1 1 1,-1-1-1,0 1 0,0-1 1,1 0-1,-1 1 1,0-1-1,0 0 0,1 1 1,-1-1-1,0 0 1,1 1-1,-1-1 0,1 0 1,-1 0-1,0 1 1,1-1-1,-1 0 0,1 0 1,-1 0-1,1 0 1,-1 1-1,0-1 0,1 0 1,-1 0-1,1 0 0,-1 0 1,1 0-1,-1 0 1,1 0-1,-1 0 0,1-1 1,-1 1-1,1 0 1,12-2 91,-7 2-67,-1-1 0,1 0 0,0-1 1,0 1-1,8-5 0,8-1 43,21-8 74,-34 11-116,0 0 0,0 1 0,19-3 0,0-1 32,-25 6-62,0 0-1,0 0 0,1 0 0,-1 1 0,0-1 0,0 1 0,1 0 0,-1-1 0,0 2 1,1-1-1,-1 0 0,0 1 0,1-1 0,-1 1 0,0 0 0,0 0 0,0 0 1,4 2-1,1 1 10,1 0 1,0-1 0,16 4 0,20 9 211,-43-16-219,-1 1-1,1-1 0,-1 1 0,1-1 1,0 0-1,-1 0 0,1 0 1,-1 0-1,1 0 0,0 0 0,-1 0 1,1-1-1,-1 1 0,1-1 0,-1 1 1,1-1-1,2-1 0,26-16-62,-24 14 6,6-5-2755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33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512 20 3504,'0'0'10052,"-12"-4"-9562,-39-10-11,45 13-355,0 1 0,0-1-1,0 1 1,1 1 0,-1-1 0,0 1 0,0 0-1,1 0 1,-1 1 0,0 0 0,1 0 0,0 0 0,-1 0-1,1 1 1,-9 6 0,-19 8 383,20-12-313,0 1 1,0 0 0,1 1-1,0 0 1,-18 15 0,-40 30 465,51-34-269,0 2 0,-26 36 1,36-43-252,1 0 1,1 0 0,0 0 0,1 1 0,0 0 0,-4 18 0,5-11 71,1 1 1,0-1-1,2 1 1,0 0 0,2 24-1,1-31-114,0-1 0,2 0 0,0 0 0,0 0 0,1 0 0,1 0 0,0-1 0,14 24 0,-14-28-57,0-1 0,1 1 0,0-1-1,1 0 1,0-1 0,0 1 0,1-1 0,0-1 0,0 0 0,0 0-1,1 0 1,0-1 0,0 0 0,0-1 0,1 0 0,11 3 0,-12-6-16,-1 0 1,0 0-1,1-1 1,-1 0-1,1 0 1,-1-1-1,1-1 1,-1 1-1,11-4 1,7-1 132,-21 4-133,1 0-1,-1 0 1,1 0 0,-1-1 0,0 0 0,0 0-1,0-1 1,0 1 0,-1-1 0,1 0-1,4-6 1,-6 7-3,0 0-1,0 0 1,-1 0-1,0 0 1,1 0-1,-1-1 1,0 1 0,0-1-1,-1 0 1,1 1-1,-1-1 1,0 0-1,0 0 1,0 0 0,-1 0-1,1 0 1,-1-8-1,-1 7-5,0 0-1,0 1 1,-1-1 0,0 0-1,0 1 1,0-1 0,-1 1-1,1-1 1,-1 1-1,0 0 1,0 0 0,-1 1-1,1-1 1,-1 0-1,0 1 1,0 0 0,0 0-1,0 0 1,0 1-1,-1-1 1,1 1 0,-1 0-1,-8-2 1,-11-7 22,22 9-36,-1 1 0,0-1 1,0 1-1,0 0 0,0-1 1,-1 2-1,1-1 0,0 0 0,0 1 1,0-1-1,-1 1 0,1 0 1,0 0-1,-1 0 0,-2 1 1,-1 0-3,1 0 1,0 1 0,-1 0 0,1 0 0,0 1 0,1 0 0,-1 0 0,0 0-1,1 0 1,-1 1 0,1 0 0,0 0 0,1 1 0,-1-1 0,1 1-1,-1 0 1,1 0 0,1 1 0,-1-1 0,1 1 0,0 0 0,0 0 0,1 0-1,0 0 1,-2 7 0,-5 7-1,0 3 0,9-23 0,0 1 0,0-1 0,1 0-1,-1 0 1,0 0 0,0 0 0,0 0 0,0 0-1,0 1 1,0-1 0,0 0 0,0 0 0,0 0-1,1 0 1,-1 0 0,0 0 0,0 0-1,0 0 1,0 0 0,0 0 0,0 0 0,1 1-1,-1-1 1,0 0 0,0 0 0,0 0 0,0 0-1,0 0 1,1 0 0,-1 0 0,0 0 0,0 0-1,0 0 1,0 0 0,0-1 0,1 1-1,-1 0 1,0 0 0,0 0 0,0 0 0,0 0-1,0 0 1,1 0 0,-1 0 0,0 0 0,0 0-1,0 0 1,0-1 0,10-6-92,2-5-3144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38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369 1 3208,'0'0'11474,"-10"1"-11224,-19 1-125,-52 5 1036,72-6-996,0 1 1,-1 0 0,1 1 0,0 0 0,0 0-1,-13 7 1,10-3 70,0 1 0,1 0-1,0 1 1,-19 19 0,4 12 601,12-15-448,9-17-237,0 1-1,1-1 0,1 1 0,-1 0 0,-2 13 0,-1 2 212,-10 28 747,20-44-865,-1 0-82,-4-1-73,1 1 1,0-1-1,0 0 0,0 15 0,-2 20 146,3-36-190,0 1 0,0-1 0,0 1 0,2 9 1,0-4 17,-1-4-28,1 0 1,0-1 0,1 1 0,0-1-1,0 0 1,5 8 0,11 30 52,-16-38-68,0 0 0,0 0-1,1 0 1,0 0 0,0-1-1,1 1 1,0-1 0,0 0 0,0-1-1,10 9 1,-4-3 23,-8-9-38,-1 0 0,0-1 0,1 1 0,0-1 0,-1 1 0,1-1 0,0 0-1,-1 0 1,6 1 0,14 6 37,-19-7-28,-1-1 0,1 1 1,-1 0-1,1-1 1,0 0-1,0 1 0,-1-1 1,1 0-1,0 0 1,-1-1-1,1 1 0,0-1 1,-1 1-1,6-3 1,11 0 117,-15 2-102,-1 0 0,1-1 1,-1 1-1,1 0 0,-1-1 1,0 0-1,0 0 0,1 0 1,-1 0-1,3-3 0,5-4 110,-10 8-124,0 1-10,1-1 1,-1 1 0,0-1 0,0 1 0,0-1 0,-1 0 0,1 0 0,0 1 0,0-1 0,0 0 0,0 0 0,-1 0 0,1 0 0,0 0 0,-1 0 0,1 0-1,-1 0 1,1 0 0,-1 0 0,1 0 0,-1-1 0,0 1 0,0 0 0,0 0 0,1 0 0,-1 0 0,0-1 0,-1 1 0,1 0 0,0-3 0,0 3-3,0 0 0,0 0 0,0 0 0,1 0 0,-1 0 0,0 0 0,1 0 0,-1 0 0,1 1 0,-1-1 0,1 0 0,-1 0 0,1 0 1,0 0-1,0-1 0,0 2-1,0-1 0,0 0 1,0 0-1,-1 0 0,1 0 1,-1 0-1,1 0 0,-1 0 1,1 0-1,-1 0 0,1 0 1,-1 0-1,0 0 1,1 0-1,-1-2 0,0-1 4,0 1-1,-1 0 0,1-1 1,-1 1-1,1 0 0,-1 0 1,0 0-1,-1 0 0,1 0 1,0 0-1,-1 0 0,1 0 1,-3-3-1,-2-1 13,0 1 0,-1-1 1,-9-7-1,13 12-13,0 0-1,0 0 1,0 1-1,0 0 1,0-1-1,0 1 0,-1 1 1,1-1-1,0 0 1,-1 1-1,-5-1 0,-36 3-51,26 3 32,-11 2-6,21-2 19,8-5 0,0 1 0,1 0 0,-1-1 0,0 1 1,0-1-1,0 1 0,1-1 0,-1 1 1,0-1-1,0 1 0,0-1 0,0 0 0,0 0 1,-1 1-1,0 2 45,2-3-42,0 0 1,0 0 0,0 0 0,-1 0-1,1 0 1,0 1 0,0-1 0,0 0-1,0 0 1,-1 0 0,1 0 0,0 0 0,0 0-1,0 1 1,0-1 0,0 0 0,0 0-1,-1 0 1,1 0 0,0 1 0,0-1-1,0 0 1,0 0 0,0 0 0,0 1 0,0-1-1,0 0 1,0 0 0,0 0 0,0 1-1,0-1 1,0 0 0,0 0 0,0 0-1,0 1 1,0-1 0,0 0 0,0 0 0,0 0-1,0 1 1,0-1 0,1 0 0,-1 0-1,0 0 1,0 0 0,0 1 0,0-1-1,0 0 1,0 0 0,1 0 0,-1 0 0,0 0-1,0 1 1,1-1 0,1-1 4,0 1 0,0 0 0,0-1 0,0 0 0,0 1 1,0-1-1,0 0 0,0 0 0,0 0 0,0 0 0,0 0 0,-1-1 0,1 1 1,0-1-1,2-2 0,-2 1-5,1 1 0,0 0 0,0-1 0,-1 1 1,1 0-1,5-2 0,-7 4-2,-1 0 0,1 0 0,-1-1 0,0 1 0,1 0 0,-1-1 0,0 1 1,1 0-1,-1-1 0,0 1 0,1 0 0,-1-1 0,0 1 0,0-1 0,1 1 0,-1 0 0,0-1 0,0 1 1,0-1-1,0 1 0,1-1 0,1-3 40,5 7-3,11-9 214,-17 6-219,7-4 130,-8 4-160,0 0 1,-1 0 0,1 0 0,0 1 0,0-1-1,0 0 1,0 0 0,0 0 0,0 0 0,0 0 0,0 0-1,0 0 1,0 0 0,0 0 0,0 0 0,0 0 0,0 0-1,0 0 1,0 0 0,0 1 0,0-1 0,0 0 0,0 0-1,0 0 1,-1 0 0,1 0 0,0 0 0,0 0 0,0 0-1,1 0 1,-1 0 0,0 0 0,0 1 0,0-1 0,0 0-1,0 0 1,0 0 0,0 0 0,0 0 0,0 0 0,0 0-1,0 0 1,0 0 0,0 0 0,0 0 0,0 0 0,0 0-1,0 1 1,0-1 0,0 0 0,0 0 0,1 0 0,-1 0-1,0 0 1,0 0 0,0 0 0,0 0 0,0 0-1,0 0 1,0 0 0,0 0 0,0 0 0,0 0 0,0 0-1,1 0 1,-1 0 0,0 0 0,0 0 0,-3 8 38,-28-8-26,27 0-14,2 0 3,0 0-1,0 0 1,1 0 0,-1 0-1,0 0 1,1 0-1,-1 0 1,0 1 0,1-1-1,-1 1 1,0-1-1,1 1 1,-1-1 0,1 1-1,-1 0 1,1 0-1,-1 0 1,1 0 0,0 0-1,-2 2 1,-1-1 11,11-3-3,-5 0-15,0 1-1,0 0 1,0 0-1,0-1 1,0 1-1,0-1 1,0 0-1,0 0 1,0 0-1,2-1 1,-3 1-5,1 0 0,-1 0 0,1 1 1,0-1-1,0 0 0,-1 1 0,1-1 0,0 1 0,0 0 0,1-1 1,11-4-4,-14 4 9,1 1 1,-1 0 0,0-1 0,1 1-1,-1 0 1,1-1 0,-1 1 0,1 0 0,-1 0-1,1-1 1,-1 1 0,1 0 0,-1 0 0,1 0-1,-1 0 1,1 0 0,-1 0 0,1 0 0,-1 0-1,1 0 1,-1 0 0,1 0 0,-1 0-1,1 0 1,0 0 0,-1 0 0,1 0 0,-1 1-1,1-1 1,-1 0 0,0 0 0,1 1 0,-1-1-1,1 1 1,3-2 0,-1 1 0,0-1 0,1 0 0,-1 0 0,0 0 0,0 0 0,0 0 0,0-1 0,5-2 0,-8 3-2,0 1 0,1 0 0,-1-1-1,0 1 1,1 0 0,-1 0 0,0-1 0,1 1 0,-1 0-1,0 0 1,1-1 0,-1 1 0,1 0 0,-1 0 0,0 0-1,1 0 1,-1 0 0,1 0 0,-1 0 0,0 0 0,1 0-1,-1 0 1,1 0 0,-1 0 0,0 0 0,1 0 0,-1 0-1,1 0 1,-1 0 0,0 0 0,1 0 0,0 1 0,4 1-11,5-1 40,-9-1-28,-1-1 1,0 1-1,0 0 0,0 0 0,1 0 0,-1 0 0,0 0 1,0 0-1,0 0 0,1 0 0,-1 0 0,0 0 0,0 0 1,0 0-1,1 1 0,-1-1 0,0 0 0,0 0 0,0 0 1,0 0-1,1 0 0,-1 0 0,0 0 0,0 0 0,0 1 1,0-1-1,0 0 0,1 0 0,-1 0 0,0 0 0,0 0 1,0 1-1,0-1 0,0 0 0,0 0 0,0 0 0,0 1 1,0-1-1,1 0 0,-1 0 0,0 0 0,0 1 0,0-1 1,0 0-1,0 0 0,0 0 0,0 1 0,-1-1 0,1 0 1,0 0-1,0 0 0,0 0 0,0 1 0,0-1 0,0 0 0,0 0 1,0 1-1,13 1 10,-12-2-17,17 18-32,-15-16 40,-1 1 0,1-1 0,-1 1 0,0 0 0,0-1 0,0 1 0,0 0 0,-1 0 0,1 0 0,-1 1 0,2 5 0,6 11 0,24 45 0,-15-18 0,-13-28-32,-1 1 0,0-1-1,0 21 1,-3-9 90,2 13-4,-6 1-45,3-41-7,0-1 0,0 1-1,-1 0 1,1 0 0,-1 0 0,0-1-1,0 1 1,0 0 0,0-1 0,0 1 0,-1-1-1,0 1 1,0-1 0,0 0 0,0 0-1,0 0 1,-1 0 0,1 0 0,-1 0-1,0-1 1,-3 3 0,-1 5 23,-4 2-2,7-10-13,0-1 0,1 0 0,-1 1 0,0-1 0,1 0 0,-1-1 0,0 1 0,0-1 0,0 1 0,0-1 0,1 0 0,-1-1 0,0 1 1,-4-2-1,-7-1 63,1-1 1,-20-9-1,4 2 7,10-3 40,19 12-107,0 1-1,-1-1 1,1 1-1,-1 0 1,1 0 0,-1 0-1,1 0 1,-1 0 0,0 0-1,1 1 1,-4-2-1,-4-20 46,7 17-62,1 1-297,-4-8 585,-1 7-4234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48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5824,'0'0'11399,"1"12"-11199,1 17-100,3 176 1014,-7-140-788,10 101 1,-2-87-139,13 153 549,-8-186-153,-11-45-473,6-18 201,16-54-661,-14 48-2297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4:50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549 1 5120,'0'0'9344,"-13"4"-8978,-32 9 422,-1-1 0,0-2-1,-78 5 1,108-14-382,-1-1 1,-18 5 0,24-5 285,13-2 373,-2 2-1042,1 0-1,0 0 1,-1 0-1,1 0 1,0 0-1,-1 0 1,1 0-1,0 0 1,-1 0 0,1 0-1,0 0 1,-1 0-1,1 1 1,-1-1-1,1 0 1,0 1-1,-1-1 1,1 0-1,-1 1 1,1-1-1,-1 0 1,1 1-1,-1-1 1,1 1 0,-1-1-1,0 1 1,1-1-1,-1 1 1,0 0-1,1-1 1,-1 1-1,15 33 64,-2-1 0,-1 2 0,-1-1 0,-3 2 0,5 36 0,3 21 230,-18-67-133,0-9-60,-4-1 111,3-8-63,10-10 181,4-7-279,-10 8-67,1 0 0,-1-1 1,1 1-1,-1 0 0,1 0 0,0 0 1,-1 1-1,1-1 0,0 0 0,0 0 0,-1 1 1,1-1-1,0 1 0,0 0 0,0-1 0,2 1 1,17-2 6,-19 2-14,0-1-1,0 1 1,0 0-1,1-1 1,-1 1-1,0 0 1,0 0-1,0 0 1,0 1-1,1-1 1,-1 1 0,0-1-1,0 1 1,0-1-1,0 1 1,0 0-1,0 0 1,0 0-1,0 0 1,0 1-1,2 1 1,10 10-13,0 1 0,-1 1 0,14 18 0,-22-25 8,0 0 0,0 1 0,-1-1 0,0 1 0,-1-1 0,0 1 0,0 0 1,2 16-1,-4-17 14,0 1 1,-1 0 0,0 0 0,-1-1-1,0 1 1,0 0 0,-1-1 0,0 1-1,-1-1 1,0 1 0,0-1 0,0 0 0,-1 0-1,-1-1 1,1 1 0,-1-1 0,0 0-1,-1 0 1,0 0 0,-8 6 0,10-10 8,0 0 0,0 0 0,0-1 1,0 0-1,-1 0 0,1 0 0,-1 0 1,0 0-1,1-1 0,-1 0 0,0 0 1,0-1-1,0 1 0,0-1 1,0 0-1,-6-1 0,-4 0 45,0-1 1,0-1-1,-28-9 0,-43-24 193,68 26-210,-1 2-1,0 0 0,0 1 1,-1 1-1,-20-4 1,36 9-52,0 1 1,0 0 0,1 0-1,-1 0 1,0 0 0,0 1-1,1 0 1,-5 0 0,-7 5-3255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0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9440,'0'0'0,"40"-57"-392,-22 45 432,6 8-136,8 20 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4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97 120 5624,'0'0'6097,"-1"-10"-5633,-2-32 39,3 41-404,0-1 1,0 0-1,0 0 1,0 0 0,-1 0-1,1 0 1,0 1 0,-1-1-1,0 0 1,1 0-1,-2-2 1,1 4-7,1 1 0,-1-1 0,1 0 0,0 0 0,-1 0 0,1 0 1,0 1-1,-1-1 0,1 0 0,0 0 0,-1 1 0,1-1 0,0 0 0,-1 1 0,1-1 0,0 0 0,0 1 0,0-1 0,-1 0 1,1 1-1,0-1 0,0 0 0,-1 2 0,-1 2 348,-2 2-104,0 0 0,1 0 0,0 0 0,0 0 0,-3 12 0,5-16-268,1 0-1,-1 0 1,1 1-1,0-1 1,-1 0-1,1 1 1,0-1 0,1 0-1,-1 1 1,0-1-1,1 0 1,-1 0 0,1 1-1,-1-1 1,1 0-1,0 0 1,0 0-1,0 0 1,1 0 0,-1 0-1,2 2 1,-3-3-37,1-1 1,0 1-1,0 0 1,-1-1-1,1 1 1,0-1-1,0 1 1,0-1-1,0 1 1,0-1 0,0 0-1,0 0 1,0 1-1,-1-1 1,1 0-1,0 0 1,0 0-1,0 0 1,0 0-1,0 0 1,0 0-1,0 0 1,0 0-1,0-1 1,0 1-1,0 0 1,0-1-1,0 1 1,0-1 0,0 1-1,-1-1 1,1 1-1,0-1 1,0 1-1,0-1 1,-1 0-1,1 1 1,0-1-1,-1 0 1,2-1-1,0-1 41,1 0 0,-1 0 0,0 0 0,0 0 0,0 0 0,0-1 0,-1 1 0,1 0-1,1-7 1,-2 3 25,-1-1 0,0 1 0,0-1 0,0 1 0,-4-16 0,4 20-57,-1 0 0,1 0 0,-1-1 1,0 1-1,0 0 0,-1 0 0,1 1 0,-1-1 0,1 0 0,-1 0 0,0 1 0,0-1 1,0 1-1,0-1 0,0 1 0,-5-3 0,6 5-25,1-1-1,-1 1 1,0 0 0,0-1 0,0 1-1,0 0 1,0 0 0,0 0 0,0 0-1,1 0 1,-1 0 0,0 0-1,0 0 1,0 1 0,0-1 0,0 0-1,0 0 1,0 1 0,1-1 0,-1 1-1,0-1 1,0 0 0,1 1-1,-1 0 1,0-1 0,0 1 0,1-1-1,-1 1 1,1 0 0,-1-1 0,0 2-1,-18 28 182,16-24-153,-4 8 24,0 1 0,2-1 0,0 2-1,0-1 1,1 1 0,-1 18 0,3-24-22,1 0 1,1 0-1,-1 0 1,2 0-1,-1 0 0,1 0 1,1 0-1,0 0 1,0 0-1,1-1 0,4 10 1,-6-17-33,-1-1 0,0 0 1,1 0-1,-1 0 0,1 0 0,-1 0 1,1 0-1,0 0 0,-1 0 0,1 0 0,0 0 1,0 0-1,0 0 0,0 0 0,0 0 1,0-1-1,0 1 0,0 0 0,0-1 1,0 1-1,0-1 0,0 1 0,0-1 1,0 0-1,0 1 0,1-1 0,-1 0 1,0 0-1,3 0 0,-3-1 5,1 1 0,-1-2 1,1 1-1,0 0 0,-1 0 0,0 0 0,1-1 1,-1 1-1,0-1 0,0 1 0,1-1 0,-1 1 1,0-1-1,-1 0 0,1 1 0,0-1 0,0 0 1,0-3-1,5-13 67,-2 0-1,0 0 1,0-1 0,-2 1 0,0-1-1,-2 0 1,0 1 0,-1-1 0,0 0-1,-2 1 1,0-1 0,-9-25 0,12 43-51,0 0 1,-1-1 0,1 1-1,-1-1 1,0 1 0,1 0-1,-1 0 1,0-1 0,0 1 0,0 0-1,0 0 1,0 0 0,-2-2-1,0 8 364,7 11-306,1-6-79,-1 0-1,2 0 0,-1-1 1,1 1-1,1-1 0,-1 0 1,1-1-1,13 12 1,6 3-77,42 29 1,33 8-565,-67-42-2699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6:37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1 3712,'0'0'9537,"-7"10"-9332,-41 75 414,0-19 213,-9 45 443,45-88-1063,8-17-155,0 0 0,1 1 0,0 0-1,0 0 1,-2 7 0,3-2-20,-3 5 37,1 0 0,0 0 0,2 0-1,0 0 1,1 0 0,1 1 0,0-1-1,4 22 1,0-21-18,13 30 1,2 11 39,-16-49-79,0 1 0,0 0 0,1-1 0,0 0 0,0 0 0,10 14 0,6 8 57,-11-17-6,0 0 1,15 16-1,-11-12 184,-12-18-357,-1 0 0,0 0 0,1-1 0,-1 1 0,1 0 0,-1 0 0,1-1 0,-1 1 0,1 0 0,-1 0 0,1-1 0,0 1 0,-1-1 0,1 1 0,0-1 0,0 1 0,-1-1 0,1 1 0,1-1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6:39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45 4216,'0'0'6088,"6"13"-5751,-6-12-335,7 14 166,-1 1-1,0 0 1,-1 0 0,0 0-1,2 19 1,1 82 1316,-9-98-1190,-1 0 0,0 0 1,-1 0-1,-1 0 0,-1 0 1,-8 20-1,8-25 8,3-10-129,0 1 0,1-1 1,0 0-1,0 1 0,-1 8 0,3-27-86,0 0 0,1-1 0,1 1-1,6-18 1,-3 13-39,4-31-1,-8 34-21,-1 1-1,0 0 0,-1-1 0,-1 1 1,0 0-1,-2-1 0,1 1 0,-2 0 0,0 0 1,-11-26-1,9 13 17,2 6 14,-4-21 143,7 42-181,1 0 1,0 0-1,0-1 0,-1 1 0,1 0 1,0 0-1,0 0 0,0-1 0,1 1 1,-1 0-1,0 0 0,0-1 0,1 1 1,-1 0-1,0 0 0,1 0 1,-1-1-1,1 1 0,0 0 0,-1 0 1,1 0-1,0 0 0,0 0 0,-1 0 1,1 0-1,0 1 0,1-2 0,2 0 15,-1 1 0,1-1 0,0 1-1,-1 0 1,1 0 0,0 1 0,5-1-1,-1 0-64,2-1 52,-1 1 1,0 0-1,15 1 0,-20 0-17,0 1 1,0 0 0,0 0 0,0 0-1,0 1 1,0-1 0,0 1 0,-1 0-1,1 0 1,5 4 0,-7-5-4,6 5 7,0 0 0,0 0 1,14 15-1,-20-18-2,0 0-1,1 0 1,-2 1 0,1-1 0,0 1 0,0 0 0,-1-1 0,0 1 0,0 0 0,0 0-1,0-1 1,-1 1 0,1 5 0,-1-5 2,0 1 0,-1 0 0,1-1 0,-1 1 0,0-1 0,0 1 0,0-1 0,-1 1 0,1-1 0,-1 0 0,0 0 0,-1 1 0,1-2 0,-1 1 0,-4 5 0,3-4 23,-1 0 0,1 0 0,-1-1 0,0 0 0,-1 0 0,1-1 0,-1 1 0,1-1 0,-1-1-1,-9 4 1,8-5 64,7-3 56,15-6-68,-8 6-78,1 1 0,0 0 0,0 0 0,0 1 0,0 0 0,0 0 1,0 1-1,0 0 0,0 0 0,0 1 0,0 0 0,12 5 0,-11-4-6,1 2 1,-1 0-1,0 0 0,-1 0 0,1 1 0,-1 1 0,0-1 0,0 1 0,8 11 0,-13-15 9,-1 0 0,0 0 0,0 0 0,0 0-1,0 0 1,-1 0 0,1 1 0,-1-1 0,0 1-1,0-1 1,0 1 0,0-1 0,-1 1 0,0-1-1,1 1 1,-1 0 0,0-1 0,-1 1 0,1-1-1,-1 1 1,0-1 0,1 1 0,-1-1 0,-1 1-1,1-1 1,-1 0 0,1 1 0,-1-1 0,0 0-1,0 0 1,0 0 0,0 0 0,-1-1-1,1 1 1,-1-1 0,0 1 0,0-1 0,1 0-1,-1 0 1,-4 2 0,-7 3 41,1-1 0,-1-1 0,0 0 1,-1-1-1,1 0 0,-1-1 0,1-1 0,-1 0 0,-18 0 0,1-1 99,25 0-106,0 0-1,-1-1 1,1 0-1,0 0 0,-11-3 1,12 2-266,2 0 516,4-1-186,2-6-3083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6:40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4216,'0'0'9994,"11"-2"-9811,5 0-25,0 1-1,0 0 1,31 4 0,-16-2 63,7 1-10,5 1 101,-35-4-218,-1 2 1,1-1-1,13 3 0,-16-2-23,0-1-1,0 0 1,0 0 0,0 0-1,8-2 1,9 1 250,-3-11 89,-12 6-2809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6:41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4720,'0'0'10622,"11"-10"-10475,32-29-2,-41 38-131,-1-1 0,0 1 0,1 0-1,-1 0 1,1 0 0,0 0 0,-1 1-1,1-1 1,0 0 0,0 1 0,-1-1 0,1 1-1,0-1 1,0 1 0,0 0 0,0 0 0,-1 0-1,1 0 1,0 0 0,0 0 0,2 1-1,5 0 59,6-1 29,-4 1 7,0-1-1,0-1 1,0 0 0,18-4 0,-15 2 40,6-3 258,-11 5-2173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6:42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23 5016,'0'0'6092,"-8"9"-5639,-48 71 870,45-63-852,0 1 0,1 1 0,-11 27 0,19-37-317,-1 0 0,1-1 0,0 1 1,1 1-1,0-1 0,0 15 1,1-18-57,1-1 0,0 1 1,0-1-1,0 0 0,1 0 1,0 1-1,0-1 0,0 0 1,0 0-1,1-1 0,0 1 1,5 6-1,-4-5-32,1 0 1,0-1-1,0 1 0,0-1 0,0 0 1,1-1-1,0 1 0,0-1 0,0 0 1,0-1-1,1 0 0,0 0 0,0 0 0,-1 0 1,1-1-1,1-1 0,-1 1 0,0-1 1,0 0-1,1 0 0,-1-1 0,0 0 1,0-1-1,10-1 0,-6-1 2,1-1-1,-1 0 1,0 0-1,-1-1 1,1-1-1,-1 0 0,0 0 1,0-1-1,-1 0 1,0-1-1,0 0 1,9-12-1,-12 12-20,0-1 0,-1 0 0,0 0 0,-1 0 0,0 0 0,0-1 0,-1 0 0,0 1 0,-1-1 0,0 0 0,0-1 0,-1 1 0,-1 0 0,0 0 0,0 0 0,-1-1 0,0 1 0,0 0 0,-2 0 0,-4-17 0,3 20-6,1 0-1,-1 0 1,0 0 0,-1 1-1,1-1 1,-10-9 0,11 13-13,-1-1 0,0 0 1,0 1-1,0 0 1,0 0-1,0 0 0,-1 0 1,1 1-1,-1 0 1,0 0-1,-5-2 0,-32-10 216,35 11-202,1 0-1,-1 1 1,0 0-1,1 0 1,-1 0-1,0 1 1,-9 0-1,9 0-139,0 2-132,3 2-2667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6:43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4720,'0'0'4918,"14"11"-4499,88 76 436,-59-51-194,-1 3 1,-2 1 0,55 72-1,-88-101-521,0-1 0,-1 1-1,0 1 1,-1-1 0,0 1 0,-1 0-1,0 0 1,-1 1 0,0-1 0,-1 1-1,-1-1 1,1 1 0,-2 0 0,0-1-1,-1 1 1,-3 17 0,1-12 48,-2 0 1,0 0-1,-1-1 1,-1 0-1,0 0 1,-2-1-1,0 0 1,0 0-1,-1-1 1,-24 26-1,7-12 125,-1-1 0,-2-1 0,0-1 0,-42 26-1,44-33-264,18-11-2438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6:59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1 4416,'0'0'7689,"-10"8"-7558,-35 25-15,40-29-83,0 0 1,1 0 0,0 0 0,0 1-1,0-1 1,1 1 0,-1 0 0,1 0-1,0 0 1,-3 9 0,-2 3 52,-36 60 266,-27 50 191,62-105-437,1 1 0,0-1 0,2 1 0,0 0 0,2 1 0,0-1 0,0 48 1,6-15 162,1-1 0,15 70 1,-15-109-162,1 0 1,1 0-1,1 0 1,0-1-1,1 0 1,0 0-1,2-1 1,-1 0-1,2 0 1,0-1-1,0 0 1,19 17-1,-5-5 138,-12-12-23,0-1 1,1 0-1,18 12 0,-29-22-153,23 12 371,-24-13-406,0-1 1,0 0-1,0 1 0,-1-1 0,1 0 1,0 0-1,0 0 0,0 1 0,0-1 0,0 0 1,-1 0-1,1 0 0,0-1 0,0 1 0,0 0 1,0 0-1,0 0 0,-1-1 0,1 1 0,0 0 1,0-1-1,0 1 0,-1-1 0,1 1 1,1-1-1,3 0-2245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04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6 947 5120,'0'0'4801,"4"-9"-4582,54-199 899,-8 28-343,28-78 376,-31 59 143,-39 161-1008,-7 26 49,1 0 0,-2-18 0,0 32-300,-1 1 1,1-1 0,-1 0-1,0 0 1,0 0-1,0 1 1,0-1 0,-1 0-1,-2 3 1,-5 11-15,-5 16-4,2 1 1,2 1-1,-10 56 0,-5 107-8,-4 22-9,12-131-3,-25 111 79,34-162-43,7-28-2,-1 0-1,0 0 1,0 0 0,-1 0-1,0-1 1,-7 13 0,8-17-2,0-1 0,1 1 1,0-1-1,-1 1 0,2 0 1,-2 5-1,2-7-3,-1 0 0,1 0 1,0 0-1,-1 0 0,1 0 1,-1 1-1,0-1 0,0 0 1,0-1-1,0 1 0,0 0 1,0 0-1,0 0 0,-1-1 1,1 1-1,-1 0 0,1-1 1,-3 2-1,1 0 436,3-9-413,1 2-41,0 1-1,-1-1 1,1 1 0,1-1 0,-1 1 0,0 0 0,1-1-1,-1 1 1,1 0 0,0 0 0,0 0 0,1 0 0,-1 1-1,0-1 1,4-2 0,3-4 14,1 1-1,0 0 1,11-7 0,68-51 58,-12 7-28,-41 31 45,0-2 1,-2-1-1,-1-1 1,-2-2 0,33-46-1,-50 59-6,-2 1 1,-1-2-1,-1 1 0,15-45 0,-6 16 41,6-9-1,-9 22-51,-1 0-1,12-53 0,-26 88-78,13-75 12,-13 67 2,0 1 0,0-1 0,-1 1-1,-1-1 1,0 1 0,-2-12 0,3 21-15,0 0 0,0 0 0,0-1 0,0 1 0,0 0 0,0 0 0,0-1 0,0 1 0,0 0 0,0 0 0,0-1 0,-1 1 0,1 0 0,0 0 0,0-1 0,0 1 0,0 0 0,-1 0 0,1 0 0,0-1 0,0 1 0,0 0 0,-1 0 0,1 0 0,0 0 0,0-1 0,0 1 0,-1 0 0,1 0 0,0 0 0,0 0 0,-1 0 0,1 0 0,0 0 0,-1 0 0,1 0 0,0 0 0,0 0 0,-1 0 0,1 0 0,0 0 0,0 0 0,-1 0 0,1 0 0,0 0 0,0 0 0,-1 0 0,1 1 0,0-1 0,0 0 0,-1 0 0,1 0 0,0 0 0,0 1 0,-17 18-45,-11 31-45,13-7 50,1 1 0,2 1 1,2 0-1,2 0 0,2 1 0,2 0 0,2 0 0,5 55 0,1-64 38,2 0 0,2 0-1,18 53 1,-24-86 20,0 0-1,0 1 1,0-1-1,1-1 1,-1 1-1,1 0 1,0 0-1,0-1 1,0 0-1,1 0 1,3 4-1,-5-5 5,0-1 1,1 1-1,-1-1 0,0 0 0,1 1 0,-1-1 1,0 0-1,1 0 0,-1-1 0,1 1 0,0 0 0,-1-1 1,1 1-1,-1-1 0,1 0 0,0 0 0,-1 0 1,1-1-1,0 1 0,2-1 0,4-3 7,0 0 0,0 0 0,-1-1 0,1-1 0,-1 1 0,-1-1 0,1 0 0,-1-1 0,0 0-1,0 0 1,-1-1 0,7-10 0,8-13 40,29-63 0,-41 76-40,-4 7 8,0 1 1,-1-1-1,0 0 1,-1-1-1,0 1 1,-1 0-1,0-1 1,0-18-1,-2 30-35,0 0 0,0 0 0,0 0 0,0 0 0,0 0 0,1-1 0,-1 1 0,0 0 0,0 0 0,0 0 0,0 0 0,0-1 0,-1 1 0,1 0 0,0 0 0,0 0 1,0 0-1,0 0 0,0-1 0,0 1 0,0 0 0,0 0 0,0 0 0,0 0 0,0 0 0,0 0 0,-1-1 0,1 1 0,0 0 0,0 0 0,0 0 0,0 0 0,0 0 0,0 0 0,-1 0 0,1 0 0,0 0 0,0 0 0,0 0 0,0-1 0,0 1 0,-1 0 0,1 0 0,0 0 0,0 0 0,0 0 0,0 0 0,-1 0 0,1 0 0,0 1 1,0-1-1,0 0 0,0 0 0,0 0 0,-1 0 0,1 0 0,0 0 0,0 0 0,0 0 0,0 0 0,0 0 0,0 0 0,-1 0 0,1 1 0,0-1 0,0 0 0,0 0 0,0 0 0,0 0 0,-8 13 67,4 0-75,1 1 0,1-1 0,1 1 1,0 0-1,0 0 0,1 0 0,1 0 0,0-1 1,1 1-1,1 0 0,4 14 0,-4-18-18,0 0 0,1 0-1,0 0 1,0-1 0,1 1-1,9 12 1,-12-20 26,-1 0 0,1 0 1,-1-1-1,1 1 0,0-1 0,-1 1 0,1-1 0,0 0 1,0 0-1,0 0 0,0 0 0,0 0 0,0 0 0,1 0 1,-1-1-1,0 1 0,0-1 0,0 1 0,1-1 0,-1 0 1,0 0-1,0 0 0,1 0 0,-1-1 0,0 1 0,0-1 1,1 1-1,-1-1 0,0 0 0,0 1 0,0-1 0,0 0 1,0-1-1,0 1 0,0 0 0,-1 0 0,3-3 0,13-9 39,0 0-1,-2-1 0,1-1 1,20-27-1,47-75 354,-72 99-323,-9 15-61,0 1 0,-1-1 0,1 1 0,-1-1 0,0 0 0,0 1 0,0-1 0,0 0 0,0 0 0,0 0 0,-1 0 0,0 0 0,1-4 0,-7 41-55,5 7-5,3 0 0,1 0 1,11 50-1,-12-84 67,1-1 1,-1 1-1,1-1 0,7 11 0,1 2 48,-11-18-61,1 0 0,-1 0-1,1 0 1,0 0 0,0 0 0,0 0 0,0 0 0,0 0 0,-1 0 0,1 0 0,1-1 0,-1 1 0,0 0-1,0-1 1,0 1 0,0-1 0,0 1 0,1-1 0,-1 1 0,0-1 0,0 0 0,1 0 0,-1 0 0,0 0-1,1 0 1,-1 0 0,0 0 0,0 0 0,1 0 0,-1 0 0,0-1 0,0 1 0,1 0 0,-1-1 0,0 1 0,1-2-1,3 0 6,0 0-1,-1-1 0,1 0 0,-1 0 1,0 0-1,1 0 0,4-6 0,-2-1 10,1 0-1,-1 0 0,-1 0 0,1-1 1,-2 0-1,9-24 0,16-73 43,-28 100-53,3-12 22,-1-1-1,0 0 0,-1-25 1,-9 71-7,6-22-22,-1 29 24,2 0 0,1 0 0,1 0 0,11 42 0,-12-67-20,12 33 14,-14-38-18,1 0 0,0-1 0,0 1 0,0-1 1,0 1-1,0-1 0,0 1 0,0-1 0,0 0 0,0 1 0,1-1 0,-1 0 0,0 0 1,1 0-1,-1 0 0,1 0 0,-1 0 0,1-1 0,2 2 0,-2-2 2,0 0-1,0 0 0,0 0 1,0 0-1,0-1 0,0 1 1,0 0-1,-1-1 0,1 0 1,0 1-1,0-1 0,0 0 1,0 0-1,-1 0 0,1 0 1,2-2-1,24-24 37,-18 17-28,20-20 11,24-26 1,65-49 0,-113 102-21,0 0-1,0 0 1,0 1-1,0 0 0,0 0 1,0 0-1,1 1 1,-1 0-1,1 0 0,-1 0 1,1 1-1,9 1 1,12 6 68,-18-3-8,-10-4-59,0 0 1,0 0-1,0 0 0,0 0 1,0 0-1,0 0 1,0 0-1,0 0 1,0 0-1,0 0 0,0 0 1,0 0-1,-1 0 1,1 0-1,0 0 1,0 0-1,0 0 0,0 0 1,0 0-1,0 0 1,0 0-1,0 0 1,0 0-1,0 1 0,0-1 1,0 0-1,0 0 1,0 0-1,-1 0 0,1 0 1,0 0-1,0 0 1,0 0-1,0 0 1,0 0-1,0 0 0,0 0 1,0 0-1,0 0 1,0 0-1,0 1 1,0-1-1,0 0 0,0 0 1,0 0-1,0 0 1,0 0-1,0 0 1,0 0-1,0 0 0,0 0 1,0 0-1,-10 2 2,1 0-1,-1 0 1,1 1-1,-1 0 0,1 0 1,-14 8-1,17-8-3,1 0 0,0 0 0,0 0 0,0 1 0,1 0 0,-1 0 0,1 0 0,0 0 0,0 1 0,0-1 0,0 1 0,1 0 0,0 1 0,0-1 0,0 0 0,1 1 0,0-1 0,0 1 0,-2 8 0,3-9 0,1 0 0,-1 0 0,1 1 0,0-1 0,0 0 0,0 0 0,1 0 0,0 0 0,0 1 0,0-1 0,1 0 0,-1-1 0,1 1 0,1 0 0,-1 0 0,0-1 0,1 1 0,0-1 0,0 0 0,1 0 0,-1 0 0,8 7 0,-6-7 4,0 0-1,1 0 1,-1-1-1,1 1 1,0-1-1,0 0 0,0-1 1,0 1-1,0-1 1,12 2-1,-15-3 0,0-1-1,0 0 0,1 0 1,-1 0-1,0-1 0,0 1 1,0-1-1,0 1 0,0-1 1,0 0-1,0 0 0,0-1 0,0 1 1,-1 0-1,1-1 0,0 0 1,-1 0-1,1 1 0,-1-2 1,0 1-1,1 0 0,-1 0 1,0-1-1,3-4 0,0-2 13,1-1 0,-2 1 0,1-1 0,-1 0 0,5-20 0,7-56 58,-11 52-41,4-27 37,-2 1 0,-3-1 0,-3 0 0,-2 0 1,-19-120-1,13 156-7,7 25-61,0-1-1,0 1 1,0 0-1,0 0 1,0 0-1,0 0 1,0 0-1,0 0 1,0 0-1,0-1 1,0 1 0,0 0-1,0 0 1,0 0-1,0 0 1,0 0-1,0 0 1,0 0-1,-1 0 1,1 0-1,0 0 1,0-1-1,0 1 1,0 0-1,0 0 1,0 0-1,0 0 1,0 0-1,-1 0 1,1 0-1,0 0 1,0 0 0,0 0-1,0 0 1,0 0-1,0 0 1,0 0-1,-1 0 1,1 0-1,0 0 1,0 0-1,0 0 1,0 0-1,0 0 1,0 0-1,0 0 1,-1 0-1,1 0 1,0 1-1,-4 12-14,-2 28-26,1-1-1,3 1 0,2 41 1,18 123 8,-14-164 27,11 68 30,-12-96-9,0 0 0,1 0 1,1 0-1,-1 0 0,13 20 0,-14-28 0,1 0-1,1 0 1,-1 0 0,0-1-1,1 1 1,0-1-1,0-1 1,0 1 0,1-1-1,-1 1 1,1-2 0,0 1-1,0-1 1,0 1 0,8 1-1,4 0 30,-1-1 1,1 0-1,0-2 0,20 0 0,-8 3 132,-6-1-3765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04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11352,'0'0'1808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09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1078 6224,'0'0'5608,"9"-14"-5287,31-52 579,37-83 0,-62 111-536,-11 24-110,1 1 0,0 1 1,1-1-1,1 1 0,14-22 0,-16 20 544,-6 12-219,-2 11-368,-21 109 415,-12 193 0,32-251-453,4-37 11,-1-1 1,-1 1-1,-2-1 0,0 0 0,-11 37 1,19-109 856,5 6-889,58-244 527,-52 239-562,2 2 0,2 0 1,45-82-1,-56 117-91,-2 0 12,1 1 0,0 0 0,1 0 0,12-12 0,-17 20-31,0 0 0,0 1 0,0 0-1,0 0 1,0 0 0,1 0 0,-1 0-1,1 0 1,-1 1 0,1 0 0,-1 0 0,1 0-1,0 0 1,0 0 0,-1 1 0,1 0 0,0 0-1,0 0 1,7 1 0,-6-1-4,0 1 0,0 0 0,0 0 0,-1 0 0,1 1 0,0-1 0,-1 1 0,1 1 0,-1-1 0,0 0 0,1 1 0,-1 0-1,0 0 1,-1 0 0,1 0 0,-1 1 0,1 0 0,-1-1 0,0 1 0,0 0 0,-1 1 0,1-1 0,-1 0 0,0 1 0,0-1 0,2 11 0,-1-7 6,0 1 0,-1 0 0,-1-1 0,1 1 0,-1 0 0,-1 0 0,0 0 1,0 0-1,-1 0 0,0 0 0,0 0 0,-1 0 0,-1-1 0,1 1 0,-1 0 0,-8 14 0,8-17 3,-1 1-1,1-2 1,-2 1 0,1 0-1,-1-1 1,1 0-1,-1 0 1,-1 0 0,1-1-1,-1 1 1,1-1-1,-1-1 1,-1 1 0,1-1-1,0 0 1,-1 0-1,1-1 1,-1 0 0,0 0-1,0-1 1,-14 2-1,-41 3 336,61-6-344,1 0 0,0 0-1,0 0 1,-1 0 0,1 0 0,0 0 0,0 0 0,-1 1-1,1-1 1,0 0 0,0 0 0,0 0 0,-1 0-1,1 0 1,0 0 0,0 1 0,0-1 0,-1 0 0,1 0-1,0 0 1,0 0 0,0 1 0,0-1 0,0 0-1,0 0 1,-1 1 0,1-1 0,0 0 0,0 0 0,0 0-1,0 1 1,0-1 0,0 0 0,0 0 0,0 1-1,0-1 1,0 0 0,0 0 0,0 1 0,0-1 0,0 0-1,0 0 1,0 1 0,0-1 0,1 0 0,-1 0 0,0 0-1,0 1 1,0-1 0,0 0 0,0 0 0,0 0-1,1 1 1,-1-1 0,0 0 0,0 0 0,0 0 0,1 1-1,13 12 23,-1-8-24,0 0 0,0-1 0,1-1 0,-1 0 0,1-1-1,0 0 1,0-1 0,0-1 0,-1 0 0,1-1 0,0 0 0,0-1 0,-1-1 0,20-6 0,-21 5 6,0-1-1,0-1 1,-1 0 0,0 0-1,0-1 1,0-1-1,-1 0 1,0 0-1,-1-1 1,1 0 0,-2-1-1,1 0 1,7-13-1,5-7 37,16-22 130,38-74-1,-71 119-156,5-14 19,-15 77-77,3-40 30,1 0 0,1 1-1,1 17 1,12 88 91,-11-115-73,0 0 1,1 0-1,0 0 1,4 9-1,-5-14-3,-1 0 0,1 0 0,0 1-1,0-1 1,1 0 0,-1 0 0,0-1 0,1 1-1,-1 0 1,1 0 0,0-1 0,-1 1 0,1-1-1,0 1 1,0-1 0,0 0 0,2 2 0,-1-3 1,0 0 1,-1 0 0,1 0-1,0 0 1,0 0 0,-1 0 0,1-1-1,0 1 1,0-1 0,-1 0-1,1 0 1,-1 0 0,1 0 0,-1 0-1,3-2 1,2-2 10,1 1 1,-2-1-1,11-9 1,67-77 152,-46 50-84,-31 32-66,1 0 1,-1 1-1,2 0 1,-1 0 0,1 1-1,0 0 1,0 1-1,1 0 1,0 0-1,14-5 1,-3 2 35,-18 7-36,1 0 0,0 0 0,-1 1 0,1 0 0,0-1 0,6 0 0,-24 20 37,-18 1-21,9 2-22,11-12 1,1 1 0,0 0 1,1 1-1,-17 22 0,25-30-11,0 0-1,0 0 1,1 0 0,-1 1-1,1-1 1,0 1 0,0-1 0,0 1-1,0-1 1,1 1 0,-1 0-1,1-1 1,0 1 0,0 0-1,0-1 1,1 1 0,-1 0-1,1-1 1,0 1 0,0-1-1,0 1 1,0-1 0,1 1 0,3 5-1,-2-5 2,-1-1 0,1 1 0,1-1 0,-1 1 0,0-1 0,1 0 0,-1-1-1,1 1 1,0 0 0,0-1 0,0 0 0,0 0 0,1 0 0,-1-1 0,1 1 0,-1-1 0,1 0-1,-1 0 1,8 0 0,1 0 8,-1-1-1,1 0 0,0-1 1,0 0-1,24-6 0,-27 4-6,0-1 0,-1 0 0,1 0 0,-1-1 1,0 0-1,0-1 0,0 0 0,8-8 0,61-62 77,-54 51-48,5-4 1,-1-2-1,-2 0 1,-1-2 0,-2-1 0,33-61 0,-25 24 7,-3-2 0,-4 0 0,-2-2 0,17-119 0,-37 185-37,-1 0 0,-1 0 0,1-1 0,-2-11 0,1 21-5,0 0 0,0-1 1,0 1-1,0 0 0,0 0 0,0-1 1,0 1-1,0 0 0,0 0 0,0 0 0,0-1 1,-1 1-1,1 0 0,0 0 0,0 0 1,0-1-1,0 1 0,0 0 0,0 0 1,0 0-1,-1 0 0,1-1 0,0 1 1,0 0-1,0 0 0,0 0 0,-1 0 1,1 0-1,0-1 0,0 1 0,0 0 0,0 0 1,-1 0-1,1 0 0,0 0 0,0 0 1,-1 0-1,1 0 0,0 0 0,0 0 1,0 0-1,-1 0 0,1 0 0,0 0 1,0 0-1,0 0 0,-1 0 0,1 0 1,0 0-1,0 0 0,0 0 0,-1 1 1,1-1-1,0 0 0,0 0 0,0 0 0,-1 0 1,1 0-1,0 1 0,0-1 0,0 0 1,0 0-1,0 0 0,-1 0 0,1 1 1,0-1-1,-10 14-25,-2 12-8,1 0 1,1 1 0,2 0 0,-9 44 0,-31 236-233,45-270 223,1 1 0,6 55 0,-2-70 54,2 1 1,0-2-1,2 1 1,0 0-1,12 25 1,-18-46-6,1-1 1,-1 0 0,1 0 0,0 0-1,0 1 1,-1-1 0,1 0 0,0 0 0,0 0-1,0 0 1,0 0 0,0-1 0,1 1-1,-1 0 1,0 0 0,0-1 0,0 1 0,1-1-1,-1 1 1,0-1 0,2 1 0,0-1 4,0 1 0,0-1 1,0 0-1,-1-1 0,1 1 0,0 0 1,0-1-1,-1 1 0,1-1 1,3-1-1,1-1 13,0-1-1,0 1 1,0-1 0,-1 0 0,1-1 0,10-9 0,-8 6 7,-1 0 0,0-1 0,-1 0 1,0 0-1,0-1 0,0 0 0,-2 0 1,6-12-1,12-22 83,-17 33-27,0 0 0,6-17 1,-10 21 3,-5 15-39,-5 15 4,4-3-40,1 0 0,1 1 0,0-1 0,2 1 0,0-1 0,1 0 0,2 1 0,4 23 0,-6-42-16,-1-1 0,0 1 0,1 0 1,0-1-1,-1 1 0,1-1 0,0 1 1,0-1-1,0 0 0,-1 1 0,2-1 1,-1 0-1,0 1 0,2 1 0,-2-3 2,0 1-1,0-1 1,-1 0-1,1 0 1,0 1-1,0-1 1,-1 0-1,1 0 1,0 0-1,0 0 1,0 0-1,-1 0 1,1 0-1,0 0 1,0 0-1,0 0 1,-1-1-1,1 1 1,0 0-1,0 0 1,1-1 0,1-2 8,1 1 1,-1-1 0,0 0-1,0 0 1,0 0 0,0 0-1,0 0 1,0-1 0,2-5 0,11-20 102,22-57 0,-3 6 74,-33 68-177,3 16 6,0 7-17,7 46 1,-10-41 0,1 0 0,0-1 0,2 1 0,-1-1 0,2 1 0,0-2 0,1 1 0,14 22 0,-20-36 3,0 0 0,0 0 1,0-1-1,0 1 0,0 0 0,0 0 0,0 0 0,0-1 0,1 1 0,-1-1 0,0 1 1,0-1-1,1 1 0,-1-1 0,1 0 0,-1 1 0,0-1 0,1 0 0,-1 0 0,0 0 1,1 0-1,-1 0 0,1-1 0,-1 1 0,0 0 0,1-1 0,-1 1 0,0 0 1,0-1-1,1 0 0,-1 1 0,0-1 0,0 0 0,0 0 0,0 1 0,2-2 0,3-3 12,0 0-1,0 0 0,0-1 0,-1 1 0,6-9 0,43-71 114,0 1 45,-53 82-175,1 1-1,-1-1 1,0 1-1,1 0 1,-1 0-1,1-1 1,-1 1-1,1 0 1,0 1-1,-1-1 1,1 0-1,0 0 1,0 1-1,-1-1 1,1 1-1,0-1 1,0 1-1,0 0 0,0 0 1,0 0-1,-1 0 1,1 0-1,0 0 1,0 0-1,0 1 1,0-1-1,0 0 1,1 2-1,8 2-18,-1 0-1,-1 1 1,19 11 0,-4-2 7,-11-8 23,41 19 32,-50-24-37,0 0 0,1 0 0,-1 0 0,1 0 0,-1-1 0,1 1 0,-1-1 0,1 0 0,-1-1 0,9-1 0,-2 0-3,0-1 1,0-1-1,12-5 0,-19 6 0,0 1-1,0 0 0,0-1 1,-1 0-1,1 0 0,-1 0 1,1 0-1,-1-1 0,0 1 1,4-8-1,1 0 7,-4 5 4,0 0 1,0 0 0,-1 0-1,3-8 1,-5 13-10,-1 0-1,1 0 1,-1 0 0,0 0 0,1 0 0,-1 0 0,0-1-1,0 1 1,0 0 0,0 0 0,0 0 0,0 0 0,0-1-1,0 1 1,-1 0 0,1 0 0,0 0 0,-1 0 0,1 0-1,-1 0 1,1 0 0,-1 0 0,1 0 0,-1 0 0,0 0-1,0 0 1,1 0 0,-1 0 0,0 0 0,-1 0-1,1 0 4,-1 1 0,1-1-1,0 1 1,0 0 0,-1 0-1,1 0 1,0-1 0,-1 1-1,1 0 1,0 1 0,-1-1-1,1 0 1,0 0 0,-1 1-1,1-1 1,0 0 0,-2 1-1,-26 12 35,17-8-27,11-4-12,-1 0 0,1 0 0,-1 0-1,1 0 1,0 0 0,0 0 0,-1 0 0,1 0-1,0 1 1,0-1 0,0 0 0,0 1-1,0-1 1,1 1 0,-1-1 0,0 1 0,1 0-1,-1-1 1,1 1 0,-1 0 0,1-1 0,0 1-1,0 0 1,-1-1 0,1 1 0,1 0 0,-1-1-1,0 1 1,0 0 0,1-1 0,-1 1 0,1 0-1,0 1 1,0 2 0,1 0 0,0 0 0,0 0 0,0 0 0,1 0 0,-1-1 0,1 1 0,0-1 0,5 6 0,9 6 14,-7-5 25,2-1-1,22 18 0,-31-26-18,1 0 0,-1 0 0,0-1 0,0 1-1,1-1 1,-1 1 0,1-1 0,-1 0 0,1-1-1,0 1 1,-1 0 0,1-1 0,0 0 0,0 0-1,-1 0 1,1-1 0,4 0 0,5-2 109,1-1 1,-1 0-1,0-1 1,0 0-1,0-1 1,13-9-1,-26 15-123,1 0-1,0-1 1,-1 1-1,1 0 0,-1 0 1,1 0-1,0-1 0,-1 1 1,1 0-1,-1 0 0,1 0 1,0 0-1,-1 0 0,1 0 1,0 0-1,-1 1 1,1-1-1,-1 0 0,2 1 1,0-1 2,-1 0 0,1 1 0,-1-1 1,1 0-1,-1 0 0,1 0 0,-1 0 1,1 0-1,-1 0 0,1 0 0,0 0 1,-1-1-1,2 0 0,5-2 358,-2 2-232,1 10-4651,-7-8 4464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4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201 133 8136,'0'0'4825,"-11"-7"-4190,-37-18-15,45 24-572,1 1 1,-1 0 0,1-1 0,-1 1 0,1 0-1,-1 0 1,1 0 0,-1 1 0,1-1-1,-1 1 1,1-1 0,-1 1 0,1 0 0,0 0-1,-1 0 1,1 0 0,0 0 0,0 0 0,0 1-1,0-1 1,-2 3 0,-1-1 70,-3 2 96,1 1 1,0 0-1,0 0 1,0 0-1,1 1 1,0 0 0,0 0-1,-5 11 1,8-14-70,1 0-1,-1 1 1,2-1 0,-1 1-1,0 0 1,1 0 0,0-1-1,0 1 1,0 0 0,0 0-1,1 0 1,0 0 0,0 0-1,1 0 1,-1 0 0,1 0-1,1 6 1,-1-10-105,-1 0 1,0 1-1,1-1 1,-1 0-1,1 0 1,-1 0-1,1 1 1,0-1-1,0 0 0,-1 0 1,1 0-1,0 0 1,0 0-1,0 0 1,0 0-1,0 0 0,0-1 1,0 1-1,0 0 1,1 0-1,-1-1 1,0 1-1,0-1 1,0 1-1,1-1 0,-1 0 1,0 1-1,1-1 1,-1 0-1,0 0 1,1 0-1,-1 0 0,0 0 1,1 0-1,-1 0 1,0-1-1,1 1 1,-1 0-1,0-1 1,1 1-1,-1-1 0,0 1 1,1-2-1,3 0 39,-1 0 0,0-1 0,0 1 1,0-1-1,-1 0 0,1 0 0,-1 0 0,1-1 0,-1 1 0,0-1 0,3-5 0,-4 4-26,0 1 0,-1-1 1,1 0-1,-1 0 0,0 0 0,0 0 1,0-1-1,-1 1 0,0 0 0,0 0 0,0 0 1,-2-7-1,2 9-16,-1 0 0,1 1 0,-1-1 0,1 0 0,-1 1-1,0-1 1,0 1 0,0-1 0,-1 1 0,1-1 0,0 1 0,-1 0 0,0 0 0,1-1 0,-1 1 0,0 0 0,0 1 0,0-1 0,-1 0 0,1 1-1,0-1 1,0 1 0,-1 0 0,-4-2 0,6 2-23,0 2 1,0-1-1,1 0 0,-1 0 1,0 0-1,0 0 0,0 0 0,0 1 1,1-1-1,-1 0 0,0 1 0,0-1 1,1 1-1,-1-1 0,0 1 0,1-1 1,-1 1-1,0-1 0,1 1 0,-1-1 1,1 1-1,-1 0 0,1 0 0,-1-1 1,1 1-1,0 0 0,-1 0 0,1-1 1,0 1-1,-1 0 0,1 1 0,-1 0 7,1-1-1,-1 1 0,1-1 0,0 1 1,-1 0-1,1-1 0,0 1 0,0-1 1,0 1-1,0 0 0,0-1 0,0 1 1,1-1-1,-1 1 0,0 0 0,2 2 1,-1-2 1,1 0 0,0 0 0,0 0 0,0 0 0,0 0 0,0 0 0,0-1 0,1 1 0,-1-1 0,1 1 0,-1-1 0,1 0 0,-1 0 0,1 0 0,0 0 0,-1-1 0,1 1 0,0-1 0,0 0 0,-1 1 0,1-1 0,0 0 0,0-1 0,0 1 0,-1 0 0,1-1 0,0 0 1,4-1-1,-2 0 19,0 1 0,-1-1 0,1-1 0,-1 1 0,1 0 1,-1-1-1,0 0 0,0 0 0,0-1 0,0 1 0,-1-1 1,1 1-1,-1-1 0,0 0 0,4-7 0,-5 5 12,0 0 0,1-1 0,-2 1 0,1-1 0,-1 1-1,0-1 1,0 0 0,-1 0 0,-1-10 0,1 14-23,0-1 0,0 1 0,-1-1 1,1 1-1,-1 0 0,0-1 0,0 1 0,0 0 0,-1 0 1,1-1-1,-1 1 0,0 0 0,0 0 0,0 1 0,0-1 1,0 0-1,0 1 0,-1-1 0,1 1 0,-5-3 0,7 5-20,-1 0-1,0-1 1,0 1-1,0 0 1,0 0-1,0 0 1,1 0-1,-1 0 0,0 0 1,0 0-1,0 0 1,0 0-1,0 0 1,1 0-1,-1 0 0,0 1 1,0-1-1,0 0 1,0 1-1,1-1 1,-1 0-1,0 1 1,1-1-1,-1 1 0,0 0 1,1-1-1,-1 1 1,0-1-1,1 1 1,-1 0-1,1-1 0,-1 1 1,1 0-1,-1 0 1,1 0-1,0-1 1,-1 1-1,1 0 1,0 0-1,0 1 0,-13 42 144,11-37-128,-1 6 3,0-5-5,1 1 1,0-1-1,0 1 0,1-1 1,0 1-1,1-1 0,0 1 1,0 0-1,2 13 0,-1-21-20,-1 0-1,1 0 1,-1 0-1,1 0 0,0 0 1,-1 0-1,1 0 0,0 0 1,0 0-1,0 0 0,0 0 1,0 0-1,0-1 1,0 1-1,0 0 0,0-1 1,0 1-1,0-1 0,0 1 1,0-1-1,1 0 0,-1 1 1,0-1-1,0 0 1,0 0-1,1 0 0,-1 0 1,0 0-1,0 0 0,1 0 1,-1 0-1,0-1 0,2 1 1,6-2-31,0-1 1,1 1-1,11-6 1,-9 3-55,24-9-3644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09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9744,'0'0'3201,"20"-4"-2792,348-78 1575,-304 68-1430,1 4-1,1 2 1,-1 4 0,74 3-1,-136 1-525,-1 0-1,0 0 1,1 1 0,-1-1-1,0 1 1,1 0 0,-1-1-1,0 1 1,0 0-1,0 0 1,2 2 0,2 4-2374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09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0 10448,'0'0'1728,"-62"27"-1408,56-21-8,2-4-224,10 2 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13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44 447 6016,'0'0'7952,"-8"-11"-7514,-24-37-16,31 44-376,1 1 1,-1 0 0,0 0-1,1-1 1,0 1 0,0 0 0,0-1-1,0 1 1,0 0 0,1-1 0,-1 1-1,1 0 1,0 0 0,0-1 0,0 1-1,1 0 1,-1 0 0,1 0-1,-1 0 1,4-3 0,2-7 154,7-18 215,2 2 0,1 0 0,35-45 0,-38 57-167,1 0 0,0 1-1,2 1 1,0 0 0,0 1 0,36-21-1,-50 34-200,-1-1-1,1 1 0,0 0 0,0-1 0,0 1 1,0 0-1,0 1 0,0-1 0,0 1 0,0-1 1,0 1-1,0 0 0,0 0 0,1 0 0,-1 0 0,0 1 1,0 0-1,0-1 0,0 1 0,0 0 0,0 0 1,0 0-1,-1 1 0,1-1 0,0 1 0,0 0 1,-1-1-1,0 1 0,1 0 0,-1 1 0,0-1 1,0 0-1,0 1 0,0-1 0,0 1 0,0-1 1,2 7-1,0 1-5,0 0 0,-1 1 1,0 0-1,-1 0 0,0-1 0,-1 1 1,0 1-1,0-1 0,-2 12 0,-2 17 119,-8 42 0,6-62-66,0 13 242,18-50-184,22-44-69,-20 34-36,0 0 1,2 0-1,1 2 0,32-36 0,-49 60-46,20-21 92,1 2 0,33-25 0,-54 44-90,0 1 0,0-1 0,0 0 0,0 1 0,0-1 0,0 1 0,0-1 0,0 1 0,1-1 0,-1 1 0,0 0 0,0 0 0,0-1 0,0 1 0,0 0 0,1 0 0,-1 0 0,0 0 0,0 1 0,0-1 0,0 0 0,1 0 0,-1 1 0,0-1 0,0 1 0,0-1 0,0 1 0,0-1 0,0 1 0,0-1 0,0 1 0,0 0 0,0 0 0,-1 0 0,1-1 0,0 1 0,0 0 0,-1 0 0,1 0 0,0 0 0,-1 0 0,1 0 0,0 2 0,2 4 12,-1-1-1,0 1 1,0 0 0,0 0-1,1 11 1,-1 8 39,0 1 1,-2 0 0,-1-1 0,-1 1 0,-11 47-1,11-67-13,0 1 90,4-11 7,8-23-17,9-12-42,2 1 1,1 1-1,42-51 0,-61 83-65,0 1 0,0-1 0,0 1 0,0 0 0,1 0 0,0 0 0,-1 0 0,1 1 0,0-1 0,1 1 0,-1 0 0,0 0 0,0 1 0,1-1 0,-1 1 0,1 0 0,8-1 0,-12 3-13,0-1 0,0 1 0,0-1-1,0 1 1,0-1 0,0 1 0,0-1 0,-1 1 0,1 0 0,0-1 0,0 1 0,0 0 0,-1 0 0,1 0 0,0 0 0,-1-1 0,1 1 0,-1 0 0,1 0 0,-1 0 0,1 0 0,-1 2 0,10 28 7,-9-26-3,19 93 32,1 6 32,-18-92-69,-1-4 10,0 0 0,0 0 0,1-1 0,1 1-1,4 8 1,-7-14-4,0 0 0,1-1 0,-1 1 0,1 0 0,-1-1-1,1 1 1,0-1 0,0 1 0,-1-1 0,1 0 0,0 0 0,0 0 0,0 0 0,1 0 0,-1 0-1,0-1 1,0 1 0,0-1 0,1 1 0,-1-1 0,0 0 0,0 0 0,4 0 0,9-2 35,-1 0 0,1-1 1,-1 0-1,1-1 1,-1-1-1,-1 0 1,1-1-1,16-10 1,0-2 22,-1-1 0,37-32 0,77-80 179,-138 126-237,15-12 108,-37 27-28,-2 6-74,1 1 0,0 0-1,-19 27 1,22-26-9,-1 0 3,1 0 0,1 1-1,1 1 1,0 0 0,2 1 0,-10 23 0,19-38 1,0 0 0,1 1 0,-1-1 0,2 0 0,-1 1 0,1-1 0,0 0 0,0 1 0,0-1 0,2 8 0,-1-12-4,-1 0 0,1-1 1,-1 1-1,1 0 0,0-1 0,-1 1 0,1 0 0,0-1 1,0 1-1,0-1 0,0 0 0,0 1 0,1-1 1,-1 0-1,0 1 0,1-1 0,-1 0 0,1 0 1,-1 0-1,1 0 0,-1-1 0,1 1 0,0 0 0,-1-1 1,1 1-1,0-1 0,0 1 0,-1-1 0,1 0 1,0 0-1,0 0 0,-1 0 0,1 0 0,0 0 1,0 0-1,0 0 0,-1-1 0,1 1 0,0-1 1,-1 0-1,3 0 0,3-2 6,-1 1 0,1-2 1,-1 1-1,1-1 0,-1 0 1,0 0-1,-1 0 0,1-1 0,9-10 1,3-7 30,20-29 1,-21 27-23,2-4 20,-1 0 0,-2-2 0,18-45 0,-26 57-17,1 1 1,13-22-1,-22 39-20,0 0 1,0 0-1,0 0 1,0 0-1,-1 0 1,1 0 0,0 0-1,0 0 1,0 0-1,-1 0 1,1 0-1,0 0 1,0 0-1,0 0 1,-1 0-1,1 0 1,0 0-1,0 0 1,0 0-1,0 0 1,-1 0-1,1 0 1,0-1-1,0 1 1,0 0 0,0 0-1,-1 0 1,1 0-1,0 0 1,0-1-1,0 1 1,0 0-1,0 0 1,0 0-1,0 0 1,0-1-1,-1 1 1,-6 15 2,2-7-1,1 0 0,0 1 0,0-1 0,1 1 0,0 0 0,0 0 0,1 0 0,0 0 0,0 14 0,2-6-5,-1-10-1,0 0 0,1 0 1,0-1-1,1 1 0,-1 0 1,1-1-1,1 1 0,-1 0 0,1-1 1,0 0-1,1 1 0,-1-1 1,8 11-1,-9-15 4,0-1 1,1 0-1,-1 0 1,0-1-1,1 1 1,-1 0-1,1 0 1,-1-1-1,1 1 1,0-1-1,-1 1 1,1-1-1,-1 0 1,1 1-1,0-1 1,-1 0-1,1 0 1,0 0-1,-1 0 1,1-1-1,0 1 1,-1 0-1,4-2 1,2 0 9,1 0 0,-1-1 1,12-5-1,1-5 37,0-1-1,0-1 1,-2-1 0,0 0-1,24-29 1,-20 21 16,74-80 314,-78 88-279,-12 17-49,-6 12-37,-14 47-2,-5 32-1,17-76-2,-3 24 49,4-38-54,1 1 0,0-1 1,1 1-1,-1-1 0,0 1 0,1-1 0,-1 1 1,1-1-1,0 0 0,0 1 0,0-1 0,2 4 0,-2-6 1,-1 1 1,1-1-1,0 1 0,0-1 0,0 1 0,0-1 0,-1 0 0,1 1 0,0-1 0,0 0 0,0 0 0,0 0 0,0 0 0,0 1 0,0-1 0,0-1 0,0 1 0,0 0 0,0 0 0,0 0 0,0 0 0,0-1 1,0 1-1,-1 0 0,1-1 0,0 1 0,0-1 0,0 1 0,0-1 0,-1 1 0,2-2 0,29-21 85,-31 22-87,16-14 53,-2-1 0,0 0 0,23-37-1,15-18 161,-52 71-215,0 0 1,0 0-1,0 0 0,0 0 1,0 1-1,0-1 1,0 0-1,0 0 0,0 0 1,0 0-1,0 0 1,0 0-1,0 0 0,0 1 1,0-1-1,0 0 0,0 0 1,0 0-1,0 0 1,1 0-1,-1 0 0,0 0 1,0 0-1,0 0 1,0 0-1,0 1 0,0-1 1,0 0-1,0 0 1,1 0-1,-1 0 0,0 0 1,0 0-1,0 0 1,0 0-1,0 0 0,0 0 1,0 0-1,1 0 1,-1 0-1,0 0 0,0 0 1,0 0-1,0 0 1,0 0-1,0 0 0,0 0 1,1 0-1,-1 0 1,0 0-1,0 0 0,0 0 1,0-1-1,0 1 0,0 0 1,0 0-1,0 0 1,0 0-1,1 0 0,-1 0 1,0 0-1,0 0 1,0 0-1,0 0 0,0-1 1,0 1-1,0 0 1,0 0-1,0 0 0,0 16 31,-6 23-17,-11 33-5,-3 0-1,-3-2 1,-3 0 0,-3-2 0,-49 84-1,71-141-8,0 0-1,0-1 0,-1-1 0,0 1 0,-1-1 1,-13 11-1,21-19 2,0-1 0,0 1 0,-1 0 0,1 0 0,0-1 1,0 1-1,-1-1 0,1 1 0,0-1 0,-1 1 0,1-1 0,0 0 1,-1 0-1,1 0 0,-1 0 0,1 0 0,0 0 0,-1 0 0,1 0 1,-1 0-1,1-1 0,0 1 0,-1 0 0,1-1 0,0 1 0,-1-1 1,1 0-1,0 1 0,0-1 0,0 0 0,-1-1 0,0 1 1,1-1-1,0 1 1,0-1-1,0 1 1,0-1-1,0 0 1,1 1-1,-1-1 1,0 0-1,1 0 1,-1 1-1,1-1 1,0 0-1,-1 0 0,1 0 1,0 0-1,0 0 1,0 1-1,1-1 1,-1 0-1,0 0 1,1 0-1,0-1 1,5-13 8,0 1 0,1 0 0,1 0 0,0 1 1,1 0-1,1 1 0,0 0 0,13-12 0,-8 9 11,1 1 0,1 1 1,0 0-1,1 1 0,30-16 0,-38 24 3,0 0-1,1 0 1,-1 1-1,1 1 0,18-5 1,-25 8-51,-1-1 0,1 1 0,0 0-1,-1 0 1,1 0 0,-1 1 0,1-1 0,-1 1 0,1 0 0,-1 0 0,0 0-1,1 0 1,-1 0 0,0 1 0,0 0 0,0-1 0,0 1 0,0 0 0,0 1-1,0-1 1,3 5 0,1 0-3804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17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0 824 7328,'0'0'3860,"11"-10"-3207,180-193 2467,-75 43-1376,-97 129-1410,-2 0-1,-1-2 1,17-49-1,-25 58-180,3-4 90,-2 0-1,-1 0 1,-2-1-1,0-1 1,1-30-1,-7 60-228,-2-27 231,2 26-222,0 0-1,0 0 0,0 0 0,0 1 0,0-1 0,0 0 1,0 0-1,0 0 0,-1 1 0,1-1 0,0 0 0,-1 0 1,1 0-1,0 1 0,-1-1 0,1 0 0,-1 1 0,1-1 0,-1 0 1,1 1-1,-1-1 0,0 1 0,1-1 0,-1 1 0,0-1 1,-1 0-1,1 2 5,0-1 0,-1 1-1,1 0 1,0-1 0,0 1 0,0 0 0,-1 0 0,1 0 0,0 0 0,0 0 0,0 0 0,0 0 0,1 1 0,-1-1-1,0 0 1,0 2 0,-3 3 34,-15 22 97,3 2 0,0 0 0,2 0 0,-19 58-1,25-66-104,-3 15 76,-10 56 1,-1 6 8,12-67-52,2 0-1,1 1 1,2-1-1,-2 47 1,6-30 13,0-16 18,2 0 1,6 46 0,-5-67-65,0-1 0,1 1 0,5 12 0,-7-22-34,0 1 0,1 0 0,-1 0 0,0-1-1,1 1 1,-1-1 0,1 1 0,0-1-1,0 0 1,0 1 0,0-1 0,0 0 0,1 0-1,-1-1 1,1 1 0,-1 0 0,1-1 0,3 2-1,-3-3 0,0 0-1,0 0 1,1 0-1,-1 0 1,0 0-1,0-1 1,0 0-1,0 1 1,0-1-1,0 0 1,0-1-1,0 1 1,0 0 0,0-1-1,-1 0 1,1 1-1,-1-1 1,1 0-1,-1-1 1,3-1-1,5-6 31,-1 0 0,0 0 0,10-15 0,-5 1 3,-1 0-1,-1-1 0,-1 0 1,13-48-1,-6 16 78,-16 51-98,-1 0 1,1-1-1,-2 1 0,1 0 0,-1-1 0,0-10 0,-1 1 98,1 16-95,22 29 191,-11-16-225,1-1-1,1 0 0,0-1 1,15 10-1,-20-15 3,0-1 0,1 0-1,0-1 1,0 0 0,0 0 0,0-1-1,1 0 1,16 3 0,-18-6 6,0 0 0,0 0 0,0-1 1,0 0-1,1-1 0,-1 1 0,-1-2 0,1 1 1,0-1-1,-1 0 0,13-7 0,-12 5 24,0 1 0,0-2 1,-1 1-1,1-1 0,-1 0 0,0-1 0,-1 1 0,1-1 0,9-15 0,-15 19-8,1-1 0,-1 1 0,1-1-1,-1 1 1,0-1 0,0 1 0,-1-1 0,1-7 0,-1 10-18,1 0 0,-1 0 1,0 0-1,0 0 0,0 0 1,-1 0-1,1 1 0,0-1 1,0 0-1,0 0 0,-1 0 1,1 0-1,0 0 0,-1 0 1,1 0-1,-1 1 0,1-1 1,-1 0-1,1 0 0,-1 1 1,0-1-1,1 0 0,-1 1 1,0-1-1,0 0 0,1 1 1,-1-1-1,0 1 0,0 0 1,0-1-1,0 1 0,0 0 1,0-1-1,1 1 0,-1 0 1,0 0-1,0 0 0,-2 0 1,-9-2 32,11 2-37,0 0 0,0 0 0,0-1 1,0 1-1,0 0 0,0 0 0,0 0 0,0 0 1,0 0-1,0 1 0,0-1 0,0 0 0,0 0 1,1 1-1,-1-1 0,0 0 0,0 1 0,0-1 1,0 1-1,0-1 0,0 1 0,1 0 0,-1-1 0,0 1 1,-1 1-1,-4 4-10,-1 1 1,1 0-1,-10 14 0,14-17 4,0 0 0,1 0-1,-1 0 1,1 0 0,0 0-1,0 0 1,0 0 0,0 1-1,1-1 1,-1 8 0,2 0 9,1 0 1,0 0 0,0 0-1,1 0 1,1 0 0,0-1-1,0 1 1,2-1 0,-1 0-1,1 0 1,8 10 0,-11-17 2,0 0 0,0 0 1,0-1-1,0 1 1,1-1-1,0 0 1,-1 0-1,1 0 1,0-1-1,0 1 1,0-1-1,1 0 1,-1 0-1,1-1 1,-1 1-1,1-1 1,-1 0-1,1 0 1,6 0-1,-4 0 7,-1-1 0,1 0 0,-1 0 0,1-1-1,-1 0 1,1 0 0,-1 0 0,1-1 0,-1 0 0,0 0 0,0-1 0,0 1 0,10-8 0,19-17 69,-1-2 0,36-40 1,22-19 35,-78 76-50,0 1 1,30-19-1,-40 29-55,0 0 0,-1 0 0,1 1-1,0-1 1,-1 1 0,1 0 0,0 0 0,-1 0 0,1 1 0,0-1 0,-1 1-1,1 0 1,0 0 0,-1 0 0,1 0 0,-1 0 0,7 4 0,14 4 77,-24-9-87,0 0 0,0 0-1,0 0 1,0 0 0,0 0 0,0 0-1,0 0 1,0 0 0,0 0 0,0 0-1,0 0 1,0 0 0,0 0-1,0 0 1,0 0 0,0 0 0,0 0-1,0 0 1,0 0 0,0 0 0,0-1-1,0 1 1,0 0 0,0 0 0,0 0-1,0 0 1,0 0 0,0 0 0,0 0-1,0 0 1,0 0 0,0 0-1,-9-6 43,-18-4-16,17 9-21,-1 0 1,1 1-1,-1 0 1,1 1-1,-1 0 1,1 0-1,-1 1 0,1 0 1,-13 5-1,20-6-8,0 0 0,0 1 0,0-1 1,1 0-1,-1 1 0,0 0 0,1-1 0,-1 1 0,1 0 0,0 0 0,0 0 0,-1 1 0,1-1 0,1 1 0,-1-1 0,0 1 0,1-1 0,-1 1 0,1 0 0,0 0 0,0 0 0,0 0 0,0 0 0,0 0 0,1 0 0,-1 0 0,1 0 0,0 0 1,0 0-1,0 0 0,0 0 0,1 0 0,-1 0 0,1 1 0,1 3 0,2 5-10,1-1-1,0-1 1,0 1 0,1-1-1,0 1 1,1-2 0,0 1-1,14 14 1,-6-10-12,0 0 1,1 0-1,0-2 1,24 15-1,-34-24 18,1 0-1,-1 0 1,1 0 0,0-1-1,0 0 1,0 0 0,1 0-1,-1-1 1,0 0-1,0-1 1,1 0 0,-1 0-1,1 0 1,-1-1 0,0 0-1,8-2 1,-4-1 8,0 1-1,-1-1 1,1-1 0,-1 0-1,0 0 1,-1-1 0,1 0-1,-1-1 1,15-14-1,75-71 80,-98 91-83,-1 0-1,1 1 0,-1-1 0,1 0 0,-1 1 0,1-1 0,-1 0 0,1 1 1,0-1-1,-1 1 0,1-1 0,0 1 0,0 0 0,-1-1 0,1 1 0,0 0 0,0-1 1,0 1-1,-1 0 0,1 0 0,2-1 0,-3 3-3,1-1-1,-1 0 1,1 1-1,-1-1 0,0 0 1,1 1-1,-1-1 1,0 0-1,0 1 1,0-1-1,0 0 1,0 1-1,0 1 1,0 5-3,1 1 1,0-1-1,1 0 1,0 0-1,0 0 1,1 0-1,0 0 1,0 0-1,1-1 1,0 1-1,0-1 1,1 0-1,0-1 1,6 8-1,-9-13 7,-1 0-1,0 0 1,0 0-1,1 0 1,-1 0-1,0 0 1,1-1-1,-1 1 0,1 0 1,-1-1-1,1 1 1,-1-1-1,1 0 1,0 1-1,-1-1 1,1 0-1,-1 0 1,1 0-1,0 0 1,-1-1-1,1 1 1,-1 0-1,1 0 1,0-1-1,-1 1 1,1-1-1,-1 0 1,0 1-1,1-1 1,-1 0-1,1 0 0,-1 0 1,0 0-1,2-2 1,1 0 6,-1-1-1,0 1 1,1-1 0,-1 0 0,-1 0-1,1-1 1,-1 1 0,1 0-1,2-9 1,-3 6 7,-1 0 0,1 0 0,-1 0 0,-1 0-1,1 0 1,-1 0 0,0 0 0,-1 0 0,-2-13 0,3 17-10,-1 1 1,1 0 0,-1 0-1,0 0 1,0-1-1,0 1 1,0 0-1,0 0 1,0 0 0,-1 1-1,1-1 1,0 0-1,-1 0 1,0 1-1,1-1 1,-1 1 0,0-1-1,0 1 1,0 0-1,0 0 1,0-1-1,0 2 1,0-1 0,0 0-1,0 0 1,-1 1-1,1-1 1,0 1-1,0-1 1,-1 1 0,1 0-1,0 0 1,-1 0-1,-1 1 1,2-1-4,0 0 0,0 0 1,1 1-1,-1-1 0,0 1 0,1-1 1,-1 1-1,1 0 0,-1-1 1,0 1-1,1 0 0,0 0 0,-1 0 1,1 0-1,0 0 0,-1 1 0,1-1 1,-1 2-1,-1 1-9,1 0 1,0 0-1,0 0 1,0 1-1,-1 5 1,-1 2-20,3-12 27,1 1-1,0-1 1,0 0 0,0 1-1,0-1 1,0 0 0,0 0-1,0 1 1,0-1 0,-1 0-1,1 1 1,0-1 0,0 0 0,0 1-1,1-1 1,-1 0 0,0 0-1,0 1 1,0-1 0,0 0-1,0 1 1,0-1 0,0 0-1,0 0 1,1 1 0,-1-1-1,0 0 1,0 0 0,0 1 0,0-1-1,1 0 1,-1 0 0,0 0-1,0 1 1,1-1 0,-1 0-1,0 0 1,0 0 0,1 0-1,-1 0 1,1 1 0,17-1-16,21-11-2,3-5 18,78-27 0,-105 38 0,0 2 0,1 0 0,-1 0 0,1 2 0,30 0 0,-44 1 2,0 0-1,0 0 0,0 0 1,0 0-1,0 0 0,0 1 1,0-1-1,0 1 0,0 0 1,-1-1-1,1 1 0,0 0 1,0 0-1,0 0 0,-1 1 1,1-1-1,-1 0 0,1 0 1,-1 1-1,1-1 0,-1 1 1,0-1-1,0 1 1,0 0-1,0 0 0,0-1 1,0 1-1,0 0 0,0 0 1,-1 0-1,1 3 0,0 4 10,0-1-1,-1 1 1,-1 0-1,1 0 1,-2 0-1,-1 8 1,-2 23 12,5-40-22,0 1 1,-1-1-1,1 0 0,0 1 0,0-1 0,0 0 1,0 1-1,0-1 0,0 0 0,0 1 0,0-1 1,0 0-1,0 0 0,0 1 0,1-1 0,-1 0 1,0 1-1,0-1 0,0 0 0,0 1 0,0-1 1,1 0-1,-1 0 0,0 1 0,0-1 0,0 0 1,1 0-1,-1 1 0,0-1 0,0 0 0,1 0 1,-1 0-1,0 0 0,0 1 0,1-1 0,-1 0 1,0 0-1,1 0 0,-1 0 0,0 0 0,0 0 1,1 0-1,-1 0 0,0 0 0,1 0 0,-1 0 1,0 0-1,1 0 0,-1 0 0,0 0 0,1 0 1,-1 0-1,0 0 0,1 0 0,-1-1 0,0 1 1,0 0-1,1 0 0,-1 0 0,0 0 0,0-1 1,1 1-1,18-16 30,-16 13-21,36-33 81,-26 22-46,2 0 0,0 2 0,0-1 0,1 2 0,24-14-1,-38 24-39,0 0-1,0 0 0,1 0 0,-1 0 0,0 1 0,1-1 0,-1 1 0,1-1 0,-1 1 1,1 0-1,-1 0 0,1 0 0,-1 0 0,1 0 0,-1 0 0,4 2 0,-4-1-3,-1 0 0,1 0 0,-1 0 0,1 0 0,-1 0 0,0 0 0,0 0 1,1 1-1,-1-1 0,0 0 0,0 1 0,0-1 0,-1 1 0,1-1 0,0 1 0,0 0 0,-1-1 0,1 1 0,-1 0 0,0-1 0,1 1 0,-1 0 0,0 1 0,0 3 4,0 0-1,0-1 1,-1 1-1,0-1 1,0 1-1,-2 6 1,1-8 9,1 0 0,0 0 0,0 0 0,0 1 0,1-1 0,-1 0 0,1 1 0,0-1 0,1 1-1,0 5 1,0-10-5,1 0-1,-1 0 0,1-1 0,-1 1 0,0 0 1,1-1-1,-1 1 0,0-1 0,1 0 0,-1 0 1,0 1-1,2-3 0,-3 3-8,11-8 24,-1 0 0,0-1 0,14-17 0,12-11 77,-22 23-47,-7 7-28,0 0 0,0 0-1,12-8 1,-18 14-24,1 0 0,-1 0 0,0 1 0,0-1 0,1 0 0,-1 1 0,0-1 0,1 0 0,-1 1 0,1 0 0,-1-1 0,1 1 0,-1 0 0,1 0 0,-1 0 0,1 0 0,-1 0 0,1 0 0,-1 0 0,1 0 0,-1 1 0,0-1 0,1 1 0,-1-1-1,1 1 1,-1-1 0,0 1 0,1 0 0,0 1 0,0 0 5,0 0-1,-1 1 1,1-1-1,-1 1 1,1-1-1,-1 1 1,0-1-1,0 1 1,-1 0-1,1 0 0,0 0 1,-1-1-1,1 5 1,-1-3 0,1 1 1,0-1-1,0 1 0,1-1 1,2 6-1,-3-7-6,1 0 0,0 0 0,0 0-1,0 0 1,0 0 0,1 0 0,-1-1 0,1 1-1,0-1 1,-1 0 0,1 0 0,0 0 0,0 0 0,0 0-1,1-1 1,-1 0 0,6 3 0,-2-3 5,-1-1 0,1 1 0,-1-1 1,1 0-1,0 0 0,-1-1 0,1 0 1,11-3-1,-2-2 12,0 0 0,0-1 1,-1-1-1,0-1 0,0 0 1,-1 0-1,16-15 0,-24 19-5,0-1 0,0 1-1,0-1 1,-1 0 0,0 0-1,-1-1 1,1 1 0,-1-1-1,4-10 1,-8 17-13,0 0 0,0 0 0,-1 1 0,1-1 0,0 0-1,0 0 1,0 0 0,-1 0 0,1 0 0,0 0 0,0 0 0,-1 0 0,1 0 0,0 0-1,0 0 1,0 0 0,-1 0 0,1 0 0,0 0 0,0 0 0,-1 0 0,1 0 0,0 0 0,0 0-1,0 0 1,-1 0 0,1 0 0,0 0 0,0 0 0,0 0 0,-1-1 0,1 1 0,0 0-1,0 0 1,0 0 0,0 0 0,-1-1 0,1 1 0,0 0 0,0 0 0,0 0 0,0-1-1,0 1 1,0 0 0,0 0 0,-1 0 0,1-1 0,0 1 0,0 0 0,0 0 0,0-1 0,0 1-1,0 0 1,0 0 0,0 0 0,0-1 0,0 1 0,0 0 0,1 0 0,-1-1 0,0 1-1,0 0 1,0 0 0,0 0 0,0-1 0,0 1 0,-16 10-14,6-3 10,4-4 3,1 1 0,0 0 0,0 0 0,0 0-1,-7 9 1,11-12 1,0 1 0,0-1 0,0 1 0,0 0 0,0-1 0,1 1 0,-1 0 0,1 0 0,-1-1 0,1 1 0,0 0 0,-1 0 0,1 0 0,0-1 0,0 1 0,0 0 0,1 0 0,-1 0 0,0-1 0,1 1 0,-1 0 0,1 0 0,0-1 0,-1 1 0,2 2 0,2 3 8,1-1 0,0 1 0,0-1 0,0 0 0,1 0 0,-1 0-1,1-1 1,1 0 0,-1 0 0,10 5 0,-4-3 36,1 0 0,0-1 1,0 0-1,0-1 0,16 3 0,-23-6-13,1-1 0,-1 0 0,0-1 0,1 1 0,-1-1 0,1-1 0,-1 1 0,1-1 0,-1 0 0,1 0 0,6-3 0,20-12-4195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21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1017 6016,'0'0'5449,"12"-11"-5033,91-79 835,-83 73-821,0 0-1,-2-1 1,0-1 0,28-40 0,-21 21 834,39-79 0,-59 107-1041,12-26 589,-16 35-786,-1 1-1,1-1 1,-1 0-1,0 0 1,0 1-1,1-1 1,-1 0-1,0 0 1,0 0-1,0 1 1,0-1-1,0 0 1,0 0-1,0 0 1,0 1-1,0-1 1,0 0-1,0 0 0,-1 0 1,1 1-1,0-1 1,0 0-1,-1 0 1,1 1-1,-1-1 1,1 0-1,-1 1 1,1-1-1,-1 0 1,1 1-1,-1-1 1,1 1-1,-1-1 1,0 1-1,1-1 1,-2 0-1,1 1-7,0 0-1,0 0 1,0 0-1,0 1 1,1-1 0,-1 0-1,0 0 1,0 1-1,0-1 1,1 0-1,-1 1 1,0-1-1,0 1 1,1-1-1,-1 1 1,0-1-1,1 1 1,-1-1-1,1 1 1,-1 0-1,1-1 1,-1 1-1,0 1 1,-14 20 48,13-18-22,-4 6-24,1-1 0,0 1 0,0 0 0,1 0 0,0 0 0,1 1 0,0-1 0,1 1 0,0 0 0,1-1 0,0 1 0,1 0 0,0 0 0,0 0 0,1 0 0,1 0 0,0-1 0,0 1 0,1-1 0,1 1 0,-1-1 0,2 0 0,9 18 0,-12-26-8,-1 0 1,1 0-1,0 0 0,0 0 1,-1 0-1,1 0 0,0-1 0,1 1 1,-1-1-1,0 0 0,0 1 1,1-1-1,-1 0 0,0 0 0,1-1 1,2 2-1,0-1 11,0-1-1,-1 0 1,1 1 0,0-2-1,-1 1 1,1 0 0,0-1-1,6-2 1,-2 1 24,1-2-1,-1 1 1,0-1 0,-1 0-1,1-1 1,-1 0 0,0-1 0,8-6-1,7-12 166,0-1 0,-2 0 0,35-57-1,-2 5 496,-39 59-453,-14 17-232,-1 0 0,1 0 0,0 1 0,-1-1-1,1 0 1,0 1 0,-1-1 0,1 1 0,0-1 0,0 1-1,-1-1 1,1 1 0,0 0 0,0-1 0,0 1-1,0 0 1,-1 0 0,1 0 0,0-1 0,0 1-1,1 0 1,-2 22 232,-6 55-56,5-46-135,-1 0 0,-2-1 0,-2 1 0,-10 36 0,12-48 48,6-14-38,7-11-14,6-11 21,23-32 1,-25 31-54,1 1-1,16-17 1,-11 14 2,-10 10 3,1 1 0,-1 0 0,1 0-1,1 1 1,0 0 0,22-12 0,-32 20-28,0-1-1,0 1 1,0 0 0,0 0-1,0-1 1,-1 1-1,1 0 1,0 0 0,1 0-1,-1 0 1,0 0 0,0 0-1,-1 1 1,1-1 0,0 0-1,0 0 1,0 1 0,0-1-1,0 0 1,0 1 0,0-1-1,0 1 1,0-1 0,-1 1-1,1 0 1,0-1 0,0 1-1,-1 0 1,1-1 0,0 1-1,-1 0 1,1 0-1,-1 0 1,1 0 0,-1 0-1,1-1 1,-1 1 0,0 0-1,1 2 1,2 5 15,-1 0 0,0 0-1,1 17 1,-1-9-8,4 25 30,-6-33-27,1-1 1,-1 1 0,1-1-1,1 1 1,0-1-1,0 0 1,0 1 0,1-1-1,0 0 1,0-1-1,5 8 1,-8-14-9,1 1 0,-1-1 0,1 1 0,0-1 0,-1 1 0,1-1 0,0 0 0,-1 1 0,1-1 1,0 0-1,0 1 0,-1-1 0,1 0 0,0 0 0,0 0 0,-1 0 0,1 0 0,0 0 0,0 0 0,-1 0 0,1 0 0,0 0 0,0 0 0,0 0 1,-1 0-1,1-1 0,0 1 0,0 0 0,-1-1 0,1 1 0,0 0 0,0-2 0,22-16 70,-6-2-9,26-37 0,-26 32-32,42-69 200,-43 65-127,6 2 99,-22 46-182,0 0 1,2 0 0,3 19-1,-2-13-37,12 62-44,-13-76 55,1 0 1,1-1-1,-1 1 0,2-1 1,8 17-1,-12-26 3,0 0 0,-1 0 0,1 1 0,0-1 0,0 0 0,-1 0 0,1 0 0,0-1 0,0 1 0,0 0 0,0 0 0,0 0 0,0-1 0,1 1 0,-1 0 0,0-1 0,0 1 0,0-1 0,1 0 0,-1 1 0,0-1 0,0 0 0,1 0 0,-1 0 0,3 0 0,-2 0 4,0-1 1,0 0-1,1 0 1,-1 0-1,0 0 1,0 0-1,0 0 1,0-1-1,0 1 1,0 0 0,0-1-1,3-3 1,1-2 16,0-1 0,0 0 0,0-1 0,-1 1 0,7-15 0,40-106 265,-49 119-257,0 0-1,-1 0 1,0 0 0,-1 0-1,0-1 1,0 1 0,-2-13-1,1 23-29,1-1 2,0 1 0,0 0 0,-1-1 0,1 1 0,0 0 0,0 0 0,-1 0 0,1-1 0,0 1 0,0 0 0,0 0 0,-1 0 0,1 0 0,0 0 0,0 0 0,0 1 0,-1-1 0,1 0-1,0 0 1,0 1 0,1-1 0,-2 1 0,26 3-6,0-1-1,0-1 0,0-1 0,49-4 0,-33 1-6,-26 0 4,0 0 0,18-5 0,12-2 72,-45 9-65,-1 0 0,0 0 0,0 0 0,0 0 1,1 0-1,-1 0 0,0 0 0,0 0 0,1 0 0,-1 0 0,0 0 0,0 0 0,1 0 0,-1 0 0,0 0 0,0 0 0,1 0 0,-1 0 1,0 0-1,0 0 0,0 0 0,1 0 0,-1 0 0,0 0 0,0 0 0,0 1 0,1-1 0,-1 0 0,0 0 0,0 0 0,0 0 0,1 1 1,-1-1-1,0 0 0,0 0 0,0 0 0,0 1 0,0-1 0,0 0 0,0 0 0,1 0 0,-1 1 0,0-1 0,-7 13 17,-22 17-17,23-24 4,-1 1-3,-5 5 7,0 1 0,0 0 0,2 0 0,-1 1 0,2 0-1,0 1 1,-8 17 0,17-30-6,-1 0 0,0 0 0,1 0 0,0 0 0,-1 0 0,1 0 0,0 0 0,0 0 1,0 0-1,0 0 0,0 0 0,1 0 0,0 4 0,0-5-2,-1-1 1,0 0-1,0 1 0,0-1 1,1 1-1,-1-1 1,0 1-1,1-1 0,-1 0 1,0 1-1,1-1 1,-1 0-1,1 1 0,-1-1 1,0 0-1,1 0 1,-1 1-1,1-1 1,-1 0-1,1 0 0,-1 0 1,1 1-1,0-1 1,0 0 0,0 0 1,0-1-1,0 1 1,0 0 0,1 0-1,-1-1 1,0 1 0,0 0-1,0-1 1,0 1 0,0-1-1,0 0 1,0 1-1,1-2 1,9-8 29,0 0 1,-2-1-1,1 0 0,-1-1 1,-1 0-1,0 0 0,0-1 0,5-14 1,-2 7 53,0 0 0,17-20 0,-14 25 45,-14 16-129,0-1 0,1 0 0,-1 0 0,1 1 0,-1-1 0,1 0 0,-1 0 0,0 1 0,1-1 0,-1 0 0,0 1 0,1-1 0,-1 1 0,0-1 0,1 0 0,-1 1 0,0-1 0,0 1 0,1-1 0,-1 1 0,0-1-1,0 1 1,0 0 0,6 10-20,-3-6 19,6 11-20,1 1 1,0-1 0,1-1-1,25 27 1,-33-39 15,0 0 1,0 0-1,1-1 1,-1 1-1,1-1 0,-1 0 1,1 0-1,0 0 0,0 0 1,0 0-1,0-1 0,0 0 1,1 0-1,-1 0 0,0 0 1,0-1-1,1 0 1,-1 0-1,0 0 0,1 0 1,-1-1-1,0 1 0,0-1 1,1 0-1,-1 0 0,0-1 1,0 1-1,4-3 0,2-2 3,-1 1 0,0-2 1,-1 1-1,1-1 0,13-14 0,33-46 29,-47 58-20,11-18 15,-1 0-1,-1-1 1,-2-1-1,0-1 1,17-54-1,31-159 54,-55 209-78,-6 24 4,8-45 5,-9 51-1,-1 0 0,0 0 0,0-1 0,0 1 0,0 0 0,-1 0 0,0 0 0,0 0 0,0 0 0,-2-6 0,3 10-6,0 0 0,-1-1 0,1 1 0,0 0-1,0 0 1,-1-1 0,1 1 0,0 0-1,0 0 1,-1 0 0,1-1 0,0 1 0,-1 0-1,1 0 1,0 0 0,-1 0 0,1 0-1,0-1 1,-1 1 0,1 0 0,0 0-1,-1 0 1,1 0 0,-1 0 0,1 0 0,0 0-1,-1 0 1,1 1 0,0-1 0,-1 0-1,1 0 1,0 0 0,-1 0 0,1 0 0,0 1-1,-1-1 1,1 0 0,0 0 0,0 0-1,-1 1 1,1-1 0,0 0 0,0 0-1,-1 1 1,1-1 0,0 0 0,0 1 0,0-1-1,-1 0 1,1 1 0,0-1 0,0 1-1,-14 20-7,13-18 4,-16 32-28,3 0 0,0 1 0,3 0-1,-9 44 1,9-31-4,2 1 0,2-1 0,2 1 0,2 0 0,8 99-1,-4-141 24,0 1 0,1-1 0,0 0 0,5 15 0,-7-22 11,1 0 1,-1 1 0,1-1-1,0 0 1,-1 1 0,1-1-1,0 0 1,0 0-1,-1 0 1,1 0 0,0 0-1,0 0 1,1 0-1,-1 0 1,0 0 0,0 0-1,0 0 1,0-1-1,1 1 1,-1 0 0,0-1-1,1 1 1,-1-1 0,0 0-1,1 1 1,-1-1-1,1 0 1,-1 0 0,1 0-1,-1 0 1,0 0-1,1 0 1,-1 0 0,1-1-1,1 0 1,15-7 44,-1 0 0,0-2 0,0 0 0,-1-1 0,0-1 0,26-25 0,-20 17 53,-14 13-63,17-14 71,-25 21-104,0 0 0,0-1 0,0 1 0,1 0 0,-1 0 0,0-1 0,0 1 0,0 0 0,1 0 0,-1 0 0,0-1 0,0 1 0,1 0 0,-1 0 0,0 0 0,0 0 0,1 0 0,-1-1 0,0 1 0,0 0 1,1 0-1,-1 0 0,0 0 0,1 0 0,-1 0 0,0 0 0,0 0 0,1 0 0,-1 0 0,0 0 0,1 0 0,-1 0 0,0 1 0,0-1 0,1 0 0,-1 0 0,0 0 0,0 0 0,1 0 0,-1 0 0,0 1 0,0-1 0,1 0 0,-1 0 0,0 0 0,0 1 0,0-1 0,1 0 0,-1 0 0,0 1 0,0-1 0,0 0 0,0 0 0,0 1 0,0-1 0,0 0 0,0 1 1,1-1-1,-1 0 0,0 0 0,0 1 0,0-1 0,0 0 0,0 1 0,-1-1 0,1 0 0,0 0 0,0 1 0,0-1 0,-1 17 1,0-1-1,4 30 1,-3-41-4,1-1 0,-1 1 1,1-1-1,0 1 0,1-1 0,-1 1 0,1-1 0,0 0 1,0 0-1,1 0 0,-1 0 0,1 0 0,-1 0 0,1-1 1,4 4-1,-4-5 5,-1 0 0,1-1 1,0 0-1,0 0 0,0 0 0,-1 0 1,1 0-1,0-1 0,0 1 0,0-1 0,0 0 1,0 0-1,0 0 0,0 0 0,0 0 1,0-1-1,0 1 0,5-2 0,4-2 21,-1 0 0,0 0 0,13-8 0,141-80 131,-102 50-146,-58 39-10,-17 13-22,-15 18-27,14-15 38,0 0 0,-13 21 0,22-30 2,1 1 1,1 0-1,-1 0 1,1 0-1,0 1 1,0-1-1,0 0 1,1 1-1,0-1 1,0 1 0,-1 10-1,2-15 10,0 0-1,0-1 1,0 1 0,0-1-1,0 1 1,0 0-1,0-1 1,0 1 0,0 0-1,0-1 1,0 1 0,0 0-1,1-1 1,-1 1-1,0-1 1,0 1 0,1 0-1,-1-1 1,0 1 0,1-1-1,-1 1 1,0-1-1,1 1 1,-1-1 0,1 1-1,-1-1 1,1 1 0,-1-1-1,1 0 1,-1 1-1,2-1 1,-1 0-1,1 0 0,-1 0 0,0 0 0,1-1 0,-1 1 0,0 0 0,0-1 0,1 1 0,-1-1-1,0 1 1,0-1 0,0 0 0,0 0 0,2-1 0,4-4-4,0 0 0,0-1 0,7-8 0,2-8 21,0 0 1,-2-1-1,0-1 0,-2 0 1,-1-1-1,11-35 0,32-169 140,-45 186-145,-3 14 9,0 7-2,-2 0 0,0-1 0,-2 0 0,0-26 0,-2 50-18,0-1 1,0 1-1,0-1 0,0 1 1,0-1-1,0 1 1,0-1-1,0 1 1,0 0-1,0-1 1,0 1-1,0-1 0,0 1 1,-1-1-1,1 1 1,0-1-1,0 1 1,-1 0-1,1-1 0,0 1 1,0 0-1,-1-1 1,1 1-1,-1-1 1,-6 8-10,-8 21-17,15-26 26,-11 25-19,2 0 0,1 0 0,1 0 0,2 1 0,-3 30 0,4 1-89,4 83 0,4-105 11,12 59 0,0-7-297,-16-76-54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21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14272,'0'0'1496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22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79 10152,'0'0'1288,"-67"-39"-752,57 27-8,4 2-96,2 4-8,4 2-80,4 2 8,2-2-48,9 2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24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231 627 5416,'0'0'6298,"-11"-4"-5762,4 0-405,3 2-74,1 1 0,-1-1 0,0 0 0,1 1 0,-1 0 0,0 0 0,0 0 1,0 0-1,0 1 0,1-1 0,-1 1 0,0 0 0,0 0 0,0 1 1,0-1-1,0 1 0,-4 1 0,-4 2 241,0 1 1,1 0-1,-1 0 1,1 2-1,1-1 1,-1 1-1,-15 14 1,23-18-214,0 0 0,0 1 0,0-1 0,0 1 0,0 0 0,1 0 0,0 0 1,0 0-1,0 0 0,0 0 0,0 0 0,1 1 0,0-1 0,0 1 1,0-1-1,1 1 0,-1-1 0,1 1 0,0 0 0,1-1 0,-1 1 0,1-1 1,0 1-1,2 6 0,-2-6-25,0-1 0,1 1 1,0 0-1,0-1 0,0 1 1,1-1-1,-1 0 0,1 0 1,0 0-1,0 0 0,1 0 1,-1-1-1,1 1 0,5 3 1,-5-5-24,-1 0 1,1 0 0,0-1 0,-1 0 0,1 0-1,0 0 1,0 0 0,0 0 0,0-1-1,0 1 1,0-1 0,0 0 0,0-1 0,-1 1-1,1 0 1,0-1 0,0 0 0,7-3-1,0 0 36,1-1-1,-1 0 1,0-1-1,-1 0 1,1-1-1,-1 0 0,-1-1 1,1 0-1,-1-1 1,11-12-1,-4 0 77,0 0 0,-1-1 1,21-42-1,-23 31 83,-13 32-219,1 0 0,-1 0-1,1 0 1,-1 1 0,0-1-1,1 0 1,-1 0 0,0 0-1,0 0 1,0 0 0,0 0-1,0 0 1,0 0 0,0 0-1,0 0 1,0 0 0,0 0-1,0 0 1,-1 0 0,1 0-1,0 0 1,-1 1 0,1-1-1,-1 0 1,1 0 0,-1 0-1,1 0 1,-1 1 0,1-1-1,-2-1 1,1 2 1,0 1-1,0-1 1,1 0-1,-1 1 1,0-1-1,0 0 0,0 1 1,1-1-1,-1 1 1,0-1-1,1 1 1,-1-1-1,0 1 1,1 0-1,-1-1 1,1 1-1,-1 0 1,1-1-1,-1 1 1,1 0-1,0 0 1,-1 0-1,1-1 1,0 1-1,-1 0 1,1 0-1,0 1 1,-8 24 127,5-8 2,1 1 1,0 36 0,2-51-115,1 1 31,-1 0 0,1-1 0,0 1 1,0-1-1,0 0 0,1 1 1,0-1-1,-1 0 0,6 8 0,5 13 546,8-10-174,-17-14-419,1-1 0,-1 1 1,0-1-1,0 0 0,0 0 0,1 0 1,-1 0-1,0-1 0,0 1 1,0-1-1,0 0 0,0 0 1,6-2-1,38-22 86,-18 6-53,0-2 1,-2-1 0,-1-1-1,0-1 1,-2-1-1,-1-1 1,-1-2-1,-2 0 1,26-46-1,-30 44 9,-1-2 0,-2 0 0,-1-1-1,14-62 1,8-140 265,-34 232-309,0 2-3,1-1 1,-1 1-1,0-1 1,0 1 0,0-1-1,0 1 1,0-1-1,0 0 1,0 1-1,0-1 1,0 1-1,-1-1 1,1 1-1,-1-1 1,1 1-1,-2-3 1,1 4-6,0 1 0,1-1 0,-1 0 0,1 1 0,-1-1 0,1 1 0,-1-1 0,1 1 0,0-1 0,-1 1 0,1-1 0,-1 1 0,1-1 0,0 1 0,0 0 1,-1-1-1,1 1 0,0-1 0,0 1 0,0 1 0,-1 0 5,-10 25 1,2 0 0,2 0 0,-6 36 0,-4 85-41,15-80-12,4-1 1,2 1-1,3-1 1,3 0-1,3-1 1,22 66 0,-17-59 96,-17-67-213,-5-7 44,-4-4-3789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24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13672,'0'0'1224,"75"-34"-800,-17 20 40,9-2 8,5 0-153,-7 8 17,1 4-48,-5 4 8,-9 0 16,-1 0 8,-3 4-184,-4-2 0,-3 4-120,-9-6 16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26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0 954 5720,'0'0'6734,"12"-6"-6396,-6 4-298,2-2 19,0 1 0,0-1 0,-1-1 0,1 0 0,-1 0-1,0 0 1,0-1 0,-1 0 0,0 0 0,7-9 0,8-19 272,-2-1 0,-1 0 0,22-64 1,-3 6 225,56-144 647,-79 193-949,-2-1 0,-2 0 0,5-67 0,-13 97-109,-1 0 0,-1 1 1,-1-1-1,-2-21 0,3 36-139,0 0 1,-1-1-1,1 1 1,0 0-1,0-1 1,0 1-1,0 0 1,0-1-1,0 1 1,0 0-1,-1-1 1,1 1-1,0 0 1,0 0-1,0-1 1,-1 1-1,1 0 1,0 0-1,0-1 1,-1 1-1,1 0 1,0 0-1,0 0 1,-1 0-1,1-1 1,0 1-1,-1 0 1,1 0-1,0 0 1,-1 0-1,1 0 1,0 0-1,-1 0 1,1 0-1,0 0 1,-1 0-1,1 0 1,0 0-1,-1 0 1,1 0-1,0 0 1,0 0-1,-1 0 1,1 0-1,0 1 0,-1-1 1,1 0-1,0 0 1,-1 0-1,1 0 1,0 1-1,0-1 1,-1 0-1,1 0 1,0 1-1,0-1 1,0 0-1,-1 0 1,1 1-1,0 0 1,-14 17 152,2 4-80,2 1-1,0 0 1,2 1 0,0 0-1,-4 29 1,-13 128 235,19-111-106,3 0-1,3 0 1,3 0 0,16 93-1,-18-160-192,-1-1 0,0 1 0,1-1 0,0 1 0,-1-1 1,1 1-1,0-1 0,0 0 0,1 1 0,-1-1 0,0 0 0,1 0 0,-1 0 0,1 0 0,0 0 1,0 0-1,-1 0 0,1-1 0,0 1 0,1 0 0,-1-1 0,0 0 0,0 0 0,4 2 0,-2-3 6,-1 1-1,1-1 0,0 0 0,-1 0 1,1-1-1,0 1 0,-1-1 1,1 1-1,-1-1 0,1 0 0,-1-1 1,0 1-1,1-1 0,-1 1 0,0-1 1,0 0-1,4-3 0,20-16 141,-1-2-1,-1-1 0,38-46 0,7-6 241,-59 65-304,-6 7-22,-1 0 1,1 0-1,-1-1 0,0 0 1,0 0-1,0 0 0,-1 0 1,0 0-1,5-11 0,-9 14 179,-4 5-135,-4 7-44,-2 7-41,1 0 0,0 2 0,1-1 0,1 1 0,-7 25 1,13-37-21,1-1 1,-1 0 0,1 0 0,1 1 0,-1-1 0,1 1 0,0-1 0,0 0 0,1 1 0,0-1 0,0 0 0,0 1 0,1-1 0,0 0 0,0 0 0,1 0 0,0-1-1,0 1 1,0 0 0,1-1 0,5 8 0,-7-12 0,-1 1 0,1-1 0,-1 1 0,1-1 0,0 0 0,0 0 0,0 1 0,0-1 0,0-1 0,0 1 0,0 0 0,0 0 0,0-1 0,0 1 0,0-1 0,0 0 0,0 1 0,3-1 0,-1-1 14,0 1 0,0-1-1,0 0 1,-1 0 0,1 0 0,0 0 0,-1-1-1,1 1 1,5-4 0,-3 1 13,0-1-1,0 1 1,0-1-1,-1 0 1,0 0-1,0 0 1,0-1-1,-1 1 1,0-1-1,6-11 1,-6 8 0,-2 1 1,1-1 0,-1 0 0,0 1-1,-1-1 1,0 0 0,0 0 0,-1 0 0,0 0-1,-2-12 1,1 16-18,1 1 0,-1-1 0,0 1 0,-1 0 0,1 0 0,-1-1 0,1 1 0,-1 0 0,-1 1 0,1-1 0,0 0 0,-1 0 0,0 1 0,0 0 0,0-1-1,0 1 1,0 0 0,-1 1 0,1-1 0,-1 1 0,0-1 0,-6-2 0,-1 1 15,9 3-28,0-1 0,0 1 1,0 0-1,-1 1 0,1-1 1,-1 0-1,1 1 1,0-1-1,-1 1 0,1 0 1,-1 0-1,1 0 1,-1 0-1,1 0 0,-1 0 1,1 1-1,-1-1 0,-3 3 1,69-9 158,-49 2-166,0-1 1,0 1-1,0-2 1,-1 0-1,19-12 1,16-7 1,-15 6-5,-27 15-2,-1 1-1,1-1 1,1 1-1,-1 0 1,10-3-1,-16 6-1,1 1 0,-1-1-1,1 0 1,-1 0 0,1 1-1,-1-1 1,1 0 0,-1 1 0,1-1-1,-1 1 1,0-1 0,1 0-1,-1 1 1,1-1 0,-1 1 0,0-1-1,0 1 1,1-1 0,-1 1-1,0 0 1,0-1 0,0 1 0,1-1-1,-1 1 1,0-1 0,0 1-1,0 0 1,0-1 0,0 1 0,0-1-1,0 1 1,0-1 0,-1 1-1,1 0 1,-1 36-71,0-21 55,2-2 16,-1 0 0,4 18 1,-3-28 0,0 0 0,-1 0 0,1-1 0,1 1 0,-1 0 0,1-1 0,-1 1 0,1-1 0,0 1 0,0-1 0,1 0 0,-1 0 0,4 3 0,-5-5 1,0 0 0,0-1 0,0 0-1,0 1 1,1-1 0,-1 0 0,0 1 0,0-1 0,0 0-1,1 0 1,-1 0 0,0 0 0,0 0 0,1-1 0,-1 1-1,0 0 1,0 0 0,0-1 0,0 1 0,1-1-1,-1 1 1,0-1 0,0 1 0,0-1 0,0 0 0,2-1-1,30-25 36,-26 20-30,15-15 14,-15 14 2,0 1-1,0 1 1,1-1-1,-1 1 1,11-6 0,-18 12-21,1 0 0,0 0 0,0-1 0,-1 1 1,1 0-1,0 0 0,0 0 0,0 0 1,-1 0-1,1 0 0,0 0 0,0 0 1,-1 0-1,1 0 0,0 0 0,0 0 0,-1 1 1,1-1-1,0 0 0,0 1 0,-1-1 1,1 0-1,-1 1 0,1-1 0,0 1 1,-1-1-1,1 1 0,-1-1 0,1 1 0,-1 0 1,1-1-1,0 2 0,15 27-40,-9-13 26,0-7 5,0 3-1,0-1-1,1 0 0,0-1 0,12 12 1,-19-21 10,0-1 1,0 1-1,0-1 1,0 1 0,0-1-1,0 1 1,0-1-1,1 1 1,-1-1 0,0 0-1,0 0 1,0 0-1,0 0 1,0 1 0,1-1-1,-1-1 1,0 1-1,0 0 1,0 0 0,0 0-1,0-1 1,0 1-1,1 0 1,-1-1 0,0 1-1,0-1 1,0 0 0,0 1-1,0-1 1,-1 0-1,1 1 1,0-1 0,0 0-1,1-1 1,2-3 8,0 1 0,0-1 0,-1 1 0,1-1 1,2-7-1,2-3 26,-2-1 1,8-28-1,1-3 2,-14 46-38,0-1 0,0 1 1,0 0-1,0-1 1,0 1-1,0 0 1,0-1-1,0 1 1,1 0-1,-1 0 1,1 0-1,-1 0 1,1 0-1,-1 0 1,1 1-1,-1-1 1,1 0-1,0 1 1,-1 0-1,1-1 1,0 1-1,-1 0 1,1-1-1,2 1 0,6 0-12,0 0-1,20 3 1,-21-2-1,183 12-28,-113-16-3609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7:50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126 130 6328,'0'0'5878,"-2"10"-5312,-1 4-331,-8 56 858,10-59-646,0-1 0,0 0-1,1 0 1,3 21 0,0-25 549,-2-11 49,-2-15-327,0 15-619,-12-67 718,11 66-706,0 0-1,0 0 0,-1 0 0,1 1 0,-1-1 1,0 0-1,-1 1 0,1 0 0,-7-7 0,9 11-75,0 0-1,1 0 0,-1 0 1,0 1-1,0-1 0,0 0 1,0 1-1,0-1 1,0 0-1,0 1 0,0-1 1,0 1-1,0-1 0,0 1 1,0 0-1,0 0 0,0-1 1,-1 1-1,1 0 0,0 0 1,0 0-1,0 0 0,0 0 1,0 0-1,-2 1 1,2-1 4,-1 1 0,1 0 0,-1 0 0,1 0 1,0 0-1,-1 1 0,1-1 0,0 0 0,0 0 1,0 1-1,0-1 0,0 1 0,0-1 1,-1 3-1,-1 4 74,0 0 0,0 0 1,1 0-1,0 0 0,-2 12 1,4-13-2,0 0 1,0 0 0,0-1 0,3 12-1,-3-17-89,0 0-1,1 0 1,-1 0-1,0 0 1,0-1-1,1 1 0,-1 0 1,1 0-1,-1 0 1,1-1-1,-1 1 1,1 0-1,-1 0 1,1-1-1,0 1 0,-1-1 1,1 1-1,0 0 1,0-1-3,0 0 0,0 0 0,0 0 1,-1 0-1,1 0 0,0 0 0,0 0 1,-1 0-1,1-1 0,0 1 0,0 0 0,-1 0 1,1-1-1,0 1 0,-1-1 0,1 1 1,0-1-1,-1 1 0,1-1 0,-1 1 0,1-1 1,-1 1-1,1-1 0,-1 1 0,1-2 1,2-2 18,0-1 1,0 1 0,-1 0-1,0-1 1,0 0 0,0 1-1,-1-1 1,1 0-1,-1 0 1,0 0 0,-1 0-1,1 0 1,-1-9 0,-1-9 117,-5-37 1,5 52-127,-16-69-683,13 63-1708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31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255 782 4912,'0'0'6881,"-11"-8"-6508,-35-24 27,44 31-376,1 0-1,0 1 0,-1-1 1,1 0-1,-1 1 1,1-1-1,-1 1 0,1 0 1,-1-1-1,0 1 0,1 0 1,-1 0-1,1 0 0,-1 0 1,0 0-1,1 0 1,-1 1-1,1-1 0,-1 0 1,1 1-1,-1-1 0,1 1 1,-1 0-1,1-1 1,-1 1-1,1 0 0,0 0 1,-3 2-1,-2 1 87,-6 3 75,1 1 0,-1 1-1,1 0 1,1 1 0,0-1-1,0 2 1,1 0 0,1 0 0,-1 0-1,-9 19 1,14-22-90,1-1-1,-1 1 1,1 0 0,0 0-1,1 0 1,0 0 0,0 0-1,1 0 1,0 0 0,1 1-1,-1-1 1,2 0 0,-1 1-1,1-1 1,0 0 0,1 1-1,0-1 1,5 15 0,-5-19-50,0 0-1,1 0 1,-1 0 0,1 0-1,-1-1 1,1 1 0,0-1-1,0 0 1,1 0 0,-1 0-1,1 0 1,-1 0 0,1-1 0,0 0-1,0 0 1,0 0 0,0 0-1,0 0 1,1-1 0,-1 0-1,0 0 1,1 0 0,-1 0-1,1-1 1,-1 0 0,1 0 0,4 0-1,10-2 69,-1-1 1,0 0-1,0-1 0,0-1 0,20-9 0,15-9 209,-1-2-1,-1-2 0,80-56 1,-131 83-322,6-4 75,0 0 1,0 0 0,0-1 0,0 0-1,-1 0 1,1 0 0,-1-1 0,-1 1-1,7-10 1,-11 15-68,0 0-1,0-1 1,0 1-1,0 0 1,0 0 0,0 0-1,1-1 1,-1 1 0,0 0-1,0 0 1,0-1-1,0 1 1,0 0 0,0 0-1,0-1 1,0 1-1,0 0 1,0 0 0,0-1-1,0 1 1,0 0-1,0 0 1,0 0 0,0-1-1,-1 1 1,1 0-1,0 0 1,0-1 0,0 1-1,0 0 1,0 0 0,0 0-1,-1-1 1,1 1-1,0 0 1,0 0 0,0 0-1,-1 0 1,1 0-1,0-1 1,0 1 0,0 0-1,-1 0 1,1 0-1,0 0 1,0 0 0,-1 0-1,1 0 1,0 0-1,0 0 1,-1 0 0,1 0-1,0 0 1,0 0 0,-1 0-1,1 0 1,0 0-1,0 0 1,0 0 0,-1 0-1,1 0 1,0 0-1,0 0 1,-1 1 0,1-1-1,0 0 1,-16 5 155,6 0-99,0 1-1,1 0 0,0 0 0,-10 10 1,16-14-55,0 1 1,1 0-1,0 0 0,-1-1 1,1 2-1,0-1 1,0 0-1,1 0 1,-1 1-1,1-1 1,0 0-1,0 1 1,0 0-1,0-1 1,0 1-1,1 0 1,-1 3-1,2-4-4,-1-1-1,1 1 1,-1-1 0,1 1 0,0-1-1,0 0 1,0 1 0,0-1 0,0 0-1,1 0 1,-1 0 0,1 0 0,-1 0-1,1 0 1,0 0 0,0 0 0,-1 0-1,1-1 1,1 1 0,-1-1 0,0 0-1,0 0 1,0 1 0,1-1 0,-1-1-1,1 1 1,3 1 0,-1-1 16,1 1 0,-1-1-1,1 0 1,-1 0 0,1-1 0,-1 0 0,1 0-1,-1 0 1,1 0 0,-1-1 0,11-3 0,-12 3-3,0-1 0,0 1 0,-1-1 0,1 0 1,-1 0-1,1-1 0,-1 1 0,0-1 0,0 0 1,0 0-1,0 0 0,-1 0 0,1 0 1,-1 0-1,0-1 0,0 1 0,0-1 0,0 0 1,-1 0-1,1 0 0,-1 1 0,0-1 0,0 0 1,0 0-1,-1-1 0,1 1 0,-1 0 0,0 0 1,-1 0-1,1 0 0,0 0 0,-1 0 0,0 0 1,0 0-1,0 0 0,-1 0 0,1 0 0,-1 1 1,0-1-1,0 1 0,0-1 0,-1 1 0,1 0 1,-1-1-1,0 1 0,0 1 0,0-1 0,-6-4 1,5 3 10,-2 1 0,1 0 0,0 0 1,-1 1-1,1-1 0,-10-2 0,12 5-18,0-1 0,0 0-1,0 1 1,0 0 0,0 0-1,0-1 1,0 2-1,0-1 1,0 0 0,0 1-1,0-1 1,0 1-1,0 0 1,-4 2 0,7-3-11,-1 0 0,1 0 1,0 0-1,0 1 0,0-1 0,0 0 1,0 0-1,0 0 0,0 1 1,0-1-1,-1 0 0,1 0 1,0 0-1,0 1 0,0-1 0,0 0 1,0 0-1,0 0 0,0 1 1,0-1-1,0 0 0,0 0 1,0 1-1,1-1 0,-1 0 1,0 0-1,0 0 0,0 1 0,0-1 1,0 0-1,0 0 0,0 0 1,0 0-1,1 1 0,-1-1 1,0 0-1,0 0 0,0 0 0,0 0 1,1 0-1,-1 1 0,0-1 1,0 0-1,0 0 0,1 0 1,-1 0-1,0 0 0,0 0 1,0 0-1,1 0 0,-1 0 0,0 0 1,0 0-1,0 0 0,1 0 1,-1 0-1,14 6 9,-7-4-9,1-1 0,-1 1 0,0-2 0,1 1 0,-1-1 0,1 0 0,-1-1 0,0 0 0,1 0 0,10-3 0,2-2 0,-1 0 0,31-15 0,-26 7 6,0 0 0,-1-2 0,-1 0-1,0-1 1,-1-2 0,28-30 0,-1-9 17,49-72 0,27-67 38,-107 165-40,-2-1 0,-1-1 0,-1 0-1,11-51 1,-23 81-14,0 0 1,-1 1-1,1-1 0,-1 0 0,0 0 1,0 0-1,0 0 0,-1 1 0,1-1 1,-2-4-1,2 7-5,-1 1 0,1-1 0,0 0 0,-1 1-1,1-1 1,0 0 0,-1 1 0,1-1 0,-1 1 0,1-1 0,-1 0 0,0 1 0,1-1-1,-1 1 1,1 0 0,-1-1 0,0 1 0,1 0 0,-1-1 0,0 1 0,-1-1 0,1 1-1,-1 0 0,0 0 0,0 0 1,1 0-1,-1 1 0,0-1 0,0 0 1,1 1-1,-1-1 0,0 1 0,1 0 0,-1-1 1,-2 3-1,-8 5 2,0 1 1,0 0-1,1 1 0,0 1 1,1 0-1,0 0 0,-15 24 1,6-7-11,1 1 0,1 0 0,2 1 0,-23 63 1,25-50-14,1 0 1,2 1-1,-5 57 1,13-79 3,1 0 1,2 0 0,0 0 0,1 0-1,1 0 1,1-1 0,1 1 0,13 36-1,-17-55 16,0-1 0,0 1-1,1-1 1,-1 1 0,0-1 0,1 0-1,-1 0 1,1 0 0,0 1-1,0-2 1,0 1 0,0 0 0,0 0-1,0-1 1,1 1 0,-1-1 0,0 1-1,1-1 1,-1 0 0,1 0-1,-1 0 1,1 0 0,0-1 0,-1 1-1,1-1 1,0 0 0,0 0 0,-1 1-1,1-2 1,0 1 0,0 0-1,-1 0 1,1-1 0,0 0 0,3-1-1,5-2 0,0 0 1,0 0-1,-1-1 0,0-1 0,0 0 0,18-13 0,-9 2 9,0-1 0,-1-1-1,0-1 1,-2 0 0,26-41 0,55-120 60,-88 163-64,22-47 56,-3-2 1,-2-1-1,19-87 0,-43 152-57,-1 0 0,-1-1 1,1 1-1,0 0 0,-1 0 0,0 0 0,1-1 0,-1 1 0,-1 0 0,1 0 0,0-1 0,-1 1 0,1 0 0,-1 0 1,-2-4-1,3 6-5,-1 1 1,0 0 0,0-1 0,0 1-1,0 0 1,1 0 0,-1-1 0,0 1 0,0 0-1,0 0 1,0 0 0,0 0 0,0 0-1,0 0 1,1 0 0,-1 0 0,0 1-1,0-1 1,0 0 0,0 0 0,0 1 0,1-1-1,-1 1 1,0-1 0,0 1 0,1-1-1,-1 1 1,0-1 0,-1 2 0,-22 18-49,10-3 25,-1-1 0,2 2 0,0-1 0,2 2 0,0 0 1,1 0-1,0 1 0,-10 35 0,17-45 22,-79 274-81,73-241 106,1 0-1,3 1 0,1 0 1,3 74-1,2-104 18,0-1 1,1 0-1,1 0 0,5 20 1,-7-31-23,0 1 1,0-1 0,0 1-1,0-1 1,1 1 0,-1-1-1,1 1 1,0-1 0,-1 0-1,1 0 1,0 0 0,0 0 0,0 0-1,0-1 1,1 1 0,-1 0-1,0-1 1,1 0 0,-1 1-1,1-1 1,-1 0 0,1 0-1,0-1 1,-1 1 0,1-1 0,0 1-1,5-1 1,0 0 25,1-1 1,-1 0-1,1 0 1,-1-1-1,0 0 1,0 0-1,0-1 1,0 0-1,0-1 1,0 0-1,-1 0 1,1 0-1,7-8 1,6-6 105,-1 0 1,32-39 0,-2 2 165,-50 55-314,0 0 0,0 0 0,0 0 0,0 0 0,0 0 0,0 0 0,0 0 0,0 0 0,0 0 0,0 0 0,0 0 0,0-1 0,1 1 0,-1 0 0,0 0 0,0 0 0,0 0 0,0 0 0,0 0 0,0 0 0,0 0 0,0 0 0,0 0 0,0 0 0,0 0 0,0 0 0,1 0 0,-1 0 0,0 0 0,0 0 0,0 0 0,0 0 0,0 0 0,0 0 0,0 0 0,0 0 0,0 0 0,0 0 0,0 0 0,1 0 0,-1 0 0,0 1 0,0-1 0,0 0 0,0 0 0,0 0 0,0 0 0,0 0 0,0 0 0,0 0 0,0 0 0,0 0 0,0 0 0,0 0 0,0 0 0,0 0 0,0 0 0,0 1 0,0-1 0,0 0 0,0 0 0,0 0 0,0 0 0,0 0 0,0 0 0,0 11 41,-4 19 0,3-23-30,0 2-7,0-1 0,0 1 0,1-1 0,0 1 0,1 0 0,0-1 1,0 1-1,1-1 0,0 1 0,1-1 0,0 0 0,0 0 1,0 0-1,6 8 0,-8-15-3,1 1 0,-1-1 0,1 1-1,0-1 1,-1 0 0,1 0 0,0 0 0,0 0 0,0 0 0,0 0 0,0 0-1,0 0 1,0-1 0,0 1 0,0-1 0,1 0 0,-1 0 0,0 0 0,0 0 0,3 0-1,3 0 15,1-1-1,-1-1 0,14-3 0,-5 0 14,-1-1 0,0-1 1,-1 0-1,0-1 0,0-1 0,-1 0 0,0-1 1,0-1-1,12-13 0,4-5 138,-2-2-1,37-54 1,-51 61-42,-13 20-98,1 1 1,-1-1-1,1 1 1,0-1-1,0 1 1,1 0-1,-1 0 1,1 0-1,-1 0 0,1 1 1,0-1-1,0 1 1,5-4-1,-7 6-24,-1 0-1,0 0 1,0 0-1,1 0 1,-1 0-1,0 0 1,1 0-1,-1 0 1,0 0-1,0 0 1,1 0-1,-1 1 1,0-1-1,0 0 1,1 0 0,-1 0-1,0 0 1,0 1-1,0-1 1,1 0-1,-1 0 1,0 1-1,0-1 1,0 0-1,0 0 1,1 1-1,-1-1 1,0 0-1,0 0 1,0 1-1,0-1 1,0 0-1,0 1 1,0-1-1,0 0 1,0 0 0,0 1-1,0-1 1,0 0-1,0 1 1,0-1-1,0 0 1,0 1-1,-1 16 19,1-15-17,-4 30-14,-1 0-1,-2-1 1,-1 0-1,-2 0 1,-1-1-1,-24 47 1,30-64 9,-15 24-8,19-36 12,1 0-1,-1 0 1,0 0-1,0 0 1,1 0-1,-1 0 1,0 0-1,0 0 1,0 0-1,0-1 1,0 1-1,-1 0 1,1-1 0,0 1-1,0-1 1,0 1-1,0-1 1,-1 1-1,1-1 1,0 0-1,-1 0 1,1 0-1,0 1 1,0-1-1,-2-1 1,1 0 0,0 1 1,0-2 0,0 1-1,1 0 1,-1 0 0,0-1-1,1 1 1,-1-1-1,1 1 1,-1-1 0,1 0-1,0 1 1,-1-1 0,1 0-1,-1-3 1,-13-15 51,9 9-18,6 11-38,0-1 1,0 1 0,0 0 0,0-1 0,0 1-1,0-1 1,-1 1 0,1 0 0,0-1-1,0 1 1,0-1 0,-1 1 0,1 0 0,0-1-1,0 1 1,-1 0 0,1 0 0,0-1 0,-1 1-1,1 0 1,0-1 0,-1 1 0,1 0 0,0 0-1,-1 0 1,1 0 0,-1-1 0,19 14-41,-13-8 35,2-1 2,-1 0 0,1-1 0,0 1 0,0-1 0,0-1-1,1 1 1,-1-1 0,1-1 0,-1 1 0,1-1 0,-1 0 0,1-1 0,0 0 0,-1 0-1,1-1 1,0 0 0,-1 0 0,9-3 0,-3 0 6,0-1 0,0 0-1,0-1 1,-1-1 0,0 0 0,0-1 0,0 0 0,-1 0-1,10-11 1,11-10 30,-13 13 4,-1-1-1,0-1 0,-1 0 1,-1-1-1,15-24 0,-28 38-27,1 0 0,-1 0 0,1 0 0,1 1 0,-1 0 0,6-5 0,-22 59-85,8-37 49,2-1 0,-1 1-1,2-1 1,-1 27 0,1-37 29,1 0-1,0 0 0,1 0 1,-1 1-1,0-1 0,0 0 1,1 0-1,0 0 0,-1 0 1,1 0-1,0 0 0,0 0 1,0 0-1,0 0 0,0 0 1,0-1-1,1 1 0,-1 0 1,1-1-1,-1 1 1,1-1-1,-1 1 0,1-1 1,0 0-1,0 0 0,0 0 1,0 0-1,-1 0 0,1 0 1,1 0-1,-1-1 0,0 1 1,0-1-1,0 1 0,0-1 1,0 0-1,0 0 0,1 0 1,1 0-1,8-3 14,-1 1 0,1-1 0,-1-1-1,0 0 1,-1 0 0,1-1 0,-1-1 0,11-7 0,22-10 33,15-8 85,-52 29-110,-8 4-6,-7 10-9,6-7-4,0 0 0,0 1-1,1-1 1,0 1-1,0-1 1,0 1-1,-1 10 1,3-14-3,0 0 0,0 0 0,1 1 0,-1-1 0,0 0 0,1 0 1,0 0-1,-1 1 0,1-1 0,0 0 0,0 0 0,0 0 0,0 0 0,1 0 0,-1-1 0,0 1 0,1 0 1,0-1-1,-1 1 0,1 0 0,0-1 0,0 0 0,3 2 0,-3-1 0,0-1 0,0 0 0,1 0 0,-1 0 0,0 0 0,1 0 0,-1-1 0,1 1 0,-1-1 0,1 1 0,-1-1 0,1 0 0,-1 0 0,1 0 0,-1 0 0,1-1 0,-1 1 0,1-1 0,-1 1 0,0-1 0,1 0 0,-1 0 0,0 0 0,1 0 0,-1-1 0,0 1 0,0 0 0,0-1 0,0 0 0,0 1 0,2-4 0,-1 2 0,0 0 0,0-1 0,0 0 0,-1 1 0,1-1 0,-1 0 0,0 0 0,0-1 0,0 1 0,0 0 0,-1-1 0,0 1 0,0 0 0,0-1 0,0 0 0,-1-5 0,-1-4 32,0-1 0,-2 1 0,1 0 0,-8-21 0,9 34-29,1 0 0,-1 1 0,1-1-1,-1 0 1,0 0 0,1 0 0,-1 0 0,0 1 0,0-1-1,0 0 1,1 1 0,-1-1 0,0 1 0,0-1 0,0 1-1,0-1 1,0 1 0,0-1 0,0 1 0,0 0 0,0 0-1,0-1 1,0 1 0,0 0 0,-1 0 0,1 0 0,-2 1-1,-1 1-40,21 1 5,20-4 22,-5 1-1,0 0 0,33 6 0,-59-5 4,-1 0-1,0 0 0,1 1 0,-1-1 0,0 1 0,0 0 0,0 1 0,0-1 0,7 5 0,-10-5 2,0 0 1,0 0-1,0 0 0,0 1 1,0-1-1,-1 0 0,1 0 0,-1 1 1,1-1-1,-1 1 0,0 0 0,0-1 1,0 1-1,-1 0 0,1 0 0,0-1 1,-1 1-1,0 0 0,0 5 0,0-4-3,3 16 28,-3-19-17,1-1 1,0 0-1,-1 0 1,1 0 0,-1 0-1,1 0 1,0 0-1,-1 0 1,1 0-1,0 0 1,-1 0 0,1 0-1,0 0 1,-1 0-1,1 0 1,-1-1-1,1 1 1,0 0 0,-1 0-1,1-1 1,-1 1-1,1 0 1,-1-1-1,1 1 1,-1-1 0,1 1-1,-1-1 1,1 1-1,-1-1 1,1 0-1,19-17 17,20-16 4,-37 32-21,-1 0-1,1 0 1,0 1 0,0-1-1,0 1 1,1-1-1,-1 1 1,0 0-1,0 0 1,1 0 0,5 0-1,-7 2 0,0-1-1,0 1 1,0-1 0,0 1-1,0 0 1,0 0 0,-1 0-1,1 0 1,0 0 0,0 1-1,-1-1 1,1 0 0,0 1-1,-1-1 1,3 4 0,20 27-63,-23-30 58,0 0-3,1 1 0,-1-1 0,0 1 0,0 0 0,0-1 0,0 1 0,0 0 1,-1 0-1,1 0 0,-1-1 0,0 1 0,0 0 0,0 0 0,0 0 0,0 0 0,-1 0 0,1 0 0,-1-1 0,0 1 1,-1 4-1,1-5-415,0 0 1,0 0-1,-1 0 1,1 0-1,0 0 1,-1 0 0,1-1-1,-1 1 1,-2 2-1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31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15176,'0'0'1663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31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 9536,'0'0'1424,"102"-16"-1376,-43 10 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35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186 815 6928,'0'0'1298,"8"-11"-748,140-192 1794,-76 96-1140,59-121 0,-32 53 92,-52 89-127,-48 81-712,-7 7-243,-9 9-21,-2 8-87,1 1 0,1 0 0,1 2 1,-25 41-1,33-49-75,-194 361 533,17-26-129,31-77 84,150-262-383,6-6 4,0-5-126,-1 1 1,0 0-1,1-1 0,-1 1 0,1-1 1,-1 0-1,0 1 0,0-1 0,1 0 0,-1 0 1,0 0-1,1-1 0,24-21 141,33-36 0,-12 10-14,37-33 239,3 5 1,128-88-1,-179 142-178,-1-2 1,-1-2-1,36-35 0,-66 58-129,-3 2-46,0 1 0,-1 0 1,1 0-1,0 0 0,0 0 1,0 0-1,1 0 0,-1 0 1,0 0-1,0 1 1,0-1-1,1 0 0,-1 1 1,0-1-1,1 1 0,-1-1 1,0 1-1,3-1 0,-5-2 344,0 7-188,0 0-151,0-1 1,1 0 0,-2 0 0,1 1-1,0-1 1,-1 0 0,1 0 0,-1 0-1,-2 3 1,-6 12 49,-1 4-6,4-9-13,1 1 0,0 0-1,1 1 1,0-1 0,-3 16 0,8-27-48,-1 1 1,1-1-1,0 0 1,0 0-1,0 1 1,0-1-1,0 0 1,1 1-1,0-1 1,-1 0-1,1 0 1,0 0-1,1 0 1,-1 0-1,0 0 1,1 0-1,0 0 1,0 0-1,0-1 0,0 1 1,0-1-1,0 1 1,0-1-1,1 0 1,0 0-1,-1 0 1,1 0-1,0-1 1,4 3-1,0-1 8,0-1 0,1 0 0,-1 0 0,0-1 0,1 0 0,0 0 0,-1-1 0,1 0 0,-1 0 0,1-1-1,-1 0 1,1 0 0,-1-1 0,0 0 0,1 0 0,-1-1 0,13-6 0,-3 1 31,-1-1 0,1 0 1,-1-2-1,-1 0 0,0 0 0,15-16 0,-23 20-30,31-35 148,-36 39-154,0 1-1,0-1 0,0 1 0,-1-1 1,1 0-1,-1 0 0,0 0 0,0 0 0,0 0 1,0 0-1,0 0 0,-1-1 0,1 1 1,-1-5-1,0 7-12,0 1-1,-1-1 1,1 0 0,0 1 0,0-1 0,-1 1-1,1-1 1,0 0 0,-1 1 0,1-1-1,0 1 1,-1-1 0,1 1 0,-1-1 0,1 1-1,-1-1 1,1 1 0,-1 0 0,1-1-1,-1 1 1,0 0 0,1-1 0,-1 1 0,0 0-1,1 0 1,-1 0 0,1-1 0,-1 1-1,0 0 1,1 0 0,-1 0 0,0 0 0,1 0-1,-1 0 1,0 0 0,1 1 0,-1-1-1,0 0 1,1 0 0,-1 0 0,0 1 0,-28 10 45,11-1-32,1 1 0,-31 26 0,43-33-17,1-1 0,0 1 1,0 1-1,0-1 0,1 0 0,-1 1 0,1 0 1,0 0-1,1 0 0,-1 0 0,1 0 0,0 1 0,0-1 1,1 1-1,-2 8 0,3-12-4,0 0 0,0 0 0,0 0 0,0 0 0,1 0 0,-1 0 1,0 0-1,1 0 0,0 0 0,-1 0 0,1 0 0,0 0 0,0 0 0,0-1 0,0 1 0,0 0 0,1-1 1,1 3-1,-1-2 0,1 0 0,0 1 0,0-1 0,1 0 0,-1-1 0,0 1 0,1 0 0,-1-1 0,5 1 0,6 2-1,0-2-1,-1 0 1,1-1 0,18 0-1,0-2-5,1-2-1,-1-1 0,0-1 0,41-13 1,121-50-38,-66 26 112,-113 32 0,-13 7-10,-10 6-11,-25 12 17,1 1-1,1 2 1,1 1-1,0 2 1,2 1-1,0 1 1,-44 49-1,69-69-42,0 1-1,0-1 0,0 1 1,1 0-1,-4 7 0,6-10-12,0-1-1,0 1 1,0-1 0,-1 1-1,1-1 1,0 1-1,0-1 1,0 1-1,0 0 1,0-1 0,0 1-1,0-1 1,0 1-1,0-1 1,0 1-1,0 0 1,1-1 0,-1 1-1,0-1 1,0 1-1,1 0 1,0-1 1,-1 1 0,1-1 1,0 1-1,-1-1 0,1 1 0,0-1 1,0 0-1,-1 0 0,1 1 0,0-1 0,0 0 1,0 0-1,-1 0 0,1 0 0,0 0 1,0 0-1,0 0 0,0 0 0,1 0 1,2-1 7,1 0 1,-1 0 0,1 0-1,-1-1 1,0 0 0,1 1 0,-1-2-1,0 1 1,0 0 0,5-5-1,41-37 64,-27 23-39,90-70 255,-107 90-240,-8 10-14,-8 11 2,9-20-40,-89 143 72,28-49-49,0 1-10,-91 107 1,231-291 60,137-119 1,125-56-159,-318 247 71,-18 13 12,0 0-1,1 0 1,-1 1-1,1 0 1,0 0-1,0 0 1,8-3-1,-25 34-39,-29 31 32,28-42 8,1 1 0,0 1 0,2-1 0,-14 33 0,23-48 3,0-1 1,1 1-1,-1-1 0,1 1 0,-1 0 0,1-1 1,1 6-1,-1-8-2,0 0 0,0 1 0,0-1 0,0 1 0,0-1 0,0 0 0,0 1 0,0-1 1,0 0-1,0 1 0,1-1 0,-1 0 0,0 1 0,0-1 0,0 0 0,1 1 0,-1-1 0,0 0 0,0 0 0,1 1 0,-1-1 1,0 0-1,0 0 0,1 0 0,-1 1 0,0-1 0,1 0 0,-1 0 0,0 0 0,1 0 0,-1 0 0,1 0 0,-1 1 1,0-1-1,1 0 0,-1 0 0,0 0 0,1 0 0,-1 0 0,1-1 0,-1 1 0,0 0 0,1 0 0,-1 0 0,0 0 0,1 0 1,-1 0-1,0-1 0,1 1 0,-1 0 0,0 0 0,1 0 0,-1-1 0,22-13 36,0 0 1,-2-2-1,37-35 0,2-2 43,-41 36-53,-14 13-21,-1 0 0,1 1 0,0 0 0,0-1-1,0 1 1,0 0 0,0 1 0,1-1 0,7-2 0,-11 5-8,-1 0 1,1 0 0,-1 0-1,1 0 1,-1 0 0,1 0-1,-1 0 1,0 0-1,1 0 1,-1 0 0,1 0-1,-1 0 1,1 1 0,-1-1-1,0 0 1,1 0-1,-1 1 1,0-1 0,1 0-1,-1 0 1,0 1-1,1-1 1,-1 0 0,0 1-1,1-1 1,-1 1 0,0-1-1,0 0 1,0 1-1,1-1 1,-1 1 0,0-1-1,0 1 1,0-1 0,0 0-1,0 1 1,0-1-1,0 1 1,0 0 0,1 23-18,-1-18 9,1 9 1,-1-1 0,2 0 0,0 0 0,0 0 0,2 0 0,0 0 1,0 0-1,8 14 0,-11-26 8,0-1 0,0 1 1,0-1-1,1 0 0,-1 1 1,0-1-1,1 0 0,-1 0 0,1 0 1,-1 0-1,1 0 0,0-1 0,-1 1 1,1 0-1,0-1 0,0 1 1,0-1-1,-1 0 0,1 1 0,0-1 1,0 0-1,0 0 0,0 0 1,-1 0-1,1-1 0,0 1 0,0 0 1,0-1-1,2-1 0,8-1 9,-1-2 0,0 1 0,15-10-1,-18 10-7,25-15 64,43-30 0,-61 37-13,0 0 1,-1 0 0,0-2 0,21-26 0,-28 25 1,-7 15-52,0 0 1,0 0 0,0-1-1,0 1 1,0 0 0,0 0 0,-1 0-1,1 0 1,0-1 0,0 1 0,0 0-1,0 0 1,0 0 0,-1 0-1,1 0 1,0-1 0,0 1 0,0 0-1,-1 0 1,1 0 0,0 0 0,0 0-1,-1 0 1,1 0 0,0 0-1,0 0 1,0 0 0,-1 0 0,1 0-1,0 0 1,0 0 0,0 0 0,-1 0-1,1 0 1,0 0 0,-1 1 0,-27 11 50,16-5-47,0 0-1,1 1 1,0 1 0,1 0-1,0 0 1,0 1 0,1 1-1,0-1 1,1 1 0,0 1-1,1 0 1,0 0 0,-9 25-1,15-36-3,1 1 0,-1-1-1,0 1 1,1-1 0,0 1-1,-1 0 1,1-1-1,0 1 1,0 0 0,0-1-1,0 1 1,0-1-1,0 1 1,1 0 0,-1-1-1,1 1 1,-1 0-1,1-1 1,-1 1 0,1-1-1,0 1 1,0-1-1,-1 0 1,1 1 0,0-1-1,0 0 1,1 1 0,-1-1-1,0 0 1,0 0-1,1 0 1,-1 0 0,3 1-1,-1-1 5,1 1-1,-1-1 0,1 0 1,-1 0-1,1-1 0,0 1 0,0-1 1,-1 0-1,1 0 0,0 0 1,0 0-1,0-1 0,5-1 1,11-5 21,0 0 1,-1-1 0,1-1 0,-2-1-1,19-13 1,-18 11 19,0 1 0,1 0 0,1 2 0,22-8 0,-41 16-37,0 0-1,0 1 0,0-1 1,1 1-1,-1-1 0,0 1 1,1 0-1,-1 0 0,0 0 1,1 0-1,-1 0 0,4 1 1,-5 0-9,0 0 0,0-1 1,-1 1-1,1 0 1,0 0-1,-1 0 0,1-1 1,-1 1-1,1 0 1,-1 0-1,1 0 0,-1 0 1,0 0-1,1 0 1,-1 0-1,0 0 0,0 0 1,0 0-1,0 0 1,0 0-1,0 0 0,0 0 1,0 0-1,0 0 0,0 0 1,-1 0-1,1 0 1,0 0-1,-1 2 0,-4 16 6,-1 0-1,-1-1 0,-9 19 1,11-26 14,4-9-12,0-1 0,1 1 0,-1-1 0,1 1 0,0-1 0,-1 1 1,1 0-1,0-1 0,0 1 0,0 2 0,0-4-5,0 0 0,1 1-1,-1-1 1,0 0 0,0 0 0,0 1 0,0-1-1,0 0 1,1 0 0,-1 1 0,0-1 0,0 0 0,0 0-1,1 1 1,-1-1 0,0 0 0,0 0 0,1 0-1,-1 0 1,0 1 0,0-1 0,1 0 0,-1 0-1,0 0 1,0 0 0,1 0 0,-1 0 0,0 0 0,1 0-1,-1 0 1,0 0 0,1 0 0,-1 0 0,0 0-1,0 0 1,1 0 0,-1 0 0,0 0 0,1 0-1,-1 0 1,0 0 0,0-1 0,1 1 0,-1 0-1,0 0 1,0 0 0,1 0 0,-1-1 0,0 1 0,0 0-1,0 0 1,1-1 0,-1 1 0,0 0 0,0-1-1,41-34 169,8-6 44,-48 41-212,-1-1 1,1 1 0,-1-1-1,1 1 1,-1 0-1,1-1 1,-1 1 0,1 0-1,-1-1 1,1 1 0,-1 0-1,1-1 1,-1 1-1,1 0 1,0 0 0,-1 0-1,1 0 1,-1 0-1,1-1 1,0 1 0,-1 0-1,1 1 1,0-1 0,-4 15 49,1-5-55,-6 15 7,4-14-3,1-1 0,0 1 0,0 0 0,1-1 0,1 1 0,-1 21 0,2-31-2,0-1 0,0 1 0,0 0 0,1-1 0,-1 1 0,0-1 0,0 1 0,1-1 0,-1 1 0,0 0 0,1-1 0,-1 1 0,1-1 0,-1 1 0,1-1 0,-1 0 0,0 1 0,1-1 0,0 1 0,-1-1 0,1 0 0,-1 1 0,1-1 0,-1 0 0,1 0 0,0 0 0,-1 1 0,1-1 0,-1 0 0,1 0 0,0 0 0,-1 0 0,1 0 0,0 0 0,-1 0 0,1 0 0,0 0 0,-1 0 0,2-1 0,27-8 0,-27 8 0,38-16 8,-1-2-1,-1-2 1,39-28 0,-56 36-8,1 1 1,32-13-1,16-8 29,-69 33-27,-1-1 0,1 1-1,-1-1 1,1 1 0,-1 0-1,1-1 1,0 1 0,-1 0-1,1 0 1,-1-1 0,1 1-1,0 0 1,-1 0 0,1 0-1,-1-1 1,1 1 0,0 0-1,-1 0 1,1 0 0,0 0-1,-1 0 1,1 1 0,0-1-1,0 0 1,-5 13 22,-20 18-14,24-31-10,-13 16-9,-40 51-15,48-59 27,0 0-1,1 0 1,0 1-1,0-1 1,0 1-1,-3 17 0,6-25-2,1-1 0,0 1 0,-1 0-1,1 0 1,0 0 0,0-1 0,-1 1 0,1 0-1,0 0 1,0 0 0,0 0 0,0 0-1,0-1 1,1 1 0,-1 0 0,0 0-1,0 0 1,0 0 0,1 0 0,-1-1-1,0 1 1,1 0 0,-1 0 0,1-1-1,-1 1 1,1 0 0,-1-1 0,1 1 0,0 0-1,-1-1 1,1 1 0,0-1 0,-1 1-1,1-1 1,0 1 0,0-1 0,-1 0-1,1 1 1,0-1 0,0 0 0,0 0-1,0 1 1,-1-1 0,1 0 0,0 0-1,0 0 1,0 0 0,0 0 0,0 0-1,-1 0 1,1-1 0,0 1 0,0 0 0,1-1-1,7-1 0,0-1 0,0 0 0,16-8 0,-20 9 8,76-33-1,33-16 110,-112 50-106,1 0-1,-1 0 0,1 0 0,0 0 0,-1 0 0,1 0 0,0 1 1,0-1-1,-1 1 0,1 0 0,0-1 0,0 2 0,4-1 0,-7 0-8,0 1-1,1-1 0,-1 1 1,0-1-1,1 1 0,-1-1 0,0 1 1,0-1-1,1 1 0,-1-1 1,0 1-1,0-1 0,0 1 0,0-1 1,0 1-1,0-1 0,0 1 0,0-1 1,0 1-1,0-1 0,0 1 1,0-1-1,0 1 0,0-1 0,-1 2 1,-3 18-20,3-16 14,-1 4-10,1 0 0,0 0-1,1 0 1,-1 1 0,2-1-1,-1 0 1,3 13 0,-2-20 13,-1 1 0,1 0 1,-1 0-1,1-1 1,-1 1-1,1-1 0,0 1 1,0 0-1,0-1 1,0 1-1,0-1 0,0 0 1,0 1-1,0-1 0,1 0 1,-1 0-1,0 0 1,1 0-1,-1 0 0,1 0 1,-1 0-1,1 0 1,0-1-1,-1 1 0,1 0 1,0-1-1,-1 0 1,1 1-1,0-1 0,0 0 1,-1 0-1,1 0 1,0 0-1,0 0 0,-1 0 1,1-1-1,0 1 0,0 0 1,-1-1-1,1 0 1,0 1-1,1-2 0,9-3 12,-1-2-1,1 1 0,-1-2 0,0 1 0,-1-1 0,0-1 0,13-14 0,10-7 41,2-4-4,-26 24-1,1 0 1,20-16 0,-30 31-14,-7 9-36,-75 108-67,-123 141 0,150-195 41,13-15 7,-24 29-33,-88 85 0,154-166 57,-1 0 0,1 0 0,-1 0 0,0-1 0,0 1 0,1 0 0,-1-1 0,0 1 0,0 0 0,0-1 0,0 1 0,0-1 0,0 0-1,0 1 1,0-1 0,0 0 0,0 1 0,0-1 0,0 0 0,0 0 0,-1 0 0,1 0 0,1-1 0,-1 1 0,1-1 0,-1 0-1,1 1 1,-1-1 0,1 1 0,0-1 0,0 0 0,-1 1 0,1-1 0,0 0 0,0 1-1,0-1 1,-1 0 0,1 1 0,0-1 0,0 0 0,0 1 0,0-1 0,0 0-1,1-1 1,0-5 8,0 0-1,0 0 0,1 0 0,0 0 1,3-6-1,7-11 11,1 2 0,1-1 1,1 2-1,20-22 1,77-72 45,-75 84 18,3 2-1,0 1 1,2 2-1,0 2 1,74-30-1,-98 46-10,0 2 0,1 0-1,0 1 1,34-5 0,-52 10-78,1-1-1,-1 1 1,0 0 0,1 0 0,-1 0 0,0 0 0,1 0 0,-1 1 0,0-1-1,1 0 1,-1 1 0,0-1 0,1 0 0,-1 1 0,0 0 0,0-1-1,1 1 1,-1 0 0,0 0 0,0-1 0,0 1 0,0 0 0,0 0 0,0 0-1,0 0 1,-1 0 0,1 0 0,0 1 0,0-1 0,-1 0 0,1 0 0,-1 1-1,1-1 1,-1 0 0,1 2 0,-1 17-4122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7:36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6520,'0'0'5442,"14"7"-4798,-3-2-515,0 2 0,0-1 0,0 1-1,-1 1 1,0 0 0,-1 0 0,1 1 0,-2 0-1,11 14 1,8 15 431,-2 1-1,-1 1 1,34 82-1,-47-94-277,-2 0 1,-1 1-1,-1 0 0,-1 0 0,-2 1 1,-1 0-1,-1 37 0,-6-8 180,-2 0-1,-3-1 1,-3 0-1,-2-1 1,-2 0-1,-3-1 1,-28 56-1,-17 2 859,62-109-1120,1-8-1311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16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272 105 4720,'0'0'3446,"2"-10"-3059,14-59 782,-12 60-283,-4 8-739,1 0 0,-1 0 0,0 1 0,1-1 0,-1 0 0,0 0 0,0 0 0,1 0 0,-1 0 0,0 0 0,0 0 0,0 0 0,0 0 0,0 0 0,0 0 1,-1-1-1,-31 142 1199,-57 187 10,31-111-286,35-117-237,19-78-416,2-13-7,4-12 261,-1-7-194,-1 3-287,0-43 338,-1 50-521,1 0 0,0 1-1,0-1 1,0 0 0,-1 1 0,1-1 0,0 1 0,-1-1-1,1 0 1,0 1 0,-1-1 0,1 1 0,-1-1-1,1 1 1,-1-1 0,1 1 0,-1 0 0,0-1-1,1 1 1,-1-1 0,1 1 0,-1 0 0,0 0 0,1-1-1,-1 1 1,0 0 0,0 0 0,-25-4 40,18 3-30,-14 3-5,5 1-10,17-3-23,-4 0-61,11 0 63,0-2 10,0 0 0,0 0 1,-1 0-1,1-1 0,-1 0 0,7-4 1,18-8 6,-12 9 7,1 0 0,-1 1 0,1 1 0,0 1 0,0 0 0,0 2 0,36 1 0,-18 3 48,-42-9-98,1 0 0,-1 0-1,2 0 1,-5-13 0,1 2-2682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17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5520,'0'0'5358,"18"0"-4959,-16 0-385,44 0 368,49-8-1,-51 4 212,0 1 0,0 2-1,86 10 1,-129-9-530,0 0-1,1 0 1,-1 0 0,0 1 0,1-1-1,-1 1 1,0-1 0,0 1-1,1-1 1,-1 1 0,0 0 0,0-1-1,0 1 1,0 0 0,0 0 0,0 0-1,0 0 1,0 0 0,0 0 0,0 0-1,-1 0 1,1 0 0,0 0-1,-1 0 1,1 1 0,0 1 0,0 2 16,0-1 0,-1 1 0,0 0-1,1 0 1,-2-1 0,1 6 0,-1 4-1896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23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1051 6424,'0'0'2424,"3"-10"-2051,-2 5-350,9-34 600,1 0 0,33-73 0,-17 67 155,2 1 0,56-66-1,-71 92-507,9-11 266,-21 28-470,-1-1-1,1 1 1,-1 0 0,1 0 0,0 0-1,-1 0 1,1 0 0,0 0-1,0 0 1,0 1 0,0-1 0,-1 1-1,1-1 1,0 1 0,3-1 0,-3 1-37,-1 1 1,0-1-1,0 0 1,0 1 0,0-1-1,1 1 1,-1-1 0,0 1-1,0 0 1,0-1 0,0 1-1,0 0 1,0 0 0,-1 0-1,1 0 1,0 0 0,0 0-1,0 0 1,-1 0-1,1 0 1,-1 0 0,1 0-1,-1 0 1,1 0 0,-1 0-1,0 1 1,1-1 0,-1 0-1,0 0 1,0 3 0,2 38 234,-5-5-32,-3 0-1,-1-1 0,-1 0 0,-21 54 0,67-172 540,-11 25-624,-20 44-92,1 0 1,0 0 0,1 1 0,0 0-1,16-16 1,3-4 122,-26 29-148,0 1 0,1-1-1,0 1 1,-1-1 0,1 1 0,0 0 0,0 0 0,5-2 0,-8 4-27,1 0 0,-1 0 0,1 0 0,-1-1 0,1 1 0,-1 0 0,1 0-1,0 0 1,-1 0 0,1 0 0,-1 0 0,1 0 0,0 0 0,-1 0 0,1 0 0,-1 0 0,1 0 0,-1 0 0,1 1 0,0-1 0,-1 0 0,1 0 0,-1 1 0,1-1 0,-1 0 0,1 1 0,-1-1 0,0 0 0,1 1 0,-1-1 0,1 1 0,-1-1 0,0 1 0,1-1-1,-1 1 1,0-1 0,1 1 0,-1-1 0,0 1 0,0-1 0,0 1 0,0-1 0,1 1 0,-1-1 0,0 1 0,0 0 0,0-1 0,0 1 0,0-1 0,0 1 0,0 0 0,-1-1 0,1 1 0,0 0 0,-8 132 230,4-94 67,4-39-233,4-14 219,11-13-128,31-53 155,-40 71-258,1 0 0,0 1-1,0-1 1,1 1 0,0 0 0,10-7 0,-17 15-52,-1-1 0,1 1 0,-1-1-1,1 1 1,0 0 0,-1 0 0,1-1 0,0 1 0,-1 0 0,1 0 0,-1-1-1,1 1 1,0 0 0,-1 0 0,1 0 0,0 0 0,-1 0 0,1 0 0,0 0-1,0 0 1,-1 0 0,1 1 0,-1-1 0,1 0 0,0 0 0,-1 1-1,1-1 1,0 0 0,-1 1 0,1-1 0,-1 0 0,1 1 0,-1-1 0,1 1-1,-1-1 1,1 1 0,-1-1 0,1 1 0,-1-1 0,0 1 0,1 0 0,-1-1-1,0 1 1,0-1 0,1 2 0,9 34 8,-8-27-7,39 114-70,-39-115 60,0 0 0,0-1-1,1 0 1,0 1-1,1-1 1,-1 0 0,2 0-1,8 11 1,-13-17 6,1-1 0,0 0 0,0 1 0,-1-1 0,1 0 0,0 1 0,0-1 0,0 0 0,0 0 0,0 0 0,-1 1 0,1-1 0,0 0 0,0 0 0,0 0 0,0-1 0,0 1 0,0 0 0,-1 0 0,1 0 0,0-1 0,0 1 0,0 0 0,0-1 0,-1 1 0,1-1 0,0 1 0,0-1 0,-1 1 0,1-1 0,0 1 0,-1-1 0,1 0 0,-1 1 0,2-2 0,19-27 39,1-18-8,-15 30 10,0 1 0,18-26 0,-14 31 45,-11 11-83,0 0 0,0 0 0,0 0 1,1-1-1,-1 1 0,0 1 0,0-1 0,1 0 0,-1 0 0,0 0 0,0 0 0,0 0 0,1 0 0,-1 0 0,0 0 0,0 0 1,0 0-1,1 0 0,-1 0 0,0 1 0,0-1 0,0 0 0,0 0 0,0 0 0,1 0 0,-1 1 0,0-1 0,0 0 1,0 0-1,0 0 0,0 0 0,0 1 0,0-1 0,0 0 0,1 1 0,2 31 118,-2-24-137,0 46 34,-3 0 0,-11 72 0,-34 109 45,22-160-3,16-50-7,-8 29-1,17-53-49,0-1 0,0 1-1,0-1 1,0 1 0,0-1-1,0 0 1,0 1 0,0-1-1,0 1 1,0-1 0,0 0-1,0 1 1,0-1 0,0 1-1,-1-1 1,1 0 0,0 1-1,0-1 1,-1 0 0,1 1-1,0-1 1,0 0 0,-1 1-1,1-1 1,0 0-1,-1 0 1,1 1 0,0-1-1,-1 0 1,1 0 0,0 0-1,-1 1 1,1-1 0,0 0-1,-1 0 1,1 0 0,-1 0-1,1 0 1,-1 0 0,0-1 2,1 1 1,-1-1 0,1 0-1,0 0 1,-1 1-1,1-1 1,0 0 0,-1 0-1,1 0 1,0 0-1,0 0 1,0 0 0,0 1-1,0-1 1,0 0-1,0 0 1,0 0 0,0 0-1,0 0 1,1-1-1,29-223 285,-12 119-46,35-120 0,-48 210-202,0 1 1,2-1 0,0 1 0,1 1 0,0-1-1,1 2 1,1-1 0,0 1 0,22-22 0,-28 32-32,-1 0 1,0 1-1,1 0 0,-1 0 1,1 0-1,0 0 1,-1 0-1,1 1 1,0 0-1,0-1 1,0 1-1,7 0 1,-9 1-12,0 0 1,0 0 0,0 1 0,0-1 0,0 1 0,0 0 0,0-1 0,0 1 0,0 0 0,0 0 0,0 0 0,0 0 0,-1 0 0,1 1 0,0-1 0,-1 1-1,1-1 1,-1 1 0,1-1 0,-1 1 0,0 0 0,0 0 0,0-1 0,0 1 0,1 3 0,2 4-15,0 1 1,-1-1-1,0 1 0,-1-1 1,0 1-1,-1 0 1,0 0-1,0 0 0,-1 0 1,0 0-1,-1 0 1,-2 15-1,1-18 12,1 0 0,-1-1 1,0 1-1,0-1 0,-1 1 0,1-1 1,-2 0-1,1 0 0,-1 0 0,1 0 0,-2-1 1,1 1-1,-1-1 0,1 0 0,-1-1 1,-1 1-1,1-1 0,-12 7 0,9-8 22,0 0-1,0-1 1,0 0 0,-1-1-1,1 0 1,0 0-1,-1-1 1,-9 0-1,33-7 44,31-2-36,-28 7-25,-1-2-1,1 0 1,-1-1 0,0 0-1,0-2 1,0 0-1,23-13 1,-18 2-19,0 0 0,-1-1 0,0 0 0,-2-2-1,18-24 1,-27 31 13,-1 0 0,0-1 0,-1 0 0,-1 0 0,0-1 1,6-24-1,19-102-23,-25 107 25,-2 1 11,-1 0 0,-2 0 0,-3-49 0,-3 23 6,-14-65 0,17 124-16,1-1 1,0 1 0,0 0 0,0 0 0,-1-1 0,1 1-1,-1 0 1,1 0 0,-1-1 0,1 1 0,-1 0 0,0 0-1,0 0 1,1 0 0,-1 0 0,0 0 0,0 0 0,-2-1-1,2 2 2,1 0-1,0-1 0,-1 1 1,1 0-1,0 0 0,-1 0 1,1 0-1,-1 0 0,1 0 0,0 0 1,-1 1-1,1-1 0,0 0 1,-1 0-1,1 0 0,0 0 1,-1 0-1,1 1 0,0-1 1,-1 0-1,1 0 0,0 0 1,-1 1-1,1-1 0,-9 16-20,-3 19 3,3 0 1,0 1 0,3 0 0,1 1 0,-1 58-1,2 122-156,4-153 96,-1-40 33,1 0 1,1 0 0,4 25-1,1-15 27,-2-5 23,9 30-1,-11-51-2,1-1 0,0 0 1,0 0-1,0 0 0,1 0 0,-1-1 0,2 0 0,-1 1 0,7 6 1,-10-12-3,1 1 0,-1-1 1,1 0-1,0 0 0,-1 0 1,1 0-1,0 0 0,-1 0 1,1 0-1,0 0 0,0-1 1,0 1-1,0-1 0,0 0 1,0 1-1,0-1 0,0 0 1,0 0-1,0 0 0,2-1 1,0 1 5,1-2 0,-1 1 1,-1 0-1,1-1 1,0 0-1,0 0 0,0 0 1,-1 0-1,5-4 1,-1 0 5,0 1 0,-1-2 0,0 1 1,0-1-1,0 0 0,-1 0 0,0-1 1,7-13-1,42-144 295,-46 125-159,-9 49-154,0 0 0,1 0 0,0-1-1,1 15 1,1 5-9,-4 15 0,1-27 7,1-1 0,0 1 1,1 0-1,4 26 0,-2-32 6,-2-3 0,1-1 0,0 1 0,0-1-1,3 7 1,-4-12 1,-1 1 1,1-1-1,0 1 1,0-1-1,0 1 1,1-1-1,-1 0 1,0 0-1,0 1 1,1-1-1,-1 0 1,1 0-1,-1 0 1,1 0-1,-1-1 1,1 1-1,0 0 1,-1-1-1,1 1 0,2 0 1,-1-1 4,-1 0 0,0-1 0,1 1 0,-1-1 0,1 1 0,-1-1 0,0 0-1,1 1 1,-1-1 0,0 0 0,0-1 0,3 0 0,24-18-6,-20 11 21,0-1 0,-1 0 0,0 0 0,-1 0 0,0-1 0,0 0 1,-1 0-1,6-17 0,-11 26-12,0-1 0,0 1 0,0-1-1,1 1 1,-1 0 0,1-1 0,-1 1 0,1 0 0,0 0 0,0 0-1,0 0 1,0 1 0,0-1 0,0 0 0,1 1 0,-1 0 0,0-1 0,1 1-1,4-1 1,19 0 2,-21 1-9,1 1 1,0 0 0,0 0 0,0 0-1,11 2 1,4-4-2,-3-1 0,-23 0 1,4 3-1,1-1-1,-1 0 1,0 1 0,0-1 0,0 1 0,0-1 0,0 1-1,1 0 1,-1-1 0,0 1 0,0 0 0,0 0 0,0 0-1,0-1 1,0 1 0,0 0 0,0 0 0,0 0 0,0 1-1,0-1 1,0 0 0,0 0 0,0 0 0,0 1 0,0-1-1,-1 1 1,-6 5-4,-1 0 0,1 1 1,0 0-1,0 0 0,1 1 0,0 0 0,1 1 0,-1-1 0,2 1 0,-1 0 0,1 1 0,1-1 0,0 1 1,-6 19-1,9-23 1,1 1-1,0-1 1,0 1 0,0-1 0,1 1 0,0-1 0,0 1 0,1-1 0,-1 0 0,1 0 0,1 0 0,3 7 0,-3-5-1,2-1 0,-1 1 1,1-1-1,0 0 0,0 0 0,1 0 1,0 0-1,8 6 0,-11-12 4,-1 1 0,1 0 0,-1-1 0,1 1 0,0-1 0,-1 0 0,1 0 0,0 0 0,0 0 0,0 0 0,0-1 0,0 1 0,0-1 0,0 0 0,0 0 0,3 0 0,-1-1 0,0 0 0,0 0 0,0-1 0,0 0 0,-1 1 0,1-2 0,0 1 0,7-5 0,-1-2 0,1 0 0,-1-1 0,-1 0 0,0-1 0,14-18 0,-4 2 32,30-53 0,-47 72-20,-3 8-11,0-1 0,0 0 0,0 0-1,1 1 1,-1-1 0,0 0-1,0 0 1,1 1 0,-1-1-1,0 0 1,1 1 0,-1-1 0,1 1-1,-1-1 1,1 0 0,-1 1-1,1-1 1,-1 1 0,1-1 0,0 1-1,-1 0 1,1-1 0,0 1-1,-1 0 1,1-1 0,0 1-1,0 0 1,-1 0 0,2-1 0,-1 4 1,-1-1 0,0 1 1,0-1-1,0 0 1,0 1-1,0-1 0,-1 1 1,1-1-1,-1 0 1,-1 3-1,2-3 1,-10 42 0,7-35-3,1 1 1,-1 0 0,2 0-1,-1 0 1,1 0 0,1 0-1,0 0 1,0 0 0,4 19-1,-4-29 2,0 1-1,0 0 0,0 0 1,0-1-1,0 1 1,0 0-1,1-1 0,-1 1 1,0 0-1,0-1 1,1 1-1,-1 0 0,0-1 1,1 1-1,-1 0 1,1-1-1,-1 1 0,0-1 1,1 1-1,0-1 1,-1 1-1,1-1 0,-1 0 1,1 1-1,-1-1 1,1 1-1,0-1 0,-1 0 1,1 0-1,0 1 1,-1-1-1,1 0 0,0 0 1,1 0-1,0-1 6,1 0 1,-1 0-1,1 0 0,-1-1 0,0 1 1,0-1-1,0 1 0,3-3 0,-1 0-3,11-9-2,-1 0 0,0-1 1,-1-1-1,0-1 0,13-21 1,46-91 8,-39 64-10,-20 37 7,-1 1 0,-1-2 0,-1 0 1,7-38-1,-7 14 15,6-80 0,-15 121-18,0-14 6,-1-37 0,0 56-2,-1-1-1,0 1 1,0-1-1,-1 1 0,0-1 1,0 1-1,0 0 1,-1 0-1,0 0 1,-6-10-1,9 16-7,-1-1 0,1 1 0,-1-1 1,1 1-1,0-1 0,-1 1 0,1-1 0,-1 1 1,1-1-1,-1 1 0,1 0 0,-1-1 0,1 1 1,-1 0-1,0 0 0,1-1 0,-1 1 0,1 0 1,-1 0-1,0 0 0,1 0 0,-1 0 0,0 0 0,1 0 1,-1 0-1,1 0 0,-1 0 0,0 0 0,1 0 1,-1 0-1,0 0 0,1 1 0,-1-1 0,1 0 1,-1 1-1,1-1 0,-1 0 0,1 1 0,-1-1 0,1 0 1,-1 1-1,1-1 0,-1 1 0,1-1 0,-1 1 1,1-1-1,0 1 0,-1-1 0,1 1 0,0-1 1,0 1-1,-1 1 0,-15 33-39,6 1 13,2 0 0,1 1 0,-4 58-1,5-32-23,5-45 30,1 0-1,1 0 1,1 1 0,0-1 0,6 19 0,5 45-58,-10-61 69,1 0 0,0 0 0,2 0 1,15 36-1,-8-24-51,-12-30 55,0 1 0,1-1 0,0 0 0,0 1 0,0-1 0,0 0 0,0 0 0,1 0 0,-1 0 0,1-1 0,0 1 0,0-1 0,0 0 0,0 1-1,0-1 1,1-1 0,-1 1 0,0 0 0,1-1 0,0 0 0,-1 0 0,1 0 0,4 1 0,-3-3 6,0 0 0,1 0 0,-1-1 0,0 1 0,0-1 0,0 0 0,0 0 0,0-1 0,4-3 0,5-3 15,-1-1-1,-1 0 1,0-1 0,-1 0 0,0-1 0,14-20-1,2-3 37,-2-2 0,-1 0 0,-2-2 1,18-44-1,-29 58-47,-2-1 1,-1 0-1,-1 0 0,-2-1 1,0 0-1,1-31 1,-6 18 11,-1 0 1,-2 0-1,-11-49 0,6 67 2,8 22-16,0-1 0,-1 0 0,1 1 0,0-1 0,-1 1 0,1-1 0,-1 1 0,1-1 0,-1 1 0,1-1 0,-1 1 1,1-1-1,-1 1 0,1 0 0,-1-1 0,0 1 0,1 0 0,-1 0 0,1-1 0,-1 1 0,0 0 0,1 0 0,-1 0 0,0 0 0,0 0 0,1 0 0,-1 0 0,0 0 0,1 0 0,-1 0 1,-1 0-1,0 3 0,0 0 1,0 1 0,0-1 0,0 0 0,0 1 0,1-1 0,-2 5 0,-3 5-2,-6 9-19,1 1-1,1 0 0,-13 46 1,13-30-2,-11 63-56,8-34 26,8-46 34,1 1 0,-2 27 0,1 16 6,2-40-5,1 0-1,2 1 1,2 29 0,-1-50 11,11 64-86,-11-63 71,1 1 0,1-1 0,0 1 0,0-1 0,0 0 0,7 11 0,-8-17 15,-1 1 1,0-1 0,0 1 0,0-1 0,1 0 0,-1 1 0,0-1 0,1 0-1,-1 0 1,1 0 0,0 0 0,-1 0 0,1-1 0,0 1 0,0 0-1,-1-1 1,1 1 0,0-1 0,3 1 0,-2-1 4,0-1-1,0 1 1,0 0 0,0-1 0,0 0 0,0 0-1,0 0 1,0 0 0,0 0 0,4-3-1,5-3 14,-1-1-1,-1-1 0,1 1 0,9-12 0,-18 18-14,8-9 5,-1-1 1,0 0-1,14-25 1,7-11-3,15-6 74,-41 49-70,1 0-1,-1 1 0,1 0 0,0 0 0,1 0 0,-1 0 1,0 1-1,11-4 0,-16 7-4,0 0-1,1 0 1,-1 0 0,1 0 0,-1 0 0,0 1-1,1-1 1,-1 0 0,0 0 0,1 0-1,-1 1 1,0-1 0,1 0 0,-1 1-1,0-1 1,0 0 0,1 1 0,-1-1 0,0 0-1,0 1 1,1-1 0,-1 0 0,0 1-1,0-1 1,0 1 0,0-1 0,0 0-1,0 2 1,4 14 12,-6 9-2,-1-1 0,-1 1 0,-8 27 1,1-6 19,1-15-5,8-25-14,0-1 1,0 0 0,1 0 0,-1 1-1,0 8 1,2-14-10,0 0 0,0 1 0,0-1 0,0 1 0,0-1 0,-1 0 0,1 1 0,0-1 0,0 1 0,0-1-1,0 1 1,1-1 0,-1 0 0,0 1 0,0-1 0,0 1 0,0-1 0,0 0 0,0 1 0,1-1 0,-1 1 0,0-1 0,0 0 0,0 1-1,1-1 1,-1 0 0,0 1 0,1-1 0,-1 0 0,0 0 0,1 1 0,-1-1 0,1 0 0,10-10 83,11-29-18,-20 35-57,10-20 38,26-38 0,-32 54-26,0 1 0,0 0 0,0 0 1,1 1-1,0 0 0,0 0 1,1 1-1,15-9 0,-22 13-22,-1 1 0,1 0 0,0 0 0,-1 0 0,1 0 0,0 0 0,-1 0 0,1 0 0,0 1 0,-1-1 1,1 0-1,-1 0 0,1 0 0,0 1 0,-1-1 0,1 0 0,-1 1 0,1-1 0,-1 0 0,1 1 0,-1-1 0,1 1 0,-1-1 0,1 0 0,-1 1 0,1 0 0,-1-1 0,0 1 0,1-1 0,-1 1 0,0-1 0,0 1 0,0 0 0,1-1 0,-1 1 0,0-1 0,0 2 0,8 27 17,-5-13-16,-2-1 1,0 1-1,-1-1 1,-2 23-1,-14 64 4,11-74-6,0 3 0,-2 0 1,-1-1-1,-1 0 1,-1-1-1,-2 0 1,-21 37-1,20-42-2,6-11 0,0 0 0,-1-1 0,0 0 0,-1-1 0,0 0 0,-14 14 0,19-22 4,-1-1 0,1 1 0,-1-1 0,0 0 0,1 0 0,-7 1 0,4-1 19,6-2-17,1 0 0,-1 0 1,0 0-1,0 0 0,0 0 0,0-1 1,0 1-1,0 0 0,1-1 0,-1 1 0,0 0 1,0-1-1,0 1 0,1-1 0,-1 1 1,0-1-1,1 0 0,-1 1 0,0-1 1,1 1-1,-1-1 0,1 0 0,-1 0 1,0-1-1,-10-20 62,9 13-49,1 0 0,0-1-1,0 1 1,1-1 0,0 1 0,1-1 0,0 1 0,0 0 0,4-12-1,2-2 7,1 1 0,16-33 0,-19 47-23,0 0 0,1-1 0,0 2 0,0-1 0,1 1 0,-1 0 0,2 0 0,13-10 0,-2 4 2,0 1 0,35-16 0,-30 19-2,-20 9-3,-1-1 0,1 0 1,-1-1-1,1 1 0,-1 0 1,1-1-1,-1 0 0,0 0 1,0 0-1,0 0 0,0-1 1,0 1-1,3-5 0,-7 7-50,0-1-1,0 0 1,0 0-1,0 1 1,0-1-1,0 0 1,0 1-1,0-1 1,0 1-1,0 0 1,0-1-1,0 1 1,0 0-1,-3-1 1,-4-1-161,-13-6-3232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23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8640,'0'0'3106,"13"11"-2732,43 36 34,-49-42-297,0-1 1,0 1-1,0-1 1,1-1 0,0 1-1,11 2 1,5 3 313,-18-6-166,0 0 0,0-1-1,0 0 1,0-1 0,0 1-1,9 0 1,-14-2-51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23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10248,'0'0'2136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07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145 276 12056,'0'0'9213,"1"12"-9129,5 83 158,-2-43 59,-1-28-138,-2 1 0,-1 33 0,2-4 14,-1-43-128,0 1-1,-1-1 1,-1 14 0,-14 138 476,-6 9 51,17-141-496,1-7 10,-1 0 0,-1-1 0,-7 23 0,2-11 2,-7 39 0,2-3 40,10-48-49,1 0 1,1 0-1,0 40 0,0 4 45,1-39 1,2 50 1,5-47-67,1 10 33,-5-30-61,0 1 0,5 17 0,-4-17-16,0-1 1,1 18 0,-3 237 170,-1-239-145,-1 0 0,-7 37 0,-18 34-36,25-90-9,0-1 0,1 1 0,-2 13 0,1 2 0,-3 8 13,1-13 8,2 0-1,-1 21 0,3-38 81,20-7-10,-11 3-69,-1-1 0,0-1 0,0 0 0,0 0 0,-1 0 0,11-10 0,-11 8-20,1 1 0,0 0 0,0 0 0,1 1 0,10-5 0,49-9 125,44-27 20,-97 41-127,0 0 0,1 2 0,30-4 0,-31 6-8,-1-1 0,1 0 0,-1-1 0,0-1 0,17-7 0,-17 4-12,1 0 1,0 1 0,1 1 0,-1 0 0,1 1 0,24-2 0,103-13 63,-75 14-102,88-3 51,-135 6-7,0 0 0,38-10 0,-9 2 36,-23 5-1,190-35 295,-208 38-321,0 1-1,0 0 0,1 0 1,-1 1-1,1 0 1,-1 1-1,0 0 0,1 0 1,8 3-1,42 11 49,-36-8-91,1-2 1,29 4-1,-40-8 22,-5-1 4,0 1 0,0 0 0,-1 1 0,15 3 0,-6 0 2,1-1 0,25 1 0,12 3 3,-9-2 103,-43-5-102,0-1-1,0 1 0,0-1 1,0 0-1,1 0 0,-1 0 0,5-1 1,-5 1-4,0-1 0,0 1 0,0 0 0,1 0 0,-1 0 0,0 1 0,0-1 0,5 2 0,1 0 6,-1 0 1,1-1-1,0 0 0,0-1 1,-1 0-1,1 0 0,15-3 1,17 0 90,14 3-89,-45 4 22,-10-3-32,1 0 0,0 0 0,0-1 1,0 1-1,0 0 0,0-1 0,0 1 0,0-1 0,0 0 1,0 1-1,1-1 0,-1 0 0,0 1 0,0-1 0,0 0 1,2 0-1,-2 0 63,-2-1-56,0-1 0,0 1 0,0 0 0,0-1 0,0 1 0,0-1 0,0 1 0,1-1 0,-1 0 0,0-2 0,-11-46 13,2 0 0,-6-101 0,18 15 50,2 36-29,-6-55-3,4-161 51,13 187-172,-4 55 55,-10 68 30,4-28 13,-2 0-1,-1 0 1,-1-1-1,-7-55 1,-12-52-13,13 107 8,1-1 1,1-37-1,3 30-52,9-68 0,3 12 44,-11 89 0,0 1 0,-1 0 0,0-1 0,-1 1 0,-3-16 0,3 17 0,-2-7 0,-10-28 0,12 39 0,0-11-36,1 14 32,0 0 0,0 0 1,0 0-1,0 0 0,0 0 0,0 0 0,0 0 0,0 0 0,0 0 1,-1 0-1,1 1 0,0-1 0,-1 0 0,1 0 0,-1 0 0,1 0 1,-1 0-1,0-1 0,-26-34-31,24 33 35,2 2 0,0 0 0,0 0 0,0 0-1,0 0 1,0 0 0,0 0 0,0 0 0,1 0-1,-1 0 1,0-1 0,1 1 0,-1 0-1,1-1 1,-1 1 0,1 0 0,0-1 0,-1 1-1,1-3 1,0 3-21,-8-5-82,7 5 102,1 1 0,0-1 1,-1 1-1,1-1 0,-1 1 1,1-1-1,-1 1 0,1-1 0,-1 1 1,1 0-1,-1-1 0,1 1 1,-1 0-1,1-1 0,-1 1 0,0 0 1,1 0-1,-1 0 0,0-1 1,1 1-1,-2 0 0,-28 2 19,1 1-1,-1 1 1,1 2-1,0 1 1,-36 13-1,38-12-16,1-2-1,-1-1 0,-1-2 0,-29 1 0,-111-7-99,148 2 91,-47-2 72,-90 6 0,109 2-62,-1 0-34,-91-1-1,86-9 36,-22-1 35,40 5-58,-1 2-1,0 2 0,1 1 0,-54 14 0,-43 25-5,132-43 23,-26 8-10,0-2 0,0-1 0,-55 2 0,-39-1 78,101-4-114,14-2 36,-1 0 1,0 1-1,1 0 0,-9 3 0,-24 4-56,29-7-153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24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9440,'0'0'3072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29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230 105 4912,'0'0'7224,"-12"6"-6866,-81 50 716,72-42-671,12-8-201,1-1-1,0 2 1,0-1-1,0 1 1,1 0-1,0 1 1,-12 15 0,19-22-184,-5 6 114,0 1 0,1-1 0,0 1 0,-5 16 0,8-22-93,1 0-1,-1 0 1,1 1-1,0-1 1,-1 0-1,1 0 1,1 0-1,-1 1 0,0-1 1,0 0-1,1 0 1,-1 0-1,1 0 1,0 1-1,-1-1 1,1 0-1,0 0 0,0 0 1,1-1-1,-1 1 1,0 0-1,1 0 1,-1-1-1,4 4 0,-2-3 0,0 1-1,0-1 0,0 0 0,1 0 0,-1 0 0,1-1 0,-1 1 0,1-1 0,-1 0 0,1 0 0,0 0 0,0 0 0,0-1 0,-1 0 0,1 1 0,0-1 0,0-1 0,0 1 0,0 0 0,-1-1 0,1 0 0,0 0 0,0 0 0,-1 0 0,1-1 1,5-3-1,-1 1 21,1-1 0,-2 0 0,1-1 0,-1 0 0,0 0 0,0 0 0,0-1 0,-1 0 0,0-1 0,6-8 0,7-15 271,-1 0-1,22-54 0,-37 78-257,0 0-1,-1 0 0,0 0 0,0 0 1,-1 0-1,0 0 0,0 0 1,-1-1-1,0-8 0,3 36 301,-1-11-363,-1 0-1,1 0 1,7 18-1,-3-13 5,1 0 0,1 0 0,0-1 0,1 0 0,0-1-1,1 0 1,1 0 0,17 15 0,-8-7 27,-15-15-11,0 0 0,0 0 0,0 0 0,1 0 0,10 6 0,-15-11-17,1 1-1,0 0 0,0 0 0,-1-1 1,1 1-1,0-1 0,0 0 1,0 0-1,0 1 0,-1-1 1,1 0-1,0-1 0,0 1 0,0 0 1,0 0-1,0-1 0,-1 1 1,1-1-1,0 0 0,0 1 1,-1-1-1,1 0 0,0 0 0,-1 0 1,1 0-1,2-2 0,2-3 14,0 0 0,-1-1 0,1 1 0,-1-1-1,0 0 1,-1 0 0,4-9 0,24-57 176,-30 68-183,8-23 152,8-43-1,-5 17 146,-4 37-173,-9 16-134,1 1 0,-1-1 0,0 1 0,0 0-1,0-1 1,1 1 0,-1-1 0,0 1 0,1-1-1,-1 1 1,0 0 0,1-1 0,-1 1 0,0 0 0,1-1-1,-1 1 1,1 0 0,-1 0 0,1-1 0,-1 1-1,1 0 1,-1 0 0,1 0 0,-1 0 0,1 0-1,-1 0 1,1-1 0,10 16 4,-1 0 1,0 0-1,-2 1 1,0 1-1,0-1 1,-2 1-1,0 0 1,-1 0-1,0 1 1,-2 0-1,0 0 1,-1 0-1,-1 0 1,0 0-1,-3 21 1,1-31-12,1 0 1,-2-1-1,1 1 0,-1 0 0,-4 8 1,6-14-1,-1 0 0,0 0 0,0 0 0,0-1 0,-1 1 0,1 0 0,0-1 0,0 1 0,-1-1 0,1 1-1,-1-1 1,0 0 0,1 0 0,-1 0 0,0 0 0,0 0 0,1 0 0,-1 0 0,0 0 0,0-1 0,0 1 0,0-1 0,0 1 0,0-1 0,0 0 0,-3 0 0,-2-1 26,1 0 0,0-1 0,0 0 0,1 0-1,-1-1 1,0 0 0,1 0 0,-1 0 0,1-1-1,0 1 1,0-1 0,1 0 0,-1-1 0,1 1-1,0-1 1,-5-6 0,9 10-15,-1 0 0,1 1 1,-1-1-1,1 0 0,0 1 0,-1-1 1,1 0-1,0 0 0,0 0 0,0 1 0,-1-1 1,1 0-1,0 0 0,0 0 0,0 0 1,0 1-1,0-1 0,1 0 0,-1 0 0,0 0 1,0 1-1,0-1 0,1 0 0,-1 0 1,1-1-1,0 2-4,0-1-1,0 0 1,0 0 0,0 1 0,0-1-1,0 1 1,1-1 0,-1 1 0,0-1 0,0 1-1,0 0 1,0-1 0,1 1 0,-1 0 0,2 0-1,7 0 1,1 1-1,-1 0 1,14 3-1,-15-3 24,45 11 8,-36-7 9,33 3 0,-44-7-42,-1-1-1,1 0 1,-1 0-1,1-1 1,-1 0-1,1 0 1,-1 0-1,0-1 1,7-3-1,-4 1-6,0 0 0,-1-1 0,1 0 0,-1-1 0,0 0 0,0 0 0,-1-1-1,0 1 1,0-2 0,-1 1 0,0-1 0,0 0 0,6-11 0,-4 6 28,-1-1 0,0 0-1,-1 0 1,-1-1 0,0 0 0,-1 0 0,4-24 0,8-1 168,-15 40-190,-1 0-1,1 0 1,0 0-1,-1 1 1,1-1-1,-1 0 0,1 0 1,-1 1-1,1-1 1,-1 1-1,1-1 1,-1 0-1,1 1 1,-1-1-1,1 1 1,-1-1-1,0 1 1,1-1-1,-1 1 0,0-1 1,0 1-1,1-1 1,-1 1-1,0 0 1,13 22 12,-4-2-22,-1 0-1,0 1 1,6 36-1,5 71-36,-18-118 40,2 13-5,-1 30-1,-2-45 8,0-1 0,-1 0 0,0 1-1,-1-1 1,1 1 0,-2-1 0,-3 9-1,6-16 4,-1 0 0,1 0-1,-1-1 1,1 1-1,-1 0 1,1 0 0,-1-1-1,0 1 1,1 0 0,-1-1-1,0 1 1,0-1 0,1 1-1,-1-1 1,0 1 0,0-1-1,0 1 1,0-1 0,0 0-1,1 1 1,-1-1-1,0 0 1,-2 0 0,0 0 2,0 0 1,0 0-1,0 0 1,1-1-1,-1 0 1,0 1-1,-5-3 1,-1-1 10,0 0 0,0-1 0,1 0 0,-9-6 0,5 2-1,-24-18 46,34 25-49,-1 0-1,1 0 1,0-1-1,0 1 1,0 0 0,0-1-1,0 1 1,0-1-1,1 0 1,-2-4 0,3 6-10,0 0 1,0 0-1,0-1 1,0 1-1,0 0 1,1 0 0,-1-1-1,0 1 1,1 0-1,-1 0 1,1 0 0,0 0-1,-1 0 1,1 0-1,0 0 1,-1 0-1,1 0 1,0 0 0,0 0-1,0 0 1,0 0-1,0 1 1,0-1-1,0 0 1,0 1 0,0-1-1,1 1 1,-1-1-1,1 0 1,37-12 33,-27 11-25,-1 0 0,1 1-1,0 0 1,20 2 0,-22 0-1,1 0-1,0-2 1,-1 1 0,1-1 0,0-1 0,11-2 0,-18 2-8,1 0 0,-1-1 1,1 1-1,-1-1 0,0 1 0,0-1 0,-1-1 1,1 1-1,0 0 0,-1-1 0,6-8 0,2-4 7,16-31 0,-8 10-5,9-28 108,-21 125-132,-6-50 18,5 76-43,-5-77 41,1 1 0,0-1 1,0 0-1,1 0 0,1 0 1,7 17-1,-10-25 6,-1 0 0,1 0 0,0 0 0,-1 0 0,1 0 0,0 0 0,-1-1 0,1 1 0,0 0 0,0 0-1,0 0 1,0-1 0,0 1 0,0-1 0,0 1 0,0 0 0,0-1 0,0 0 0,0 1 0,1-1 0,-1 0 0,0 1 0,0-1 0,0 0-1,0 0 1,1 0 0,-1 0 0,0 0 0,0 0 0,0-1 0,0 1 0,1 0 0,-1-1 0,0 1 0,0 0 0,0-1 0,2-1 0,0 0 3,1 0 0,-1-1 0,0 1 1,0-1-1,0 0 0,-1 0 1,1 0-1,-1 0 0,1 0 1,1-5-1,18-29 34,-12 21 4,-1 0-1,-1 0 0,0 0 1,-1-1-1,10-35 1,-17 48-22,1 1 1,0-1 0,0 0-1,0 1 1,0-1 0,0 1 0,1-1-1,0 1 1,-1 0 0,4-4 0,-5 7-21,0 0 1,0 0 0,0 1 0,0-1 0,0 0 0,0 0 0,0 0 0,0 0 0,0 0 0,0 0 0,0 0 0,0 0-1,0 0 1,0 1 0,0-1 0,0 0 0,0 0 0,0 0 0,0 0 0,0 0 0,0 0 0,0 0 0,0 0 0,0 1-1,0-1 1,0 0 0,0 0 0,0 0 0,0 0 0,1 0 0,-1 0 0,0 0 0,0 0 0,0 0 0,0 0 0,0 0 0,0 0-1,0 0 1,0 0 0,0 0 0,0 0 0,1 0 0,-1 0 0,0 0 0,0 0 0,0 0 0,0 0 0,0 0 0,0 0-1,0 0 1,0 0 0,1 0 0,-1 0 0,0 0 0,0 0 0,0 0 0,0 0 0,0 0 0,0 0 0,0 0 0,0 0-1,0 0 1,1 0 0,-1 0 0,0 0 0,0-1 0,-1 12 13,1-9-8,6 67 13,-1-24-13,-4-39-5,0 0-1,0 1 1,0-1-1,1 0 0,0 0 1,0 0-1,1 0 1,-1-1-1,1 1 1,1 0-1,4 6 1,-7-11 3,1 0 1,0 0-1,-1-1 1,1 1-1,-1 0 1,1 0 0,0-1-1,0 1 1,-1-1-1,1 0 1,0 1 0,0-1-1,0 0 1,0 0-1,-1 0 1,5-1-1,-2 1 2,0-1-1,0 0 1,0 0-1,0 0 1,0 0-1,6-4 1,5-5 20,-2-1 0,1-1 0,-1 0 1,-1-1-1,0 0 0,11-17 0,-11 15 1,6-10 12,9-10 93,-27 34-130,1 1-1,-1-1 1,0 1 0,1-1 0,-1 1-1,1-1 1,-1 1 0,1 0 0,-1-1-1,1 1 1,-1 0 0,1-1-1,-1 1 1,1 0 0,-1 0 0,1-1-1,0 1 1,-1 0 0,1 0 0,-1 0-1,1 0 1,0 0 0,-1 0 0,1 0-1,-1 0 1,1 0 0,0 0 0,-1 0-1,1 0 1,-1 0 0,1 1-1,-1-1 1,1 0 0,0 0 0,-1 1-1,1 0 1,1 0-1,-1 1 1,1 0-1,-1 0 0,0 0 0,0 0 0,0 0 1,0 0-1,0 0 0,0 0 0,0 4 0,2 7-2,-1 0 0,2 23-1,-12 78 8,17-133 120,-6 8-107,0 1 0,2 0 0,-1 0-1,1 0 1,0 0 0,10-12 0,-11 17-9,0 0 1,0 0-1,1 0 1,-1 0-1,1 1 1,0 0-1,0 0 1,0 1-1,1-1 1,-1 1-1,1 0 1,9-3-1,-14 6-8,0 0 0,-1 0 1,1 0-1,0 0 0,-1 0 0,1 0 0,0 0 0,-1 0 0,1 0 0,0 0 0,-1 0 0,1 0 1,0 1-1,-1-1 0,1 0 0,-1 1 0,1-1 0,0 0 0,-1 1 0,1-1 0,-1 1 1,1-1-1,-1 1 0,1-1 0,-1 1 0,0-1 0,1 1 0,-1-1 0,0 1 0,1-1 1,-1 1-1,0 0 0,0-1 0,1 1 0,-1 0 0,6 27 32,-6-26-33,2 9 4,-1 1 1,-1-1-1,0 1 1,0-1-1,-1 1 1,-1-1-1,0 1 0,0-1 1,-1 0-1,-8 19 1,7-21 48,5-14-8,2-8-31,1-7 1,1 1 1,1 0 0,0 0 0,1 1 0,1 0 0,21-34 0,-28 50-7,0 1-1,1-1 1,0 0-1,-1 1 1,1-1-1,0 1 1,0 0 0,-1-1-1,1 1 1,4-1-1,-6 1-10,1 1 1,-1 0-1,1 0 0,0-1 1,-1 1-1,1 0 0,-1 0 0,1 0 1,-1 0-1,1 0 0,0 0 1,-1 0-1,1 0 0,-1 0 1,1 0-1,0 0 0,-1 0 0,1 0 1,-1 1-1,1-1 0,-1 0 1,1 0-1,0 1 0,-1-1 0,1 0 1,-1 1-1,1-1 0,-1 0 1,0 1-1,1-1 0,-1 1 1,1-1-1,-1 1 0,0-1 0,1 1 1,-1-1-1,0 1 0,0-1 1,1 1-1,-1 0 0,2 3-17,2 10 119,-4 26-120,1-15-38,-1 0 1,-5 33 0,3-11 13,2-28 37,1-17-2,1-6-4,29-112 80,-30 107-60,0 1 1,1 0 0,0 1 0,1-1 0,-1 0 0,1 1 0,1-1 0,0 1 0,4-7 0,-7 13-9,-1 1 0,1 0 0,-1-1 0,0 1 0,1 0 0,-1 0 0,1 0 0,-1-1 0,1 1 0,-1 0 0,1 0 0,-1 0 0,1 0 0,-1 0 0,0 0 0,1 0 0,-1 0 0,1 0 0,-1 0 0,1 0 0,-1 0 0,1 0 0,-1 0 0,1 1 0,-1-1 0,1 0 0,-1 0 0,0 0 1,1 1-1,-1-1 0,1 0 0,-1 1 0,0-1 0,1 0 0,-1 1 0,0-1 0,1 0 0,-1 1 0,0-1 0,0 1 0,1-1 0,-1 0 0,0 1 0,0-1 0,0 1 0,0-1 0,0 1 0,0-1 0,1 1 0,-1-1 0,0 1 0,0-1 0,0 1 0,0-1 0,-1 1 0,1-1 0,0 0 0,0 2 0,-4-1 25,4-1-24,0 0-1,0 0 1,0 0-1,-1 0 1,1 0-1,0 0 1,0 0 0,0 0-1,0 0 1,0 0-1,0 0 1,-1 0-1,1 0 1,0 0-1,0 0 1,0 0 0,0 0-1,0 0 1,0 0-1,0 0 1,-1 0-1,1 0 1,0 0-1,0 0 1,0 0 0,0 1-1,0-1 1,0 0-1,0 0 1,0 0-1,-1 0 1,1 0-1,0 0 1,0 0 0,0 0-1,0 1 1,0-1-1,0 0 1,0 0-1,0 0 1,0 0-1,0 0 1,0 0-1,0 0 1,0 1 0,0-1-1,0 0 1,0 0-1,0 0 1,0 0-1,0 0 1,0 0-1,0 1 1,0-1 0,0 0-1,0 0 1,0 1-1,0-1 0,0 0 1,0 1-1,0-1 1,0 0-1,0 1 0,0-1 1,0 0-1,0 1 1,-1-1-1,1 0 1,0 1-1,0-1 0,0 0 1,0 0-1,-1 1 1,1-1-1,0 0 0,0 0 1,-1 1-1,1-1 1,0 0-1,0 0 0,-1 0 1,1 1-1,-1-1 3,1 0-1,-1 0 0,1 1 1,0-1-1,-1 0 0,1 0 0,0 1 1,0-1-1,-1 0 0,1 1 1,0-1-1,-1 0 0,1 1 1,0-1-1,0 1 0,0-1 0,0 0 1,-1 1-1,1-1 0,0 1 1,0-1-1,0 0 0,0 1 1,0-1-1,0 1 0,0 0 0,0 0-5,0 0-1,0 0 0,1-1 0,-1 1 0,0 0 0,0 0 1,1 0-1,-1 0 0,0 0 0,1-1 0,-1 1 0,1 0 1,-1 0-1,1 0 0,0-1 0,-1 1 0,1 0 0,0-1 1,-1 1-1,1-1 0,0 1 0,0-1 0,-1 1 0,2 0 0,-1-1 3,0 0 0,-1 1 0,1-1 0,0 0-1,-1 1 1,1-1 0,-1 1 0,1-1-1,-1 1 1,1-1 0,0 1 0,-1 0 0,0-1-1,1 1 1,-1 0 0,1-1 0,-1 1-1,0 0 1,0-1 0,1 1 0,-1 0 0,0 0-1,0 0 1,0 0-20,0 0 21,0 0-1,0 0 1,0 0 0,0 0-1,0 0 1,0 0-1,1 0 1,-1 0 0,0 0-1,0 0 1,1 0 0,-1 0-1,1 0 1,-1 0 0,2 2 0,3-2-1,0-1 1,0 1 0,0-1 0,0 0-1,0 0 1,0 0 0,0 0 0,-1-1-1,1 0 1,8-2 0,-6 0-3,0 0 1,0 0-1,0 0 1,0-1-1,-1 0 1,1-1-1,-1 1 0,0-1 1,6-7-1,-9 9 5,-1 1 0,0-1 0,1 0 0,-1 0 0,-1 0 0,1 0 0,0 0-1,-1-1 1,1 1 0,-1 0 0,0-1 0,0 1 0,-1-1 0,1 1 0,-1-1 0,1 0-1,-1 1 1,0-1 0,0 1 0,-1-1 0,-1-6 0,2 8 0,0 1 1,0 0-1,-1 0 0,1-1 1,0 1-1,-1 0 0,1 0 1,-1 0-1,1 0 1,-1 0-1,1-1 0,-1 1 1,0 0-1,0 0 0,0 1 1,1-1-1,-1 0 1,0 0-1,0 0 0,0 0 1,0 1-1,0-1 0,-1 1 1,1-1-1,-2 0 0,1 1 2,0 0 0,0 1-1,0-1 1,0 1-1,0-1 1,0 1-1,0 0 1,0 0-1,1 0 1,-1 0-1,0 0 1,1 0-1,-1 0 1,0 1-1,1-1 1,-2 3-1,-3 2-7,0 0 1,1 1-1,0 0 0,0 0 0,1 0 0,0 1 1,0 0-1,0-1 0,1 1 0,1 1 0,-1-1 1,1 0-1,1 0 0,-1 1 0,2-1 0,-1 1 1,1 0-1,0-1 0,1 1 0,0-1 0,0 1 1,1-1-1,0 0 0,0 1 0,1-1 0,6 13 0,-8-19 4,1 1 0,-1-1 0,1 1 0,0-1 0,0 0 0,-1 0 0,1 0 0,1 0 0,-1 0 0,0 0 0,0-1 0,1 1 0,-1-1 0,1 1 0,-1-1 0,1 0 0,-1 0 0,1 0 0,0-1 0,0 1 0,-1 0 0,1-1 0,0 0-1,0 0 1,0 0 0,0 0 0,-1 0 0,1 0 0,0-1 0,0 1 0,0-1 0,-1 0 0,1 0 0,0 0 0,-1 0 0,1-1 0,2-1 0,8-4 0,-1-2 0,0 1 0,-1-1 0,0-1 0,16-17 0,1-6 1,-2-1 0,25-41 0,-43 61 29,11-27 1,-4 8 72,-15 33-102,0 0 1,1 0 0,-1 0-1,0 0 1,0 0-1,0 0 1,1 0-1,-1 0 1,0 0 0,0 0-1,0 0 1,0 0-1,1 0 1,-1 0-1,0 0 1,0 0 0,0 0-1,1 0 1,-1 0-1,0 0 1,0 0-1,0 0 1,1 0 0,-1 1-1,0-1 1,0 0-1,0 0 1,0 0-1,1 0 1,-1 0 0,0 0-1,0 1 1,0-1-1,0 0 1,0 0-1,0 0 1,0 0 0,1 1-1,-1-1 1,0 0-1,0 1 1,6 9 20,1 19-12,7 48-1,-13-63-8,0 1 0,0 0 0,-2-1 0,0 1 0,-4 21 0,4-32-1,-1 1 0,0-1-1,0 1 1,0-1 0,0 0 0,-1 0-1,0 0 1,0 0 0,0-1-1,-3 4 1,5-6 2,0 0-1,1-1 0,-1 1 1,0 0-1,0 0 1,1-1-1,-1 1 1,0-1-1,0 1 1,0-1-1,0 1 0,0-1 1,0 1-1,0-1 1,0 0-1,0 0 1,0 1-1,0-1 1,0 0-1,0 0 0,0 0 1,0 0-1,0 0 1,0 0-1,0-1 1,0 1-1,0 0 1,0 0-1,0-1 0,0 1 1,1-1-1,-1 1 1,0-1-1,0 1 1,0-1-1,0 1 1,0-1-1,1 0 0,-1 1 1,0-1-1,1 0 1,-1 0-1,0 1 1,1-1-1,-1 0 1,1 0-1,-1 0 0,1 0 1,0 0-1,-1 0 1,1-2-1,-1 2 2,0-1 0,0 1 0,0-1 0,0 0 0,1 1 0,-1-1 0,1 0 0,-1 1 0,1-1 0,0 0 0,0 0 0,0 0 0,0 0 0,0 1-1,0-1 1,0 0 0,0 0 0,1 1 0,-1-1 0,1 0 0,-1 0 0,2-2 0,1 2 3,-1-1-1,1 1 1,0 0-1,-1 0 1,1 0-1,0 1 1,0-1 0,1 0-1,-1 1 1,0 0-1,5-1 1,10-3 1,0 1 0,0 1 0,1 1 0,-1 1 0,0 0 0,1 2 0,19 2 0,47-1 13,-81-2-3,0-1 0,0 1 0,0-1 1,0 0-1,0 0 0,0 0 0,0-1 1,-1 1-1,1-1 0,0 0 0,-1 0 0,1 0 1,-1-1-1,0 1 0,4-5 0,12-12-2712,-16 15 1692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32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1 4512,'0'0'6689,"-1"15"-6469,-31 164 663,-39 166 825,6-27 6,63-310-1640,-28 142 1685,29-138-1106,3-13-89,7-24 133,-4 11-665,60-166 822,-57 163-724,1 0 0,1 0-1,0 1 1,24-28 0,7-11 232,-40 54-342,1-1-1,-1 0 1,0 1-1,0-1 1,1 0 0,-1 1-1,1 0 1,-1-1-1,1 1 1,0 0-1,3-2 1,-4 3-10,-1-1 0,1 1 1,0 0-1,-1 0 0,1 0 0,0 0 0,-1 0 0,1 0 1,0 0-1,-1 0 0,1 0 0,0 0 0,-1 0 0,1 0 1,0 1-1,-1-1 0,1 0 0,0 0 0,-1 1 0,1-1 1,-1 0-1,1 1 0,-1-1 0,2 1 0,0 2 10,0 0 0,-1 0-1,1-1 1,0 1 0,-1 0 0,0 0-1,1 1 1,-1-1 0,0 0-1,-1 0 1,1 1 0,-1-1 0,1 5-1,2 58 96,-3-38-5,2 0-1,0-1 1,8 32 0,-10-58-102,1 0 0,-1 0 0,0 0 0,1 0 0,-1 0 1,0 0-1,1 0 0,-1-1 0,1 1 0,-1 0 0,1 0 1,0 0-1,-1-1 0,1 1 0,0 0 0,-1-1 0,1 1 1,0 0-1,0-1 0,0 1 0,0-1 0,-1 0 0,1 1 1,2 0-1,-1-1 7,0 0 0,0 0 0,0 0 0,0 0 0,0 0 0,0-1 0,0 1 0,0-1 0,0 1 0,0-1 0,3-1 0,2-1 13,-1-1 0,1 0-1,-1 0 1,0-1 0,10-8-1,96-104 188,-87 87-109,-1 0-1,25-41 1,-25 34 178,-24 37-279,0-1 0,0 1 0,0 0 0,0 0 0,0 0 0,0 0 0,0 0 0,0 0 0,1 0 0,-1 0 0,0-1 0,0 1 0,0 0-1,0 0 1,0 0 0,0 0 0,0 0 0,1 0 0,-1 0 0,0 0 0,0 0 0,0 0 0,0 0 0,0 0 0,0 0 0,1 0 0,-1 0 0,0 0 0,0 0 0,0 0 0,0 0 0,0 0-1,0 0 1,1 0 0,-1 0 0,0 0 0,0 0 0,0 0 0,0 0 0,0 0 0,0 1 0,0-1 0,0 0 0,1 0 0,-1 0 0,0 0 0,0 0 0,0 0 0,0 0 0,0 0-1,0 1 1,0-1 0,0 0 0,0 0 0,5 12 82,-1 17-47,-4 6-5,-1-19-22,1 0 1,1 0-1,4 22 0,-4-34-3,0 0-1,-1-1 1,2 1-1,-1-1 1,0 1-1,1-1 1,0 0-1,-1 1 1,1-1-1,1 0 1,-1 0-1,0 0 1,1-1-1,-1 1 1,1-1-1,0 1 1,0-1-1,0 0 1,0 0-1,4 2 1,-4-3-3,0 0-1,0-1 1,-1 1 0,1-1 0,0 1 0,0-1-1,0 0 1,0 0 0,0 0 0,0-1-1,-1 1 1,1-1 0,3 0 0,36-15 63,-35 13-58,27-14 65,0-2 0,-2-2 0,33-26 0,-48 35-47,-5 3-1,0-1 1,-1 0-1,0 0 1,0-1-1,-1-1 1,-1 0-1,12-19 1,-20 30 32,-5 6-20,-10 18-2,-16 29-20,24-41-7,0 0 0,1 0 0,0 1 0,0-1 0,2 1 1,-1 0-1,-2 23 0,6-34-9,0 1 0,0-1 0,0 0 0,0 1 0,0-1 0,0 0 0,0 0 0,0 1 0,1-1 0,-1 0 0,0 0 0,1 1 0,-1-1 0,1 0 0,0 0 0,-1 0 0,1 0 0,0 0 0,0 1 0,-1-2 0,1 1 0,0 0 0,0 0 0,0 0 0,0 0 0,0 0 0,1-1 0,-1 1 0,0-1 0,0 1 0,0-1 0,1 1 0,-1-1 0,0 1 0,0-1 0,1 0 0,-1 0 0,0 0 0,1 0 0,-1 0 0,0 0 0,2 0 0,2-1 0,0 0 1,0 0-1,0-1 1,0 1-1,0-1 0,0 0 1,-1 0-1,1-1 0,6-4 1,-5 2 6,1-1 0,-1 1 0,-1-1 0,1 0 0,-1-1 0,0 1 0,-1-1 1,0 0-1,0 0 0,0 0 0,-1-1 0,0 1 0,0-1 0,-1 0 0,3-16 0,-1 10 21,-3 9-5,0 8 24,-3 82-47,-4 0 1,-28 142 0,32-217-5,-34 137-1,30-128 2,-1 0 0,-1 0 0,0-1 0,-2 0 0,-16 25 1,25-42 0,0 0 1,1 0 0,-1 0 0,0 0 0,0 0 0,0 0 0,0-1 0,0 1 0,0 0 0,0 0 0,0-1 0,0 1 0,0 0 0,0-1 0,-1 1 0,1-1 0,0 0 0,0 1 0,0-1-1,-1 0 1,1 0 0,0 1 0,0-1 0,-1 0 0,1 0 0,0-1 0,-1 1 0,1 0 0,-2-1 0,1 0 7,1 0 0,-1 0 0,0 0-1,0 0 1,1 0 0,-1 0 0,1-1 0,-1 1 0,1-1 0,0 1 0,0-1-1,-1 1 1,1-1 0,0 0 0,0 0 0,1 1 0,-1-1 0,-1-2 0,0-3 9,0 0 0,1 0 0,-1-1 0,1 1 0,1 0 0,-1-1 1,1 1-1,1 0 0,1-9 0,0 2 10,2 1-1,0-1 1,0 1 0,8-14-1,14-24 26,2 2-1,2 0 1,2 2-1,2 2 1,80-82 0,-86 96-37,-1 0 1,-1-2-1,-2-2 1,-1 0-1,33-71 1,-28 44-7,-3-1 1,-3-2 0,15-68-1,-20 18 44,-17 113-52,1 8-51,2 16 36,0 0 0,-2 0 0,0 0 0,-5 42 0,0 4 5,-3 66-37,-31 175 0,33-262 29,4-35 3,0 0 1,0-1-1,-1 1 1,-1 0 0,0-1-1,0 0 1,-10 21 0,55-133 31,-37 92-19,6-11 24,17-24-1,-25 39-20,1 0 0,0 1 0,0-1-1,0 1 1,1 0 0,-1 0 0,1 0 0,0 1 0,11-6 0,-15 8-5,1 1 0,-1 0 1,0-1-1,1 1 0,-1 0 1,1 0-1,-1 0 0,1 0 1,-1 0-1,1 0 0,-1 0 1,1 0-1,-1 1 0,1-1 1,-1 0-1,0 1 0,1-1 1,-1 1-1,0 0 0,1-1 1,-1 1-1,0 0 0,0 0 1,1 0-1,0 1 0,3 3-6,0 0 1,-1 1-1,8 11 0,-6-9 2,60 80-18,-38-52-4,-28-35 23,1-1 1,-1 0-1,0 0 0,0 0 1,0 0-1,0 0 0,0 1 1,1-1-1,-1 0 0,0 0 1,0 0-1,0 0 0,1 0 1,-1 0-1,0 0 0,0 0 1,0 1-1,1-1 0,-1 0 1,0 0-1,0 0 0,0 0 1,1 0-1,-1 0 0,0 0 1,0 0-1,0 0 0,1 0 1,-1 0-1,0-1 0,0 1 1,0 0-1,1 0 1,-1 0-1,0 0 0,0 0 1,0 0-1,1 0 0,-1 0 1,0-1-1,0 1 0,0 0 1,0 0-1,0 0 0,1 0 1,-1-1-1,0 1 0,0 0 1,0 0-1,0 0 0,0 0 1,0-1-1,0 1 0,0 0 1,0 0-1,0-1 0,2-13-352,-8 1-214,0 1 0,-1 0 1,-1 0-1,-12-15 0,16 23-857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32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13168,'0'0'264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37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276 519 4216,'0'0'7374,"-12"0"-6902,5 0-387,-7 0 200,0 0 0,0 1 1,0 1-1,0 0 0,-16 4 0,23-3-169,1 0 0,-1 1 1,0 0-1,1 0 0,0 0 0,0 0 0,0 1 0,0 0 0,1 1 0,0-1 0,0 1 0,0 0 1,1 0-1,-6 12 0,-3 6 277,1 1-1,-15 45 1,24-58-284,0 0 0,0 0 0,1 1 0,1 0-1,0-1 1,0 1 0,1-1 0,3 18 0,-2-21-47,0-1 0,1 0 0,0-1 0,0 1 0,1 0 0,0-1 0,0 1 0,1-1 0,0 0 0,0 0 0,1 0 0,0-1 0,0 1-1,7 6 1,-10-12-43,0 1 0,0-1 0,1 1-1,-1-1 1,0 0 0,1 0 0,-1 0-1,1 0 1,-1 0 0,1-1 0,-1 1-1,1-1 1,-1 0 0,1 1 0,0-1-1,-1 0 1,1-1 0,-1 1 0,1 0-1,0-1 1,-1 0 0,1 1-1,-1-1 1,1 0 0,-1 0 0,0 0-1,1-1 1,3-2 0,7-4 50,-1-2 0,0 0 1,20-20-1,-8 7 32,8-4 71,-2-1 1,41-49-1,-41 42 69,-34 46-179,-1-1-1,1 1 1,1 0-1,0 0 1,0 0-1,1 1 1,1-1-1,-1 22 1,2-29-58,1 0 0,-1 1 1,1-1-1,0 0 0,0 0 1,0 0-1,1 0 0,0 0 1,-1 0-1,1 0 0,1 0 1,-1 0-1,0-1 0,1 1 1,0-1-1,0 0 0,0 0 0,0 0 1,0 0-1,1 0 0,-1-1 1,1 0-1,5 3 0,-4-3 8,0 0 0,0-1 0,0 0-1,-1 0 1,1 0 0,0-1 0,0 0-1,0 0 1,0 0 0,0 0 0,0-1 0,0 0-1,0 0 1,0 0 0,0-1 0,0 1-1,-1-1 1,1 0 0,-1-1 0,5-2-1,1-2 31,1 1 0,-2-2 0,1 1 0,-1-1 0,-1-1 0,1 0 0,7-11 0,-14 18-31,0 0 0,-1 0 0,1-1 0,-1 1 0,0 0 0,0-1-1,0 1 1,0-1 0,0 1 0,0-1 0,-1 1 0,1-1 0,-1 0-1,0 1 1,1-1 0,-1 0 0,0 1 0,-1-1 0,1 0 0,0 1 0,-1-1-1,0 1 1,1-1 0,-1 1 0,0-1 0,0 1 0,-1-1 0,1 1-1,0 0 1,-1-1 0,0 1 0,1 0 0,-1 0 0,0 0 0,0 1 0,0-1-1,0 0 1,0 1 0,-3-2 0,0 0 4,1 0-1,0 1 1,-1 0-1,1 0 1,-1 0-1,0 1 1,0-1-1,1 1 1,-1 0-1,0 1 1,0-1-1,0 1 1,0 0-1,0 0 1,0 1 0,0-1-1,0 1 1,0 0-1,-7 3 1,6-4-1,4 0-12,1 0 0,0 0 0,0 0 0,0 1 0,0-1 0,0 0 0,0 0 0,0 1 0,0-1 0,0 1 0,0-1 0,0 1 0,0-1 0,0 1 0,0 0 0,1-1 0,-2 2 0,2-2-3,0 0-1,0 1 1,0-1 0,0 0-1,0 1 1,0-1-1,0 0 1,0 0 0,0 1-1,0-1 1,0 0-1,0 0 1,0 1-1,0-1 1,1 0 0,-1 0-1,0 0 1,0 1-1,0-1 1,0 0 0,1 0-1,-1 0 1,0 1-1,0-1 1,0 0-1,1 0 1,-1 0 0,0 0-1,0 0 1,1 1-1,-1-1 1,0 0 0,0 0-1,1 0 1,-1 0-1,0 0 1,0 0-1,1 0 1,-1 0 0,0 0-1,1 0 1,-1 0-1,0 0 1,1 0 0,14 3-41,3-1 37,1-1 1,-1-1-1,0 0 1,36-6-1,-46 5 12,1-1 0,-1 0 0,0-1 0,0 0 0,0 0 0,0-1 0,-1 0 0,0 0 0,1-1 0,-1 0 0,-1 0 0,1-1 0,6-6 0,2-7 2,0 0 1,-2-1-1,0-1 1,-1 0-1,13-34 1,-8 11 52,21-88 0,-33 109-29,-1 0 0,0-1 0,-2 1 0,-1-1 0,-1 0 0,0 1 0,-6-31 0,6 53-29,0 1 0,0-1-1,0 1 1,0-1 0,0 1 0,-1-1 0,1 1 0,0-1 0,0 1-1,0-1 1,-1 1 0,1-1 0,0 1 0,0-1 0,-1 1-1,1 0 1,0-1 0,-1 1 0,1-1 0,-1 1 0,1 0-1,0-1 1,-1 1 0,-8 6 83,-4 22-26,4 3-59,0 1 0,3-1 0,0 1 1,2 0-1,1 38 0,3-23-18,2 0-1,16 92 1,-18-136 13,6 27-28,13 36 0,-17-58 20,1-2 0,0 1 0,0 0 0,0 0 1,1-1-1,0 0 0,0 0 0,1 0 1,0 0-1,10 9 0,-11-13 6,-1 0 1,1 0-1,0 0 1,0 0-1,-1-1 0,1 1 1,0-1-1,0 0 1,1-1-1,-1 1 1,0-1-1,0 1 0,0-1 1,0 0-1,1-1 1,-1 1-1,0-1 0,0 0 1,0 0-1,0 0 1,0 0-1,0-1 1,6-3-1,5-3 7,0 0 1,-1-1 0,0-1-1,18-15 1,-17 11 12,-1 0 1,0-1 0,-1-1 0,0 0-1,-2-1 1,0 0 0,0-1 0,-2 0-1,13-32 1,-12 18 26,0-1 0,-2 0 0,-2-1 0,-1 1 0,1-38 0,-1-8 46,0 24 115,-6-96-1,1 144-164,-2-23 106,-3 22-30,5 9-108,0-1 1,-1 0-1,1 0 1,-1 0-1,1 0 0,-1 0 1,1 0-1,-1 1 1,1-1-1,0 0 1,-1 0-1,1 0 1,-1 1-1,1-1 1,0 0-1,-1 1 1,1-1-1,0 0 1,-1 1-1,1-1 0,0 0 1,0 1-1,-1 0 1,-14 23-2,1 1 0,1 0 0,1 1 1,1 0-1,1 1 0,-7 33 0,7-10-50,2 0-1,3 0 1,1 92 0,5-116 34,0 0 0,1 0 1,2 0-1,1-1 0,0 0 1,16 40-1,-15-51-1,0 0 0,13 20 0,-17-31 6,1 0-1,-1 1 1,1-1-1,-1 0 1,1 0-1,0 0 1,0 0-1,0-1 1,0 1-1,1-1 1,-1 0-1,1 0 1,0 0-1,7 2 1,-9-4 5,1 1 0,-1-1 0,1 0 0,-1-1-1,1 1 1,-1 0 0,1-1 0,-1 1 0,1-1 0,-1 0 0,0 0 0,0 0 0,1 0 0,-1 0 0,0-1 0,0 1 0,0 0 0,3-4 0,4-3 6,0-1 0,11-14 0,-14 15 1,13-16 45,-1 0-1,-2-2 1,0 0 0,13-32-1,-18 41-20,-11 17-28,0-1-1,1 1 1,-1 0-1,0 0 0,0 0 1,0 0-1,1-1 1,-1 1-1,0 0 1,0 0-1,1 0 0,-1 0 1,0 0-1,1 0 1,-1 0-1,0 0 0,0 0 1,1 0-1,-1 0 1,0 0-1,1 0 1,-1 0-1,0 0 0,0 0 1,1 0-1,-1 0 1,0 0-1,0 0 1,1 0-1,-1 0 0,1 1 1,0 1 6,1 0 1,0 1 0,-1-1 0,1 1-1,-1-1 1,0 1 0,0 0-1,1 3 1,2 4-3,0-1-6,15 40 0,27 48 0,-44-95 1,-1 0 1,0 0-1,1 0 0,-1 0 0,1 0 1,0-1-1,0 1 0,-1-1 0,1 1 0,0-1 1,0 0-1,0 1 0,1-1 0,-1 0 0,0 0 1,0-1-1,0 1 0,1 0 0,-1-1 1,1 0-1,-1 1 0,0-1 0,1 0 0,-1 0 1,0 0-1,1 0 0,-1-1 0,1 1 0,-1-1 1,0 1-1,0-1 0,1 0 0,1-1 1,4-1 3,-1 0 1,0-1-1,0 0 1,0 0-1,0-1 0,-1 0 1,0 0-1,10-10 1,-3-4 13,0-1-1,-1 0 1,-1 0-1,-1-1 1,11-33 0,-1 5 29,-17 44-33,-1 0-1,0-1 1,0 1 0,0-1-1,-1 0 1,0 0 0,1-10-1,2-2 132,0 115-129,-2-61-8,-1 1 1,-1-1-1,-8 51 0,8-85-5,0 1-1,-1-1 1,1 0-1,-1 1 1,0-1 0,0 0-1,0 0 1,0 1-1,0-1 1,-1 0-1,1 0 1,-1-1 0,1 1-1,-1 0 1,0 0-1,1-1 1,-1 1-1,-4 2 1,5-4-2,0 1 0,-1-1 0,1 0 0,0 1 0,-1-1 0,1 0 0,0 0 0,-1 0 0,1 0 0,0 0 0,0 0 0,-1 0 1,1 0-1,0-1 0,-1 1 0,1-1 0,0 1 0,0-1 0,-1 1 0,1-1 0,0 1 0,0-1 0,0 0 0,0 0 0,0 0 0,0 0 0,0 0 0,0 0 0,0 0 0,0 0 0,1 0 0,-1 0 1,-1-2-1,-8-10 13,9 12-10,0 0 0,-1 0-1,1-1 1,0 1-1,0-1 1,0 1-1,0-1 1,0 0-1,1 1 1,-1-1 0,0 0-1,1 1 1,-1-1-1,1 0 1,0 0-1,-1-3 1,2-5 29,5 11-8,8 5-34,4-2-7,-1-1 0,1 0-1,0-1 1,0-2 0,1 1 0,-1-2 0,18-3 0,-28 3 14,0-1 0,0-1 0,0 0 1,0 0-1,0 0 0,-1-1 1,10-6-1,4-4-1,22-19 0,-36 27 3,7-5 9,0-1 0,-1-1-1,15-18 1,-18 20 6,-5 12 9,-5 19 21,-1-9-37,1-1-9,-1 5-6,1 0 0,0 0 0,2 0 0,-1-1 0,2 1 0,0 0 0,0-1 0,11 27 0,-12-37 2,1-1 0,-1 1 0,1-1 0,0 1 1,0-1-1,0 0 0,0 0 0,1 0 0,-1 0 1,1-1-1,5 3 0,-7-4 2,0 1 1,0-1-1,0 0 1,0-1-1,0 1 1,0 0-1,1-1 1,-1 1-1,0-1 0,0 1 1,1-1-1,-1 0 1,0 0-1,1 0 1,-1-1-1,0 1 1,0 0-1,1-1 0,-1 1 1,0-1-1,0 0 1,4-2-1,0-1 13,0 0 0,-1-1-1,0 1 1,1-2 0,-2 1-1,1 0 1,-1-1 0,0 0-1,5-8 1,-4 3 97,-4 17-1,-3 1-57,2-6-49,0-1 0,0 0 1,-1 1-1,1-1 0,0 1 0,0-1 0,0 1 0,-1-1 0,1 1 0,0-1 0,0 1 1,0-1-1,0 1 0,0-1 0,0 1 0,0-1 0,0 1 0,0-1 0,0 1 0,0-1 1,0 1-1,1-1 0,-1 2 0,2 1 1,-1 1 0,1 0-1,0-1 1,0 0 0,0 1 0,1-1 0,-1 0-1,1 0 1,0 0 0,0 0 0,3 2 0,-4-4-6,1 0 0,-1 1 1,0-2-1,1 1 0,-1 0 1,1 0-1,-1-1 0,1 1 1,-1-1-1,1 0 0,-1 0 1,1 0-1,-1 0 0,1 0 1,-1-1-1,1 1 0,-1-1 1,6-1-1,-4 1 6,1-1 0,0 0 0,0 0 0,-1 0 0,1 0 1,-1 0-1,0-1 0,0 0 0,0 0 0,0 0 0,0-1 0,-1 1 0,6-7 0,-7 6 6,0 0-1,0 0 1,0 0-1,-1 0 1,1 0-1,-1-1 1,0 1-1,0 0 1,-1-1-1,1 1 1,-1 0-1,0-1 1,0 1-1,0-1 1,-2-5-1,2 7 0,-1 1-1,1 0 0,-1 0 1,1 0-1,-1 0 0,0-1 0,0 1 1,0 0-1,0 0 0,0 1 1,0-1-1,-1 0 0,1 0 1,-1 0-1,1 1 0,-1-1 1,0 1-1,0-1 0,1 1 1,-1 0-1,0 0 0,0 0 1,0 0-1,0 0 0,-1 0 1,1 0-1,0 1 0,0-1 0,0 1 1,-1 0-1,1-1 0,0 1 1,0 0-1,-1 0 0,1 1 1,0-1-1,0 0 0,-1 1 1,1-1-1,0 1 0,0 0 1,0 0-1,0-1 0,0 1 1,-3 3-1,-8 4 7,1 2 1,-13 12-1,25-22-13,0 0 0,0 0 0,0 0 0,1-1 1,-1 1-1,0 0 0,0 0 0,0 0 0,1 0 0,-1 0 0,0 0 1,0 0-1,0 0 0,0 1 0,1-1 0,-1 0 0,0 0 0,0 0 1,0 0-1,0 0 0,1 0 0,-1 0 0,0 0 0,0 0 0,0 0 1,0 1-1,0-1 0,1 0 0,-1 0 0,0 0 0,0 0 0,0 0 1,0 1-1,0-1 0,0 0 0,0 0 0,0 0 0,0 0 0,0 1 1,0-1-1,1 0 0,-1 0 0,0 0 0,0 0 0,0 1 0,0-1 0,0 0 1,0 0-1,0 0 0,-1 0 0,1 1 0,0-1 0,0 0 0,0 0 1,0 0-1,0 0 0,0 1 0,0-1 0,0 0 0,0 0 0,0 0 1,-1 0-1,1 0 0,0 1 0,0-1 0,0 0 0,0 0 0,-1 0 1,16-1 6,70-32-7,-68 24 0,0 2 0,0 0 0,0 1 0,1 1 0,0 1 0,0 0 0,26-1 0,-43 4 0,0 1 0,0 1 0,0-1 0,0 0 0,0 0 0,0 0 0,0 0 0,0 1 0,0-1 0,0 1 0,0-1 0,0 0 0,0 1 0,0 0 0,0-1 0,-1 1 0,1 0 0,0-1 0,0 1 0,-1 0 0,1 0 0,0-1 0,-1 1 0,2 1 0,-1 1 0,0-1 0,0 1 0,-1 0 0,1-1 0,-1 1 0,1-1 0,-1 1 0,0 0 0,0 3 0,-1 6 0,0-1 0,-1 0 0,-4 16 0,5-22 5,0-1 0,-1 0 0,1 1 0,-1-1 0,1 0 0,-1 0 0,-1 0 0,1 0 0,0-1 0,-5 5 0,25-28 117,-11 10-107,14-19 18,-16 22-23,0 1 0,0-1 0,0 0 0,1 1 0,0 0 0,0 1 0,1-1-1,-1 1 1,11-6 0,-12 9-1,0-1 0,0 0 0,0 1-1,0 0 1,1 0 0,-1 1 0,0 0 0,1 0-1,-1 0 1,1 0 0,-1 1 0,1 0 0,-1 0 0,1 0-1,0 1 1,-1 0 0,0 0 0,1 0 0,-1 1-1,0 0 1,1 0 0,7 4 0,-3 0 21,-1-1-1,0 2 1,-1-1 0,1 1-1,-1 0 1,11 13 0,-4-4 94,-9-11-75,-9-9-387,-8-12-72,-20-34-357,14 25-2483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37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12760,'0'0'520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37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9040,'0'0'1704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43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40 776 7136,'0'0'3098,"7"-12"-2691,61-98 726,-5-3 0,55-138 0,-84 170-526,-16 42 46,-2-1 0,19-72 0,-28 94 398,-14 37-574,-1-3-378,-88 284 373,54-156-348,-74 188 120,-20 21 198,147-382-260,1 0-1,2 2 1,31-48-1,69-82 96,-78 109-132,149-197 554,-165 220-601,-13 17-7,-1 0-1,0 0 0,9-15 1,8-8 285,-22 33-365,1-1-1,-1 1 1,0 0 0,0-1-1,0 1 1,0 0 0,0 0-1,0 0 1,0 0 0,0 0 0,-1 0-1,1 0 1,-1 0 0,1 3-1,0 0 1,15 56 51,-11-39-39,0 0 0,12 26 0,-14-42-21,0 0 0,0 0 1,0 0-1,1-1 0,0 0 0,0 0 0,0 0 1,0 0-1,1 0 0,0-1 0,0 0 0,8 5 1,-8-5-1,1 0 0,1-1 0,-1 1 0,0-1 0,1-1 1,0 1-1,0-1 0,-1-1 0,1 1 0,0-1 0,0 0 1,1 0-1,-1-1 0,0 0 0,0-1 0,0 1 0,0-1 0,0-1 1,0 1-1,9-4 0,-1-1 13,-1 0 0,1-1 0,-1 0 1,-1-1-1,1-1 0,-2 0 0,1-1 0,-1 0 0,0-1 0,10-13 1,-14 14 17,0 0 0,0-1 1,-1 0-1,0-1 0,-1 0 1,0 0-1,-1 0 0,0-1 1,-1 1-1,-1-1 0,0 0 1,2-16-1,-5 24-8,0 1 0,0 0 0,0-1 0,-1 1 0,1-1 0,-3-5 0,3 9-21,0 1 0,0-1 0,0 1 0,0-1 0,0 1 0,-1-1 0,1 0 0,0 1 0,0-1 0,-1 1 0,1-1 0,0 1 0,-1 0 0,1-1 0,-1 1 0,1-1 0,-1 1 0,1 0 0,0-1 0,-1 1 0,1 0 0,-1-1 0,1 1 0,-1 0 0,0 0 0,1-1 0,-1 1 0,1 0 0,-1 0 0,1 0 0,-1 0 0,0 0 0,1 0 0,-1 0 0,1 0 0,-1 0 0,1 0 0,-1 0 0,0 0 0,1 1 0,-1-1 0,1 0 0,-1 0 0,1 0 0,-1 1 0,1-1 0,-1 0 0,1 1 0,-1-1 0,1 0 0,-1 1 0,1-1 0,0 1 0,-1 0 0,-7 7 2,0 0 0,1 0 0,0 1 0,0 0 0,1 1 1,0 0-1,1 0 0,0 0 0,1 0 0,0 1 1,0-1-1,1 1 0,1 0 0,-1 0 0,2 0 0,0 1 1,0-1-1,2 15 0,-1-22-7,1-1 0,-1 0 1,1 1-1,0-1 0,1 1 0,-1-1 0,1 0 1,-1 0-1,1 0 0,0 0 0,0 0 1,0 0-1,0 0 0,1-1 0,-1 1 0,1-1 1,0 0-1,0 1 0,0-1 0,0-1 0,0 1 1,0 0-1,0-1 0,0 1 0,1-1 1,-1 0-1,0 0 0,1 0 0,3 0 0,4 0-6,0 0 1,0 0-1,0-1 0,0 0 0,0-1 0,0-1 0,21-4 0,-12-1 0,-1 1 1,0-2-1,-1-1 0,1 0 0,30-22 0,74-69 9,-89 71 8,18-24 26,-19 18 61,-33 35-66,-7 3 77,-49 59 31,35-40-111,0 1 1,-26 39-1,33-40-5,1-3 13,0 0-1,2 1 0,0 0 1,2 1-1,-11 32 1,19-52-25,1 0 1,0 0-1,-1 0 1,1 0-1,0 0 1,0 0-1,0 0 1,-1 0-1,1 0 1,0 0-1,1 0 1,-1 0-1,0 0 1,0 1-1,0-1 1,1 0-1,-1 0 0,0-1 1,1 1-1,-1 0 1,1 0-1,-1 0 1,1 0-1,-1 0 1,2 1-1,-1-2 2,0 1 1,0-1-1,0 0 0,1 1 0,-1-1 1,0 0-1,0 0 0,0 0 0,1 0 0,-1 0 1,0 0-1,0 0 0,0-1 0,1 1 0,-1 0 1,0 0-1,2-2 0,5-1 18,-1-1 0,1 1 0,-1-2 0,0 1-1,7-6 1,3-7 21,-1 1-1,-1-2 1,0 0-1,-2-1 1,0 0 0,-1-1-1,0-1 1,9-26-1,-20 44-34,5-11 47,-5 14-59,-1 0 0,0-1 0,0 1 0,0 0-1,0-1 1,0 1 0,1 0 0,-1-1 0,0 1 0,0 0 0,0 0 0,1-1-1,-1 1 1,0 0 0,1 0 0,-1-1 0,0 1 0,0 0 0,1 0 0,-1 0-1,0 0 1,1-1 0,-1 1 0,0 0 0,1 0 0,-1 0 0,0 0 0,1 0-1,-1 0 1,1 0 0,-4 14 97,-9 35-64,-3-1 1,-1 0 0,-32 60 0,-11 35 18,-85 203 28,157-374-83,59-123 44,-52 115-28,1 0 0,37-47 1,69-55 9,-4 4 17,34-44 42,-149 165-78,3-1 10,-24 68-13,-72 262-6,83-305 0,0-9 0,1 1 0,0 0 0,1 0 0,-1 0 0,0 0 0,1 0 0,0 0 0,0 0 0,0 0 0,0 1 0,0-1 0,0 0 0,1 0 0,-1 0 0,1 0 0,0 0 0,0-1 0,2 5 0,-3-7 0,1 0 0,-1 1 0,1-1 0,-1 0 0,1 0 0,-1 0 0,1 0 0,-1 0 0,1 0 0,-1 0 0,1 1 0,-1-1 0,1-1 0,-1 1 0,1 0 0,-1 0 0,1 0 0,-1 0 0,1 0 0,-1 0 0,0 0 0,1-1 0,-1 1 0,1 0 0,-1 0 0,1-1 0,-1 1 0,0 0 0,1-1 0,-1 1 0,0 0 0,1-1 0,-1 1 0,0-1 0,1 1 0,-1 0 0,0-2 0,16-18 3,-14 17 0,39-59 41,-3-1 0,56-131 1,-92 190-35,-1 0 1,1 0-1,0 1 1,0-1-1,1 1 0,-1 0 1,1 0-1,-1 0 1,1 0-1,6-5 1,-9 8-11,0 0 0,0 0 1,1 0-1,-1 0 1,0 0-1,0 0 0,0 0 1,1 0-1,-1 0 1,0 0-1,0 0 0,1 0 1,-1 0-1,0 0 1,0 0-1,0 0 1,1 0-1,-1 0 0,0 0 1,0 0-1,0 0 1,0 0-1,1 1 0,-1-1 1,0 0-1,0 0 1,0 0-1,0 0 1,1 0-1,-1 1 0,0-1 1,0 0-1,0 0 1,0 0-1,0 0 0,0 1 1,0-1-1,1 0 1,-1 0-1,0 0 0,0 1 1,0-1-1,0 0 1,0 0-1,0 1 1,0-1-1,0 0 0,0 0 1,1 12 4,-4 24-25,1 0 1,3 0-1,7 62 0,-7-95 17,-1 1 0,1 0-1,0-1 1,1 1 0,-1-1 0,1 1-1,-1-1 1,1 1 0,0-1-1,0 0 1,1 0 0,4 5 0,-6-7 3,1 0 1,0 1 0,0-1 0,0 0 0,-1 0-1,1 0 1,1 0 0,-1 0 0,0-1 0,0 1 0,0 0-1,0-1 1,0 0 0,1 0 0,-1 1 0,0-1-1,0 0 1,0-1 0,1 1 0,-1 0 0,0-1-1,3 0 1,6-3 13,0 0 0,-1-1 0,1 0-1,-1-1 1,0 0 0,0 0 0,-1-1 0,1-1 0,-2 1-1,11-12 1,-7 5 1,0 0-1,0-1 1,-2-1-1,0 0 0,14-28 1,-22 38-7,1-1-1,-1 0 1,-1 1 0,1-1 0,-1 0 0,0 0-1,-1 0 1,0 0 0,0 0 0,0 0 0,-1 0-1,0 0 1,0 0 0,-1 1 0,0-1-1,0 0 1,0 1 0,-5-8 0,7 13-6,-1 1 0,1 0 1,0 0-1,-1 0 0,1 0 1,0-1-1,-1 1 0,1 0 0,0 0 1,-1 0-1,1 0 0,0 0 1,-1 0-1,1 0 0,0 0 1,-1 0-1,1 0 0,0 0 0,-1 0 1,1 1-1,-1-1 0,1 0 1,0 0-1,0 0 0,-1 0 0,1 0 1,0 1-1,-1-1 0,1 0 1,0 0-1,0 1 0,-1-1 1,1 0-1,0 0 0,0 1 0,-1-1 1,1 0-1,0 1 0,0-1 1,0 1-1,-16 18 14,11-12-3,-1 1-14,0 1 1,1-1 0,-1 2 0,2-1 0,-1 0 0,1 1 0,1 0 0,0 0 0,0 0 0,1 0 0,-2 16 0,3-19-4,1 0-1,0 0 0,0 0 0,1 0 0,-1 0 0,2 0 1,-1-1-1,1 1 0,0 0 0,0 0 0,1-1 0,0 1 1,0-1-1,0 0 0,1 0 0,0 0 0,0-1 0,6 7 1,-8-10 0,1 0 0,0 0 0,0 0 1,1 0-1,-1 0 0,0-1 1,1 1-1,-1-1 0,0 0 0,1 0 1,0 0-1,-1-1 0,1 1 1,-1-1-1,1 0 0,0 0 1,-1 0-1,1 0 0,0-1 0,-1 1 1,1-1-1,6-2 0,2-1-2,1-1 0,-1 0-1,0-1 1,23-14-1,0-7 55,48-43 1,-29 21 52,-52 48-86,0-1 0,0 0 0,0 1 0,1-1 0,-1 1 0,0 0 1,1 0-1,2-1 0,2 4 88,-3 12-67,-5-1-30,0-1 0,-1 1 0,0 0-1,0-1 1,-2 0 0,1 0 0,-2 0-1,1 0 1,-10 17 0,8-17 16,12-16 22,16-21-10,16-28-9,-19 25-18,31-34-1,-34 44 0,-12 12 3,0 1 0,0 0 0,1 0 0,0 0 1,0 1-1,0-1 0,10-4 0,-15 8-7,1 1-1,-1 0 1,1 0-1,-1-1 0,1 1 1,0 0-1,-1 0 1,1 0-1,-1 0 1,1 0-1,-1 0 1,1 0-1,0 0 1,-1 0-1,1 0 1,-1 0-1,1 0 1,-1 1-1,1-1 0,-1 0 1,1 0-1,0 1 1,-1-1-1,1 0 1,-1 1-1,0-1 1,1 0-1,0 1 1,8 18 16,-4 25-10,-5-42-6,-4 38-1,3-34-1,0-1 0,0 1 0,1-1 0,-1 1 0,1 0 0,1-1 0,-1 1 0,1-1 0,0 1 0,2 8 0,-3-14 1,1 1 0,-1-1 0,1 1 0,-1-1 0,1 1-1,-1-1 1,1 1 0,0-1 0,-1 0 0,1 1 0,0-1 0,-1 0 0,1 1 0,0-1-1,-1 0 1,1 0 0,0 0 0,-1 1 0,1-1 0,0 0 0,0 0 0,-1 0 0,1 0-1,0 0 1,-1-1 0,1 1 0,0 0 0,0 0 0,-1 0 0,1-1 0,0 1 0,-1 0-1,1-1 1,0 1 0,-1 0 0,1-1 0,28-18 47,-24 15-42,44-33 17,-29 21 1,0 1 0,1 0 1,33-16-1,-51 30-19,0 0 0,1 0 0,-1 0 0,1 1-1,0-1 1,-1 1 0,1 0 0,0 0 0,-1 0 0,1 0 0,-1 1 0,1-1 0,-1 1 0,1 0 0,-1 0 0,1 0 0,-1 1 0,6 2-1,10 4 56,-12-6-72,-9-4-10,-12-4-8,9 5 30,1 1 0,-1-1 0,0 1 0,0 0 0,1 0 0,-1 0 0,0 1 0,1 0 0,-1 0 0,0 0 0,1 0 0,-1 1 0,1-1 0,0 1 0,-1 0 0,1 1 0,0-1 0,0 1 0,1 0 0,-1 0 0,0 0 0,1 0 0,0 0 0,-6 8 0,6-7 0,0-1 0,1 1 0,-1 0 0,1-1 0,0 1 0,0 0 0,0 1 0,1-1 0,-1 0 0,1 0 0,0 1 0,0-1 0,0 0 0,1 1 0,0-1 0,0 1 0,0-1 0,0 1 0,1-1 0,-1 1 0,1-1 0,0 0 0,1 1 0,-1-1 0,1 0 0,0 0 0,2 4 0,-1-4 0,0 0 0,1-1 0,-1 1 0,1-1 0,0 0 0,0 0 0,0 0 0,0-1 0,5 3 0,44 17 0,-46-19 0,5 0 0,-1 0 0,1 0 0,0-1 0,0-1 0,0 0-1,0 0 1,0-2 0,0 1 0,-1-1 0,1-1 0,0 0 0,0-1 0,-1 0 0,1-1-1,-1 0 1,20-11 0,-7 2 2,-1-1-1,0-1 0,-1-1 1,-1-1-1,0-1 1,25-28-1,-42 41 10,0-1 0,-1 0 0,0 1 0,0-1-1,0-1 1,0 1 0,-1 0 0,0-1 0,0 1 0,-1-1 0,0 1-1,0-1 1,0-7 0,-1 14 52,-2 0-60,1 0 0,0 1 0,-1-1 0,1 0 1,0 1-1,0-1 0,-1 1 0,1 0 0,0-1 0,0 1 1,0 0-1,0 0 0,0 0 0,0 0 0,0 0 0,0 0 1,0 0-1,0 0 0,0 2 0,-15 26-16,13-22 15,-15 25-48,13-24 38,0-1 0,1 1 0,0 0 0,0 0 1,1 0-1,0 0 0,0 1 0,1-1 1,-2 17-1,4-18 11,0-4-8,-1 0-1,1 0 1,1 0-1,-1 0 0,0-1 1,1 1-1,-1 0 1,2 4-1,-1-7 3,-1 1 1,1 0-1,0 0 0,-1-1 1,1 1-1,0 0 0,0 0 1,-1-1-1,1 1 0,0-1 1,0 1-1,0-1 0,0 1 1,0-1-1,0 0 0,0 1 1,0-1-1,0 0 0,0 0 1,0 0-1,0 0 0,0 0 1,0 0-1,0 0 0,0 0 1,0 0-1,0 0 0,0 0 1,1-1-1,3 0 2,-1 1-1,0-1 1,1 1-1,-1-1 1,0 0-1,0-1 0,1 1 1,-1-1-1,0 0 0,0 1 1,-1-2-1,1 1 0,0 0 1,4-5-1,20-21 2,-12 12 0,0-1 0,-1-1 0,12-19 0,-6-2 21,-17 30-14,0 1 0,0 0 1,1 0-1,0 0 0,0 0 0,1 1 1,6-7-1,-7 10-2,-5 3-1,0 1 1,1-1 0,-1 1 0,1-1 0,-1 1-1,1-1 1,-1 1 0,1 0 0,-1-1 0,1 1 0,-1 0-1,1-1 1,-1 1 0,1 0 0,0 0 0,-1-1-1,1 1 1,-1 0 0,1 0 0,1 0 0,-2 1 0,1 1 0,0-1 0,-1 0-1,1 1 1,-1-1 0,1 1 0,-1 0 0,0-1 0,1 1 0,-1-1 0,0 4 0,2 34 19,-1 0 0,-2 0 0,-1 1 1,-3-1-1,-14 62 0,-69 186 68,82-270-84,-22 56 44,24-65-39,0 0 1,-1 0 0,1-1 0,-2 0 0,1 0 0,-11 11-1,15-17-9,-1 0 0,1 0 0,0 0 0,0 0 0,0 0 0,-1-1 0,1 1 0,-1 0 0,1-1 0,0 1 0,-1-1 0,1 1 0,-1-1 0,1 0 0,-1 0 0,1 1 0,-1-1 0,1 0 0,-1 0 0,1-1 0,-1 1 0,1 0 0,-4-1 0,2 0 4,0-1 0,0 1 0,0-1 0,0 0 0,1 0 0,-1 0 0,0 0 0,1-1 0,0 1 0,-4-5 0,1 1 13,0-1 1,0 0 0,1-1 0,0 1-1,0-1 1,1 1 0,0-1-1,-3-12 1,6 12-4,-1 0-1,1-1 1,0 1-1,0-1 1,1 1-1,1 0 1,-1-1-1,1 1 1,0 0-1,1 0 1,0 0 0,1 0-1,-1 1 1,1-1-1,7-8 1,2-2 12,1 1 0,0 0 0,1 0 0,28-21 0,-22 21-2,1 2-1,0 0 1,0 2 0,2 0 0,25-9 0,128-37 246,-174 58-265,-1 1-1,0-1 1,1 0-1,-1 0 1,0-1-1,0 1 1,0 0 0,0-1-1,0 1 1,0-1-1,2-2 1,-12-1-384,-5 0-3471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44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1 6520,'0'0'3326,"7"12"-2694,-2-3-488,-2-5-89,0-1 0,-1 1 0,0 0 0,0 0 0,0 0 0,-1 0 0,1 0 0,-1 1-1,0-1 1,0 0 0,0 1 0,-1-1 0,0 1 0,1-1 0,-2 1 0,1-1 0,0 0 0,-1 1 0,-2 6 0,-6 12 318,0 0-1,-2-1 1,-1-1 0,-1 0-1,0-1 1,-2 0 0,-19 20-1,30-35-201,-1 0-1,0 0 0,0 0 1,-1-1-1,1 0 1,-1 0-1,0-1 1,0 0-1,-1 0 0,-9 4 1,16-7-156,0 0 0,-1 0 0,1 0 0,0 0 0,-1 0 1,1 0-1,0 1 0,-1-1 0,1 0 0,0 0 0,-1 0 0,1 0 0,0 0 1,0 0-1,-1 0 0,1 0 0,0-1 0,-1 1 0,1 0 0,0 0 0,-1 0 1,1 0-1,0 0 0,-1 0 0,1-1 0,0 1 0,0 0 0,-1 0 0,1 0 1,0-1-1,0 1 0,-1 0 0,1 0 0,0-1 0,0 1 0,0 0 1,0 0-1,-1-1 0,1 1 0,0 0 0,0-1 0,0 1 0,0 0 0,0-1 1,0 1-1,0 0 0,0-1 0,0 1 0,0 0 0,0-1 0,0 1 0,7-22 303,-4 17-289,9-22-2151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46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7 318 8240,'0'0'2336,"13"-1"-2096,-5 0-188,7 1 101,-1-2-1,0 0 0,0 0 1,0-1-1,17-7 0,-26 8-42,0-1 0,-1 1 0,1-2 0,-1 1 0,1 0 0,-1-1 0,0 0 0,-1 0 0,1 0-1,-1 0 1,1 0 0,-1-1 0,0 0 0,-1 0 0,1 1 0,-1-1 0,0-1 0,0 1 0,-1 0 0,0 0 0,0-1 0,0 1-1,0-1 1,-1 1 0,0-1 0,0 1 0,0 0 0,-1-1 0,0 1 0,0-1 0,0 1 0,-1 0 0,-2-6 0,4 9-87,-1 1 1,1 0 0,-1-1 0,0 1 0,0 0 0,0-1 0,0 1 0,0 0 0,0 0 0,0 0 0,0 0 0,0 0 0,0 0 0,-1 0 0,1 0 0,0 0 0,-1 1 0,1-1 0,-1 0 0,1 1 0,-1-1 0,1 1-1,-1 0 1,1-1 0,-1 1 0,1 0 0,-1 0 0,0 0 0,1 0 0,-1 0 0,1 1 0,-1-1 0,1 0 0,-1 1 0,1-1 0,-1 1 0,1-1 0,-1 1 0,-1 1 0,-4 1 30,1 1 0,0-1 0,0 1 1,0 1-1,1-1 0,-1 1 0,-7 8 0,3 0-8,0 0-1,1 1 0,1-1 0,0 2 0,1-1 0,0 1 0,1 0 0,1 1 0,-5 21 0,9-30-18,0 1 0,0-1 0,0 1-1,1 0 1,1-1 0,-1 1 0,1-1 0,0 1 0,5 12 0,-4-15 0,0 0 1,0 1 0,1-2-1,0 1 1,0 0-1,0 0 1,1-1 0,-1 0-1,1 0 1,0 0-1,1 0 1,-1 0 0,0-1-1,9 5 1,-8-6 18,0 1 1,1-1 0,0 0 0,-1-1-1,1 1 1,0-1 0,0 0-1,0 0 1,0-1 0,0 0-1,0 0 1,0 0 0,0-1 0,0 0-1,0 0 1,0 0 0,-1-1-1,1 0 1,0 0 0,8-5-1,-3 2 53,-1-1 0,0 0 0,0-1 0,-1 0 0,1-1 0,-2 0-1,1 0 1,-1-1 0,11-14 0,-9 7 63,-1-1-1,0 0 1,-2-1-1,9-26 1,-6 17 111,-7 16-188,4-3 360,-7 14-434,1 1 0,-1-1-1,1 0 1,-1 1 0,1-1 0,-1 1-1,1-1 1,-1 1 0,1 0-1,-1-1 1,1 1 0,-1-1-1,0 1 1,1 0 0,-1-1-1,0 1 1,0 0 0,0-1 0,1 1-1,-1 0 1,0-1 0,0 1-1,0 1 1,9 29 62,15 45 36,-20-68-93,-1 1-1,2-1 1,-1 1 0,1-2 0,0 1-1,7 8 1,-11-15-12,0 0 0,0-1-1,0 1 1,0 0 0,0-1 0,0 1 0,0-1 0,0 1-1,0-1 1,0 1 0,0-1 0,1 0 0,-1 1-1,0-1 1,0 0 0,0 0 0,1 0 0,-1 0 0,0 0-1,0 0 1,0 0 0,1-1 0,-1 1 0,0 0-1,0-1 1,0 1 0,0-1 0,0 1 0,0-1-1,0 1 1,1-2 0,3 0 7,-1-1-1,0 0 1,0 0-1,0-1 1,-1 1-1,5-6 1,0-3 10,0-1 0,0 1 0,-1-2 0,-1 1 0,0-1 0,6-23 0,-4 8 31,-1-1 1,3-38-1,-9 57-7,1-1 0,0 0 0,0 1 0,1-1-1,5-11 1,-7 23-39,-1-1 0,0 1 0,1-1 0,-1 1 0,0 0 0,1-1-1,-1 1 1,0-1 0,1 1 0,-1 0 0,1-1 0,-1 1 0,1 0 0,-1 0 0,1-1-1,-1 1 1,1 0 0,-1 0 0,1 0 0,0 0 0,-1 0 0,1-1 0,-1 1-1,1 0 1,-1 0 0,1 0 0,-1 1 0,1-1 0,0 0 0,-1 0 0,1 0-1,-1 0 1,1 0 0,-1 1 0,1-1 0,-1 0 0,1 0 0,-1 1 0,1-1 0,-1 0-1,0 1 1,1-1 0,0 1 0,25 24 31,-18-16 2,3 0-26,0 1 0,1-2-1,0 0 1,0 0 0,18 7 0,-24-12-16,0 0 1,0-1-1,0 0 0,0 0 1,0 0-1,1-1 0,-1 0 1,1 0-1,-1-1 0,0 0 1,1 0-1,-1 0 1,1-1-1,8-2 0,-11 2 15,0-1-1,-1 1 1,1-1-1,-1 0 1,1-1-1,-1 1 1,0 0-1,0-1 1,0 0-1,0 0 0,0 0 1,0 0-1,-1 0 1,0-1-1,1 1 1,-1-1-1,0 1 1,-1-1-1,1 0 1,-1 0-1,0 0 1,0 0-1,0 0 1,0 0-1,-1 0 1,1 0-1,-1 0 1,0 0-1,0 0 0,-1 0 1,1 0-1,-1 0 1,0 0-1,0 0 1,0 0-1,-1 0 1,1 0-1,-1 1 1,0-1-1,0 1 1,0-1-1,-1 1 1,1 0-1,-1-1 1,0 1-1,0 1 0,-5-5 1,7 6-8,0 0 1,0 1-1,0-1 1,0 0-1,0 1 0,-1-1 1,1 1-1,0 0 1,0-1-1,0 1 0,-1 0 1,1 0-1,0 0 1,0 0-1,-1 0 1,1 0-1,0 0 0,0 0 1,-1 1-1,1-1 1,0 0-1,0 1 0,0-1 1,-1 1-1,1-1 1,0 1-1,0 0 0,0-1 1,0 1-1,0 0 1,0 0-1,0-1 1,0 1-1,1 0 0,-1 0 1,0 0-1,-1 3 1,-3 3 4,0 1 1,0 1-1,-6 15 1,9-21-9,-5 14-7,1-1 1,1 1 0,1 0 0,0 0-1,1 1 1,-2 29 0,5-34-3,0-1 1,1 1-1,0-1 1,1 1-1,1-1 1,0 0-1,0 0 0,1 0 1,1 0-1,8 15 1,-12-25 11,0 0 0,0 0 0,1 0 1,-1 0-1,1 0 0,-1 0 0,1 0 1,0-1-1,0 1 0,0-1 0,0 1 0,0-1 1,0 0-1,0 1 0,0-1 0,0 0 1,1 0-1,-1-1 0,4 2 0,-2-2 7,-1 0 0,1 0 0,0 0-1,0 0 1,-1-1 0,1 0-1,0 1 1,-1-1 0,1 0 0,-1-1-1,5-1 1,6-5 36,-2 1 1,1-2-1,-1 0 1,21-20-1,108-119 439,-140 146-468,1 0 0,0 0 0,-1 1 0,1-1 0,0 1 0,0 0 0,0-1 0,1 1 0,-1 0 0,0 0 0,3 0 0,-5 1-13,0 0 1,1 0 0,-1 0 0,1 0 0,-1 0-1,0 0 1,1 0 0,-1 0 0,0 0-1,1 0 1,-1 0 0,1 1 0,-1-1-1,0 0 1,1 0 0,-1 0 0,0 1-1,1-1 1,-1 0 0,0 0 0,0 1-1,1-1 1,-1 0 0,0 1 0,5 17 75,-5-3-43,-1 0 1,0 0-1,-1 1 1,-1-1-1,0 0 0,-10 26 1,0 0 59,90-152 484,-37 67-494,-36 39-74,0 2 0,1-1 1,0 1-1,-1-1 0,1 1 0,0 0 1,0 1-1,8-3 0,-12 5-8,1 0 0,0 0 0,0 0 0,-1 0 0,1 1 0,0-1 0,0 1 1,-1-1-1,1 1 0,0-1 0,-1 1 0,1 0 0,-1 0 0,1 0 0,-1 0 0,1 0 0,-1 0 0,0 1 0,0-1 0,1 0 0,-1 0 0,0 1 0,0-1 0,1 4 0,4 3 9,-1 0-1,-1 0 1,5 10 0,1 11 27,8 15 12,-18-43-50,1 0 0,0 0 0,0 0 0,-1 0 0,1-1 1,0 1-1,0 0 0,0-1 0,0 1 0,0-1 0,0 1 1,0-1-1,0 1 0,0-1 0,1 0 0,-1 1 0,0-1 1,0 0-1,0 0 0,0 0 0,0 0 0,1 0 0,-1 0 1,0 0-1,0 0 0,0 0 0,2-1 0,30-11 24,-32 12-27,14-8-69,0 0 0,15-12 1,-11 5-3349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08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601 0 3912,'0'0'10513,"-8"11"-10318,-27 31-15,32-39-91,0 1 0,0-1 1,0 0-1,-1 0 1,1 0-1,-1-1 0,0 1 1,0-1-1,-7 4 1,-7 3 185,-24 21 488,-44 44 1,73-63-622,-15 11 280,-1-2 1,-53 30-1,4-11-5,-33 21 215,109-58-602,-1 0 0,0 1 1,1-1-1,0 1 0,-1 0 0,1 0 0,0 0 1,1 0-1,-1 0 0,-1 4 0,2-6-26,1-1 0,-1 1 0,1 0 0,0-1 0,0 1 0,-1 0 0,1-1 0,0 1 0,0 0 0,0 0 0,0-1 0,0 1 0,0 0 0,0 0 0,0 0 0,0-1 0,0 1 0,0 0 0,0 0 0,1-1 0,-1 1 0,0 0 0,0-1 0,1 1 0,-1 0 0,1-1 0,-1 1 0,0 0 0,1-1 0,0 1 0,-1-1 0,1 1 0,-1-1 0,1 1 0,-1-1 0,1 1 0,0-1 0,-1 0 0,1 1 0,0-1 0,-1 0 0,1 0 0,0 1 0,0-1 0,-1 0 0,1 0 0,0 0 0,0 0 0,-1 0 0,1 0 0,0 0 0,0 0 0,1-1 0,16-1-2539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50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1 960 4008,'0'0'6922,"12"-5"-6518,-2 0-300,-2 2-30,-1 0 0,1-1-1,-1 0 1,0 0 0,0-1 0,-1 0-1,1 0 1,-1 0 0,6-8 0,2-5 192,0 0 0,-2-1 1,0 0-1,-1-1 1,14-37-1,28-112 1029,-32 92-731,4-18 612,-24 85-621,-2 13-206,-6 18-85,5-12-255,-15 55 155,-14 104 0,7 70 81,23-226-198,0 0 0,1 1 0,1-1 0,0 0 0,5 23 0,-6-34-39,0-1 0,0 1 0,0-1 0,1 1 0,-1 0 0,0-1 0,0 1 1,1-1-1,-1 1 0,0-1 0,1 1 0,-1 0 0,0-1 0,1 1 0,-1-1 0,1 0 0,-1 1 1,0-1-1,1 1 0,0-1 0,-1 0 0,1 1 0,-1-1 0,1 0 0,-1 0 0,1 1 0,-1-1 0,1 0 1,0 0-1,-1 0 0,2 0 0,0 0 5,0 0-1,0-1 1,0 1 0,-1-1-1,1 1 1,0-1 0,0 0-1,-1 0 1,1 0 0,2-2-1,5-4 37,0 0 0,13-15 0,-1-3 28,-2-1-1,-1 0 1,18-33 0,38-91 165,-31 47 150,60-215-1,-99 301-287,0 1 0,1-30 0,-4 39-49,-1 1 0,0-1 0,-1 0 0,0 1 0,0-1 0,0 0-1,-1 1 1,0-1 0,-4-8 0,5 14 5,1 1-54,-1 0 0,1 1-1,-1-1 1,1 0 0,-1 0 0,1 1-1,-1-1 1,1 0 0,-1 1-1,1-1 1,0 1 0,-1-1 0,1 0-1,0 1 1,-1-1 0,1 1-1,0-1 1,-1 1 0,1-1 0,0 1-1,0 0 1,0-1 0,-1 1-1,1-1 1,0 1 0,0-1 0,0 2-1,-3 20 21,3-15-4,-24 106 105,0-2-36,-1 49 34,-32 227 306,51-364-287,2-8 265,14-26-5,3-10-318,-2 0 0,13-30 0,10-21 28,-10 32 71,1 1 0,51-59 0,-75 97-176,-1 1 0,1-1 0,0 0 1,-1 0-1,1 0 0,0 1 1,0-1-1,0 0 0,-1 1 0,1-1 1,0 1-1,0-1 0,0 1 0,0-1 1,0 1-1,0-1 0,0 1 1,0 0-1,0 0 0,0 0 0,0 0 1,0-1-1,0 1 0,0 0 1,2 1-1,-1 0-2,-1-1 1,0 1-1,0 0 1,0 0 0,1 0-1,-1 0 1,0 0-1,0 0 1,0 0-1,-1 1 1,1-1-1,0 0 1,0 0 0,-1 1-1,2 2 1,2 7 7,-1 1 1,0 0-1,2 17 1,-4-23-10,7 59 15,5 26 4,-13-90-24,1 1 0,-1 0 0,1 0 1,-1-1-1,1 1 0,0-1 1,-1 1-1,1-1 0,0 1 0,0-1 1,0 1-1,1-1 0,-1 0 1,0 0-1,0 1 0,1-1 0,-1 0 1,1 0-1,-1 0 0,1-1 1,-1 1-1,1 0 0,-1 0 0,1-1 1,0 1-1,-1-1 0,1 0 1,0 1-1,0-1 0,-1 0 0,1 0 1,0 0-1,0 0 0,-1 0 1,1 0-1,3-2 0,3 1 6,0-1 0,1-1 0,-1 1 1,0-2-1,-1 1 0,10-6 0,1-2-1,0 0-1,-1-1 1,0-1-1,-1-1 1,-1-1 0,0 0-1,-1 0 1,20-30 0,-14 19 2,-14 19 6,-1 0-1,0 0 0,0-1 0,0 1 1,-1-1-1,0 0 0,0-1 0,4-14 1,-5 19 47,-2 5-12,-3 2-46,0 1 0,0-1 0,0 0-1,1 0 1,-1 1 0,1-1 0,0 1-1,0-1 1,0 5 0,-2 4 0,-33 114 20,36-123-22,-1 1 0,1-1 0,-1 0 0,1 1 0,0-1 0,0 1 0,0-1 0,1 0 0,-1 1 0,1-1 0,0 0 0,0 0 0,0 1 0,0-1 0,1 0 0,-1 0 1,1 0-1,0 0 0,2 3 0,-2-5-1,-1 1 0,1-1 0,0 1 0,0-1 0,-1 0 0,1 0 1,0 0-1,0 0 0,0 0 0,0 0 0,0 0 0,0-1 0,0 1 1,0-1-1,0 0 0,1 1 0,-1-1 0,0 0 0,0 0 0,0 0 0,0-1 1,0 1-1,1 0 0,-1-1 0,0 1 0,0-1 0,0 0 0,0 0 0,0 0 1,0 0-1,2-2 0,3-1-2,-1 0 1,1-1 0,-1 0-1,0 0 1,0-1 0,-1 0-1,1 0 1,-1 0-1,-1-1 1,1 1 0,-1-1-1,4-10 1,-5 11 7,-1 1-1,0-2 1,0 1 0,0 0 0,-1 0 0,0 0-1,0-1 1,-1 1 0,1-1 0,-1 1 0,-1 0-1,1-1 1,-1 1 0,0 0 0,-4-12 0,4 16-3,0 1 1,1 0-1,-1 0 1,0 0-1,1 0 1,-1 0-1,0 0 1,0 0-1,0 0 1,0 0 0,0 1-1,0-1 1,0 0-1,0 1 1,0-1-1,-1 0 1,1 1-1,0-1 1,0 1-1,-1 0 1,1-1 0,0 1-1,0 0 1,-1 0-1,1 0 1,0 0-1,-1 0 1,1 0-1,0 0 1,0 1-1,-2-1 1,-1 1 2,0 0 0,0 0 0,0 0 0,0 0 0,0 1 0,1 0 0,-1 0 0,-5 3 1,7-2-1,3-1-14,1-1 0,0 1 0,-1-1 0,1 0 0,0 0 0,0 0 0,0 0 0,0 0 0,2 1 0,1-1 4,0 0 1,1-1-1,-1 1 0,0-1 0,0 0 0,0 0 1,9-2-1,8 1 1,-6 1 10,0-1 0,0-1 0,0 0 0,0-1 0,-1-1 0,1 0 0,-1-1 0,0-1 0,28-15 1,-31 13 5,-6 3 62,-6 14-23,-56 214 113,53-207-158,0 0 1,0 0-1,1 28 0,2-44-5,0 1 0,0-1 0,0 0-1,0 1 1,0-1 0,-1 1 0,1-1-1,0 0 1,0 1 0,0-1 0,1 0-1,-1 1 1,0-1 0,0 0 0,0 1-1,0-1 1,0 1 0,0-1 0,0 0 0,1 1-1,-1-1 1,0 0 0,0 0 0,0 1-1,1-1 1,-1 0 0,0 1 0,1-1-1,-1 0 1,0 0 0,0 0 0,1 1 0,-1-1-1,0 0 1,1 0 0,-1 0 0,0 0-1,1 0 1,-1 1 0,1-1 0,-1 0-1,0 0 1,1 0 0,-1 0 0,0 0 0,1 0-1,-1 0 1,1 0 0,-1 0 0,0-1-1,1 1 1,-1 0 0,0 0 0,1 0-1,-1 0 1,0 0 0,1-1 0,-1 1-1,1 0 1,22-18 63,17-24 50,-1-2-1,62-93 1,-46 65 113,-55 72-225,0 0 0,0 0 0,0-1 1,0 1-1,0 0 0,1 0 0,-1-1 0,0 1 0,0 0 1,0 0-1,0 0 0,1-1 0,-1 1 0,0 0 0,0 0 1,0 0-1,1 0 0,-1 0 0,0-1 0,0 1 0,1 0 1,-1 0-1,0 0 0,0 0 0,1 0 0,-1 0 0,0 0 1,0 0-1,1 0 0,-1 0 0,0 0 0,1 0 1,-1 0-1,0 0 0,0 0 0,1 0 0,-1 0 0,0 0 1,0 1-1,1-1 0,-1 0 0,0 0 0,0 0 0,0 0 1,1 0-1,-1 1 0,0-1 0,0 0 0,0 0 0,1 0 1,-1 1-1,0-1 0,0 0 0,0 0 0,0 1 0,0-1 1,0 0-1,0 0 0,1 1 0,-1-1 0,0 0 0,0 0 1,0 1-1,0-1 0,0 0 0,0 0 0,0 1 1,0-1-1,2 20 15,-6 23-1,2-22-13,0-1 0,1 0-1,1 1 1,4 20 0,-4-35 6,1 0-1,1 0 0,-1-1 1,1 1-1,0-1 0,0 1 1,1-1-1,5 10 0,-7-14-7,1 1-1,-1-1 1,0 0-1,1 1 1,-1-1-1,1 0 1,-1 0-1,1 0 1,-1 0-1,1 0 1,0-1-1,0 1 1,-1 0-1,1-1 1,0 1-1,0-1 1,0 0-1,0 1 1,-1-1-1,1 0 1,0 0-1,0 0 1,0 0-1,0-1 1,0 1-1,0-1 1,-1 1-1,1-1 1,0 1-1,0-1 1,-1 0-1,3-1 1,8-4 6,-1-1 1,0 0 0,0 0-1,-1-1 1,13-12 0,42-51 32,-32 33-29,-16 18 3,21-34 1,7-9-3,-35 50-12,-10 13-1,0 0 0,0-1 0,1 1 0,-1 0 0,0 0 0,0 0 0,0 0 1,1 0-1,-1-1 0,0 1 0,0 0 0,0 0 0,0 0 0,0-1 0,0 1 0,1 0 0,-1 0 0,0 0 0,0-1 1,0 1-1,0 0 0,0 0 0,0 0 0,0-1 0,0 1 0,0 0 0,0 0 0,0-1 0,0 1 0,0 0 0,0 0 1,0 0-1,0-1 0,0 1 0,-1 0 0,1 0 0,0 0 0,0-1 0,0 1 0,0 0 0,0 0 0,0 0 0,-1-1 1,1 1-1,0 0 0,0 0 0,0 0 0,0 0 0,-1 0 0,1-1 0,0 1 0,-3 1 8,1 1 0,0-1-1,0 0 1,0 1 0,0-1 0,1 1-1,-1 0 1,0-1 0,0 1-1,-1 3 1,-3 2 2,-9 11-5,1 0 0,0 1 0,2 1 0,0 1 0,1-1 0,1 2 0,1-1 0,-10 37 0,17-50-5,1 0 0,0 1 0,0-1 0,0 12 0,1-19 0,0-1 0,0 0 0,1 1 0,-1-1 0,0 0 0,0 1 0,0-1 0,0 0 0,1 1 0,-1-1 0,0 0 0,0 1 0,1-1 0,-1 0 0,0 1 0,1-1 0,-1 0 0,0 0 0,1 0 0,-1 1 0,0-1 0,1 0 0,-1 0 0,0 0 0,1 0 0,-1 0 0,1 1 0,-1-1 0,0 0 0,1 0 0,-1 0 0,1 0 0,-1 0 0,0 0 0,1 0 0,-1-1 0,1 1 0,0 0 0,16-4 0,-12 1 5,1 0-1,-1-1 1,0 1 0,0-1-1,0 0 1,0-1-1,-1 1 1,0-1 0,1 0-1,-2 0 1,5-6-1,5-11 16,14-32-1,-19 38-14,-5 8 5,0-1 0,0 0 1,0 0-1,0-11 0,-1 11 12,-1 1 0,2 0-1,-1-1 1,5-10 0,-7 19-20,0 0 1,0-1-1,1 1 0,-1 0 1,0 0-1,0 0 1,0 0-1,0-1 0,0 1 1,0 0-1,0 0 0,0 0 1,0 0-1,0 0 1,0 0-1,0-1 0,1 1 1,-1 0-1,0 0 1,0 0-1,0 0 0,0 0 1,0 0-1,0 0 0,1 0 1,-1 0-1,0-1 1,0 1-1,0 0 0,0 0 1,0 0-1,1 0 1,-1 0-1,0 0 0,0 0 1,0 0-1,0 0 0,1 0 1,-1 0-1,0 0 1,0 0-1,0 0 0,4 8 24,0 13-22,-2 0 4,22 228 0,-22-198-30,-2 1 0,-13 96-1,8-126 1,0 0 0,-2 0-1,0 0 1,-1-1 0,-1 0 0,-2-1 0,0 0-1,-14 20 1,25-39 22,-1 0 0,0 0-1,1 0 1,-1 0 0,1 0 0,-1 0 0,0-1-1,0 1 1,0 0 0,1 0 0,-1 0-1,0-1 1,0 1 0,0-1 0,0 1-1,0-1 1,0 1 0,0-1 0,0 1 0,-1-1-1,1 0 1,0 0 0,0 1 0,0-1-1,0 0 1,0 0 0,0 0 0,-1 0-1,1-1 1,0 1 0,0 0 0,0 0 0,0-1-1,-2 0 1,1 0 4,0-1-1,-1 0 0,1 0 1,0 1-1,0-1 1,0-1-1,0 1 1,1 0-1,-1 0 0,1-1 1,-1 1-1,1-1 1,-1-2-1,-6-14 35,1 1 1,1-1-1,1 0 0,0-1 1,-3-33-1,7 42-19,1 1 0,1 0 0,-1-1 0,2 1 0,-1 0 0,1 0 0,1 0 0,0 0 0,0 0 0,1 1 0,0-1 0,1 1 0,6-9 0,5-8-6,2 1-1,1 1 0,1 1 1,1 0-1,38-30 1,-14 15-42,-1-1 1,-3-3-1,-1-1 1,58-81-1,-74 84 23,-1-1 0,-3-1 0,23-63 0,-35 86 6,29-108 4,-4 11 9,-24 88 7,-8 20-10,1 0 1,1 0-1,-1 1 1,6-11-1,-8 18-10,0 0-1,0 0 1,1 0-1,-1 0 1,0 0-1,0 0 0,0 0 1,0 0-1,0 0 1,0 0-1,0-1 1,0 1-1,0 0 0,0 0 1,0 0-1,0 0 1,1 0-1,-1 0 0,0 0 1,0 0-1,0 0 1,0 0-1,0 0 1,0 0-1,0 0 0,0 0 1,1 0-1,-1 0 1,0 0-1,0 0 0,0 0 1,0 0-1,0 0 1,0 0-1,0 0 1,0 0-1,1 0 0,-1 0 1,0 0-1,0 0 1,0 0-1,0 1 1,0-1-1,0 0 0,0 0 1,0 0-1,0 0 1,0 0-1,0 0 0,0 0 1,1 0-1,-1 0 1,0 0-1,0 1 1,0-1-1,0 0 0,4 10-15,2 16 1,-1 23-2,-3 1 0,-1-1 0,-3 0-1,-13 79 1,-57 192-58,67-286 69,4-28 6,0 1 0,0 0 0,0-1 0,-1 0 1,-4 11-1,1-11 48,7-15-10,7-13-19,1 1 0,1 1-1,1 0 1,1 1 0,0 0-1,1 1 1,20-19 0,-33 36-18,-1 0-1,1 0 1,0 1 0,0-1-1,0 0 1,0 1 0,0-1 0,0 0-1,0 1 1,0-1 0,0 1-1,0 0 1,0-1 0,0 1 0,1 0-1,-1 0 1,0-1 0,0 1 0,0 0-1,0 0 1,0 0 0,1 1-1,-1-1 1,0 0 0,0 0 0,0 1-1,0-1 1,0 0 0,0 1-1,0-1 1,0 1 0,0-1 0,0 1-1,0 0 1,0-1 0,0 1-1,0 0 1,1 1 0,3 4 4,-1 0 0,1 0 0,-1 1 0,7 12 0,-4-5 7,16 32 20,-16-31-12,0 0 0,13 17 1,-17-28-13,0 1 1,1-1 0,0 0 0,0 0 0,0 0-1,1 0 1,-1-1 0,1 0 0,0 0 0,8 4-1,-6-4 11,1 0-1,-1-1 0,1 1 1,15 1-1,-21-4-25,1 1 0,-1-1 1,0 0-1,1 0 0,-1 0 0,1 0 0,-1-1 0,1 1 1,-1-1-1,0 1 0,1-1 0,-1 0 0,0 0 0,1 0 1,-1 0-1,0 0 0,0 0 0,0-1 0,0 1 0,3-4 0,-4 4-89,-1 0-1,1 0 0,-1 0 0,1 0 0,-1 0 0,0 0 0,1 0 0,-1-1 0,0 1 0,0 0 1,0 0-1,0 0 0,0 0 0,0-1 0,0 1 0,0 0 0,0 0 0,-1 0 0,1 0 0,-1-2 0,0 0-1799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51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0 173 8136,'0'0'1576,"75"-8"-1128,-7 2 232,5 0 0,-1-6-160,-1 0 16,-6-4-120,11-2 16,-3-6-160,5-5 8,3 11-104,-15-6 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52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1 6632,'0'0'5457,"-12"8"-5168,-14 10-155,-1 0 230,0 2 0,1 0 1,1 2-1,-31 34 0,49-46-144,-1 0 0,2 1 0,0 0 1,0 0-1,1 0 0,0 0 0,-4 18 0,8-26-150,0 1-1,0 0 1,1-1-1,-1 1 0,1 0 1,0-1-1,0 1 1,0 0-1,1-1 1,-1 1-1,1-1 0,0 1 1,0 0-1,0-1 1,0 1-1,1-1 0,0 0 1,-1 0-1,1 1 1,0-1-1,0 0 1,1-1-1,-1 1 0,1 0 1,-1-1-1,1 1 1,0-1-1,6 4 0,-5-4-25,-1 0-1,1-1 0,0 0 1,0 1-1,0-1 0,0-1 0,0 1 1,1-1-1,-1 1 0,0-1 1,0 0-1,0 0 0,0-1 0,0 0 1,1 1-1,5-3 0,-1 0 17,1 0 0,-1-1 0,0 0 0,0-1 0,-1 0 0,9-6 0,-8 4-7,-1-1 0,0 1 0,0-2 0,-1 1 0,0-1 0,-1 0 0,0-1-1,0 1 1,-1-1 0,0 0 0,-1-1 0,0 1 0,4-17 0,-2-2 230,0 1 1,-2-1-1,-1 0 0,-2-31 1,-1 60-112,-2 8 264,3 11-373,0 0 0,1 0 0,1-1 0,1 1 0,0 0 0,12 28 0,-12-37-36,0-1 0,0 1 0,1-1-1,1 0 1,-1-1 0,2 0-1,-1 1 1,1-2 0,0 1 0,0-1-1,1 0 1,0-1 0,0 0 0,10 6-1,-14-10-8,1 0-1,-1 0 0,1-1 1,0 1-1,0-1 0,-1 0 1,1 0-1,0-1 0,0 1 0,0-1 1,0 0-1,0-1 0,5 0 1,-3-1 78,1 1-1,0-2 1,-1 1 0,0-1 0,0-1 0,0 1 0,10-7-1,-3 0-587,0-2 0,0 1 1,-1-2-1,0 0 0,18-24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57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216 524 3912,'0'0'10224,"-12"1"-9744,2-1-364,1 0 16,0 0-1,1 1 0,-1 0 0,0 1 0,1 0 0,-1 0 1,1 1-1,-10 3 0,10-1 40,0 1 1,0 0-1,0 0 1,1 0-1,-1 1 1,2 0-1,-1 0 1,1 1-1,0 0 1,0 0-1,1 0 1,-7 16-1,9-19-125,2 0 0,-1 0 0,0 0 0,1 0 0,0 0 0,0 0 0,1 0 0,-1 0 0,1 0 0,0 1 0,0-1 0,1 0 0,0 0 0,0 0-1,0 0 1,0 0 0,1 0 0,0 0 0,0 0 0,0-1 0,1 1 0,-1-1 0,1 1 0,0-1 0,6 7 0,-2-5-9,0 1 0,0-1 0,1-1 0,-1 1 0,1-1 0,1-1 0,-1 1 0,1-1 0,-1-1 0,1 0 0,0 0 0,0-1 0,1 0 0,-1 0 0,0-1 0,1 0 0,-1-1 0,11 0 0,-7-1-5,-1-1 0,0 0-1,1-1 1,-1 0-1,-1 0 1,1-2-1,0 1 1,-1-1-1,0-1 1,0 0-1,-1-1 1,1 0 0,12-12-1,-17 14-10,77-77 198,-75 73-164,-1 0 1,0 0-1,0-1 1,-1 0-1,-1 0 1,1 0-1,6-21 1,-11 21 220,-8 16-152,-7 16-39,10-15-70,0 0-1,0 1 1,1 0-1,0 0 1,1 0-1,-1 0 1,2 0 0,-1 0-1,1 1 1,0-1-1,1 9 1,0-13-7,1 0 0,-1 0 0,1 0 0,0 0 0,0 0 0,0 0 0,0-1 0,1 1 0,-1 0 0,1-1 0,0 1 0,0-1 0,1 0 1,-1 0-1,0 0 0,1 0 0,0 0 0,0 0 0,0-1 0,0 1 0,0-1 0,1 0 0,-1 0 0,1 0 0,6 2 0,-5-2 13,1 0-1,0-1 0,0 0 0,0 0 1,0 0-1,0-1 0,0 0 1,0 0-1,0-1 0,10-2 0,-14 3-9,0 0 0,0 0 0,0-1 0,0 0 0,0 1-1,-1-1 1,1 0 0,0 0 0,-1 0 0,1 0 0,0 0-1,-1 0 1,1 0 0,-1 0 0,0-1 0,1 1 0,-1-1-1,0 1 1,0-1 0,0 1 0,0-1 0,0 0 0,0 1-1,0-1 1,-1 0 0,1 0 0,0 0 0,-1 1 0,0-1-1,1 0 1,-1 0 0,0 0 0,0 0 0,0 0 0,0 0-1,-1 0 1,1-2 0,-4-5 33,0-1 1,-1 2-1,0-1 0,0 0 1,-1 1-1,0 0 0,-14-14 1,12 13 7,0 0 1,-1 1-1,-1 1 1,1-1 0,-1 1-1,0 1 1,-1 0-1,-11-5 1,22 11-49,0-1 0,-1 1 1,1 0-1,0 0 0,-1 0 0,1 0 0,0 0 1,0 0-1,-1 0 0,1 0 0,0 0 1,-1 0-1,1 0 0,0 0 0,0 0 0,-1 0 1,1 0-1,0 0 0,-1 0 0,1 0 0,0 0 1,0 0-1,-1 0 0,1 1 0,0-1 0,-1 0 1,1 0-1,0 0 0,0 0 0,0 1 1,-1-1-1,1 0 0,0 0 0,0 1 0,-1-1 1,1 0-4,1 1 1,-1-1 0,0 0-1,0 0 1,0 1 0,0-1-1,0 0 1,0 1 0,1-1 0,-1 0-1,0 0 1,0 0 0,0 1-1,1-1 1,-1 0 0,0 0-1,0 0 1,0 1 0,1-1-1,-1 0 1,0 0 0,1 0 0,-1 0-1,0 0 1,0 0 0,1 0-1,-1 0 1,0 1 0,1-1-1,-1 0 1,0 0 0,0 0-1,1 0 1,-1 0 0,0-1 0,1 1-1,-1 0 1,62-6-4,-24 1 5,59-8 45,-64 7-5,0 1 0,52 0 1,-80 5-38,-1 0 1,1 1-1,0-1 1,-1 1-1,1 0 1,0 1 0,-1-1-1,0 1 1,1-1-1,-1 1 1,0 1-1,0-1 1,0 0 0,6 6-1,-7-5 6,-1 0 0,1 0 0,-1 0 0,1 1-1,-1-1 1,0 1 0,0 0 0,-1-1 0,1 1 0,-1 0-1,0 0 1,0 0 0,0 0 0,0 0 0,-1 1 0,0 5 0,0 4 47,0 0 0,-2-1 0,0 1 1,0-1-1,-1 1 0,-1-1 0,0 0 1,-1 0-1,0 0 0,-9 14 1,10-22 110,3-9-41,4-11 14,7-3-95,0 0-1,1 1 1,1 0-1,0 1 1,1 0-1,1 1 1,1 0-1,0 1 1,1 1-1,30-20 1,-42 30-38,0 0 0,1 1 0,-1 0-1,1 0 1,0 0 0,-1 0 0,1 1 0,0 0 0,0 0 0,0 0 0,6 0 0,-8 1-7,-1 0 1,0 1-1,1-1 1,-1 1 0,0-1-1,0 1 1,1 0 0,-1 0-1,0 0 1,0 0 0,0 0-1,0 1 1,0-1 0,0 1-1,0-1 1,-1 1-1,1 0 1,-1-1 0,1 1-1,-1 0 1,1 0 0,-1 0-1,0 0 1,0 0 0,1 4-1,3 6 5,-2 0 1,0 0-1,0 1 0,-1 0 1,1 23-1,-2-19 5,1-1-1,6 29 1,-7-44-12,-1 0 0,0-1 1,0 1-1,0 0 0,1 0 0,-1-1 0,0 1 0,0-1 0,1 1 1,-1 0-1,1-1 0,-1 1 0,1-1 0,-1 1 0,1-1 0,-1 1 0,1-1 1,-1 1-1,1-1 0,-1 1 0,1-1 0,0 0 0,-1 1 0,1-1 0,0 0 1,-1 0-1,1 0 0,0 1 0,-1-1 0,1 0 0,0 0 0,0 0 1,-1 0-1,1 0 0,0 0 0,-1 0 0,1-1 0,0 1 0,0 0 0,-1 0 1,1 0-1,0-1 0,-1 1 0,1 0 0,-1-1 0,1 1 0,0 0 0,0-1 1,5-3 6,-1 0 1,0-1-1,1 1 0,4-6 1,-8 8-9,20-23 25,-1 0 1,-2-1-1,0-1 1,-2-1-1,-1-1 1,-1 0 0,-2-1-1,15-47 1,-4-2 65,-5-2 0,12-97 1,-18 50 69,-13 127-156,0-1 0,0 1 1,0 0-1,0-1 0,0 1 0,-1 0 1,1 0-1,0-1 0,-1 1 0,1 0 1,-1 0-1,0-2 0,-4 2 32,-1 9-49,-2 18-7,0 1 1,1 0-1,2 0 0,1 0 0,1 1 1,1 49-1,22 168-71,-17-216 62,1 0 0,2 0 1,0-1-1,16 40 0,-21-65 26,0-1 0,0 1 0,1 0 0,-1-1 0,1 0 0,-1 1-1,1-1 1,0 0 0,0 0 0,0 0 0,0 0 0,0 0 0,0 0 0,5 2 0,-5-3 2,-1-1 0,1 1 0,0-1 0,0 0 0,0 1-1,0-1 1,0 0 0,0 0 0,0 0 0,-1 0 0,1-1 0,0 1 0,0-1 0,0 1 0,0-1 0,0 1 0,-1-1 0,1 0 0,0 0 0,-1 0 0,1 0 0,2-2 0,5-5 5,0 0 1,-1 0-1,0-1 0,0 0 0,-1 0 0,0-1 0,-1 0 1,0 0-1,7-17 0,23-36 54,-35 62-54,1-1 0,-1 0 0,0 0 0,0 0 0,0 0 0,0 0 0,0-1 0,0 1 0,-1 0 0,1 0 0,-1 0 0,0-1 0,1-3 1,-1 5 27,5 17 15,-10 44-41,3-45-4,1 1-1,0 0 1,2 27-1,0-35-2,0 0 0,1 0 0,0 0 0,0 0 0,0 0 0,1 0 0,5 9 0,-7-15 0,1 0 0,-1 0 0,0 0 0,1-1 0,-1 1 0,1 0 0,0-1 0,-1 0 0,1 1 0,0-1 0,0 0 0,0 0 0,0 0 0,0 0 0,0 0 0,0 0 0,0-1 0,0 1 0,1-1 0,-1 1 0,0-1 0,0 0 0,1 0 0,-1 0 0,0 0 0,0 0 0,0-1 0,1 1 0,-1-1 0,0 1 0,0-1 0,3-1 0,6-4 6,-1 0-1,1 0 1,-1-1 0,-1 0-1,1-1 1,-1 0-1,12-13 1,-8 8 2,13-14 14,25-35 0,7-8 61,-56 68-72,1-1 0,0 0 1,-1 1-1,1 0 0,0 0 0,0 0 0,1 0 0,-1 0 0,6-2 0,-9 4-8,1 0 0,0 0 0,0-1-1,0 1 1,0 0 0,0 0 0,0 0-1,-1 0 1,1 0 0,0 1 0,0-1-1,0 0 1,0 0 0,0 0 0,-1 1-1,1-1 1,0 1 0,0-1 0,0 0-1,-1 1 1,1-1 0,0 1 0,-1 0-1,1-1 1,0 1 0,-1-1 0,1 1-1,-1 0 1,1 0 0,-1-1 0,1 1-1,-1 0 1,1 0 0,-1 0 0,0-1-1,0 1 1,1 0 0,-1 0 0,0 0-1,0 0 1,0 1 0,4 12-1,-2 0 0,1 0 0,-2-1 0,0 2 0,-1-1 0,0 0-1,-1 0 1,0 0 0,-1 0 0,-1-1 0,0 1 0,-6 15 0,0-14 31,4-7 19,16-18-19,11-17 7,26-38 1,17-23 72,-60 81-97,0 1 0,0 0-1,1 1 1,0-1 0,0 1 0,1 0 0,-1 1-1,1-1 1,0 1 0,0 0 0,13-4-1,-19 8-13,-1 0-1,1 0 0,-1 0 1,1 0-1,-1 0 0,1 0 0,-1 0 1,1 0-1,-1 0 0,1 0 1,-1 1-1,1-1 0,-1 0 0,1 0 1,-1 0-1,0 1 0,1-1 1,-1 0-1,1 1 0,-1-1 0,0 0 1,1 1-1,-1-1 0,0 1 1,1-1-1,-1 0 0,0 1 0,1-1 1,-1 1-1,0-1 0,0 1 0,0-1 1,0 1-1,1-1 0,-1 1 1,0-1-1,0 1 0,0-1 0,0 1 1,0-1-1,0 1 0,0-1 1,0 1-1,-1 0 0,-1 30 4,1-27-2,-3 18-1,-1 0 0,-7 21 0,-6 22 1,17-63 1,1 1 0,0-1 0,0 0 0,0 1 0,0-1 0,0 0 0,0 0 0,0 1 0,1-1 0,-1 0 0,1 0 0,1 3 0,-2-4-2,1 0 0,-1 0 0,1 0 0,-1-1 0,1 1 0,-1 0 0,1-1 0,0 1 0,-1 0 0,1-1 0,0 1 0,-1-1 0,1 1 0,0-1 1,0 1-1,0-1 0,0 0 0,-1 1 0,1-1 0,0 0 0,0 0 0,0 0 0,0 0 0,0 0 0,0 1 0,0-1 0,-1-1 0,1 1 0,0 0 0,0 0 0,0 0 0,0 0 0,1-1 0,5-1 8,-1 0-1,1 0 1,-1-1-1,0 0 1,0 0-1,0-1 0,0 1 1,-1-1-1,1 0 1,-1-1-1,0 1 1,0-1-1,-1 0 0,9-11 1,-9 10-8,6-6 5,-1-1-1,0 0 1,-1 0 0,0-1 0,-1 0-1,9-29 1,-12 27 15,-3 10-8,0 0 0,1 1 0,-1-1 0,1 0 0,1 1 0,-1-1 0,1 1 0,0 0 0,6-10-1,-11 23 3,0 0 0,1 0-1,0 0 1,0 12 0,-1 1-9,-3 26-1,-6 63-50,8-86 26,3-20 14,-1-1-1,0 1 1,1-1-1,0 1 1,-1-1-1,2 1 1,-1 0-1,0-1 1,1 1-1,-1-1 1,2 5-1,-1-8 7,-1 1-1,1-1 1,-1 0-1,0 1 1,1-1-1,-1 0 1,1 0-1,-1 0 1,1 1-1,-1-1 1,1 0-1,-1 0 1,1 0-1,-1 0 1,1 0-1,-1 0 1,1 0-1,-1 0 1,1 0-1,-1 0 0,1 0 1,-1 0-1,1 0 1,-1-1-1,1 1 1,-1 0-1,1 0 1,-1-1-1,1 1 1,-1 0-1,0 0 1,1-1-1,18-10 17,-17 9-15,9-7 6,0 0 1,-1-1-1,0 0 1,-1-1-1,-1 0 1,11-17 0,-1 4 9,-10 13-11,80-115 76,-88 125-83,0 1-1,0 0 1,0 0 0,0-1-1,0 1 1,0 0-1,0 0 1,0-1-1,0 1 1,1 0-1,-1 0 1,0 0-1,0-1 1,0 1-1,0 0 1,1 0-1,-1 0 1,0-1-1,0 1 1,0 0-1,1 0 1,-1 0-1,0 0 1,0 0-1,0-1 1,1 1-1,-1 0 1,0 0 0,0 0-1,1 0 1,-1 0-1,0 0 1,1 0-1,-1 0 1,0 0-1,0 0 1,1 0-1,-1 0 1,0 0-1,0 0 1,1 0-1,-1 0 1,0 1-1,6 12-13,-3 22-25,-5 7 44,0-33-4,1 1 0,1-1 0,0 0 0,0 0 0,1 1-1,0-1 1,0 0 0,1 0 0,0 0 0,1 0 0,5 12-1,-7-20 1,0 1-1,0 0 1,1-1-1,-1 1 0,1 0 1,0-1-1,-1 0 1,1 1-1,0-1 0,0 0 1,0 0-1,0 0 0,0 0 1,0 0-1,0-1 1,0 1-1,0-1 0,0 1 1,0-1-1,0 0 1,1 0-1,-1 0 0,0 0 1,0 0-1,0 0 1,1 0-1,2-2 0,4 0 3,0 0 0,0-1 0,-1 0 0,0 0 0,12-7 0,-4 1 9,-1-2-1,0 1 1,-1-2-1,0 0 1,-1-1-1,0 0 1,-1-1 0,0 0-1,-1-1 1,-1-1-1,15-29 1,-20 33 42,-6 15-29,-12 22-28,6-12-12,1-1 4,0 0-1,0 0 1,1 1-1,1 0 1,0 0-1,0 0 1,2 1-1,-3 23 0,5-36 11,0 1 0,0-1 0,0 0 0,0 0 0,0 0 0,0 0 0,0 0 0,0 0-1,0 0 1,0 0 0,1 0 0,-1 0 0,0 0 0,1 0 0,-1 0 0,1 0 0,-1 0-1,1 0 1,-1 0 0,1 0 0,0 0 0,-1-1 0,1 1 0,0 0 0,0 0 0,0-1-1,0 1 1,-1-1 0,1 1 0,0-1 0,0 1 0,0-1 0,0 1 0,0-1 0,0 0-1,0 0 1,0 1 0,1-1 0,-1 0 0,0 0 0,0 0 0,0 0 0,0 0 0,0 0-1,0 0 1,0-1 0,0 1 0,0 0 0,0-1 0,1 0 0,4 0-1,-1-1 1,-1-1 0,1 1-1,0-1 1,0 0-1,-1 0 1,0 0 0,8-7-1,-8 5 6,1 0 0,-1-1 1,0 0-1,-1 1 0,1-2 0,-1 1 0,0 0 0,-1 0 0,1-1 0,-1 1 1,-1-1-1,1 0 0,-1 0 0,0 0 0,-1 1 0,0-1 0,0 0 1,0 0-1,-2-10 0,1 14-5,0-1 1,0 1 0,-1 0-1,1 0 1,-1 0 0,1 0-1,-1 1 1,0-1-1,0 0 1,0 1 0,0-1-1,0 1 1,-1 0 0,1 0-1,-1 0 1,0 0 0,0 0-1,1 0 1,-1 1-1,0-1 1,0 1 0,-1 0-1,1 0 1,0 0 0,0 0-1,0 1 1,-1-1 0,1 1-1,0 0 1,0 0-1,-1 0 1,1 0 0,0 1-1,-1-1 1,1 1 0,0 0-1,0 0 1,0 0-1,-4 2 1,5-2-3,0 1-1,0-1 1,0 1-1,0 0 0,0 0 1,1 0-1,-1 0 1,1 0-1,-1 0 1,1 0-1,-2 3 1,3-5 1,-1 1 0,1-1 0,0 1 1,-1-1-1,1 1 0,0-1 0,0 1 0,-1 0 1,1-1-1,0 1 0,0-1 0,0 1 1,0 0-1,0-1 0,0 1 0,0-1 0,0 1 1,0 0-1,0-1 0,0 1 0,0-1 0,0 1 1,0 0-1,0-1 0,1 1 0,-1-1 0,0 1 1,0-1-1,1 1 0,-1-1 0,0 1 0,1-1 1,-1 1-1,1-1 0,-1 1 0,1-1 1,-1 0-1,1 1 0,-1-1 0,1 0 0,-1 1 1,1-1-1,-1 0 0,1 1 0,-1-1 0,1 0 1,-1 0-1,1 0 0,0 0 0,0 0 0,13 1-3,0 0-1,0-1 0,0-1 0,0 0 0,0-1 1,23-7-1,-3-2-7,48-21 0,40-36 12,-121 68 0,-1 0 0,1 0 0,-1 0 0,0 0 0,1 0 0,-1 0 0,0 0 0,1 0 0,-1 0 0,0 0 0,1 0 0,-1 0 0,1 0 0,-1 0 0,0 0 0,1 0 0,-1 0 0,0 0 0,1 1 0,-1-1 0,0 0 0,1 0 0,-1 1 0,0-1 0,0 0 0,1 0 0,-1 1 0,0-1 0,0 0 0,1 0 0,-1 1 0,0-1 0,0 0 0,0 1 0,0-1 0,1 0 0,-1 1 0,0-1 0,0 1 0,0-1 0,0 0 0,0 1 0,0-1 0,0 0 0,0 1 0,0 0 0,1 20 0,-4 1 13,0 0 0,-1-1 0,-12 33 0,-6 31 24,21-79-30,-3 11 5,4-17-12,0 1 1,0-1 0,0 0-1,0 1 1,0-1 0,0 0-1,-1 0 1,1 1 0,0-1-1,0 0 1,0 1-1,1-1 1,-1 0 0,0 1-1,0-1 1,0 0 0,0 0-1,0 1 1,0-1 0,0 0-1,0 1 1,1-1 0,-1 0-1,0 0 1,0 1-1,0-1 1,0 0 0,1 0-1,-1 0 1,0 1 0,0-1-1,1 0 1,-1 0 0,0 0-1,0 0 1,1 1 0,0-1-1,0-1 7,1 0-1,0 0 1,0 0 0,-1 0-1,1 0 1,-1-1 0,1 1-1,-1-1 1,1 1 0,-1-1-1,0 1 1,2-4 0,-2 4-1,116-171 152,-99 153-139,-18 19-18,1 0-1,-1-1 0,0 1 1,1 0-1,-1-1 0,0 1 0,1 0 1,-1-1-1,0 1 0,1 0 0,-1 0 1,1 0-1,-1-1 0,0 1 1,1 0-1,-1 0 0,1 0 0,-1 0 1,1 0-1,-1 0 0,1 0 0,-1 0 1,0 0-1,1 0 0,-1 0 1,1 0-1,-1 0 0,1 0 0,-1 0 1,0 0-1,1 1 0,-1-1 0,1 0 1,-1 0-1,0 1 0,1-1 1,-1 0-1,1 0 0,-1 1 0,0-1 1,0 0-1,1 1 0,-1-1 0,0 0 1,1 1-1,-1-1 0,0 1 1,0-1-1,1 1 0,46 105 20,-34-79-9,-12-25-8,0 0-1,0 0 1,0 0 0,1 0 0,-1 0 0,0 0-1,1 0 1,-1-1 0,1 1 0,0-1-1,0 1 1,0-1 0,-1 1 0,1-1 0,0 0-1,1 0 1,-1 0 0,0 0 0,0-1 0,0 1-1,0-1 1,1 1 0,-1-1 0,0 1 0,1-1-1,-1 0 1,0 0 0,0-1 0,1 1 0,-1 0-1,0-1 1,1 1 0,2-2 0,2 0-2,-1-1 1,1 0-1,-1 0 1,0 0-1,0-1 1,0 0 0,-1 0-1,1 0 1,-1-1-1,6-6 1,13-17 10,-1-2 0,-1-1 0,-2-1 0,29-61 0,-12 22 126,-37 71-135,0-1-1,0 1 1,1 0-1,-1 0 1,0-1-1,0 1 1,1 0-1,-1 0 1,0 0-1,0-1 1,1 1-1,-1 0 1,0 0-1,1 0 1,-1 0-1,0 0 1,1-1 0,-1 1-1,0 0 1,1 0-1,-1 0 1,0 0-1,1 0 1,-1 0-1,0 0 1,1 0-1,-1 0 1,0 1-1,1-1 1,-1 0-1,0 0 1,1 0-1,-1 0 1,0 0-1,1 1 1,-1-1-1,0 0 1,1 0-1,-1 0 1,0 1-1,0-1 1,1 0-1,-1 0 1,0 1-1,0-1 1,0 0-1,0 1 1,1-1-1,0 28-6,-2-1 0,0 1 0,-2-1 0,0 1 0,-9 28 0,10-50 4,-2 14 1,-13 36 1,14-49 5,0 0-1,0 0 1,-1 0 0,1-1 0,-2 0 0,1 0-1,-1 0 1,-7 8 0,11-13-4,0 0 1,-1 0-1,1 0 0,0-1 1,0 1-1,-1 0 0,1 0 1,-1-1-1,1 1 1,0-1-1,-1 0 0,1 1 1,-1-1-1,1 0 0,-1 0 1,1 0-1,-1 0 0,1 0 1,-4 0-1,3-1 2,-1 0 0,0 0 0,0 0 1,0 0-1,1-1 0,-1 1 0,1-1 0,-1 1 0,-3-4 1,1 0 1,0 0 1,0 0 0,0-1 0,1 0 0,0 1 0,0-1 0,-5-10-1,8 14-4,0 1 0,1 0 0,-1-1 0,0 1 0,1-1 0,-1 1 0,1-1 0,0 1 0,-1-1 0,1 1-1,0-1 1,0 1 0,0-1 0,0 1 0,0-1 0,0 1 0,0-1 0,1 0 0,-1 1 0,1-1 0,-1 1-1,1 0 1,-1-1 0,1 1 0,0-1 0,0 1 0,-1 0 0,1 0 0,0-1 0,0 1 0,1 0 0,-1 0-1,0 0 1,0 0 0,0 0 0,1 0 0,-1 0 0,0 1 0,1-1 0,1 0 0,7-2 2,-1 0 1,1 1-1,0 1 0,0-1 1,13 1-1,1-1-23,-11 1-5,-8 1 9,0-1 0,0 1 0,-1-1 0,1 0 0,0 0 0,0 0 0,-1 0 0,1-1 0,-1 0 0,8-4-1,-15 6-80,1 0-1,0 1 1,-1-1-1,1 0 1,-1-1-1,1 1 1,0 0-1,-1-1 1,1 1-1,-3-2 1,-7 0-157,-23-3-3687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58.1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13768,'0'0'2344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8:58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0 242 10656,'0'0'736,"99"-6"-440,-6-4 0,27-8 144,15-2 0,11-9-56,-7-1 0,-12 2 80,-17 0 8,-7 7-32,-18-1 8,-13 6-136,-19 2 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01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1082 5224,'0'0'6252,"9"-12"-5807,32-46 574,61-117 1,-48 61 836,58-179-1,-100 234-1234,-10 44-340,1 1 0,0 0 1,5-13-1,-8 26-261,0 1 0,0 0 1,1 0-1,-1 0 0,0-1 1,0 1-1,0 0 0,0 0 1,0-1-1,0 1 0,0 0 1,1 0-1,-1-1 0,0 1 1,0 0-1,0 0 0,0-1 1,0 1-1,0 0 0,0 0 1,0-1-1,0 1 0,0 0 1,-1 0-1,1-1 0,0 1 1,0 0-1,0 0 0,0-1 1,0 1-1,0 0 0,0 0 1,-1 0-1,1-1 0,-6 11 285,3 5-221,1 0 0,0 22 0,-2 7-28,-61 318 197,47-273-225,-53 215 72,53-243-69,-3-2-1,-54 110 1,71-160-27,-1-1-1,0 0 1,0 0-1,0 0 1,-1 0 0,0-1-1,-1 0 1,0 0-1,-7 5 1,13-12-2,1 0 1,0 0-1,-1 0 0,1 0 1,0 0-1,-1 0 0,1 0 0,0 0 1,0 0-1,-1 0 0,1 0 1,0 0-1,-1 0 0,1 0 1,0 0-1,-1 0 0,1 0 0,0-1 1,0 1-1,-1 0 0,1 0 1,0 0-1,0-1 0,-1 1 1,1 0-1,0 0 0,0-1 0,0 1 1,0 0-1,-1 0 0,1-1 1,0 1-1,0 0 0,0 0 1,0-1-1,0 1 0,0 0 1,0-1-1,0 1 0,0 0 0,0-1 1,0 1-1,0 0 0,0-1 1,0 1-1,-3-20 69,4 8-52,0 1 0,1-1-1,0 1 1,1 0 0,0-1 0,0 1-1,1 1 1,6-12 0,51-83 154,-56 98-159,23-33 97,58-63-1,-27 35-17,217-300 345,-215 278-303,62-105 111,-109 170-198,-2-2-1,-1 0 0,-1 0 1,-1-1-1,10-57 1,-17 70-22,2-12 32,1-42 0,-5 62-39,0 0 0,0 0-1,-1 0 1,0 0 0,-1 0 0,1 0 0,-1 0-1,-1 0 1,1 1 0,-1-1 0,-4-7 0,6 14-16,1 0 0,0 0 0,0 0 0,0-1 0,0 1 0,-1 0 0,1 0 0,0 0 0,0 0 0,0-1 0,-1 1 0,1 0 1,0 0-1,0 0 0,0 0 0,-1 0 0,1 0 0,0 0 0,0 0 0,-1 0 0,1 0 0,0 0 0,0 0 0,-1 0 0,1 0 0,0 0 1,0 0-1,-1 0 0,1 0 0,0 0 0,0 0 0,0 0 0,-1 0 0,1 0 0,0 0 0,0 0 0,-1 1 0,1-1 0,0 0 0,0 0 1,0 0-1,0 0 0,-1 1 0,1-1 0,0 0 0,0 0 0,0 0 0,0 1 0,0-1 0,0 0 0,-1 0 0,1 1 0,0-1 0,-8 16 2,7-13 7,-16 40-5,2 1-1,2 0 0,-9 57 0,1-8-13,-1 4-23,3 0 0,-7 140 0,24-203 13,0 85-26,3-104 34,0-1 1,2 0 0,-1 0-1,1 0 1,1-1 0,7 18 0,-10-29 9,0 0 1,0 0 0,0-1-1,0 1 1,0 0 0,0-1-1,0 1 1,0-1 0,1 1-1,-1-1 1,0 0 0,1 1 0,-1-1-1,1 0 1,0 0 0,-1 0-1,1 0 1,0 0 0,0-1-1,0 1 1,-1-1 0,1 1-1,0-1 1,0 1 0,0-1-1,0 0 1,0 0 0,0 0 0,0 0-1,0 0 1,0 0 0,0-1-1,0 1 1,-1-1 0,1 1-1,0-1 1,0 0 0,0 0-1,-1 0 1,3-1 0,4-2 14,-1 0-1,0-1 1,0 0 0,0-1 0,-1 1 0,1-1 0,9-12 0,16-26 109,-1-1 1,-3-2-1,-1 0 1,36-92 0,-60 132-16,-1 11-5,-1 13-40,-1-16-75,-1 82 41,4 119-10,-2-197-14,0 0 0,0 0 0,0 0 0,1 0-1,-1 0 1,1 0 0,4 7 0,-6-11-4,1 0 0,-1 0 1,1 0-1,0 0 0,-1 0 0,1 0 0,0-1 0,0 1 1,0 0-1,0 0 0,0-1 0,-1 1 0,1 0 0,0-1 0,0 1 1,1-1-1,-1 1 0,0-1 0,0 0 0,0 1 0,0-1 1,0 0-1,0 0 0,1 0 0,-1 0 0,0 0 0,0 0 1,0 0-1,0 0 0,0 0 0,1 0 0,-1-1 0,0 1 1,0 0-1,0-1 0,0 1 0,0-1 0,0 0 0,1 0 1,8-5 15,-1-1 1,0 0-1,0 0 1,-1-1-1,0 0 1,-1-1 0,0 0-1,0 0 1,9-16-1,1-7 88,20-57 1,-28 67-53,19-38 170,-28 60-224,0 0 1,0 0-1,0 0 0,0 0 0,0 1 1,0-1-1,0 0 0,0 0 0,0 0 0,0 0 1,1 0-1,-1 0 0,0 0 0,0 0 0,0 0 1,0 1-1,0-1 0,0 0 0,0 0 1,0 0-1,0 0 0,0 0 0,0 0 0,0 0 1,1 0-1,-1 0 0,0 0 0,0 0 0,0 0 1,0 0-1,0 0 0,0 0 0,0 0 1,0 0-1,0 0 0,1 0 0,-1 0 0,0 0 1,0 0-1,0 0 0,0 0 0,0 0 0,0 0 1,0 0-1,0 0 0,1 0 0,-1 0 1,0 0-1,0 0 0,0 0 0,0 0 0,0 0 1,0 0-1,2 11 24,10 138 31,-11-143-49,-1 1-1,1-1 1,1 0 0,-1 1-1,1-1 1,0 0 0,0 0-1,1 0 1,4 7 0,-6-11-6,0 0 1,0 0-1,0 0 1,0-1-1,1 1 1,-1 0 0,1-1-1,-1 1 1,1-1-1,0 0 1,0 1 0,-1-1-1,1 0 1,0 0-1,0 0 1,0 0-1,0-1 1,0 1 0,0 0-1,1-1 1,-1 1-1,0-1 1,0 0 0,0 0-1,0 0 1,0 0-1,1 0 1,-1 0-1,0-1 1,0 1 0,3-2-1,2-1 6,0 0 0,0-1 0,0 0 0,-1 0 0,1 0 0,-1-1 0,0 0 0,0-1 0,-1 1 0,7-9 0,8-12 22,18-32 0,-20 31 7,-11 16-9,1-1 1,-1 0 0,-1-1-1,0 1 1,6-21-1,-4 17 97,-4 16-40,-4 10-41,-6 23 0,0 36 0,6-57-38,0-1-1,0 1 1,2 0 0,-1-1-1,1 1 1,6 18 0,-7-27-3,0 0 1,0-1-1,0 1 0,0-1 1,0 1-1,1-1 1,-1 1-1,1-1 1,0 0-1,0 1 1,-1-1-1,1 0 1,1 0-1,-1-1 1,0 1-1,0 0 1,1-1-1,-1 1 1,1-1-1,-1 0 1,1 0-1,0 0 1,-1 0-1,1 0 1,0-1-1,0 1 1,-1-1-1,1 1 1,0-1-1,0 0 1,0 0-1,0-1 1,-1 1-1,1-1 1,5-1-1,7-3 9,-1 0 0,0-1 0,0-1 0,-1 0 0,17-13 0,-19 13-2,13-9 18,-1 0 0,-1-2 0,0-1 0,-2-1 1,0-1-1,18-24 0,-15 18 23,-18 22-25,0 0-1,-1 0 1,1 0 0,-1-1-1,0 0 1,-1 0 0,0 0-1,3-6 1,-6 7 34,-6 9-34,-6 10-13,-31 46 39,-65 123 1,106-179-49,1-1 0,-1 1 0,1 0 0,0-1-1,0 1 1,1 0 0,-1 0 0,1 0 0,0 0 0,0 0 0,0-1 0,1 1 0,-1 0 0,1 0 0,1 4 0,-2-7-3,1 0 1,-1 0-1,1 1 1,-1-1-1,1 0 1,0 0-1,-1 0 1,1-1-1,0 1 1,0 0-1,0 0 1,0 0-1,0 0 1,0-1 0,0 1-1,0 0 1,0-1-1,0 1 1,0-1-1,1 1 1,0-1-1,0 0 0,0 1 0,0-2 0,0 1 0,0 0 0,0 0 0,0 0-1,0-1 1,0 1 0,0-1 0,0 0 0,0 1 0,0-1 0,0 0 0,-1 0 0,3-2 0,6-4 6,-1 0 1,1-1-1,-2 0 0,1-1 0,-1 0 1,0 0-1,-1-1 0,0 0 0,-1 0 1,0 0-1,0-1 0,-1 0 0,7-22 1,1-13 24,-1 0 1,5-54 0,-16 95-30,5-60 46,-2 0 0,-4 0-1,-10-89 1,8 124-21,1 23-13,2 6-11,-1 0 1,0 0-1,0-1 1,0 1-1,-1 0 1,1 0 0,0 0-1,0-1 1,-1 1-1,1 0 1,0 0-1,-1 0 1,0 0-1,1 0 1,-2-2-1,0 2 25,1 6-9,-6 60-6,2 1-1,5 73 1,1-96-6,0 27-27,3 0 0,3 0-1,25 107 1,-31-170 6,1 0 0,1 0 0,0 0 0,6 12 0,-9-18 8,1 0 1,-1-1-1,0 1 1,1 0-1,0 0 1,-1-1 0,1 1-1,-1 0 1,1-1-1,0 1 1,-1-1-1,1 1 1,0-1 0,-1 1-1,1-1 1,0 1-1,0-1 1,0 0-1,-1 1 1,1-1-1,0 0 1,0 0 0,0 0-1,0 0 1,0 0-1,-1 1 1,1-2-1,0 1 1,0 0 0,0 0-1,0 0 1,0 0-1,-1 0 1,1-1-1,0 1 1,0 0-1,0-1 1,-1 1 0,1-1-1,0 1 1,0-1-1,-1 1 1,1-1-1,0 1 1,-1-1-1,1 0 1,-1 1 0,1-1-1,-1 0 1,1 0-1,0 0 1,8-12-116,0 0 0,-1-1 0,0 0 0,-1 0 0,8-26 0,-2 0-3364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02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14464,'0'0'1744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04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1 5016,'0'0'6993,"-4"12"-6558,-69 244 2375,60-210-2258,6-22-162,-5 29 0,-23 123 1074,31-160-1266,1 1-1,0 20 1,2-25-6,0 0 1,0 1-1,-2-1 1,1 0 0,-7 17-1,8-27-166,1-1 0,-1 0 0,1 0 0,0 0-1,-1 1 1,1-1 0,0 0 0,0 1 0,0-1 0,0 0 0,0 0-1,0 1 1,0-1 0,1 0 0,-1 1 0,0-1 0,1 0 0,0 2 0,1 2 89,-1 2 292,1-3 91,-1-6 186,0-2-617,0-1 0,0 1 0,1-1 0,0 1 0,0 0 0,0-1 0,0 1 0,0 0 0,5-5 0,11-21-4,-16 26-56,79-142 137,-71 131-123,0 0 1,2 0-1,0 1 0,0 1 0,2 0 0,-1 1 0,18-12 0,-31 24-19,1-1 0,-1 1-1,1-1 1,-1 1 0,1 0 0,0-1-1,-1 1 1,1 0 0,-1 0 0,1-1-1,0 1 1,-1 0 0,1 0-1,0 0 1,-1 0 0,1 0 0,-1 0-1,1 0 1,0 0 0,-1 0-1,1 0 1,0 0 0,-1 1 0,1-1-1,0 0 1,-1 0 0,1 1 0,0 0-1,0 0 1,0-1 0,0 1 0,0 0 0,-1 0 0,1 1 0,0-1 0,-1 0-1,1 0 1,-1 0 0,1 0 0,-1 0 0,1 2 0,0 6 7,1-1-1,-1 1 1,-1 11-1,0-16 2,-6 234 145,6-233-151,0-1 1,0 1-1,1-1 1,0 0-1,-1 1 1,1-1-1,3 7 0,-4-9-3,1-1-1,-1 0 1,1 0-1,-1 0 0,1 0 1,-1 1-1,1-1 0,0 0 1,0 0-1,-1 0 0,1 0 1,0 0-1,0-1 0,0 1 1,0 0-1,0 0 0,0-1 1,0 1-1,0 0 0,1-1 1,-1 1-1,0-1 0,0 1 1,0-1-1,1 0 1,-1 0-1,0 1 0,1-1 1,-1 0-1,2 0 0,8-2 16,1-1 0,-1 0 0,0-1-1,0 0 1,0-1 0,-1 0 0,1-1-1,-1 0 1,15-11 0,5-9 42,42-43 0,-35 32-9,85-87 52,-116 118-84,0 0 1,0 0-1,0 0 0,-1-1 0,1 0 0,-2 0 0,6-11 1,-9 11 108,-5 8-45,-8 10-27,11-11-54,-22 24 14,2 1 0,1 1 0,0 1 0,2 1 0,1 0 0,-16 40 1,28-56 11,0 1 0,-4 19 1,8-28-11,0 0 0,1 0 0,-1 0 0,1 0 0,0 0 0,0-1-1,0 1 1,0 0 0,1 0 0,0 0 0,0 0 0,1 5 0,-1-9-9,-1 1-1,1 0 1,-1 0-1,1 0 1,-1 0-1,1 0 0,0-1 1,-1 1-1,1 0 1,0-1-1,-1 1 1,1 0-1,0-1 1,0 1-1,0-1 0,0 1 1,-1-1-1,1 0 1,0 1-1,0-1 1,0 0-1,0 1 1,0-1-1,0 0 0,1 0 1,0 0 3,1 0 0,-1-1 0,0 1 1,0-1-1,0 0 0,0 1 0,0-1 0,0 0 0,0 0 1,4-3-1,1-1 13,-1 0-1,0 0 1,0-1 0,0 0-1,6-8 1,6-14 61,-1-1-1,19-46 0,-26 53-21,1-6 31,-9 21-60,0 1 1,1 0-1,-1 0 1,1 0 0,0 1-1,0-1 1,5-5 0,-7 10-27,-1 1 0,1 0 1,-1 0-1,1-1 0,-1 1 1,1 0-1,-1 0 1,1-1-1,-1 1 0,1 0 1,-1 0-1,1 0 1,-1 0-1,1 0 0,-1 0 1,1 0-1,0 0 0,-1 0 1,1 0-1,-1 0 1,1 0-1,-1 0 0,1 0 1,-1 1-1,1-1 1,-1 0-1,1 0 0,-1 0 1,1 1-1,-1-1 0,1 0 1,-1 1-1,0-1 1,1 1-1,-1-1 0,1 0 1,-1 1-1,1 0 0,13 19 48,-13-19-48,60 108 146,-56-101-146,-2-3 3,0 0-1,0 0 1,1 0-1,-1-1 1,1 1-1,0-1 1,5 5-1,-7-9-2,-1 1-1,0 0 0,1-1 0,-1 1 0,1-1 0,-1 1 0,0-1 0,1 1 1,-1-1-1,1 0 0,-1 0 0,1 0 0,-1 0 0,1 0 0,-1 0 0,1 0 0,-1-1 1,1 1-1,-1 0 0,1-1 0,-1 0 0,1 1 0,-1-1 0,0 1 0,0-1 0,1 0 1,-1 0-1,0 0 0,0 0 0,0 0 0,0 0 0,0 0 0,0 0 0,2-3 1,10-13 34,-1 0-1,0-1 1,-1-1 0,-1 0 0,12-32 0,-4 11 32,0-5 10,-14 31-28,2 1 1,0-1-1,0 1 1,12-17-1,-17 29-54,12-13 192,-9 17-79,-2 11-82,-2 19-6,-1-1 0,-1 1-1,-10 40 1,-29 94 51,39-160-74,-9 26 16,11-32-18,-1 1 1,0-1 0,0 1 0,0-1-1,0 0 1,0 1 0,0-1-1,0 0 1,0 0 0,0 0 0,0 0-1,-1 0 1,1 0 0,0 0-1,-1 0 1,-1 1 0,-1-18 66,3 11-58,1 0-1,-1-1 1,1 1 0,0 0 0,0 0-1,1 0 1,-1 0 0,1 0 0,0 0-1,0 0 1,1 0 0,2-6 0,-2 7-3,-1 1 0,1 0 0,-1-1 1,1 1-1,0 0 0,0 0 0,0 0 0,1 0 1,-1 1-1,1-1 0,0 1 0,0-1 1,-1 1-1,1 0 0,1 0 0,-1 0 0,0 0 1,4-1-1,10 0 21,0 0 0,0 1 0,0 0 0,0 2 0,28 2 0,5-1 61,-8-5-19,-34 3-113,0 0 0,0 0-1,0 1 1,0 0 0,9 1 0,-2 1-3640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06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40 377 5416,'0'0'4680,"-5"10"-4374,-15 30-20,7-19 2562,13-21-2794,-1-1 0,1 1 0,0 0-1,0 0 1,0 0 0,0 0 0,0 0 0,0 0 0,0 0 0,0 0-1,12-33 1453,70-132 196,-64 135-1320,1 0 0,2 2 0,31-36 1,-42 53-220,1 0 0,0 0 0,0 1 0,1 0 0,0 1 0,1 0 0,0 1 1,14-7-1,-26 15-135,0-1 1,1 1 0,-1 0-1,0-1 1,0 1 0,0 0-1,1 0 1,-1 0 0,0-1-1,0 1 1,0 1 0,1-1-1,-1 0 1,0 0-1,0 0 1,0 1 0,1-1-1,-1 0 1,0 1 0,0-1-1,0 1 1,0 0 0,0-1-1,0 1 1,0 0 0,0-1-1,0 1 1,0 0 0,0 0-1,0 0 1,-1 0 0,1 0-1,0 0 1,-1 0 0,1 0-1,-1 0 1,1 0-1,-1 1 1,1-1 0,-1 2-1,3 5 61,-1 0-1,-1 0 0,0 0 0,1 13 1,-2-21-85,0 21 132,0 0 1,-1 0 0,-1-1-1,-1 1 1,-1-1 0,-1 0-1,-1 0 1,0 0 0,-12 24-1,17-44-127,1 0 0,0 0-1,0 0 1,0 0 0,0-1 0,0 1-1,0 0 1,0 0 0,0 0 0,0 0-1,0 0 1,-1 0 0,1 0-1,0 0 1,0 0 0,0 0 0,0 0-1,0 0 1,0 0 0,0 0-1,0 0 1,-1 0 0,1 0 0,0 0-1,0 0 1,0 0 0,0 0 0,0 0-1,0 0 1,0 0 0,0 0-1,-1 0 1,1 0 0,0 0 0,0 0-1,0 0 1,0 0 0,0 1-1,0-1 1,0 0 0,0 0 0,0 0-1,0 0 1,-1 0 0,1 0 0,0 0-1,0 0 1,0 0 0,0 1-1,4-14 187,49-99 174,-34 84-251,1 1-1,1 0 0,1 1 1,32-28-1,-53 53-106,0 0 0,0 0 1,0 0-1,-1 0 0,1 1 0,0-1 0,0 0 1,1 0-1,-1 1 0,0-1 0,0 0 0,0 1 1,0-1-1,1 1 0,-1-1 0,0 1 0,0 0 1,1 0-1,-1-1 0,0 1 0,0 0 0,1 0 1,-1 0-1,0 0 0,1 1 0,-1-1 0,0 0 1,0 0-1,1 1 0,-1-1 0,0 1 0,0-1 1,0 1-1,1 0 0,-1-1 0,0 1 0,0 0 1,0 0-1,0 0 0,0 0 0,0-1 1,-1 1-1,1 1 0,0-1 0,0 0 0,0 1 1,2 5 10,1-1 1,-2 1 0,1-1-1,-1 1 1,0 0 0,0-1-1,1 9 1,6 181 293,-7-102-181,-3-91-122,1-1 0,0 0 0,1 1 0,-1-1 0,0 1 0,1-1 0,-1 1 0,1-1 0,0 0 0,0 1 0,0-1 0,0 0 0,0 0 0,2 3 0,-2-4-5,0-1 0,0 1 0,1-1 1,-1 1-1,0-1 0,0 0 0,1 1 1,-1-1-1,0 0 0,0 0 1,1 0-1,-1 0 0,0 0 0,0 0 1,1 0-1,-1 0 0,0-1 0,0 1 1,1 0-1,-1-1 0,0 1 1,0-1-1,0 0 0,0 1 0,1-1 1,-1 0-1,1-1 0,16-9 25,-1-2 0,-1 0 1,0-1-1,0-1 0,-2 0 0,15-19 0,-7 8 51,33-29 0,-48 48-64,-6 6-13,-1 0-1,1 0 1,0 0-1,0 0 1,0 0-1,0 0 1,0 0-1,0 0 1,0 0-1,0 1 0,0-1 1,0 0-1,0 1 1,0-1-1,1 1 1,-1-1-1,0 1 1,0-1-1,1 1 1,1 0-1,-2 2-1,-1 0-1,1 0 0,-1 1 1,1-1-1,-1 0 0,0 1 1,0-1-1,0 0 0,0 1 1,0-1-1,-1 0 1,0 4-1,0-2 4,-1 25 19,1 0 0,1 0 0,2-1 0,6 41 0,-7-68-26,-1-1-1,0 1 0,0 0 1,0-1-1,0 1 1,1 0-1,-1-1 0,0 1 1,0-1-1,1 1 1,-1 0-1,1-1 0,-1 1 1,0-1-1,1 1 1,-1-1-1,1 1 0,-1-1 1,1 0-1,-1 1 1,1-1-1,0 0 0,-1 1 1,1-1-1,-1 0 1,2 1-1,-1-1 1,1 0 0,0 0 1,-1 0-1,1 0 0,-1 0 0,1 0 0,0-1 1,-1 1-1,1 0 0,2-2 0,1 0 1,-1 0 1,1 0-1,-1-1 0,1 1 1,-1-1-1,5-5 0,-3 2 3,-1 0-1,-1 0 1,1 0-1,-1-1 1,0 0-1,-1 0 1,1 0-1,-1 0 1,-1 0-1,0-1 1,0 1-1,0-1 1,-1 0-1,0 0 1,0-12-1,-1 10 4,0 0-1,-1 0 0,0 0 0,-1 0 1,0 0-1,-1 0 0,0 0 1,-1 1-1,0-1 0,0 1 1,-9-14-1,10 20 14,1 1 0,-1-1 0,0 1-1,0 0 1,0 0 0,-1 0 0,1 0 0,0 1-1,-8-3 1,11 4 6,1 1-25,0 1 0,1-1 0,-1 0 1,1 1-1,0-1 0,-1 0 0,1 0 0,0 0 0,-1 0 1,1-1-1,0 1 0,2 0 0,1 1 0,11 4 0,1-1-1,1-1 0,-1-1 1,0 0-1,1-1 0,0-1 1,19-1-1,-21-2-40,-1 1 0,1-2 0,-1 0 0,0-1 0,0-1 0,0 0 0,-1-1 0,1 0 0,-1-1 0,-1-1 0,0 0 0,14-11 1,-22 15-107,1-1 0,-1 1 0,0-1 0,5-7 0,-2 1-3009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11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0 395 12944,'0'0'1024,"12"-11"-838,5-6-114,69-65 356,-57 61-211,0 2 0,2 2 0,42-19 0,2-2 6,11-14 126,-51 30 12,56-27 1,-19 21 484,-57 25-2635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20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319 589 4216,'0'0'6378,"-7"10"-6067,-20 33 6,25-40-231,0 1 1,-1-1-1,0 0 0,0 0 0,0 0 0,0 0 0,-1 0 0,1-1 1,-1 1-1,1-1 0,-7 3 0,-14 10 474,-52 62 760,43-41-831,19-20-191,-16 24 1,-1 2 144,27-37-351,0 1 0,0-1 0,1 1 0,0 0 0,0 0 0,1 0 0,-1 1 0,1-1 0,-2 11-1,4-15-61,0 0-1,-1 0 1,1 0-1,0 0 0,0 0 1,0 0-1,0 0 0,0 0 1,0 0-1,1 0 1,-1 0-1,1 0 0,-1 0 1,1 0-1,0 0 1,0 0-1,-1-1 0,1 1 1,1 0-1,-1-1 0,0 1 1,0 0-1,1-1 1,-1 0-1,1 1 0,-1-1 1,1 0-1,-1 0 0,1 1 1,0-1-1,0-1 1,-1 1-1,1 0 0,0 0 1,3 0-1,-2-1 7,0 1 0,-1-1 1,1 0-1,0-1 0,0 1 0,0 0 0,0-1 0,0 0 0,0 1 1,0-1-1,0 0 0,-1 0 0,1-1 0,0 1 0,4-4 1,1 0 42,-1-1 0,1 0 0,10-11 0,2-8 67,0 0 0,-2-2 0,-1 0 0,-1-1 0,-2-1 0,19-49 0,-16 26 130,15-81 0,-25 100-173,-1-7 35,-2 0 0,-2-1 0,-1 0 0,-7-50 0,5 80-113,1-1 25,-2 0 0,1 0 0,-1 0 0,-8-23 0,10 35-48,0 0 1,0 0-1,0 0 0,0-1 0,0 1 0,0 0 0,0 0 0,0 0 0,0 0 0,0 0 0,0 0 0,0 0 1,0 0-1,0 0 0,0 0 0,0 0 0,-1 0 0,1 0 0,0-1 0,0 1 0,0 0 0,0 0 0,0 0 1,0 0-1,0 0 0,0 0 0,0 0 0,-1 0 0,1 0 0,0 0 0,0 0 0,0 0 0,0 0 0,0 0 0,0 0 1,0 0-1,0 0 0,0 0 0,-1 0 0,1 0 0,0 0 0,0 0 0,0 1 0,0-1 0,0 0 0,0 0 1,0 0-1,0 0 0,0 0 0,0 0 0,0 0 0,0 0 0,-1 0 0,1 0 0,0 0 0,0 0 0,0 0 1,0 1-1,0-1 0,-5 9 33,-4 14-30,3-6 3,-51 190 30,53-184-28,1 0 0,1 0 0,1 1 0,1-1 0,0 0 0,2 0 0,6 30 0,3-8 37,1-1 1,25 57-1,-32-89-33,1 0 0,0-1 0,1 0 0,8 12 0,-13-21-4,-1 0 0,1 0-1,0 0 1,-1 0 0,1 0-1,0 0 1,0 0 0,0-1-1,1 1 1,-1-1 0,0 0-1,0 1 1,1-1 0,-1 0-1,1 0 1,-1-1 0,1 1-1,-1 0 1,1-1 0,0 0 0,-1 1-1,1-1 1,0 0 0,-1 0-1,1-1 1,5 0 0,-4-1 7,0 0 1,0-1 0,0 0-1,0 1 1,0-1 0,0 0-1,-1-1 1,0 1-1,1-1 1,-1 0 0,0 1-1,-1-1 1,5-8 0,1-4 28,0-1 0,7-20 0,-2 3 14,-8 23-24,0 0 1,-1-1 0,0 0-1,-1 1 1,-1-1-1,2-17 1,-1 73 151,3 0 0,16 68 0,-21-108-181,1 0 0,0 0 0,0-1 0,0 1 0,0-1 0,0 1-1,1-1 1,0 0 0,-1 0 0,1 0 0,6 4 0,-7-5-3,0-1 0,0 1-1,0-1 1,1 1 0,-1-1 0,0 0-1,1 0 1,-1 0 0,1 0 0,-1 0 0,1-1-1,0 1 1,-1-1 0,1 0 0,0 0-1,-1 0 1,1 0 0,3 0 0,3-3 1,0-1 1,0 1 0,-1-1 0,1-1 0,-1 0-1,0 0 1,0 0 0,-1-1 0,1 0 0,-1-1-1,-1 1 1,1-2 0,-1 1 0,0 0 0,-1-1-1,6-10 1,-2 2 22,-2 0 0,1-1 1,-2 0-1,0 0 0,-1 0 0,-1-1 0,4-29 1,1-33 171,-8 70-71,1 8-31,7 18 22,7 30-53,-16-45-67,10 31 4,-2 0-1,-1 0 0,-2 1 1,-1 0-1,0 58 0,-10-49 47,5-42-47,1 0 0,0 0 0,0 1 0,-1-1 1,1 0-1,0 0 0,-1 1 0,1-1 0,0 0 0,-1 0 1,1 0-1,0 0 0,-1 0 0,1 1 0,0-1 1,-1 0-1,1 0 0,-1 0 0,1 0 0,0 0 1,-1 0-1,1 0 0,-1 0 0,1-1 0,0 1 0,-1 0 1,1 0-1,0 0 0,-1 0 0,1 0 0,0-1 1,-1 1-1,1 0 0,-1 0 0,-13-7 50,14 7-52,-4-3 15,0 0 1,0 1 0,0-2-1,0 1 1,0 0-1,1-1 1,0 1-1,-1-1 1,-3-7-1,0 2 51,5 7-53,1 1 0,0-1 0,0 0 0,0 0-1,0 1 1,0-1 0,0 0 0,0 0 0,0-2 0,1 3-11,0 0-1,0-1 1,0 1-1,0 0 1,0 0 0,0 0-1,1 0 1,-1 0-1,1 0 1,-1 0 0,0 0-1,1 0 1,0 0-1,-1 0 1,1 0-1,0 0 1,-1 0 0,1 0-1,0 1 1,0-1-1,0 0 1,1 0 0,2-2-4,0 1 0,1 0 0,-1 1 0,1-1 0,-1 1 1,1 0-1,0 0 0,-1 0 0,1 1 0,0-1 0,5 2 0,29-6-14,-30 2 17,15-4 3,0 0 0,29-16-1,-44 19-1,-1-1-1,0 0 0,0-1 0,-1 1 0,0-2 0,0 1 0,0-1 0,-1 0 0,10-13 1,8-18-2,-1-1 1,-3-1-1,-1 0 1,-1-2-1,-3 0 1,15-62-1,-21 69-1,-1-1 0,-2 1 0,-2-1 0,-1 0 0,-2-50 0,-1 62 0,0 20 0,1-1 0,-1 1 1,0-1-1,0 1 0,-1-1 0,1 1 1,-1-1-1,0 1 0,0 0 0,0 0 1,-1-1-1,0 1 0,1 0 0,-1 0 1,-1 0-1,-2-3 0,5 7 3,-1 0-1,1 0 1,-1 0-1,0 0 1,1 0-1,-1 0 1,1 0-1,-1 0 0,1 1 1,-1-1-1,1 0 1,-1 0-1,1 1 1,-1-1-1,1 0 1,-1 1-1,1-1 1,-1 0-1,1 1 1,0-1-1,-1 1 1,1-1-1,0 1 1,-1-1-1,1 1 1,0-1-1,-1 1 0,1-1 1,0 1-1,0-1 1,0 2-1,-11 18-11,-4 23-12,2 1 1,2 1 0,-7 61-1,9-33-22,3-30 20,2 1 0,3 72 0,3-84 16,-1-10 6,0 0 0,2 0 0,0 0 0,2-1 0,12 38 0,-13-49 25,1 2 1,0-1-1,9 16 1,-12-24-16,0-1 0,0 1 0,0 0-1,1 0 1,-1-1 0,1 0 0,-1 1 0,1-1 0,0 0 0,0 0 0,0 0 0,0-1 0,5 3 0,-7-4-7,1 0 0,-1 0-1,1 0 1,-1 0 0,1 0 0,-1 0 0,1-1 0,-1 1 0,0 0 0,1-1 0,-1 1 0,1-1 0,-1 1 0,0-1 0,0 0 0,1 0 0,-1 0 0,0 0 0,0 1 0,0-1 0,0-1 0,2-1 0,22-28 38,-23 28-32,12-20 63,16-36 0,4-6 94,-34 65-164,0 0 1,0 0-1,0-1 1,0 1-1,0 0 1,0-1 0,0 1-1,1 0 1,-1 0-1,0-1 1,0 1 0,0 0-1,1 0 1,-1 0-1,0-1 1,0 1-1,0 0 1,1 0 0,-1 0-1,0 0 1,0-1-1,1 1 1,-1 0 0,0 0-1,1 0 1,-1 0-1,0 0 1,0 0-1,1 0 1,-1 0 0,0 0-1,1 0 1,0 0-1,4 10 25,0 32-19,-3-22-7,3 7 24,1-1 1,1 0-1,1 0 0,13 25 1,-21-49-20,1-1 0,0 0 1,0 1-1,0-1 0,0 0 1,0 0-1,0 0 0,0 1 1,0-1-1,0 0 0,0 0 1,1 0-1,-1-1 0,0 1 1,1 0-1,-1 0 1,0-1-1,1 1 0,-1-1 1,1 1-1,-1-1 0,1 0 1,-1 0-1,1 1 0,0-1 1,-1 0-1,1 0 0,-1 0 1,1-1-1,-1 1 0,4-1 1,-2 0 0,0 0 1,0-1 0,1 1 0,-1-1-1,0 1 1,-1-1 0,1 0 0,0 0-1,0 0 1,-1-1 0,1 1-1,-1 0 1,3-5 0,4-8 25,0 0 0,6-19 0,-10 22 5,0 1 1,0-1-1,1 2 0,1-1 1,0 1-1,12-14 0,-12 13-8,4-4 70,-10 15-97,-1 0 0,0 0 0,1 0 0,-1 0 1,1 0-1,-1 0 0,0 0 0,1 0 0,-1 0 1,1 0-1,-1 0 0,0 0 0,1 0 0,-1 0 0,1 0 1,-1 0-1,0 1 0,1-1 0,-1 0 0,0 0 0,1 0 1,-1 1-1,0-1 0,1 0 0,-1 0 0,0 1 0,0-1 1,1 0-1,-1 1 0,0-1 0,0 0 0,1 1 0,-1-1 1,0 1-1,0-1 0,0 0 0,0 1 0,0-1 0,0 1 1,0-1-1,0 0 0,0 1 0,0-1 0,0 1 1,4 11 19,-1 0 1,-1 0 0,0 1 0,0 21-1,0-4 5,-1-15-18,-1 0 1,-4 27 0,3-36 30,0-2 12,6-11-25,-2 2-15,-1 1 0,1-1 0,-2 0 1,1-1-1,2-7 0,3-13 3,5 0 2,18-34 1,-25 53-18,-1 0 0,1 1 1,0-1-1,0 1 0,1 0 1,0 0-1,0 0 0,0 1 1,12-7-1,-17 11 1,0 0-1,0 1 1,0 0-1,0-1 0,-1 1 1,1 0-1,0-1 1,0 1-1,0 0 1,0 0-1,0 0 0,0-1 1,0 1-1,0 0 1,0 0-1,0 1 1,0-1-1,0 0 1,0 0-1,-1 0 0,1 1 1,0-1-1,0 0 1,0 1-1,0-1 1,1 1-1,-1 1 2,1-1-1,-1 1 0,0-1 0,1 1 1,-1 0-1,0 0 0,0 0 1,0 0-1,0-1 0,0 1 1,0 3-1,2 5 3,-1-1 0,0 1 0,0 0 0,-1 10 0,-1-1 7,-1 0 0,-1 0-1,0-1 1,-10 34 0,12-52-9,0 1 0,0-1 1,-1 0-1,1 0 1,0 1-1,0-1 1,0 0-1,0 0 1,0 1-1,0-1 0,0 0 1,0 0-1,0 1 1,0-1-1,0 0 1,0 1-1,0-1 1,0 0-1,0 0 0,0 1 1,0-1-1,0 0 1,0 0-1,1 1 1,-1-1-1,0 0 1,0 0-1,0 1 0,0-1 1,1 0-1,-1 0 1,0 0-1,1 1 1,8-3 79,10-10-30,64-64 37,-80 74-84,0 0 0,0 0 0,0 0-1,0 0 1,1 1 0,-1-1 0,7-1-1,14-7 14,6-10-10,-20 12-6,1 1 0,0 0 0,15-5 0,2-1-16,-21 9 4,0 1 1,0 0 0,0 0 0,0 0 0,1 1-1,-1 0 1,1 1 0,11-2 0,-15 2 22,-1 0 0,1 0 0,0 0 0,0-1 0,-1 0 0,5-2-1,-8 0-6,-1 4-4,1-1 0,-1 1 1,0-1-1,1 1 0,-1-1 0,0 1 1,1-1-1,-1 1 0,0-1 0,1 1 1,-1 0-1,0-1 0,0 1 0,0 0 1,1 0-1,-1 0 0,0 0 1,0-1-1,0 1 0,1 0 0,-1 0 1,0 1-1,0-1 0,0 0 0,0 0 1,0 0-1,-18 8 25,12-3-17,1 1 0,0 0 1,0 0-1,0 0 0,1 1 1,0 0-1,0 0 0,1 0 1,0 1-1,-6 13 0,8-13 3,-2 3-12,0 1 0,1-1 0,1 1 0,-2 18 0,4-27-4,0 0 1,0 0 0,0-1-1,0 1 1,1 0 0,-1 0 0,1-1-1,-1 1 1,1 0 0,0-1 0,0 1-1,1-1 1,-1 1 0,0-1 0,1 0-1,-1 1 1,1-1 0,0 0 0,0 0-1,0 0 1,0 0 0,0-1 0,0 1-1,0 0 1,5 2 0,-3-3 2,-1 0-1,1-1 1,-1 1 0,1 0 0,-1-1 0,1 0 0,0 0-1,-1 0 1,1 0 0,-1-1 0,1 0 0,-1 1-1,1-1 1,-1 0 0,1-1 0,-1 1 0,0 0-1,1-1 1,4-3 0,5-3 11,-1 0-1,0-1 1,15-14-1,2-4 9,-12 13-9,-2 0 0,0-1 0,24-31 0,-25 24 4,0-1-1,-1-1 1,-1 0-1,-1 0 1,-2-1-1,10-38 1,-5-5 52,-2-2 1,-4 1 0,-1-116-1,-8 195-46,0 0 0,-1 0 0,-3 12-1,-3 15-16,2 32 7,5 111 1,2-138 10,1-1 1,9 44-1,-7-68-11,0 0 0,1 0 0,1-1 0,0 0 0,2 0 0,-1 0 0,19 26 0,-20-34-1,25 31 68,-29-36-64,1-1 1,-1 1 0,1-1 0,0 0-1,-1 0 1,1 0 0,0 0 0,0-1 0,1 1-1,-1-1 1,6 2 0,-8-3-12,0 0 1,-1 0-1,1 0 0,0 0 1,0 0-1,0 0 0,0 0 1,-1 0-1,1 0 0,0-1 1,0 1-1,0 0 0,-1-1 1,1 1-1,0-1 0,0 1 1,-1 0-1,1-1 1,0 0-1,-1 1 0,1-1 1,-1 1-1,1-1 0,-1 0 1,1 1-1,-1-1 0,1 0 1,-1 0-1,0 1 0,1-2 1,0 0-54,-1 0 0,1 0 0,0 1 0,-1-1 0,0 0 0,1 0 0,-1 0 0,0 0 0,0 0 0,0 1 0,0-1 0,-1 0-1,0-3 1,-9-21-1444,6 19-1727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20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13464,'0'0'1454,"14"3"-1099,11 2-179,1 0 0,0-2 1,0-1-1,39-2 0,-58-1-286,50-8 1282,-54 8-1248,0 0 0,1 0 0,-1 0 0,0 0 0,0-1 0,0 0 0,0 1 0,0-1 0,0 0 1,-1 0-1,1-1 0,0 1 0,-1-1 0,3-2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21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11760,'0'0'3032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21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8640,'0'0'1106,"13"-3"-738,33-6 372,80-6 0,229 15 2072,-338 2-2600,-9-1-83,-1 0 1,1 0 0,0-1 0,0 0-1,-1 0 1,1-1 0,13-3 0,-14-5-1737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21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11448,'0'0'1496,"86"-42"-1488,-29 12-368,3-3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26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1137 7936,'0'0'5142,"10"-11"-4418,64-74 1370,-67 76-1682,1-1 1608,-8 11-1962,1 0 0,-1 0 1,0 0-1,1 0 0,-1 0 1,0 0-1,0 0 1,0 0-1,0 0 0,0 0 1,0 0-1,0 0 0,0 0 1,0 0-1,-1 0 0,1 0 1,-1 1-1,-116 553 1647,94-464-1506,-12 92 400,37-169-417,0-11 2,1-9 74,48-188 356,0 6-175,-24 70-56,53-139-1,-67 222-237,29-56-1,-34 76-96,1 0 0,0 1-1,1 0 1,1 0-1,23-22 1,-33 35-41,0 0 0,0 0 1,0 0-1,1 0 0,-1 0 0,0 0 1,1 0-1,-1 0 0,0 0 0,1 1 1,-1-1-1,1 1 0,-1-1 0,1 1 1,-1-1-1,1 1 0,-1 0 0,1 0 1,-1 0-1,1 0 0,0 0 0,-1 0 1,1 0-1,-1 0 0,3 1 0,0 1 8,0 1-1,-1 0 0,0-1 1,1 1-1,-1 0 0,0 0 1,-1 1-1,4 4 0,1 1 6,-1 1 0,0 0 0,-1 0-1,0 0 1,0 1 0,-1 0 0,-1 0 0,0 0-1,0 0 1,-1 1 0,0-1 0,-1 17 0,0-6 16,-2 1 0,-1-1 0,0 0 0,-2 0 0,-8 31 0,9-44-20,0-1 0,0 0 0,-1 1 0,0-2 1,0 1-1,-1 0 0,0-1 0,0 0 1,-1 0-1,-8 9 0,11-14-4,0 1 1,0-1-1,0 0 1,0 0-1,0 0 0,0-1 1,0 1-1,0-1 0,-1 1 1,1-1-1,-1 0 1,1 0-1,-1-1 0,1 1 1,-1-1-1,0 0 1,1 0-1,-1 0 0,1 0 1,-1-1-1,0 1 1,1-1-1,-1 0 0,1 0 1,0 0-1,-1 0 0,-5-4 1,7 4 0,0-1 0,0 1 1,0-1-1,1 1 0,-1-1 0,0 0 1,1 0-1,0 1 0,-1-1 0,1 0 0,0 0 1,0-1-1,0 1 0,0 0 0,-1-4 1,1 4-7,1 1 1,0 0 0,-1-1-1,1 1 1,0-1 0,0 1-1,0-1 1,0 1-1,0 0 1,0-1 0,0 1-1,0-1 1,1 1 0,-1-1-1,1 1 1,-1 0 0,1-1-1,-1 1 1,1 0 0,0 0-1,0-1 1,-1 1 0,1 0-1,0 0 1,2-2 0,9-4 10,1-1 0,0 2 1,0 0-1,1 1 0,0 0 1,0 1-1,25-5 0,14-4 2,215-77-1,-206 64-42,-2-3 0,72-45 1,-130 73 21,7-4-1,0-1-1,-1 1 1,0-1-1,0-1 1,-1 0 0,1 0-1,-1 0 1,6-9-1,-8 6 18,-6 6 21,-19 10 32,2 2-50,1 2 1,1 0-1,0 0 1,0 2-1,-21 19 1,12-6 19,0 2 0,-21 30 0,36-44-19,1 0 1,1 1-1,0-1 0,0 2 1,2-1-1,0 1 0,1 0 0,0 0 1,1 0-1,1 1 0,0-1 1,0 23-1,2-37-15,1 1 0,0-1 0,1 1 0,-1 0 0,0-1 0,0 1 0,1-1 0,-1 1 0,0-1 0,1 0 0,0 1 0,-1-1 0,1 1 0,0-1 0,0 0 0,0 0 0,-1 1 0,1-1 0,1 0 0,-1 0 0,0 0 0,0 0 0,0 0 0,0 0 0,1 0 0,-1-1 0,0 1 0,1 0 0,-1-1 0,2 1 0,-1-1-2,0 1 1,1-1-1,-1 0 0,0 0 1,0 0-1,0 0 0,0-1 1,0 1-1,0 0 1,0-1-1,0 0 0,0 1 1,0-1-1,0 0 0,0 0 1,0 0-1,0 0 1,-1 0-1,1-1 0,0 1 1,-1-1-1,2-1 0,12-13 13,0 0 0,-2-2-1,0 1 1,-1-2-1,-1 1 1,0-2-1,-2 1 1,0-1 0,-1-1-1,-1 0 1,-1 0-1,4-28 1,-8 26 16,-2 19-16,0 0-1,0 0 0,1 0 0,-1 0 0,1 1 1,0-1-1,0 0 0,1 0 0,-1 0 1,3-3-1,-4 6 18,0 3-22,-1-1 0,0 1 1,1 0-1,-1-1 0,1 1 1,0 0-1,0-1 0,-1 1 1,1 0-1,0 0 0,1 3 1,1 18 13,12 84 33,-11-94-53,0 0 0,0 0-1,2-1 1,0 1 0,12 22 0,-16-33-6,0 0-1,1 0 1,-1 0 0,1 0 0,-1 0 0,1 0-1,0-1 1,0 1 0,-1-1 0,1 1 0,0-1-1,0 0 1,1 0 0,-1 0 0,0 0 0,0 0-1,0 0 1,1-1 0,2 1 0,-1 0 1,0-1 1,0 0-1,0-1 0,0 1 1,-1-1-1,1 0 1,0 1-1,0-2 1,-1 1-1,1 0 0,3-3 1,2-1 3,0 0-1,-1-1 1,1 0 0,-1 0-1,0-1 1,-1 0 0,0 0-1,8-10 1,-4 2 1,0-1 0,-1 0 0,-1 0 0,0-1 0,-1 0 0,-1 0 0,0-1 0,-2 0 0,0 0 0,-1-1 0,3-28 0,5-14-4,-12 60 1,0 0-1,1 0 0,-1 0 1,0-1-1,1 1 0,-1 0 1,1 0-1,-1 0 1,1 0-1,-1 0 0,1 0 1,0 0-1,0 1 1,-1-1-1,1 0 0,0 0 1,0 0-1,0 1 0,0-1 1,0 0-1,0 1 1,0-1-1,0 1 0,0-1 1,0 1-1,0 0 1,0-1-1,0 1 0,0 0 1,1 0-1,0 0 0,1 0 1,0 0 0,0 0 0,0 0 0,0 1 0,-1-1 0,1 1-1,0 0 1,0 0 0,-1 0 0,1 0 0,4 2 0,4 4-3,-3-2 1,1 0 0,-1 0-1,-1 0 1,1 1-1,-1 0 1,0 1-1,-1-1 1,10 13-1,1 8 3,-1 1-1,-2 1 1,0 0-1,8 30 1,-19-49 1,1 1 15,0 0 0,1 1 0,9 16 0,-13-26-18,0 0 1,0-1-1,-1 1 1,1-1-1,1 0 1,-1 1-1,0-1 1,0 0-1,0 1 1,1-1-1,-1 0 1,0 0-1,1 0 1,-1 0-1,1 0 1,-1-1-1,1 1 1,0 0-1,-1-1 1,1 1-1,0-1 1,-1 0-1,1 1 1,0-1-1,0 0 1,-1 0 0,1 0-1,0 0 1,-1 0-1,1-1 1,0 1-1,0 0 1,2-2-1,0-1-3,1 0-1,-1 0 1,1 0-1,-1-1 1,0 1-1,-1-1 1,7-8-1,0 1 1,9-13-6,0 1 0,-1-2 0,-2-1 0,-1 0 0,-1 0 0,-1-2 0,-1 0 0,-1 0 0,9-44 0,-8 21-21,-4-1-1,-1 0 1,-3 0-1,-3-86 1,-3 88 19,0-1-5,-10-65-1,12 114 18,0 0 0,-1 0 0,1 0 0,-1 0 0,0 0 0,1 1 0,-1-1 0,0 0 0,0 0 0,-2-1 0,-3 2 0,-2 12 0,-4 16-5,2 2-1,0 0 1,3 0 0,0 0-1,-4 44 1,6-3-15,4 85 0,3-102 1,3 1 0,2-1 0,3 0-1,24 78 1,-30-118 7,3 10-4,1-1-1,1-1 0,0 1 0,16 23 0,-23-41 18,1-1 0,-1 0 0,1 0 0,0 0 0,0 0 0,7 5 0,-10-8 0,1 1 1,0-1 0,-1 1-1,1-1 1,0 0-1,0 1 1,0-1-1,-1 0 1,1 0-1,0 1 1,0-1-1,0 0 1,0 0-1,-1 0 1,1 0 0,0 0-1,0 0 1,0 0-1,0 0 1,-1 0-1,1-1 1,0 1-1,0 0 1,0-1-1,-1 1 1,1 0 0,0-1-1,0 1 1,-1-1-1,1 1 1,0-1-1,-1 1 1,1-1-1,0 0 1,-1 1-1,1-1 1,0-1-1,27-35 33,-18 25-20,0-1-1,-1 0 0,13-26 0,-10 13 36,-1-1-1,13-52 0,-22 43 88,-2 35-108,-8 66 167,7-58-193,-2 19 21,1 0 0,1 0 0,1 0 0,2 0 0,6 37 0,-8-62-19,0 0 1,0 0-1,1 1 0,-1-1 0,0 0 0,1 0 0,-1 0 1,1 0-1,-1 0 0,1-1 0,0 1 0,-1 0 1,1 0-1,0 0 0,-1 0 0,1-1 0,0 1 1,0 0-1,0-1 0,0 1 0,0 0 0,0-1 1,0 0-1,0 1 0,0-1 0,0 1 0,0-1 1,0 0-1,0 0 0,0 0 0,0 1 0,0-1 1,0 0-1,0 0 0,1-1 0,-1 1 0,0 0 1,0 0-1,0 0 0,0-1 0,0 1 0,2-1 1,2-2 10,1 1 1,-1-1-1,0 0 1,0-1-1,0 1 1,8-8-1,182-156 128,-169 145-131,102-81 4,-125 101-16,-2 1 0,0 0 0,0 0 0,0 0 0,0 0 0,1 0 0,-1 1 0,0-1 0,1 0 0,-1 1 0,0-1 0,1 1 0,-1-1 0,1 1 0,2 0 0,-3-4 22,-2 3-21,1 1 0,0 0 0,0 0 0,0 0-1,-1 0 1,1 0 0,0 0 0,0 0 0,-1 0 0,1 0-1,0 0 1,0 0 0,-1 0 0,1 0 0,0 0-1,0 0 1,-1 1 0,1-1 0,0 0 0,0 0-1,0 0 1,-1 0 0,1 0 0,0 0 0,0 1-1,0-1 1,0 0 0,-1 0 0,1 0 0,0 0 0,0 1-1,0-1 1,0 0 0,0 0 0,0 1 0,-1-1-1,1 0 1,0 0 0,0 1 0,-43 42 49,8-9-34,33-32-14,-20 21 22,2 0-1,0 1 1,2 1 0,-25 44-1,39-60-10,1-1-1,0 1 0,1 0 0,0 0 1,0-1-1,1 1 0,0 0 0,1 15 0,-1-22-10,1 1 0,1-1 0,-1 0-1,0 0 1,0 0 0,1 0 0,-1 0-1,1 0 1,0 1 0,-1-1 0,1 0-1,0-1 1,0 1 0,1 0-1,-1 0 1,0 0 0,0-1 0,1 1-1,-1 0 1,1-1 0,0 0 0,-1 1-1,1-1 1,0 0 0,0 0 0,0 0-1,0 0 1,0 0 0,0 0 0,0 0-1,0-1 1,0 1 0,0-1 0,0 0-1,0 1 1,1-1 0,-1 0 0,0 0-1,0-1 1,4 1 0,9-3-1,0 0 0,-1-1 0,1-1-1,-1 0 1,0-1 0,-1 0 0,1-1 0,-1-1 0,-1 0 0,1-1 0,11-10 0,14-16-28,64-74 0,-55 53-40,60-93 0,-87 117 55,-2-1-1,-1-2 1,-1 1-1,19-65 1,32-247 13,-62 308 15,-2-1-1,-1 1 1,-2-1-1,-9-75 1,9 113-16,0 0 1,0-1-1,-1 1 0,1 0 1,0 0-1,-1-1 1,1 1-1,-1 0 0,1 0 1,-1 0-1,1-1 1,-1 1-1,0 0 0,1 0 1,-1 0-1,0 0 1,-1-1-1,1 2 0,1 0 1,-1-1-1,0 1 0,1 0 1,-1 0-1,0 0 0,1 0 1,-1 0-1,1 0 0,-1 0 1,0 0-1,1 0 0,-1 0 1,0 1-1,1-1 0,-1 0 1,1 0-1,-1 0 0,1 1 1,-1-1-1,0 0 0,1 1 1,-1-1-1,0 1 0,-4 4 2,0-1 0,1 1 0,-1 0 0,-6 11 0,-8 13-25,2 2 0,1-1 0,1 2 0,2 0 0,1 1-1,1 0 1,2 1 0,-8 57 0,8-8-57,4 0 0,8 125 0,-1-169 31,1 0 0,3-1 0,1 1 1,2-1-1,18 50 0,-23-78 38,0 0 0,1 0 0,0-1 0,1 0 0,0 0 0,9 11 0,-13-17 10,1-1 0,-1 0 0,0 0-1,1 0 1,0 0 0,-1 0 0,1 0 0,0-1 0,0 1 0,0-1 0,0 0 0,0 1 0,1-2 0,-1 1 0,0 0 0,0-1-1,0 1 1,1-1 0,-1 0 0,0 0 0,1 0 0,-1-1 0,0 1 0,5-2 0,8-3 14,0-1 1,0-1-1,-1-1 1,0 0-1,0 0 0,-1-2 1,0 0-1,-1 0 1,0-2-1,-1 1 1,0-1-1,12-17 0,5-2 20,-23 25-24,0 1-1,-1-1 1,0 0-1,0 0 1,0 0 0,-1-1-1,7-13 1,-9 14 0,2-3 6,0-1 1,-1 1 0,3-19 0,-5 27-13,-1 0 0,0 0 1,0 0-1,1 0 0,-1 0 0,0 0 0,0-1 0,0 1 1,0 0-1,0 0 0,0 0 0,-1 0 0,1 0 1,0-1-1,-1 1 0,1 0 0,0 0 0,-1 0 0,1 0 1,-1 0-1,0 0 0,1 0 0,-1 0 0,0 0 0,0 1 1,1-1-1,-1 0 0,0 0 0,0 1 0,0-1 0,0 0 1,0 1-1,0-1 0,0 1 0,0-1 0,0 1 1,0-1-1,0 1 0,0 0 0,-1 0 0,1 0 0,0-1 1,-2 1-1,-3 1 7,0 0 0,1 0 0,-1 1 0,1-1 0,-1 1 0,1 0-1,-1 1 1,1-1 0,0 1 0,0 0 0,0 0 0,1 1 0,-1-1 0,1 1 0,-1 0 0,1 0 0,1 1 0,-7 8 0,2-2 3,1 0-1,0 1 1,0 0-1,1 0 1,0 0 0,-6 24-1,11-29-7,0-1 0,0 1-1,1-1 1,-1 0 0,2 1-1,-1-1 1,1 1 0,0-1-1,0 0 1,0 1 0,1-1-1,0 0 1,0 0 0,1 0-1,0 0 1,0 0 0,0-1 0,1 0-1,4 6 1,-1-2 2,0-1 1,1 0-1,0-1 1,0 1-1,1-2 1,0 1-1,0-1 1,0-1-1,1 1 1,13 4-1,-18-8 0,1-1-1,-1 0 1,0 0 0,1-1-1,-1 1 1,1-1-1,-1 0 1,1-1 0,-1 1-1,1-1 1,-1 0-1,1 0 1,-1-1 0,0 0-1,0 0 1,0 0 0,0 0-1,0-1 1,0 0-1,0 0 1,5-5 0,2-1 22,-1-1 1,0-1 0,0 0-1,-1-1 1,-1 1 0,13-22-1,-12 17 12,-2-1-1,0 0 0,-1 0 0,-1-1 0,0 0 0,-1 0 0,-1-1 0,-1 1 1,-1-1-1,0-26 0,0 37 0,0 9-6,4 13-10,2 44 13,-3 0-1,-4 93 1,-6-99 17,4-48-46,0 1-1,0-1 1,0 0 0,0 0-1,-1 1 1,0-1 0,0 0-1,0-1 1,-4 6-1,5-8-5,0 0 1,1-1-1,-1 1 0,0 0 0,0-1 0,0 1 0,-1-1 0,1 1 0,0-1 0,0 1 0,0-1 0,0 0 0,0 1 0,-1-1 0,1 0 1,0 0-1,0 0 0,0 0 0,0 0 0,-1 0 0,1-1 0,0 1 0,0 0 0,0-1 0,0 1 0,0 0 0,0-1 0,-2 0 1,-30-20 44,32 20-44,-19-14 51,2-1 0,-1-2 0,2 1 1,-21-29-1,32 40 114,7 8-98,13 11-31,16 5 22,-13-7-33,1 0 0,0-2-1,1 0 1,19 6 0,-25-11-13,1 0 0,0-1 0,0 0-1,0-1 1,0 0 0,0-2 0,0 1 0,0-2 0,0 0 0,0 0-1,0-2 1,0 1 0,25-10 0,7-1 71,13-6 75,-55 18-147,0-1 1,0 0 0,0-1-1,0 1 1,0-1 0,-1 0-1,1 0 1,-1 0 0,1 0-1,4-7 1,-6 7-33,-1 1 0,1-1 0,-1 0 1,0 0-1,0 0 0,0 0 0,0 0 0,-1 0 0,1 0 0,-1 0 0,0 0 1,1 0-1,-1-1 0,-1 1 0,1 0 0,0 0 0,-1 0 0,0 0 0,0 0 1,-1-3-1,-10-19-4255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27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10752,'0'0'10247,"1"13"-9677,-1-5-493,0 9 238,2 1 0,0-1 0,0 0 0,2 1 0,5 16 1,-8-32-229,-1-1-1,1 1 1,-1-1 0,1 1 0,0-1 0,-1 1 0,1-1 0,0 0 0,0 1 0,0-1-1,0 0 1,2 2 0,-3-3-55,1 0 0,-1 0 0,0-1 0,1 1 0,-1 0 0,0 0 0,1 0 0,-1 0 0,0-1 0,0 1 0,1 0 0,-1 0-1,0 0 1,0-1 0,1 1 0,-1 0 0,0 0 0,0-1 0,0 1 0,0 0 0,1-1 0,-1 1 0,0 0 0,0-1 0,0 1 0,0 0 0,0-1 0,0 1 0,0 0 0,0-1-1,0 1 1,0 0 0,0-1 0,0 1 0,2-49 930,-2 43-1102,-1-66-58,1 50-2776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49:28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7136,'0'0'11319,"12"-1"-10833,7-1-333,188-8 2024,-186 11-1996,31 2 460,-1 1 0,71 15 0,-112-16-552,99 20 864,-95-21-775,0 0 1,1-1-1,-1-1 0,0 0 1,24-4-1,-32 2-114,0 0-1,0 0 1,0 0-1,-1-1 1,1 0-1,-1 0 1,1 0-1,-1-1 1,0 1-1,0-1 1,5-7-1,2-1-1226,-1-1-1,13-19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3:16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18 3808,'0'0'3658,"-10"10"-3336,-48 41 295,45-44 704,12-7-1286,1 0 0,-1 0 0,0 0 0,1 0 1,-1 1-1,1-1 0,-1 0 0,1 0 0,-1 1 0,1-1 0,-1 0 0,1 1 1,-1-1-1,1 1 0,-1-1 0,1 0 0,0 1 0,-1-1 0,1 1 0,-1-1 1,1 1-1,0 0 0,0-1 0,-1 1 0,1-1 0,0 2 0,-1-1 21,1 0 0,-1-1 0,1 1 0,-1 0 0,1 0 0,-1 0 0,0 0 0,0-1 0,1 1 0,-1 0 0,0-1 0,0 1 0,0-1-1,-1 2 1,2-2 20,-1 0 0,1 0-1,-1 0 1,1 0-1,-1 1 1,1-1 0,0 0-1,-1 1 1,1-1-1,0 0 1,-1 1-1,1-1 1,0 0 0,-1 1-1,1-1 1,0 1-1,0-1 1,-1 0 0,1 1-1,0-1 1,0 1-1,0-1 1,-1 2 0,1 1 14,0-2-15,0-1-1,0 1 1,0 0 0,0-1-1,0 1 1,0 0 0,0-1 0,0 1-1,0 0 1,0-1 0,0 1-1,0 0 1,1-1 0,-1 1-1,0 0 1,0-1 0,1 1 0,-1-1-1,0 1 1,1 0 0,-1-1-1,1 1 1,-1-1 0,1 1 0,-1-1-1,1 0 1,-1 1 0,1-1-1,-1 1 1,1-1 0,-1 0-1,1 0 1,0 1 0,-1-1 0,1 0-1,0 0 1,-1 0 0,1 1-1,0-1 1,0 0 0,5 0-21,0 0 0,-1 0 1,1 0-1,0 0 0,-1-1 1,1 0-1,6-2 0,29-4 373,-13 11 86,-24-3-461,0 0 1,0-1-1,0 1 0,0-1 1,1 0-1,-1 0 1,8-1-1,118-20 988,-4-1-412,-97 22-474,-26 0-143,1 1 0,-1-1 1,0 0-1,1 0 0,-1 0 0,0-1 1,6 0-1,6-3 40,0 1 1,0 1-1,0 0 0,0 1 1,17 1-1,76 10 102,-85-9-118,-1 0-1,35-4 0,2 0-1,-24 3 2,0-1 0,70-12-1,-86 10 8,0 1-1,34 1 1,-30 1-11,38-4 0,-18-1-7,-22 3-20,0-1 1,32-9-1,-39 9 1,1 0-1,-1 1 1,1 0 0,-1 2-1,22 0 1,-15 1 8,32-4 0,-5-3 18,1 3 1,81 4-1,-117 1-9,-11-2-20,1 0 0,-1 1-1,0-1 1,1 0 0,-1 0 0,0 0-1,0 0 1,4-1 0,-2 0-4,0 1 0,0 0 1,0-1-1,0 1 0,0 1 1,0-1-1,5 2 0,23 0 42,16-10-1,-33 5-42,0 0 0,1 1 0,-1 1 0,1 1 1,28 2-1,-30-1 9,0 0 1,0-1-1,0-1 1,0 0-1,15-3 1,3 0 78,-13 5 76,-18-1-360,0 1 0,1-1-1,-1 0 1,0 0 0,0 1 0,1-1 0,-1 0-1,0 0 1,0-1 0,0 1 0,1 0 0,-1 0-1,0-1 1,2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3:18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0 128 4008,'0'0'10705,"11"-1"-10473,16-2 153,44 1-1,-55 2-241,0-1 0,1-1 1,-1 0-1,-1-1 0,19-6 0,-20 5-45,0 0 1,0 1-1,0 1 0,0 0 1,0 1-1,0 1 0,18 1 0,-13 0 34,1 0 0,-1-1-1,0-1 1,20-4-1,23-1 189,58-4 121,68-8-36,-106 9-269,-56 5-74,0 2 1,0 0 0,1 2 0,27 2 0,-33 0-1,0-1 0,1-1 0,24-4-1,-24 2-21,-1 0 0,42 4-1,-27 1 111,62-4-1,-31-1 127,46 8 253,-77-4-445,-28-1-71,1 0 1,0 0-1,-1-1 1,10-2-1,1 1 20,0 0-1,19 2 1,-20 0-11,0-1 0,28-3 0,49-6 127,-59 6-92,18-5 33,-44 6-74,0 0 0,0 1 0,0 0 0,12 1 0,-11 0 4,-1 0 0,1-1 0,14-2 0,-16 0 11,1 1 0,-1 0-1,0 1 1,0 0 0,1 0 0,-1 1 0,1 1 0,13 1-1,19 5 61,-32-6-66,0 1 0,0 0-1,0 0 1,0 1 0,0 0-1,0 1 1,-1 0 0,16 9 0,-24-13-16,0 1 0,0 0 0,1 0 0,-1-1 0,0 1 1,0 0-1,0 0 0,0 0 0,0 0 0,0 0 0,0 0 1,0 1-1,0-1 0,-1 0 0,1 0 0,0 1 0,-1-1 1,1 2-1,-1-1-10,-1-1 0,1 0 0,-1 0 0,0 1 0,1-1 0,-1 0 0,0 0 0,0 0 0,0 0 0,0 0 0,0 0 0,0 0 0,0 0 0,0-1 0,0 1 0,-1 0 0,1-1 0,0 1 0,0-1 1,-1 1-1,1-1 0,-2 1 0,-29 9-2858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17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61 3408,'0'0'12616,"12"-5"-12488,35-15 1,-43 19-95,-1 0 1,1-1-1,-1 2 1,1-1-1,-1 0 1,1 1-1,-1 0 1,1 0-1,0 0 1,-1 0-1,1 0 1,-1 1-1,1-1 1,3 2-1,16 2 143,8-3 235,57 11-1,-61-7-84,-12-1-107,0-2 0,31 2 0,108-16 444,-123 15-599,-25-2-51,0 0 0,-1-1 1,1 1-1,0-1 1,0-1-1,0 1 0,7-2 1,-8 1-10,0 1 0,0-1 1,1 1-1,-1 0 1,0 1-1,9 1 0,12 0 74,-7-2 33,35-6 1,-44 5-77,0-1 0,0 0-1,-1-1 1,13-5 0,1 0 4,-17 7-30,0-1 0,0-1-1,0 1 1,9-6 0,-10 5 0,1 1 0,0 0 0,0 1 1,-1-1-1,1 1 0,0 0 0,0 1 0,0-1 0,0 1 0,0 0 0,9 2 0,7-1-10,32 5 32,-48-6-25,-1 0 0,1 0-1,-1 0 1,1 1 0,-1 0-1,1 0 1,8 3 0,-10-3-9,1 0 0,0 0 1,0-1-1,-1 0 1,1 0-1,0 0 0,-1 0 1,1-1-1,7-1 1,16-1 219,-19 1 99,2 0-3167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0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191 220 5016,'0'0'4854,"-7"10"-4644,-2 4-142,1-1 1,0 1-1,1 1 0,1 0 1,-9 27-1,-39 299 1222,23-117-206,10-107-120,21-116-945,-6 28 380,6-28-359,0 1-1,-1-1 1,1 1 0,-1-1 0,1 0-1,-1 1 1,1-1 0,-1 0-1,0 1 1,0-1 0,0 0-1,0 0 1,0 0 0,0 0-1,0 0 1,-2 2 0,3-4-19,0 1-1,-1 0 1,1-1 0,0 1 0,-1 0-1,1-1 1,0 1 0,-1 0-1,1-1 1,0 1 0,0-1 0,0 1-1,-1-1 1,1 1 0,0-1 0,0 1-1,0-1 1,0 1 0,0-1-1,0 1 1,0-1 0,0 1 0,0 0-1,0-1 1,0 1 0,0-1 0,0 0-1,1-18 116,8-104 239,-1 9-30,29-156 0,-25 216-259,-2 0 83,3 1 0,27-70 0,-38 118-147,1 0 0,-1 0 0,1 0 0,0 1 0,0-1 0,0 1-1,1-1 1,0 1 0,0 1 0,0-1 0,0 0 0,0 1 0,1 0-1,-1 0 1,1 0 0,0 1 0,0-1 0,0 1 0,0 0 0,0 1 0,1-1-1,-1 1 1,0 0 0,1 0 0,-1 1 0,1 0 0,-1 0 0,1 0-1,-1 0 1,1 1 0,-1 0 0,0 0 0,1 1 0,-1-1 0,0 1-1,0 0 1,9 5 0,-3-1-15,-1 1 0,0 0 0,0 0 0,0 1 0,-1 1 0,0-1 0,-1 1 0,0 1 0,0-1 0,-1 1 0,0 1-1,-1-1 1,0 1 0,-1 0 0,0 1 0,-1-1 0,0 1 0,2 14 0,4 16 22,-2 1 0,-2 0 0,-2 1 1,-2-1-1,-2 1 0,-2-1 0,-1 1 0,-3-1 0,-1 0 0,-2 0 0,-17 47 0,21-78-9,-1-1-1,0-1 1,0 1-1,-1-1 0,0 0 1,-1-1-1,0 1 0,0-2 1,-1 1-1,-1-1 1,1-1-1,-1 1 0,0-2 1,-1 1-1,1-1 0,-19 7 1,23-11 10,0 0-1,-1 0 1,1-1 0,0 0 0,0 0 0,-1 0-1,1-1 1,-1 0 0,1 0 0,0 0 0,-1-1-1,1 0 1,0 0 0,0-1 0,-1 0-1,1 0 1,1 0 0,-1-1 0,0 0 0,0 0-1,1 0 1,-6-5 0,-1 0 102,-4-5 31,15 13-157,1-1 0,0 0 0,-1 1 0,1-1-1,0 0 1,0 1 0,-1-1 0,1 0-1,0 1 1,0-1 0,0 0 0,0 1-1,0-1 1,0 0 0,0 1 0,0-1 0,0 0-1,0 0 1,0 1 0,1-1 0,-1 0-1,0 1 1,0-1 0,1 0 0,-1 1-1,0-1 1,1 1 0,0-2 0,5 0-13,0 1 0,0 0 0,0 0 0,10 0 0,58 7-54,-50-3 51,34 0 0,126-17-5,-154 10 10,0-2-1,-1-1 0,0-2 1,30-12-1,-29 8 10,0-1-1,-1-1 1,33-23 0,-52 30 0,0 0 0,0 0 0,-1-1 0,0 0 0,0-1 0,-1 0 0,-1 0 1,1-1-1,-2 1 0,1-2 0,5-14 0,-10 22 3,-1-1 0,0 1 0,0 0-1,-1-1 1,1 1 0,-1-1 0,0 1 0,0-1 0,0 1 0,-2-6-1,2 9-1,0-1 0,0 0 0,-1 1 0,1-1 0,-1 1 0,1-1 0,-1 0 0,0 1 0,0-1 0,1 1 0,-1 0 0,0-1 0,0 1 0,-1 0 0,1-1 0,0 1 0,0 0 0,-1 0 0,1 0 0,0 0 0,-1 0 0,1 1 0,-1-1 0,1 0 0,-1 1 0,1-1 0,-1 1 0,0-1 0,-2 0 0,-1 1 2,-1 1-1,0-1 1,1 1-1,-1 0 1,0 0-1,1 0 1,-1 1-1,1 0 0,0 0 1,0 0-1,-1 1 1,1-1-1,1 1 1,-1 0-1,0 1 1,1-1-1,0 1 0,0 0 1,0 0-1,-7 9 1,5-4-20,0 0 1,0 0-1,1 0 1,0 1 0,1 0-1,0 0 1,0 0-1,1 0 1,0 1-1,-1 13 1,3-14 7,0 0-1,1 0 1,0 0 0,1 0 0,0 0-1,0 0 1,1 0 0,1 0-1,-1-1 1,6 11 0,-5-14 2,-1-1 1,1 1-1,1-1 1,-1 0-1,1 0 1,0 0-1,0-1 1,0 1 0,1-1-1,0 0 1,0 0-1,0-1 1,0 1-1,0-1 1,1 0-1,-1-1 1,9 4-1,-4-4 6,0 0-1,1 0 1,-1-1-1,0 0 0,1 0 1,-1-1-1,1-1 1,-1 0-1,0 0 0,1-1 1,-1-1-1,0 1 1,0-2-1,16-7 0,8-5 13,-1-2 0,52-38-1,-76 48-2,0 0 0,0-1 0,-1 0 0,0-1 0,0 0 0,-1 0-1,-1-1 1,1 1 0,6-20 0,-12 29-11,-1-1 2,1-1-1,-1 0 0,0 1 1,1-1-1,-1 0 0,0 1 0,-1-1 1,1 0-1,0 0 0,-1 1 1,1-1-1,-1 1 0,0-1 0,0 1 1,0-1-1,0 1 0,-1-1 1,1 1-1,-1 0 0,-3-4 0,1 1-45,0 0 2,13-2 28,6 2 12,-1 1 0,1 1 0,0 1 0,1 0 0,-1 0 0,19 2 0,-29-1-2,-1 1 0,0 1-1,1-1 1,-1 1-1,0-1 1,0 1-1,0 1 1,0-1 0,0 0-1,0 1 1,0 0-1,0 0 1,0 0 0,-1 0-1,1 1 1,-1 0-1,1-1 1,-1 1-1,4 5 1,-4-3-2,1 0-1,-1 1 1,-1-1 0,1 1 0,-1-1-1,0 1 1,0 0 0,-1 0-1,0 0 1,0 0 0,0 0-1,0 0 1,-1 8 0,-1 3 0,1-2 19,0 1 0,1 0 1,3 16-1,-3-27-5,0-1-1,1 1 1,-1-1-1,1 1 1,0-1-1,0 0 1,0 0-1,1 0 1,-1 0-1,1 0 1,0 0-1,0-1 1,0 1-1,8 5 1,-9-8-4,1 1 0,0-1 0,0 0 0,0 0 0,-1 0 0,1 0 0,0-1 0,0 1 0,0-1 0,0 0 0,1 0 0,-1 0 0,0 0 0,0 0 0,0-1 0,0 1 0,0-1 0,0 0 0,0 0 0,-1 0 0,6-3 0,1 0 13,0 0 0,-1-1 0,1-1 0,-1 1 0,12-12 0,1-6 16,0-1 0,-2-1 0,-1-1 0,0 0 0,16-36 0,4-5-55,-35 62 19,-4 5 0,-4 11-1,1 18 32,2 0-1,1 32 0,1-46-22,0 3 10,1 1 1,1-1-1,5 23 0,-6-35-10,1 0 0,0 0 0,0 0 0,0 0 0,1 0 1,0 0-1,0-1 0,0 1 0,1-1 0,0 0 0,0 0 0,8 8 0,-10-11-4,1-1-1,-1 0 1,0 1 0,1-1-1,-1 0 1,0-1 0,1 1 0,0 0-1,-1-1 1,1 1 0,-1-1-1,1 0 1,-1 0 0,1 0-1,0 0 1,-1 0 0,1-1-1,-1 1 1,1-1 0,-1 1 0,1-1-1,-1 0 1,1 0 0,-1 0-1,4-2 1,7-5-1,0 0 0,-1-1 1,16-14-1,-3 3 21,-13 10-1,-1 0 0,0 0 0,-1-1 0,0-1 0,0 0 0,-2 0 0,1-1 0,7-17 0,5 1 19,-11 18-22,-8 9-10,-2 4-1,-1 3-7,-1 1 0,1 0 0,0-1 0,1 1 0,-1 0 0,1 0 0,0-1 0,1 1 0,-1 0 0,1-1 0,0 1 0,1 0 0,1 5 0,1-1 0,0 1 0,0-1 0,2 0 0,-1 0 0,13 17 0,-16-26-3,-1 1 0,0-1 0,0 1-1,1-1 1,-1 1 0,1-1 0,-1 0 0,1 0-1,0 0 1,-1 0 0,1 0 0,0 0-1,0 0 1,0-1 0,0 1 0,-1-1 0,1 1-1,0-1 1,4 1 0,-3-2 3,0 1-1,0-1 1,0 1-1,0-1 1,0 0 0,0 0-1,0 0 1,0 0-1,0-1 1,0 1 0,3-4-1,1 0 6,0-1-1,0 0 1,-1 0-1,0-1 1,0 0 0,-1 0-1,0 0 1,5-9-1,-1-2 33,0 0-1,-1-1 0,-2 0 0,1 0 0,-2 0 0,-1-1 0,0 0 1,1-32-1,-5 50-37,0 1 0,0-1 0,0 1 0,1-1 0,-1 1 1,0 0-1,1-1 0,0 1 0,-1 0 0,1-1 0,0 1 0,0 0 1,-1 0-1,1-1 0,0 1 0,0 0 0,0 0 0,0 0 0,1 0 1,-1 0-1,0 1 0,0-1 0,1 0 0,-1 1 0,0-1 1,1 0-1,-1 1 0,3-1 0,5-1-14,-1 0 0,1 0 0,15 0 0,-10 1 9,190-10-47,-189 10 51,124-8 2,-89 8 0,-50 1 0,0 0 0,0 0 0,0 0 0,1 0 0,-1 0 0,0 0 0,0 0 0,0 0 0,0 0 0,0 0 0,0 0 0,0 0 0,0 0 0,1 0 0,-1 0 0,0 1 0,0-1 0,0 0 0,0 0 0,0 0 0,0 0 0,0 0 0,0 0 0,0 0 0,0 0 0,0 0 0,1 1 0,-1-1 0,0 0 0,0 0 0,0 0 0,0 0 0,0 0 0,0 0 0,0 0 0,0 1 0,0-1 0,0 0 0,0 0 0,0 0 0,0 0 0,0 0 0,0 0 0,0 0 0,0 1 0,-1-1 0,1 0 0,0 0 0,0 0 0,0 0 0,0 0 0,0 0 0,0 0 0,0 0 0,0 0 0,0 1 0,0-1 0,0 0 0,-1 0 0,-7 11 0,-12 8 0,-40 32-2,35-30 44,0 0 0,1 2 0,1 0 0,-36 48 0,58-69-37,0-1 0,0 1 0,0 0 0,0-1 1,1 1-1,-1 0 0,0 0 0,1 0 0,-1 0 0,1 0 0,-1-1 0,1 1 0,0 0 0,0 3 0,0-4-2,0 0 0,1 0 0,-1 0 0,0 0 0,1 0 0,-1 0 0,1 0 0,-1-1 0,1 1 0,0 0 0,-1 0 0,1 0 0,-1-1 0,1 1 0,0 0 0,0-1 0,0 1 0,-1-1 0,1 1 0,2 0 0,1 0 1,-1 0 1,1 0-1,0 0 1,0 0-1,0-1 0,0 0 1,0 0-1,0 0 1,0 0-1,0-1 1,0 1-1,5-2 0,-3 0 1,0-1 1,1 0-1,-1 0 0,0 0 0,0-1 0,-1 0 0,1 0 0,-1 0 1,0-1-1,7-6 0,-1-1 3,-1-1 0,0 0 0,10-17 1,-3 1 79,19-47 1,-37 79-92,0 0 0,0 0 0,0 0 0,1 0 0,0 0 0,-1 0 0,1 0 0,0 0 0,1 1-1,-1-1 1,0 0 0,1 0 0,0 0 0,1 4 0,1-1-8,0 1 0,0 0 0,0-1 0,1 0 0,0 0 0,6 7 0,-3-5 9,1 0 0,0 0 0,0-1 0,0 0 0,1 0 0,0-1 0,0 0 0,1 0 0,11 4 0,-16-9 7,0 0-1,0 0 1,0 0-1,0-1 0,0 0 1,0 0-1,0 0 1,0 0-1,0-1 1,0 0-1,1 0 0,-2 0 1,1-1-1,0 0 1,0 0-1,0 0 1,-1 0-1,1-1 0,-1 0 1,6-4-1,2-2 13,-1 0-1,0-1 1,-1 0-1,0-1 1,16-23-1,-1-6-12,-3-2 0,28-69 0,-29 60 10,27-75 61,63-259 0,-109 380-80,-1 1 0,0-1 0,0 0-1,0 1 1,0-1-1,-1 0 1,0 0 0,0 1-1,-1-6 1,1 9 3,0 1-1,0 0 1,-1 0-1,1 0 1,0 0 0,0-1-1,-1 1 1,1 0-1,0 0 1,-1 0 0,1 0-1,0 0 1,0 0-1,-1 0 1,1 0 0,0 0-1,-1 0 1,1 0-1,0 0 1,-1 0 0,1 0-1,0 0 1,-1 0-1,1 0 1,0 0 0,0 0-1,-1 0 1,1 1-1,0-1 1,0 0 0,-1 0-1,1 0 1,0 1-1,0-1 1,-1 0 0,1 0-1,0 0 1,0 1-1,0-1 1,-1 1 0,-11 10-56,0 6 37,1 1 1,1 1-1,1-1 0,0 2 1,-11 37-1,3 5 15,3 0 0,2 1 0,-3 64 0,9 79-75,6-167 46,11 70 1,-9-93 49,1-1 0,1 0 0,1 0 1,0 0-1,1 0 0,0-1 1,12 19-1,-17-31-13,1-1 0,-1 1 0,1-1 0,0 1 0,-1-1 0,1 0 0,0 0 0,0 0 0,0 0 0,0 0 0,0 0 0,0 0 0,0 0 0,0-1 0,0 1 0,0-1 0,0 0 0,1 0 0,-1 1 1,0-1-1,0-1 0,0 1 0,0 0 0,0 0 0,1-1 0,-1 1 0,0-1 0,0 0 0,0 0 0,3-1 0,3-2 7,1 0 0,-2 0 1,1-1-1,0 0 0,-1 0 1,8-8-1,-3 0 5,-1 1 0,-1-2 0,0 0 0,9-17 0,-9 14 39,1 0 0,15-18 0,-21 29-32,6-5 45,-6 12-44,-2 10-21,2 37 18,-4-27-38,8 39 1,-8-55 13,1 0 1,-1 0-1,1 0 1,0-1-1,0 1 1,0-1-1,0 1 1,1-1-1,0 0 0,0 0 1,0 0-1,0 0 1,5 3-1,-5-5 9,0 0-1,0-1 0,0 1 0,0-1 0,0 0 1,1 0-1,-1 0 0,0-1 0,1 1 1,-1-1-1,0 1 0,1-1 0,-1 0 1,1-1-1,-1 1 0,0-1 0,1 1 0,4-3 1,6-1 2,-1 0 0,1-1 1,12-8-1,-2 0-27,-1-1 1,-1-1-1,0 0 1,21-22-1,-23 21 12,-15 18 27,-6 10 20,0-7-37,-1 0 0,1 0 1,1 0-1,-1 0 0,1 0 0,0 0 0,0 1 1,0-1-1,1 0 0,0 0 0,0 0 0,0 0 1,1 0-1,-1 0 0,1 0 0,0-1 0,1 1 1,-1-1-1,1 1 0,0-1 0,0 0 0,0 0 0,1 0 1,-1 0-1,1-1 0,0 1 0,0-1 0,8 4 1,-10-5-2,0-1 1,0 0 0,0 0 0,1 0-1,-1 0 1,0-1 0,1 1 0,-1-1-1,0 1 1,1-1 0,-1 0 0,1 0-1,-1 0 1,1 0 0,-1 0 0,0-1-1,1 1 1,-1-1 0,0 0 0,1 1-1,-1-1 1,0 0 0,0 0 0,0 0-1,1-1 1,-1 1 0,0-1 0,-1 1 0,1-1-1,0 1 1,0-1 0,-1 0 0,1 0-1,-1 0 1,1 0 0,-1 0 0,1-3-1,2-1 0,-1 0 1,0-1-1,-1 1 0,1-1 0,-1 0 0,-1 0 0,1 0 1,-1 0-1,0 0 0,-1 0 0,0-13 0,-1 10 5,0 1-1,0-1 0,-1 1 1,-1 0-1,-5-15 0,7 22 1,1 1 0,-1-1 0,0 1 0,0-1 0,0 1 1,0-1-1,0 1 0,0-1 0,-1 1 0,1 0 0,0 0 0,-1 0 0,1-1 0,-1 2 0,1-1 0,-1 0 0,0 0 0,1 0 1,-1 1-1,0-1 0,1 1 0,-1-1 0,0 1 0,0 0 0,0-1 0,1 1 0,-1 0 0,0 0 0,0 0 0,0 1 0,1-1 1,-1 0-1,0 1 0,0-1 0,1 1 0,-1 0 0,-2 1 0,-1 0-9,0 1 1,1 0-1,-1 0 1,1 0-1,0 1 1,0-1-1,0 1 1,0 0-1,1 0 1,0 0-1,-1 1 0,-2 6 1,4-9 0,2-2 2,0 0 0,0 0 0,0 1 0,0-1 0,0 0 0,0 0 0,0 0 0,0 0 1,0 0-1,0 1 0,0-1 0,0 0 0,0 0 0,0 0 0,0 0 0,0 0 0,0 1 0,0-1 1,0 0-1,0 0 0,0 0 0,0 0 0,0 0 0,0 1 0,0-1 0,0 0 0,0 0 0,1 0 1,-1 0-1,0 0 0,0 0 0,0 0 0,0 1 0,0-1 0,0 0 0,0 0 0,1 0 0,-1 0 1,0 0-1,0 0 0,0 0 0,0 0 0,0 0 0,1 0 0,-1 0 0,0 0 0,0 0 0,0 0 1,0 0-1,0 0 0,1 0 0,-1 0 0,0 0 0,0 0 0,0 0 0,0 0 0,0 0 0,1 0 1,-1 0-1,0 0 0,0 0 0,0 0 0,0 0 0,0 0 0,1 0 0,-1-1 0,0 1 0,0 0 1,15-3-37,-13 2 36,24-7 23,0-2 0,0-1 1,37-20-1,30-14 46,-81 40-60,1 0-1,1 2 0,-1-1 0,0 2 1,23-2-1,-32 3-2,0 1-1,0 0 1,0 0-1,0 0 1,0 1-1,0-1 1,0 1-1,0 0 1,0 0-1,0 0 1,-1 1-1,1-1 1,3 3 0,-5-2 0,0 0 1,0 0 0,0 0 0,0 0 0,-1 0 0,1 1 0,-1-1 0,1 0 0,-1 1-1,0-1 1,0 1 0,0 0 0,0-1 0,-1 1 0,1 0 0,-1-1 0,1 1 0,-1 0-1,0 3 1,0 79 78,0-84-83,0-1-1,0 0 1,0 0-1,0 0 0,0 0 1,0 1-1,0-1 1,0 0-1,0 0 0,0 0 1,0 0-1,0 1 1,0-1-1,0 0 0,0 0 1,0 0-1,0 0 1,0 0-1,1 1 1,-1-1-1,0 0 0,0 0 1,0 0-1,0 0 1,0 0-1,0 0 0,0 1 1,1-1-1,-1 0 1,0 0-1,0 0 0,0 0 1,0 0-1,0 0 1,1 0-1,-1 0 1,0 0-1,0 0 0,0 0 1,0 0-1,1 0 1,-1 0-1,0 0 0,10-4 7,11-15-1,-19 17-1,79-86 90,-13 13 70,-67 74-161,-1 1-1,1-1 0,0 0 0,0 0 1,0 0-1,0 0 0,0 1 0,0-1 1,0 1-1,0-1 0,0 0 0,0 1 1,0 0-1,0-1 0,1 1 0,-1 0 1,0-1-1,0 1 0,0 0 1,1 0-1,-1 0 0,0 0 0,0 0 1,0 0-1,1 1 0,-1-1 0,0 0 1,0 1-1,0-1 0,0 0 0,1 1 1,-1 0-1,0-1 0,0 1 0,0 0 1,0-1-1,0 1 0,-1 0 1,1 0-1,0 0 0,0 0 0,0-1 1,-1 1-1,1 1 0,0-1 0,0 2 1,5 7-1,-1 0 1,0 0-1,-1 1 1,4 11-1,-4-9 2,0-2 0,1 0-1,1 0 0,-1 0 1,1 0-1,1-1 1,14 17-1,-15-25-2648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0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10848,'0'0'0,"-4"0"960,4 4 112,4-2-792,-2 4-8,4 0-256,6 0 0,2 0-104,2 4 0,-4-2-8,-4 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0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7528,'0'0'2184,"12"-2"-1719,30-2 96,73 3-1,47 2 407,-28-1-146,-127 0-1009,0 1 0,0 0 0,0 0 0,0 0 0,0 1 0,8 3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9848,'0'0'1768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0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242 831 3808,'0'0'7078,"-10"-5"-6787,-53-27 586,44 21-162,13 7-518,1 1-1,0 0 0,-1 0 1,1 1-1,-7-3 1,10 5-158,0 0 1,0-1-1,0 1 0,0 0 1,0 0-1,0 0 0,0 0 1,0 0-1,0 1 0,0-1 1,0 0-1,1 1 0,-1 0 1,0-1-1,0 1 0,0 0 1,0 0-1,1 0 1,-1 0-1,-2 2 0,-4 3 116,0 1 0,1 0 0,-1 0 0,2 1 0,-1 0 0,-7 11 1,13-17-129,0 0 0,-1 1 0,1-1 0,0 0 1,0 1-1,0-1 0,1 1 0,-1-1 0,1 1 1,-1 0-1,1-1 0,0 1 0,0-1 0,0 1 1,0 0-1,0-1 0,1 1 0,-1-1 0,1 1 0,0 0 1,0-1-1,0 0 0,0 1 0,0-1 0,0 1 1,1-1-1,-1 0 0,1 0 0,3 4 0,-2-3-8,1 0-1,-1 1 0,1-1 0,0 0 0,0-1 1,1 1-1,-1-1 0,0 0 0,1 0 0,-1 0 1,1 0-1,0-1 0,0 0 0,0 0 0,-1 0 1,1-1-1,0 0 0,0 0 0,0 0 0,0 0 0,5-2 1,-1 1 2,-1-1 0,0 0 0,0-1 0,0 0 0,0 0 0,-1-1 0,1 0 0,-1 0 1,0-1-1,0 0 0,9-8 0,-12 9 1,-1-1 1,1 1 0,-1-1 0,0 0-1,0 0 1,-1-1 0,1 1-1,-1 0 1,0-1 0,-1 1-1,1-1 1,1-11 0,-2 8 22,0-1 1,-1 1 0,0 0-1,0-1 1,-1 1 0,-1-1-1,-2-9 1,3 16-24,0 0 1,-1 0 0,0 0-1,0 1 1,0-1-1,0 1 1,0-1-1,0 1 1,-1 0 0,1-1-1,-1 1 1,0 1-1,1-1 1,-1 0-1,-3-1 1,4 2-15,1 0-1,0 1 1,-1-1 0,1 0 0,-1 1-1,1-1 1,-1 1 0,1-1-1,-1 1 1,1 0 0,-1-1 0,0 1-1,1 0 1,-1 0 0,1 0-1,-1 0 1,1 1 0,-1-1 0,1 0-1,-1 1 1,0-1 0,1 1-1,0-1 1,-1 1 0,1 0-1,-1 0 1,1-1 0,0 1 0,-1 0-1,1 0 1,-2 3 0,2-3-6,1 0 0,-1 0 0,1 1 0,-1-1 0,1 0 1,-1 1-1,1-1 0,0 1 0,-1-1 0,1 1 0,0-1 0,0 1 0,0-1 1,0 0-1,1 1 0,-1-1 0,0 1 0,0-1 0,1 0 0,-1 1 1,1-1-1,0 1 0,-1-1 0,1 0 0,0 0 0,0 0 0,-1 1 0,1-1 1,0 0-1,0 0 0,0 0 0,1 0 0,-1 0 0,2 1 0,2-1-1,0 0-1,0 0 1,0-1-1,0 1 0,0-1 1,1 0-1,-1-1 0,0 1 1,0-1-1,8-2 0,-2-1 14,1 0-1,-1 0 0,0-1 0,-1-1 0,20-13 1,-11 5 19,0-1 1,16-17-1,-15 8 31,0-1-1,-2 0 0,-1-1 0,-2-1 0,15-32 0,5-8 117,-21 36-49,-1-1-1,-2 0 1,-1-1-1,9-50 1,-15 65-64,2-14 241,-2-1-1,1-61 1,-5 94-223,0 2-2,-20 240 243,20-239-322,-23 193 73,-87 558 76,107-741-143,0-1 0,-1 0-1,-6 14 1,9-23-2,-1 0 0,1 0-1,-1 0 1,0-1-1,0 1 1,0-1-1,-5 5 1,6-6-1,0 0-1,0-1 1,0 1-1,0 0 1,0-1 0,0 1-1,-1 0 1,1-1-1,0 0 1,-1 1-1,1-1 1,0 0 0,-1 0-1,1 0 1,0 1-1,-1-1 1,1-1 0,0 1-1,-3 0 1,3-1 0,-1 0 0,0 1 0,0-1 1,0 0-1,1 0 0,-1 0 0,1-1 1,-1 1-1,1 0 0,-1-1 0,1 1 0,0 0 1,-1-1-1,1 0 0,0 1 0,0-1 1,0 0-1,0 1 0,1-1 0,-1 0 1,0 0-1,1 0 0,-1 0 0,1 0 1,-1-2-1,1 0 2,-1 0 0,1 0 0,0 0 0,0 0 0,0 0 0,0 0 0,1-1 1,-1 1-1,1 0 0,0 0 0,2-4 0,3-3 9,0 1-1,1-1 1,0 1 0,1 0-1,0 1 1,0 0-1,1 0 1,16-12 0,8-3 33,46-25 1,-66 42-35,6-4-7,1 2 0,0 0 0,1 1 0,0 1 0,0 1 0,25-4 0,-28 8 115,-2 1-3310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3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1095 4416,'0'0'5620,"13"-12"-5318,0 2-214,0-2 19,0 1-1,0-2 1,-1 1 0,13-21 0,-10 14 89,-7 9-1,1-1 0,-2 0 0,1 0 1,-1-1-1,-1 0 0,0 0 0,-1-1 1,5-16-1,-31 89 733,-53 202-488,2-3 0,55-213-291,9-25 132,-7 29 1,15-45-214,0-5-49,0 1-1,0-1 1,0 1 0,0-1 0,0 0 0,0 1 0,0-1 0,0 1 0,0-1 0,0 0 0,0 1 0,0-1-1,0 0 1,0 1 0,-1-1 0,1 1 0,0-1 0,0 0 0,0 1 0,0-1 0,-1 0 0,1 1 0,0-1-1,0 0 1,-1 0 0,1 1 0,0-1 0,-1 0 0,1 0 0,0 1 0,-1-1 0,1 0 0,-1 0 0,5-13 620,34-75-1,33-116-1,-44 120-390,4 2 1,3 1-1,53-92 0,-75 151-181,1 2 0,0-1 0,2 2 0,1 0 0,0 1 0,1 0 0,25-20 0,-41 38-59,0-1 0,1 0 0,-1 1-1,0-1 1,0 0 0,0 1-1,0 0 1,1-1 0,-1 1 0,0 0-1,0-1 1,1 1 0,-1 0 0,0 0-1,0 0 1,1 0 0,-1 0-1,0 0 1,1 1 0,-1-1 0,0 0-1,0 1 1,0-1 0,1 0 0,0 2-1,1 0 5,0 0 0,-1 0-1,1 0 1,-1 0 0,0 1 0,1-1-1,-1 1 1,0-1 0,3 7 0,0 0 6,-1 1 0,0-1 0,0 1 0,-1 1 1,4 17-1,-4-4 10,-1 0 1,-1 1 0,-1 0 0,-3 28-1,1-40-15,0 0 0,-1 0 0,-1 0-1,0 0 1,0 0 0,-1-1-1,-1 0 1,0 0 0,-10 14 0,14-24-11,1 0-1,-1-1 1,0 1 0,0-1 0,0 1 0,0-1 0,0 0 0,0 0 0,0 0-1,0 0 1,0 0 0,0 0 0,0-1 0,-1 1 0,1-1 0,0 1 0,0-1-1,-1 0 1,1 0 0,0 0 0,-1 0 0,1 0 0,0-1 0,-5 0-1,3 0 6,-1 0-1,1-1 0,0 1 0,0-1 0,-1 0 0,1 0 0,1 0 0,-1-1 0,0 1 0,0-1 1,1 0-1,-4-3 0,-2-5 74,1 1 1,1-1 0,-12-20-1,15 23 56,0 0 46,17 11-109,8 4-58,0-2 0,1 0 0,0-2 0,0 0 0,43-1 0,-47-3-7,-1 0 0,0-2 0,0 0-1,0-1 1,0-1 0,0 0-1,-1-1 1,0-1 0,0-1 0,-1 0-1,0-1 1,-1 0 0,1-1 0,16-17-1,2-3 35,-2-3 0,0 0 0,-3-2 0,34-53 0,-43 58-12,-2-2 0,-1 0 1,-2-1-1,11-37 1,29-140 51,-51 197-78,18-106 10,-20 104-25,0-1 1,-1 1 0,0-1-1,-1 1 1,-6-25 0,7 39 11,0 0 0,0 1 0,0-1 0,0 0 0,0 1 1,0-1-1,0 0 0,-1 1 0,1-1 0,0 1 0,0-1 1,-1 1-1,1-1 0,-1 0 0,1 1 0,0-1 0,-1 1 0,1-1 1,-1 1-1,1 0 0,-1-1 0,1 1 0,-1 0 0,1-1 1,-1 1-1,0 0 0,1-1 0,-1 1 0,1 0 0,-1 0 0,0 0 1,1 0-1,-1 0 0,0-1 0,1 1 0,-1 0 0,0 1 1,1-1-1,-1 0 0,0 0 0,1 0 0,-1 0 0,1 0 0,-1 1 1,0-1-1,1 0 0,-1 0 0,1 1 0,-1-1 0,1 0 1,-1 1-1,1-1 0,-1 1 0,-3 2 0,0 0 0,1 0-1,0 0 1,0 0 0,0 0 0,-4 6-1,-5 12-6,1 0 0,0 1-1,2 0 1,-11 39-1,-17 98-53,35-145 55,-10 46-41,3 1-1,3 0 0,2 0 0,3 1 0,9 79 1,3-73 3,-9-61 48,0 1 0,0-1 1,1 0-1,0 0 0,0 0 0,7 11 0,-9-17 1,0 0 1,0 1-1,0-1 0,0 0 0,0 0 1,0-1-1,1 1 0,-1 0 1,0 0-1,0 0 0,1-1 0,-1 1 1,0-1-1,1 1 0,-1-1 1,1 1-1,-1-1 0,0 0 1,1 0-1,1 0 0,1 0 9,-1 0 0,1-1 0,-1 1 0,0-1 1,1 0-1,-1 0 0,0 0 0,5-3 0,1 0 21,-1-2-1,1 1 1,-1-1 0,0 0 0,7-8 0,61-71 256,-57 61-201,1 1-1,1 0 0,2 2 1,44-34-1,-64 53-76,0 0 1,1 1-1,-1-1 0,1 1 0,-1 0 0,1 0 0,0 0 0,-1 0 0,1 1 0,0 0 1,-1-1-1,1 1 0,0 1 0,-1-1 0,1 0 0,0 1 0,-1 0 0,1 0 0,4 2 1,7 3-5,-1 0 0,0 1 0,17 13 0,-12-9 2,35 33 3,-124-62 246,62 15-242,0 0 0,0 1 0,-1 0 0,1 1 0,-1 0 0,1 0 0,-1 1 0,0 0 0,1 0 0,-1 1 0,1 0 0,-1 1 0,1 0 0,-1 0 0,-9 5 0,11-4-14,0 0 0,1 1 0,-1-1 0,1 1 0,0 0 0,0 1 0,1 0 0,-1 0 0,1 0 0,0 0 0,0 1 0,1 0 0,0 0 0,0 0 0,0 1 0,1-1 0,0 1 0,-4 10 0,6-14-6,0 0-1,1 0 0,-1 0 0,0 1 1,1-1-1,0 0 0,0 0 1,0 0-1,0 0 0,0 0 0,1 0 1,-1 0-1,1 1 0,0-1 0,0 0 1,0-1-1,0 1 0,0 0 1,1 0-1,-1 0 0,1-1 0,0 1 1,0-1-1,0 1 0,0-1 1,0 0-1,1 0 0,-1 0 0,1 0 1,-1 0-1,1-1 0,0 1 1,-1-1-1,1 1 0,0-1 0,0 0 1,0 0-1,0 0 0,0-1 0,0 1 1,0-1-1,0 0 0,1 0 1,-1 0-1,0 0 0,0 0 0,0 0 1,0-1-1,5-1 0,0 0 11,-1-1 1,0 1-1,1-1 0,-1-1 0,0 1 0,0-1 0,-1 0 0,10-8 1,4-5 24,21-25 0,-8 8 18,14-19 36,-23 24-31,-23 28-56,-1 1 0,0-1 1,1 1-1,-1-1 0,0 1 1,1-1-1,-1 1 0,1-1 1,-1 1-1,1 0 1,-1-1-1,1 1 0,-1 0 1,1-1-1,-1 1 0,1 0 1,-1 0-1,1 0 0,0-1 1,-1 1-1,1 0 0,-1 0 1,1 0-1,0 0 1,-1 0-1,1 0 0,-1 0 1,1 0-1,0 0 0,-1 1 1,1-1-1,-1 0 0,1 0 1,-1 0-1,1 1 0,0-1 1,-1 0-1,1 1 0,-1-1 1,1 0-1,-1 1 1,0-1-1,1 0 0,-1 1 1,1-1-1,-1 1 0,0-1 1,1 1-1,-1-1 0,0 1 1,0-1-1,1 1 0,-1 0 1,0-1-1,0 1 1,0 0-1,4 7 5,-1 1 0,-1 0 0,3 10 0,-2-5-3,-2-9 1,1 1-1,1-1 0,-1 0 0,1 0 1,-1 0-1,1-1 0,1 1 1,-1-1-1,1 1 0,0-1 0,0 0 1,0 0-1,8 5 0,-9-7 0,0 0 0,1 0 0,-1-1 0,1 1 0,-1-1 0,1 0 0,0 0 0,0 0-1,-1 0 1,1-1 0,0 1 0,0-1 0,0 0 0,0 0 0,-1 0 0,1-1 0,0 0 0,0 1-1,0-1 1,6-3 0,3-2 9,-1 0-1,0-1 1,0 0-1,0-1 1,17-16-1,47-54 68,-47 48-56,-6-2 4,-19 26-21,-1 1 0,1-1 0,0 1 0,0 0 0,1 1 0,-1-1 0,1 1 0,5-4 0,-9 7-3,-1 1 1,1-1 0,0 1 0,0 0-1,-1-1 1,1 1 0,0 0 0,0 0-1,0 0 1,-1-1 0,1 1 0,0 0 0,0 0-1,0 0 1,-1 0 0,1 0 0,0 1-1,0-1 1,0 0 0,-1 0 0,1 0-1,0 1 1,0-1 0,1 1 0,-1 0-1,1 0 1,-1 1 0,0-1-1,0 0 1,0 1 0,1-1-1,-1 1 1,-1-1 0,1 1-1,0-1 1,1 3 0,1 5-6,0 1 0,-1 0 0,2 13 1,-3-17-7,2 19-18,-1 0 1,-2 0-1,0 0 0,-2 0 1,-1 0-1,-8 34 0,11-58 27,0 0-1,0 0 1,0 1 0,-1-1-1,1 0 1,0 0-1,-1 1 1,1-1 0,-1 0-1,1 0 1,-1 0-1,0 0 1,1 1 0,-1-1-1,0 0 1,0 0-1,0-1 1,0 1 0,0 0-1,0 0 1,0 0-1,0-1 1,0 1-1,0 0 1,0-1 0,0 1-1,-3 0 1,2-1 6,-1 0 1,1-1-1,0 1 0,-1-1 1,1 1-1,0-1 0,0 0 1,-1 0-1,1 0 0,0 0 1,0 0-1,0 0 1,0-1-1,-2-1 0,-84-57 285,85 57-267,-9-7 67,9 8-53,3 5-22,3 1-17,0 0 1,1 0-1,-1-1 0,1 1 0,-1-1 0,1 0 1,0 0-1,0 0 0,9 4 0,42 16-7,-45-20 5,0 0 1,0-1-1,0 0 0,1-1 0,-1 0 0,1 0 0,-1-1 1,1-1-1,-1 0 0,1 0 0,-1-1 0,0 0 0,0-1 1,0 0-1,16-7 0,11-8 13,55-35 1,-42 23-4,8-10-2,-46 30 8,2 0-1,0 1 1,0 0 0,0 1 0,19-7-1,-31 15-9,-1-1-1,1 0 0,-1 1 0,1 0 1,-1-1-1,1 1 0,0 0 0,-1 0 1,1 0-1,0 0 0,-1 0 0,1 0 1,-1 0-1,1 0 0,0 1 1,-1-1-1,1 1 0,-1-1 0,1 1 1,-1 0-1,3 1 0,-3-1-3,1 1 0,-1-1 0,0 1-1,0-1 1,0 1 0,0 0 0,0-1 0,0 1-1,0 0 1,-1 0 0,1 0 0,-1 0 0,1 0-1,-1 0 1,1 2 0,-1 10-15,0-1 0,-1 1 1,0-1-1,-4 17 0,3-19 16,0 2-4,0-8 3,1-1 0,0 1 0,0-1 1,1 1-1,0 0 0,-1-1 0,1 1 0,1-1 1,-1 1-1,2 4 0,-1-9 4,-1 0 0,1 0 0,0 0 0,0-1 0,0 1 0,0 0 0,-1-1 0,1 1 0,0-1 0,-1 1 0,1-1 0,0 1 0,-1-1 0,2-1 0,10-11 36,-1-1 0,14-23 0,-15 22-2,1 0 0,19-21 0,-23 29-23,2-3 8,0 1 0,18-13 1,-26 21-21,1 0 0,-1 0 0,1 0 0,-1 0 0,1 0 1,-1 0-1,1 0 0,0 0 0,0 1 0,-1-1 0,1 1 1,0-1-1,0 1 0,0 0 0,-1-1 0,1 1 0,0 0 0,0 0 1,0 1-1,0-1 0,-1 0 0,1 0 0,0 1 0,0-1 1,-1 1-1,4 1 0,-3 0-2,-1-1 1,0 0-1,0 1 0,0-1 1,0 1-1,0-1 1,-1 1-1,1 0 0,0-1 1,-1 1-1,1 0 0,-1-1 1,1 4-1,2 26 4,-3-27-4,-1 19-1,1-17 2,0 0 0,0 0 0,0 1 0,2 7 0,-2-14 1,0 1 0,1-1-1,-1 1 1,0-1 0,0 1-1,1-1 1,-1 1-1,0-1 1,1 1 0,-1-1-1,1 0 1,-1 1 0,1-1-1,-1 0 1,1 1 0,-1-1-1,1 0 1,-1 0 0,1 1-1,-1-1 1,1 0 0,-1 0-1,1 0 1,-1 0 0,1 0-1,-1 0 1,1 0 0,0 0-1,-1 0 1,1 0 0,-1 0-1,1 0 1,-1 0 0,1 0-1,-1-1 1,1 1 0,-1 0-1,1 0 1,-1 0-1,1-1 1,-1 1 0,1 0-1,-1-1 1,1 1 0,-1-1-1,1 1 1,24-19 33,-24 18-30,32-27 91,0 2 0,49-29 1,-78 52-82,0 1 0,0 0 0,1 1 0,-1-1 0,6-1 0,-9 3-14,0 0 0,0-1 0,0 1 0,0 0 0,0 0 0,0 0 0,0 0-1,0 0 1,0 0 0,0 0 0,0 1 0,0-1 0,0 0 0,-1 0 0,1 1 0,0-1 0,0 1 0,0-1 0,0 1 0,0-1 0,-1 1 0,1-1 0,0 1 0,0 0-1,-1-1 1,1 1 0,0 0 0,0 1 0,18 40-56,-16-33 51,1 0 0,0-1-1,0 1 1,1-1-1,6 8 1,-9-13 1,1 0 0,-1-1-1,1 0 1,0 1 0,-1-1 0,1 0-1,0-1 1,0 1 0,0 0 0,1-1-1,-1 0 1,0 0 0,0 0 0,1 0 0,-1 0-1,1 0 1,-1-1 0,5 0 0,8 0 2,0-1-1,0-1 1,1 0 0,-1-1 0,-1-1 0,1-1 0,24-9 0,102-56 37,-127 61-38,136-79 114,-166 93 12,-13 9-107,0 4-4,1 2 1,-43 42-1,60-52-17,0 1 0,1 1 0,0-1 0,1 1 1,0 1-1,1-1 0,0 1 0,1 1 0,-4 13 1,9-24 1,0-1 0,1 0 0,0 1 1,-1-1-1,1 0 0,0 1 1,0-1-1,0 1 0,0-1 1,0 0-1,1 1 0,-1-1 0,1 0 1,0 1-1,0 1 0,0-3 3,-1 0 0,1 0 0,0-1 0,-1 1 0,1 0 0,0-1 0,0 1 0,-1 0 0,1-1 0,0 1 0,0-1 0,0 0 0,0 1 0,0-1 0,0 1 0,0-1 0,0 0 0,0 0 0,0 0 0,0 0 0,0 0 0,0 1 0,0-2 0,-1 1 0,1 0 0,0 0 0,0 0 0,0 0 0,0-1-1,0 1 1,0 0 0,0-1 0,0 1 0,0-1 0,0 1 0,-1-1 0,1 1 0,1-2 0,13-7 18,-1-1 0,0 0 1,0-1-1,-1-1 0,18-20 0,52-75 84,-63 80-73,22-31 257,-43 65-283,-1-1 0,1 1 0,0-1 0,1 1 0,0 0 0,0-1 1,0 1-1,0-1 0,1 1 0,1 0 0,-1-1 0,1 0 0,0 1 0,0-1 0,1 0 0,0 0 1,0 0-1,0 0 0,1-1 0,-1 1 0,7 6 0,-4-5 8,1 0 0,-1 0 0,1-1 0,1 0 0,-1 0 0,1-1 0,0 0 0,0 0-1,0-1 1,1 0 0,-1 0 0,1-1 0,0 0 0,15 2 0,-13-3 13,1-1 0,-1-1 0,1 0-1,0-1 1,-1 0 0,13-3 0,10-8-3399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3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394 746 4912,'0'0'3745,"-10"-3"-3281,0 1-351,5 0-67,0 1 0,0 0 1,0 0-1,0 0 0,0 0 1,-1 1-1,1 0 0,0 0 0,0 1 1,0-1-1,0 1 0,-6 2 1,-13 4 118,0 2 0,1 0 0,0 2 1,1 0-1,0 2 0,-20 14 0,31-19-86,1 1 1,0-1-1,0 2 0,0-1 0,1 1 1,1 1-1,0 0 0,0 0 0,1 0 1,1 1-1,0 0 0,-9 25 0,14-35-47,0 1 0,1 0 0,-1-1 0,1 1 0,0 0 0,-1-1 1,1 1-1,0 0 0,1 0 0,-1-1 0,0 1 0,1 0 0,-1-1 0,1 1 0,0 0 0,0-1 0,2 4 0,-2-4-14,1 0 0,-1-1 1,0 1-1,1-1 0,0 0 0,-1 1 1,1-1-1,0 0 0,-1 0 0,1 0 1,0 0-1,0-1 0,0 1 0,0 0 1,0-1-1,0 1 0,0-1 0,0 0 1,0 0-1,0 1 0,0-1 0,0-1 1,3 1-1,3-1 22,0-1 1,0 0-1,0 0 0,-1-1 1,1 1-1,-1-2 1,0 1-1,0-1 0,0 0 1,0-1-1,0 1 0,-1-1 1,11-12-1,4-5 103,-2-1 0,22-33 1,-35 48-111,32-47 318,35-68 1,-59 96-249,-2 0 0,-1-1-1,-1 0 1,-2 0 0,6-31 0,-6 5 125,4-107 0,-12 128-104,-2-1 1,-1 1-1,-2 0 1,-13-50 0,18 82-109,-1 0 1,1-1 0,0 1 0,-1-1 0,1 1 0,-1 0 0,0-1 0,1 1 0,-1 0 0,0 0 0,0 0 0,0-1 0,0 1 0,0 0 0,0 0-1,-1-1 1,1 2-9,1 0 0,-1 0-1,1 0 1,-1 0 0,0 0-1,1 0 1,-1 0 0,1 0-1,-1 0 1,1 0 0,-1 0-1,1 0 1,-1 1 0,1-1-1,-1 0 1,1 0 0,-1 1-1,1-1 1,-1 0 0,1 1-1,0-1 1,-1 0 0,1 1-1,-1-1 1,1 1 0,0-1-1,0 0 1,-1 1 0,-2 4 12,0 1 0,0-1 0,0 0 0,1 1 0,0-1 0,-1 8 0,-13 54 17,-11 108 0,24-136-49,2-1 0,1 1 1,2 0-1,10 51 0,-7-61-16,3 0 0,0 0 0,21 47 1,-25-66 26,1-1 1,0 1 0,1-1 0,0 0-1,0 0 1,1-1 0,0 0 0,1 0-1,0 0 1,0-1 0,0 0 0,1-1-1,14 8 1,-17-11 6,0-1-1,1 0 1,0-1-1,0 1 1,-1-1-1,1-1 1,0 1-1,0-1 1,0 0-1,0-1 1,0 1-1,-1-1 1,1-1-1,7-2 1,5-2 23,1 0 1,-2-2 0,28-15-1,-19 8 39,40-30 0,-57 38-31,-2 0-1,1-1 1,-1 0 0,0-1 0,0 0-1,-1 0 1,9-16 0,-14 22-22,-1 1 0,0-1 0,0 0 0,0 1 0,0-1 0,0 0 0,-1 0 0,1 1 0,-1-1 0,0 0 0,0 0 0,0 0 1,0 0-1,0 1 0,-1-1 0,1 0 0,-1 0 0,0 0 0,0 1 0,0-1 0,0 0 0,0 1 0,-3-5 0,1 3 7,0 1-1,0-1 0,0 1 1,-1 0-1,1 0 1,-1 0-1,1 1 0,-1-1 1,0 1-1,0 0 1,0 0-1,0 0 1,-1 0-1,-5-1 0,6 2-7,0 1 0,1-1 0,-1 1-1,0 0 1,1 0 0,-1 0-1,0 0 1,0 1 0,1-1 0,-1 1-1,1 0 1,-1 0 0,0 0 0,-3 2-1,1 1 2,1-1-1,-1 1 1,1-1-1,0 1 0,0 1 1,0-1-1,-6 8 1,1 1 8,1 0 0,0 0 1,1 1-1,0 0 0,-9 27 1,13-30-14,0 1 0,1 0 0,0 0 0,1 1 0,1-1 1,0 0-1,0 1 0,1-1 0,3 17 0,-3-25-7,1-1 1,-1 1-1,1 0 0,0-1 0,0 1 0,1-1 1,-1 1-1,1-1 0,0 0 0,0 1 0,0-1 1,0 0-1,0 0 0,1-1 0,-1 1 0,1 0 1,0-1-1,0 1 0,0-1 0,0 0 0,0 0 1,0 0-1,1-1 0,-1 1 0,1-1 0,-1 0 1,1 0-1,0 0 0,-1 0 0,1 0 0,0-1 0,-1 0 1,1 0-1,6 0 0,1-1 9,0-1 0,0 1 0,0-2 0,0 0 0,0 0 1,15-7-1,62-35 41,-66 32-35,183-105 273,-203 117-284,0-1 1,0 1-1,0 0 0,1 0 1,-1 0-1,0 0 1,0 0-1,1 1 0,-1-1 1,0 1-1,1-1 1,-1 1-1,4 0 0,-4 0-4,-1 1 0,0-1 0,1 1 0,-1 0-1,0 0 1,1-1 0,-1 1 0,0 0-1,0 0 1,0 0 0,0 1 0,0-1 0,0 0-1,0 0 1,0 0 0,0 1 0,0-1 0,-1 0-1,1 1 1,-1-1 0,1 1 0,-1-1 0,1 3-1,7 23 6,-1 2-1,-1-1 1,-2 1-1,0-1 1,-2 50-1,-18 148 73,12-194-58,-27 176 311,27-191-124,1-9-46,3-8-160,0 0 1,0 0-1,0 0 0,0 0 1,0 0-1,0 0 0,0 0 1,0 0-1,0 0 0,0 1 1,0-1-1,0 0 0,-1 0 1,1 0-1,0 0 0,0 0 1,0 0-1,0 0 0,0 0 1,0 0-1,0 0 0,0 0 1,0 0-1,0 0 0,0 0 1,0 0-1,0 0 0,0 0 1,0 0-1,0 0 0,0 0 1,-1 0-1,1 0 0,0 0 1,0 0-1,0 0 0,0 0 1,0 0-1,0 0 1,0 0-1,0 0 0,0 0 1,0 0-1,0 0 0,0 0 1,0 0-1,0 0 0,-1 0 1,1 0-1,0 0 0,0 0 1,0 0-1,0 0 0,0 0 1,0 0-1,0 0 0,0 0 1,0-1-1,0 1 0,0 0 1,0 0-1,0 0 0,0 0 1,0 0-1,0 0 0,0 0 1,0 0-1,0 0 0,0 0 1,-1-4 28,1 0 0,0 1 0,0-1 0,0 0 0,0 1 0,1-1-1,-1 0 1,3-5 0,0-10 42,12-74 201,38-129 1,-25 135-176,3 1 0,4 2 1,46-81-1,-78 159-88,0-1 1,1 0-1,-1 1 0,2 0 1,-1-1-1,1 2 0,0-1 0,0 0 1,0 1-1,1 0 0,-1 1 1,8-6-1,-11 10-9,0-1 0,0 0 1,0 1-1,0 0 0,0-1 0,-1 1 0,1 0 0,0 0 1,0 0-1,0 0 0,0 0 0,0 0 0,0 1 1,0-1-1,0 1 0,0-1 0,0 1 0,-1 0 0,1-1 1,0 1-1,0 0 0,-1 0 0,1 0 0,-1 1 0,1-1 1,-1 0-1,1 1 0,-1-1 0,0 1 0,0-1 1,1 1-1,-1-1 0,1 4 0,2 3 2,0-1 0,0 0-1,-1 1 1,0-1 0,-1 1 0,3 13-1,-3-4 13,0-1 0,-2 1-1,0 0 1,0 0-1,-2 0 1,0 0-1,-1-1 1,-1 1 0,0-1-1,-1 0 1,-1 0-1,-1 0 1,0-1 0,0 0-1,-2 0 1,0-1-1,-16 19 1,22-30 0,0 0 0,0 0 1,-1 0-1,1 0 0,0-1 0,-1 0 1,0 0-1,0 0 0,0 0 0,0 0 0,0-1 1,0 0-1,0 1 0,0-2 0,0 1 1,-1 0-1,1-1 0,0 0 0,0 0 1,-1 0-1,1 0 0,0-1 0,0 0 0,-1 0 1,1 0-1,0 0 0,0-1 0,0 1 1,0-1-1,0 0 0,1 0 0,-1-1 1,1 1-1,-1-1 0,1 0 0,0 1 0,-4-5 1,7 7-10,-1-1 0,1 1 0,-1 0 0,1 0 0,0-1 0,-1 1 0,1-1 0,-1 1 0,1 0 0,0-1 0,-1 1 0,1-1 0,0 1 0,-1 0 0,1-1 0,0 1 0,-1-1 0,1 1 0,0-1 0,0 0 0,0 1 0,0-1 0,0 1 0,0-1 0,-1 0 0,16 5 153,-2 0-178,7 2 11,2-1 0,-1-1 0,0-1 0,1-1 0,-1-1 0,1-1 0,0-1 0,-1 0 0,1-2 0,-1 0 0,0-2 0,0 0 0,0-1 0,0-2 0,-1 0 0,-1-1 0,1 0 0,25-19 0,-20 11-15,-1-1 0,36-35 0,-52 44 23,0 1 0,0-2 1,-1 1-1,0-1 0,-1 0 0,0 0 0,0-1 0,-1 0 0,6-19 0,-10 23 7,1-1 0,-1 0 1,-1 0-1,1 0 0,-3-15 0,2 20 0,0 0 1,0 1-1,-1-1 0,1 0 0,-1 0 0,0 1 0,0-1 0,0 1 0,0-1 0,0 1 0,0-1 0,-1 1 0,1-1 0,-1 1 0,0 0 0,0 0 0,0 0 0,0 0 0,-4-3 0,4 4-5,0 1 0,0-1 0,0 1 1,-1-1-1,1 1 0,0 0 1,-1 0-1,1 0 0,0 0 0,0 0 1,-1 1-1,1-1 0,0 1 1,0-1-1,-1 1 0,1 0 0,0 0 1,0 0-1,0 0 0,0 0 1,0 0-1,0 1 0,1-1 0,-4 4 1,-2 1 10,0 1 0,0 0 0,1 1 0,-9 11 0,9-9-8,1 1-1,0-1 1,0 1-1,1 0 1,0 0-1,1 0 1,1 1-1,-1-1 1,2 1-1,0-1 1,0 21-1,1-26-6,1 1-1,0 0 0,0-1 1,1 1-1,-1-1 1,1 1-1,1-1 1,-1 0-1,7 10 1,-7-12-4,1 0-1,0 0 1,0-1 0,1 1-1,-1-1 1,1 0 0,-1 0-1,1 0 1,0 0 0,0-1-1,0 1 1,1-1 0,-1 0 0,9 2-1,-10-3 3,0-1 0,0 1 0,0-1 0,0 0 1,1 0-1,-1 0 0,0 0 0,0-1 0,0 1 0,0-1 0,1 0 0,-1 0 0,0 0 0,0 0 0,-1-1 0,1 1 0,0-1 0,3-2 0,5-4 5,1-1-1,17-19 1,-14 13 10,12-10 7,123-105 66,-137 119-71,-8 7-5,0 0 1,0-1 0,1 2-1,-1-1 1,1 1 0,7-3-1,-12 5-8,-1 1-1,1 0 1,0 0-1,0-1 1,0 1-1,0 0 1,0 0-1,-1 0 0,1 0 1,0 0-1,0 0 1,0 0-1,0 1 1,0-1-1,0 0 0,-1 0 1,1 1-1,0-1 1,0 1-1,1 0 1,-1 0-2,0 0 1,0 1-1,0-1 1,0 1-1,0-1 1,0 1-1,0-1 1,0 1-1,-1-1 1,1 1-1,-1 0 1,1-1 0,-1 1-1,1 3 1,-1 8-7,1 0 0,-2 0 1,0 1-1,0-1 0,-6 21 1,-1 14 27,8-48-22,-1 1 0,1-1 1,0 1-1,0-1 0,0 0 1,0 1-1,0-1 0,0 1 1,0-1-1,0 1 0,0-1 1,0 1-1,0-1 1,0 1-1,0-1 0,0 1 1,0-1-1,1 1 0,-1-1 1,0 1-1,0-1 0,1 0 1,-1 1-1,0-1 0,0 1 1,1-1-1,-1 0 0,0 1 1,1-1-1,-1 0 1,1 1-1,-1-1 0,0 0 1,1 0-1,-1 0 0,1 1 1,1-1 1,-1 0 1,1 0 0,-1-1 0,0 1 0,1 0-1,-1-1 1,1 1 0,-1-1 0,0 1 0,1-1 0,-1 0-1,1 0 1,33-26 73,-11 5-17,-6 4 6,0 1-1,1 1 1,1 1-1,1 1 1,24-14 0,-44 28-63,0-1 1,0 1-1,0-1 1,1 1-1,-1-1 1,0 1 0,0 0-1,1-1 1,-1 1-1,0 0 1,0 0 0,1 0-1,-1 0 1,0 0-1,0 1 1,1-1-1,-1 0 1,0 0 0,0 1-1,1-1 1,-1 1-1,0-1 1,0 1 0,0 0-1,0-1 1,0 1-1,0 0 1,0 0-1,0-1 1,0 1 0,0 0-1,0 0 1,-1 0-1,1 0 1,0 0 0,-1 1-1,1-1 1,0 0-1,-1 0 1,0 0-1,1 0 1,-1 1 0,1 1-1,2 7-3,-1 1 1,0 0-1,-1 0 0,0 12 0,0-9 18,-1-13-17,1 15-7,1 0-1,0 0 0,1 0 0,1 0 0,0 0 0,7 15 1,-10-29 5,0 0 1,0 0 0,1-1 0,-1 1-1,0 0 1,1-1 0,-1 1 0,0-1-1,1 0 1,0 0 0,-1 1 0,1-1 0,0 0-1,0 0 1,-1 0 0,1-1 0,0 1-1,0 0 1,4 0 0,-2 0 2,0-1 0,0 0 0,0 0 1,0-1-1,0 1 0,0-1 0,0 0 0,0 0 0,6-2 0,2-2 7,0-1 0,0 0-1,-1-1 1,0 0-1,13-12 1,153-132 113,-167 142-89,0 0 1,-1-1 0,0 0-1,13-19 1,-22 29-33,0 0 1,0 0 0,0 0 0,0 0-1,-1 0 1,1 0 0,0 0 0,0 0 0,0 0-1,-1 0 1,1 0 0,0 0 0,0 0-1,0-1 1,-1 1 0,1 0 0,0 0 0,0 0-1,0 0 1,0 0 0,-1 0 0,1 0-1,0-1 1,0 1 0,0 0 0,0 0 0,0 0-1,0 0 1,-1-1 0,1 1 0,0 0-1,0 0 1,0 0 0,0 0 0,0-1 0,0 1-1,0 0 1,0 0 0,0 0 0,0-1-1,0 1 1,0 0 0,0 0 0,0 0 0,0-1-1,0 1 1,0 0 0,0 0 0,0 0-1,0-1 1,1 1 0,-21 10 8,6 1 1,0 1 0,0 0 1,1 1-1,1 1 0,0 0 0,1 1 1,0 0-1,1 0 0,1 1 0,1 1 1,0-1-1,-10 33 0,12-14 40,6-33-46,0 0 0,-1 0 0,1 0 0,0-1-1,0 1 1,1 0 0,-1 0 0,0 0 0,0 0 0,1 0 0,0-1 0,-1 1 0,1 0-1,0 0 1,1 2 0,-1-4-3,0 1 0,-1-1 0,1 1 0,0-1 0,0 0 0,0 1 0,-1-1 0,1 0 0,0 0 0,0 0 0,0 0 0,0 1 0,-1-1 0,1 0 1,0-1-1,0 1 0,0 0 0,0 0 0,0 0 0,-1 0 0,1-1 0,0 1 0,0 0 0,0-1 0,1 0 0,19-12 8,-4-1 6,-1 0-1,-1-2 1,0 1-1,-1-2 1,22-33-1,-13 12 10,34-77 0,-42 74-12,-1 0 0,-2-1 0,10-65 0,1-134 63,-22 218-64,1-15 35,-1 1 0,-8-70 0,1 92-26,6 15-20,0 0 0,-1 0 1,1 0-1,0 0 0,0 0 1,-1-1-1,1 1 0,0 0 1,0 0-1,-1 0 0,1 0 0,0 0 1,0 1-1,-1-1 0,1 0 1,0 0-1,0 0 0,-1 0 1,1 0-1,0 0 0,0 0 1,-1 0-1,1 1 0,0-1 0,0 0 1,0 0-1,-1 0 0,1 0 1,0 1-1,0-1 0,0 0 1,-1 1-1,-14 26 5,5-1-7,1 0 1,1 1-1,1 0 1,1 0-1,-3 47 1,5 142-66,4-216 67,1 31-24,1 1 0,2-2 1,1 1-1,14 47 1,-13-59 12,1 0 0,1-1 0,0 1 0,2-2-1,0 1 1,1-1 0,0-1 0,15 16 0,-22-28 8,-1 0-1,1 0 0,0 0 1,0-1-1,1 0 0,-1 0 1,1 0-1,-1 0 0,1-1 1,0 0-1,0 0 0,0 0 1,0 0-1,0-1 0,1 0 1,-1 0-1,0 0 0,1-1 1,5 0-1,-1-1 1,-1-1 0,1 0 1,-1 0-1,0-1 0,0-1 0,0 1 0,0-1 0,-1-1 1,15-10-1,-13 8 3,0 0 0,0-1 0,-1-1 0,0 0 1,0 0-1,9-13 0,-14 16 6,0 1 0,-1-1-1,1 0 1,-2 0 0,1 0 0,0 0 0,-1 0 0,0 0-1,-1-1 1,1 1 0,-1-1 0,0 1 0,-1-11 0,0 16-5,0 0 0,0 0 0,0 0 0,0 0 0,0 0 1,0 0-1,0 0 0,0 1 0,-1-1 0,1 0 0,0 0 1,-1 0-1,1 0 0,-1 0 0,1 0 0,-1 0 0,1 1 1,-1-1-1,0 0 0,1 1 0,-1-1 0,0 0 0,0 1 1,1-1-1,-1 1 0,-1-1 0,1 0 2,-1 1-1,1 0 1,-1 0-1,1 0 1,-1 0 0,1 0-1,-1 0 1,1 0-1,-1 1 1,1-1-1,0 1 1,-1-1 0,1 1-1,-1-1 1,0 2-1,-5 2 6,1 0 0,0 0 0,0 0 0,0 1 0,-7 7 0,7-5-13,0 0 1,1 0 0,0 0 0,0 1 0,0 0 0,1 0 0,0 0 0,1 0 0,0 0 0,-3 16 0,5-17-3,0 0 0,0-1 0,1 1 0,0 0 1,1 0-1,0 0 0,0 0 0,0 0 1,1 0-1,0-1 0,0 1 0,1-1 0,-1 1 1,7 8-1,-7-11 4,1 0 1,-1 0-1,1 0 0,0 0 0,1 0 1,-1-1-1,1 1 0,-1-1 1,1 0-1,0 0 0,0 0 1,0-1-1,1 1 0,-1-1 1,0 0-1,1-1 0,0 1 1,-1-1-1,8 2 0,-5-3 3,1 1-1,-1-1 0,0-1 0,1 1 1,-1-1-1,0-1 0,1 1 1,-1-1-1,0 0 0,0-1 1,0 0-1,9-5 0,103-66 1,-3 2 0,47-22 79,-149 88-53,-16 12-13,-20 19-3,16-18-4,-19 21-6,2 1 0,1 1 1,2 1-1,0 1 1,-26 62-1,44-89 0,0 1 0,1-1 0,-1 0 0,1 0 0,1 0 0,-1 1 0,1-1 0,0 7 0,0-11 0,0 0 0,0 0 0,1 0 0,-1 0 0,0 0 0,0 0 0,1 0 0,-1 0 0,0 0 0,1-1 0,-1 1 0,1 0 0,-1 0 0,1 0 0,0-1 0,-1 1 0,1 0 0,0 0 0,-1-1 0,1 1 0,0-1 0,0 1 0,0-1 0,0 1 0,-1-1 0,1 1 0,0-1 0,0 0 0,0 1 0,0-1 0,0 0 0,0 0 0,0 0 0,0 0 0,0 0 0,0 0 0,0 0 0,0 0 0,0 0 0,0 0 0,0 0 0,0-1 0,0 1 0,0 0 0,-1-1 0,1 1 0,0-1 0,1 0 0,8-3 6,0-1 0,-1 0 0,0-1 0,0 1 0,0-2 0,-1 1 0,9-9 0,5-9 40,20-25-1,-27 31-12,0 5 16,-13 12-39,-1 0 0,0 0 0,1 0-1,-1 0 1,0 0 0,1 0 0,-1 0 0,0 0 0,0-1 0,0 1 0,0 0 0,0-1 0,0 1 0,0-1 0,-1 1 0,1-1 0,-1 1 0,2-3 0,-2 4-4,0-1-7,0 1-1,1 0 0,-1 0 1,1 0-1,-1 0 0,0 0 1,1 0-1,-1 0 0,1 0 1,-1 0-1,0 0 0,1 0 1,-1 0-1,1 0 0,-1 0 1,0 1-1,1-1 0,-1 0 1,1 0-1,-1 0 0,0 0 1,1 1-1,-1-1 1,0 0-1,1 0 0,-1 1 1,0-1-1,0 0 0,1 1 1,-1-1-1,0 0 0,0 1 1,1-1-1,-1 0 0,0 1 1,0-1-1,0 1 0,0-1 1,0 0-1,1 1 0,-1-1 1,0 1-1,0-1 0,0 0 1,0 1-1,0-1 0,0 1 1,0-1-1,-1 1 0,1-1 1,0 0-1,0 1 1,0 0-1,0 4-11,1-5 18,0 0 0,0 0 0,0 0 0,0 0 0,0 0 0,0 0 0,0-1 0,0 1 1,0 0-1,0-1 0,0 1 0,0 0 0,0-1 0,0 1 0,-1-1 0,3-1 0,-3 2 3,6 0-706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3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8200,'0'0'1992,"-6"14"-1615,-42 95 319,32-61-342,2 1 0,2 0 0,-7 72 0,12-78-138,3-18-42,1-1 1,2 1-1,0 0 1,3 29-1,-1-44-73,1 0 1,0 0 0,0-1-1,1 1 1,0 0-1,1-1 1,0 1-1,0-1 1,1 0-1,0-1 1,1 1-1,12 15 1,-14-21-42,-1 0-1,1 0 1,0-1 0,0 1 0,0-1 0,0 1-1,0-1 1,0 0 0,1-1 0,-1 1-1,1-1 1,-1 0 0,1 0 0,-1 0-1,9 0 1,-5-1-275,1 0 0,-1-1 0,0 0-1,1 0 1,-1-1 0,0 0 0,9-3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4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55 5016,'0'0'6949,"-11"-4"-6664,-35-10-1,44 13-236,0 1 1,0-1-1,0 1 0,0 0 0,0-1 0,0 1 0,0 0 0,0 0 0,0 1 1,0-1-1,-3 1 0,-6 0 397,-21-2 2845,32 3-3258,-1-1-1,1 1 1,0-1-1,-1 1 1,1-1-1,-1 1 1,1-1-1,-1 1 1,0-1-1,1 0 1,-1 1-1,0-1 1,0 0-1,0 0 1,0 0-1,0 0 1,-3 2-1,-25 17 182,10-9-154,16-9-48,0 0 0,1 0-1,-1 0 1,0 0 0,1 0 0,-1 1 0,1-1-1,0 1 1,0 0 0,0 0 0,0-1-1,0 1 1,1 0 0,-1 1 0,1-1-1,0 0 1,0 0 0,0 1 0,0-1 0,1 0-1,0 1 1,-1-1 0,1 0 0,1 7-1,0-3 3,0 1 0,1-1-1,0 0 1,0 0 0,1 0-1,0 0 1,0-1-1,0 1 1,1-1 0,0 0-1,1 0 1,-1 0 0,1 0-1,0-1 1,1 0 0,-1 0-1,1 0 1,12 7-1,-16-11-7,1 0-1,-1 0 1,1 0-1,-1-1 1,1 1-1,0-1 0,-1 0 1,1 1-1,-1-1 1,1 0-1,0-1 1,-1 1-1,1 0 0,0-1 1,-1 1-1,1-1 1,-1 0-1,1 0 1,-1 0-1,0 0 0,1 0 1,-1-1-1,0 1 1,0-1-1,0 1 1,0-1-1,0 0 0,0 0 1,0 0-1,-1 0 1,1 0-1,-1 0 0,1 0 1,1-4-1,0 0 18,1-1 0,-1 0 0,0 0 0,0 0 0,-1 0 0,0 0 0,0 0 0,-1-1 0,0 1 0,0-15-1,-1 18 5,-1 0-1,0 0 0,1 0 1,-2 0-1,1 0 0,0 0 1,-1 0-1,0 0 0,0 0 1,0 0-1,0 1 0,0-1 1,-1 1-1,0 0 0,-4-5 1,5 6-9,0 0 0,0 1 0,-1-1 0,1 1 1,0-1-1,-1 1 0,1 0 0,0 0 0,-1 0 0,0 0 1,1 1-1,-1-1 0,1 1 0,-1-1 0,0 1 1,1 0-1,-1 0 0,0 0 0,1 0 0,-1 1 1,0-1-1,1 1 0,-1 0 0,1-1 0,-5 3 0,6-2-3,-1 0 0,1-1-1,0 1 1,-1 0 0,1 0 0,0 0-1,0 0 1,0 0 0,0 0-1,0 1 1,0-1 0,0 0-1,0 0 1,-1 3 0,27-6 18,1 0 1,-1-2-1,42-12 1,-15 3 5,-14 3-22,40-16 0,14-5-28,-43 21-5,-46 10 21,0-1 0,1 1 0,-1 0 0,0 0 0,1 1 0,-1-1 0,0 1 0,0-1 0,0 1 0,1 0 1,-1 0-1,5 3 0,-7-3 3,0 0 0,0 0 0,-1 0 0,1 0 0,0 0 1,0 0-1,-1 1 0,1-1 0,0 0 0,-1 1 0,1-1 1,-1 0-1,0 1 0,1-1 0,-1 0 0,0 1 0,0-1 0,0 1 1,0-1-1,0 1 0,0-1 0,-1 3 0,-7 33 121,7-34-112,-4 15 135,-1 0 0,-10 20 0,16-38-147,0 0 0,0 0 1,-1 0-1,1 0 0,0 0 0,0 0 0,0 0 1,0 0-1,0 1 0,0-1 0,0 0 0,0 0 1,0 0-1,0 0 0,0 0 0,0 0 0,0 0 1,0 0-1,0 1 0,0-1 0,0 0 0,0 0 0,0 0 1,0 0-1,0 0 0,0 0 0,1 0 0,-1 0 1,0 1-1,0-1 0,0 0 0,0 0 0,0 0 1,0 0-1,0 0 0,0 0 0,0 0 0,0 0 1,0 0-1,1 0 0,-1 0 0,0 0 0,0 0 1,0 0-1,0 0 0,0 0 0,0 0 0,0 0 1,0 0-1,1 0 0,-1 0 0,0 0 0,0 0 0,0 0 1,0 0-1,0 0 0,0 0 0,0 0 0,0 0 1,1 0-1,-1 0 0,0 0 0,0 0 0,0 0 1,13-4 126,12-7 1,-22 10-121,3-3 31,1 0 0,-1 1 0,1 0 0,0 0 0,0 0 0,0 1 0,0 0 0,15-1 0,-18 2-25,0 0-1,0 1 1,0-1 0,0 1-1,0 0 1,1 0-1,-1 1 1,0-1-1,0 1 1,0 0 0,0 0-1,0 0 1,0 1-1,-1-1 1,1 1-1,0 0 1,-1 0-1,5 3 1,18 19 96,-12-11-25,1 0 1,19 11-1,-30-20-65,1-2-1,0 1 0,0-1 1,1 1-1,-1-2 1,0 1-1,1 0 0,-1-1 1,1 0-1,-1 0 1,1-1-1,5 1 0,5-3 25,-1-1 0,0 0 0,0-1 0,0-1 1,0 0-1,23-12 0,7-8-3037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1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149 999 6128,'0'0'4248,"11"-15"-3871,-7 10-340,11-15 81,-2-1-1,0 1 0,-2-2 1,10-22-1,106-344 1539,-66 140-7,-58 228-1445,-2 0 0,0 0 1,-1-1-1,-1 1 0,-4-22 0,5 38-162,-4-7 195,-3 11-68,-9 19-1,8-8-155,-6 7 3,0 1 0,2 0 0,0 1 1,2 1-1,0 0 0,1 0 0,-10 36 1,-26 165-66,28-124 25,-122 479-138,85-427 80,48-136 70,4-9 42,0 0 1,-1-1 0,1 1-1,-1-1 1,0 0 0,0 0-1,-6 6 1,9-40 602,5 11-568,1 1-1,1-1 1,0 1-1,2 0 0,0 1 1,0 0-1,22-28 1,0 9 21,1 1 1,39-34-1,8-4 52,-4-4 0,-2-2 0,106-154 0,-160 203-121,179-302 202,-185 306-162,12-38-1,-22 56-39,-1-1-1,0 0 0,0 0 1,-1 0-1,0 0 0,0 0 0,-1 0 1,-2-15-1,1 16-16,-3-16 99,-2 20-40,-4 14-28,-15 22 37,19-25-62,-1 1 1,2 0-1,-10 17 1,-8 25-30,2 2 1,2 1 0,3 0-1,-11 65 1,15-39-20,3 1-1,1 100 1,9-166 33,0 0-1,0 0 1,1 1 0,6 19-1,-6-27 15,1 1-1,0-1 1,0 0-1,0 1 1,1-1 0,0-1-1,1 1 1,-1 0-1,7 6 1,-7-11-1,-1 1 0,0-1 1,1 0-1,-1 0 0,1 0 1,0-1-1,0 1 0,0-1 0,0 0 1,0 0-1,0 0 0,0 0 1,0-1-1,0 0 0,0 0 1,0 0-1,0 0 0,0-1 1,7-1-1,0 0 8,0-1 0,0 0 1,0-1-1,0 0 0,19-11 1,-14 5 16,-1 0 1,-1-2-1,0 1 0,0-2 1,-1 0-1,20-26 1,-15 15 91,-1-2-1,-1 0 1,15-37 0,-30 61-107,0 0 1,-1 0-1,1 1 0,0-1 0,-1-1 1,0 1-1,1 0 0,-1 0 1,0-2-1,0 4-13,0 0 1,0 0-1,0 0 1,-1 0 0,1 0-1,0 0 1,0 0-1,0 0 1,0 0-1,0 0 1,0 0-1,0 0 1,0 0 0,0 0-1,0 0 1,0 0-1,0 0 1,0 0-1,0 0 1,0 0-1,0 0 1,0 0-1,0 0 1,-1 0 0,1 0-1,0 0 1,0 0-1,0 0 1,0 0-1,0 0 1,0 0-1,0 0 1,0 0 0,0 0-1,0 0 1,0 0-1,0 0 1,0 0-1,0 0 1,0 0-1,0 0 1,0 0-1,0 0 1,0 0 0,-1 0-1,1 0 1,0 0-1,0 0 1,0-1-1,0 1 1,0 0-1,0 0 1,0 0 0,0 0-1,0 0 1,0 0-1,0 0 1,0 0-1,0 0 1,0 0-1,0 0 1,0 0-1,0 0 1,0 0 0,0 0-1,-4 12 29,1 1-24,-5 16-24,2 0 0,-4 40 1,9-60 7,1 0 0,0-1 1,1 1-1,0 0 1,0 0-1,0 0 0,1 0 1,1-1-1,0 1 1,0-1-1,0 0 0,8 12 1,-10-18 12,0 0 0,1 0-1,-1 0 1,0 0 0,1 0 0,0-1 0,-1 1 0,1-1 0,0 1 0,0-1 0,0 0-1,0 0 1,0 0 0,0 0 0,0 0 0,0 0 0,0 0 0,0-1 0,3 1 0,-1-1 3,-1 0 0,1 0 0,-1 0 0,1-1 0,-1 1 0,1-1 0,-1 0 0,1 0 0,-1 0 0,0-1 0,4-1 0,6-5 19,0 0-1,-2-1 1,1-1-1,17-17 1,-16 14 6,0-1 0,-1 0 0,-1 0-1,0-1 1,-1-1 0,11-23 0,-17 30-4,-2 3-10,1-1 1,0 1 0,0 0-1,1 1 1,-1-1 0,1 0-1,6-5 1,-9 13-10,0 0 1,-1 0-1,1 1 1,-1-1-1,1 0 1,-1 1-1,0-1 1,0 0-1,0 1 1,0 4-1,0-5-4,0 24 29,7 50 0,-6-66-27,1-1 0,1 0 1,-1 0-1,1 0 1,1 0-1,0 0 0,0-1 1,10 15-1,-13-22-5,0 0 1,0-1-1,-1 1 0,1 0 1,0 0-1,0-1 0,0 1 1,1 0-1,-1-1 0,0 1 1,0-1-1,0 0 0,0 1 1,0-1-1,1 0 0,-1 1 1,0-1-1,0 0 0,0 0 1,1 0-1,-1 0 0,0 0 1,0-1-1,0 1 0,1 0 1,-1-1-1,0 1 0,0 0 1,0-1-1,0 1 1,0-1-1,0 0 0,0 1 1,0-1-1,2-1 0,5-4 17,0 0-1,-1 0 1,10-11-1,-11 10-10,13-15 16,-1 0-1,-1-2 0,-1 0 1,16-33-1,-1 2 122,-31 55-142,0 0 1,0 1-1,0-1 0,0 0 0,0 0 0,0 0 0,0 0 0,0 0 0,0 0 1,0 0-1,0 0 0,0 0 0,0 0 0,0 1 0,0-1 0,0 0 0,0 0 1,0 0-1,0 0 0,0 0 0,0 0 0,0 0 0,0 0 0,0 0 0,0 1 0,0-1 1,0 0-1,0 0 0,0 0 0,0 0 0,0 0 0,0 0 0,0 0 0,1 0 1,-1 0-1,0 0 0,0 0 0,0 0 0,0 0 0,0 0 0,0 0 0,0 0 1,0 0-1,0 0 0,0 1 0,0-1 0,1 0 0,-1 0 0,0 0 0,0 0 1,0 0-1,0 0 0,0 0 0,0-1 0,0 1 0,0 0 0,0 0 0,1 0 0,-1 0 1,0 0-1,0 0 0,0 0 0,0 0 0,0 0 0,1 16 46,-1 17-20,-1-15-14,1 0 1,1 0-1,3 20 0,-3-33-3,0 1-1,0-1 1,1 0-1,0 1 1,-1-1-1,2 0 1,-1 0-1,1 0 1,0 0-1,0 0 0,0-1 1,0 1-1,1-1 1,5 5-1,-7-7-3,0-1 0,0 0 1,1 1-1,-1-1 0,1 0 0,-1 0 0,1 0 0,-1-1 0,1 1 0,0-1 0,-1 1 0,1-1 0,0 0 0,-1 0 0,1 0 0,0 0 0,-1 0 0,1-1 0,0 1 0,-1-1 1,1 0-1,-1 0 0,1 0 0,2-1 0,7-5 12,0 0 1,0 0 0,17-15 0,-4 4 22,-3 2 9,-1-2 1,24-24 0,-25 23-20,1 0 1,28-20 0,-38 31-21,-10 6-7,1 0 1,0 0-1,0 1 1,1-1-1,-1 1 1,0 0 0,0-1-1,1 1 1,-1 0-1,0 0 1,1 1-1,4-2 1,-6 2-3,0 0 0,-1 0 1,1 0-1,0 0 0,-1 0 0,1-1 0,0 1 1,-1 0-1,1 0 0,0 0 0,-1-1 0,1 1 0,-1 0 1,1-1-1,0 1 0,-1 0 0,1-2 0,-9 10 44,-53 55-17,-10 12-27,67-70-7,1 0 0,0 0 0,0 0 0,0 0 0,1 0 0,-1 1 1,1-1-1,1 1 0,-1 0 0,1 0 0,-1 9 0,2-13 1,-1 0 0,1 0 0,0 0 0,0 1 0,1-1 0,-1 0 0,0 0 1,1 0-1,-1 0 0,1 0 0,-1-1 0,1 1 0,0 0 0,0 0 0,0 0 0,0-1 0,0 1 1,1 0-1,-1-1 0,0 1 0,1-1 0,-1 1 0,1-1 0,-1 0 0,1 0 0,0 0 1,0 0-1,-1 0 0,1 0 0,0 0 0,0 0 0,0-1 0,0 1 0,0-1 0,0 1 1,3-1-1,1 1-6,0-1 0,0 0 0,0 0 0,0 0 0,0-1 0,-1 0 0,1 0 0,0-1 0,-1 1 0,1-1 0,-1 0 1,10-6-1,-7 3 17,0 0 1,-1 0-1,0-1 1,0 0-1,-1-1 1,0 1-1,9-13 1,-4 1 19,0 1 0,-2-1 0,0-1 0,-1 0 0,0 0 0,7-35 0,64-332 136,-71 351-145,5-57-1,-12 76-13,-1-1-1,-1 1 1,0-1-1,-1 1 0,-7-28 1,9 43-5,0 1 1,0-1 0,0 1-1,0-1 1,0 1 0,-1-1-1,1 1 1,0 0 0,0-1 0,0 1-1,0-1 1,0 1 0,-1 0-1,1-1 1,0 1 0,0-1-1,-1 1 1,1 0 0,0-1-1,-1 1 1,1 0 0,0 0 0,-1-1-1,1 1 1,-1 0 0,1 0-1,0-1 1,-1 1 0,1 0-1,-1 0 1,1 0 0,-1 0-1,1 0 1,0 0 0,-1 0-1,1 0 1,-1 0 0,1 0 0,-1 0-1,1 0 1,-1 0 0,1 0-1,0 0 1,-1 0 0,1 0-1,-1 0 1,1 1 0,0-1-1,-1 0 1,1 0 0,-1 1-1,1-1 1,0 0 0,-1 0 0,1 1-1,0-1 1,-1 0 0,1 1-1,0-1 1,0 0 0,-1 1-1,1 0 1,-19 26-16,6 0 15,0 1 0,2 0-1,1 0 1,2 1 0,0 1 0,2-1 0,-2 36 0,4-19-22,3 0 0,2 0-1,2 1 1,9 46 0,-8-73 12,0 0 1,1 0 0,2 0 0,0-1-1,14 28 1,-16-36-1,2-1 0,-1 0 0,1-1 0,0 0 0,1 0 1,0 0-1,0-1 0,1 0 0,0-1 0,1 0 0,11 7 0,-12-9 9,0 0-1,0-1 1,1 0-1,18 5 1,3-5-3024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20.3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4720,'0'0'10601,"-1"11"-10445,-1 21 67,2-1 0,4 43 0,-4-71-206,5 42 270,2 0 1,2 0 0,24 70 0,-22-78 34,-10-30-226,1-1 0,0 1-1,1 0 1,-1 0 0,1-1 0,0 0-1,6 9 1,-4-7-2366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1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11552,'0'0'1864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1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68 293 5720,'0'0'4298,"13"4"-3878,-3 0-309,-7-2-74,1-1 0,0 1-1,0-1 1,0 1-1,0-1 1,0 0 0,1-1-1,-1 1 1,0-1 0,0 0-1,0 0 1,1 0 0,-1 0-1,0-1 1,0 0 0,0 1-1,7-4 1,-2 0 103,0-1 0,-1-1 0,1 0 0,-1 0 0,0 0 0,0-1 0,-1 0 0,0-1 0,-1 1 0,1-2 0,-1 1 0,-1 0 1,7-14-1,-10 18-73,0 0 1,0 0-1,0 0 1,-1-1-1,0 1 1,1 0-1,-2-1 1,1 1-1,0-1 1,-1 1-1,0-1 1,0 0-1,0 1 1,-1-1-1,1 1 1,-1-1-1,0 1 1,-1-1-1,1 1 1,-1 0-1,0 0 1,0 0 0,0 0-1,0 0 1,-1 0-1,1 0 1,-1 1-1,0-1 1,0 1-1,-1 0 1,-5-5-1,6 6-37,0 0-1,0 0 0,0 1 1,0-1-1,-1 1 0,1 0 1,-1-1-1,1 2 1,-1-1-1,1 0 0,-1 1 1,0-1-1,1 1 0,-1 0 1,0 0-1,1 1 1,-1-1-1,1 1 0,-1 0 1,1 0-1,-1 0 0,1 0 1,-1 0-1,-5 4 1,-2 2 14,0-1 1,1 1 0,0 1 0,0 0 0,1 0-1,-8 11 1,8-11-11,2 1 1,-1 0-1,1 0 0,1 1 1,-1 0-1,2 1 0,-1-1 0,1 1 1,1 0-1,0 0 0,1 0 0,0 1 1,1-1-1,0 1 0,0 0 1,1 12-1,2-20-21,-1-1 1,1 0-1,0 0 0,0 0 1,0 0-1,0 0 0,1 0 1,-1-1-1,1 1 0,0 0 1,0-1-1,0 1 0,0-1 1,0 1-1,1-1 1,-1 0-1,0 0 0,1 0 1,0 0-1,-1-1 0,1 1 1,0-1-1,0 0 0,0 0 1,6 2-1,5 1 28,1 0-1,0-1 0,-1 0 1,18 0-1,-12-3 7,0 0 0,0-1 0,0-1 1,37-9-1,76-30 136,-92 23-108,-2-1 1,0-2 0,-1-1-1,-2-2 1,0-2 0,-2-1-1,42-42 1,-14-4 400,-78 83-264,-58 64-112,3 3-1,-119 171 1,188-245-94,0 0 1,0 0-1,0 1 1,1-1-1,-1 1 1,1 0-1,0-1 1,0 1-1,0 0 1,0 6-1,1-9-3,0 1 1,0-1-1,0 0 0,1 0 1,-1 0-1,1 1 1,-1-1-1,1 0 0,-1 0 1,1 0-1,-1 0 0,1 0 1,0 0-1,0 0 1,0 0-1,-1 0 0,1 0 1,0 0-1,0-1 0,0 1 1,0 0-1,0-1 1,1 1-1,-1 0 0,0-1 1,0 0-1,0 1 0,0-1 1,1 0-1,-1 1 1,0-1-1,0 0 0,1 0 1,1 0-1,5 0 8,-1 0 0,1-1-1,0 0 1,-1 0 0,1 0-1,-1-1 1,0 0 0,0-1 0,1 0-1,-1 0 1,-1 0 0,1-1 0,10-7-1,-2 1 17,-1-2-1,0 0 0,0 0 0,17-22 0,0-5 49,-2-2 0,-2 0 0,-2-2 0,39-88 0,-53 92-21,5-8 79,-86 221 171,-200 422-104,251-540-184,14-40-11,0-1 0,-1 1-1,-1-1 1,-8 15 0,6-11 11,9-17-9,-1 1 1,0-1-1,0 0 1,0 0-1,0 0 0,0 0 1,0 0-1,-1 0 0,1 0 1,-2 1-1,11-10 55,-1-1 0,1 0-1,-1 0 1,7-13 0,-5 9-27,314-353 255,-79 100 56,-37 28 2,-203 233-333,0-1 0,0 1 0,0 0 0,1 0 0,7-4 0,-11 7-14,-1 1 0,1-1 0,0 1 0,-1-1 0,1 1 1,0-1-1,-1 1 0,1 0 0,0-1 0,0 1 0,-1 0 1,1 0-1,0 0 0,0 0 0,0-1 0,-1 1 0,1 0 1,0 0-1,0 0 0,0 1 0,-1-1 0,1 0 0,0 0 1,0 0-1,0 1 0,-1-1 0,1 0 0,0 1 0,-1-1 1,1 0-1,0 1 0,-1-1 0,1 1 0,0-1 0,-1 1 1,1-1-1,-1 1 0,1 0 0,-1-1 0,1 1 0,-1 0 1,0-1-1,1 1 0,-1 0 0,0 0 0,1-1 0,-1 1 1,0 0-1,0 1 0,3 11-4,-1-1-1,0 1 1,-1 0 0,-1 0 0,-1 14 0,-9 64-51,10-90 54,-4 20-28,0 0 0,-1 0 1,-12 29-1,14-33 47,3-17-18,0 0 0,0 0 0,0 0 0,0 0 0,0 1 0,0-1 0,1 0 0,-1 0 0,0 0 0,0 0 0,0 0 0,0 0 0,0 0 0,1 0 0,-1 0 0,0 0 0,0 0 0,0 0 0,0 0 0,1 0 0,-1 0 0,0 0 0,0 0 0,0 0 0,0 0 0,1 0 0,-1 0 0,0 0 0,0 0 0,0 0 0,0 0 0,1 0 0,-1 0 0,0 0 0,0 0 0,0 0 0,0 0 0,0-1 0,0 1 0,1 0 0,-1 0 0,0 0 0,0 0 0,22-24 68,45-75 83,40-53 45,-94 135-161,-5 7 2,0 0 1,0 1-1,15-13 1,-22 22-38,-1 0 0,1-1 1,-1 1-1,1 0 1,-1 0-1,1 0 0,-1 0 1,1 0-1,-1-1 0,1 1 1,-1 0-1,1 0 1,-1 0-1,1 1 0,-1-1 1,1 0-1,-1 0 1,1 0-1,-1 0 0,1 0 1,-1 1-1,1-1 0,-1 0 1,1 0-1,-1 1 1,1-1-1,-1 0 0,0 1 1,1-1-1,-1 0 1,0 1-1,1-1 0,-1 1 1,0-1-1,1 1 0,-1-1 1,0 1-1,0-1 1,1 1-1,-1-1 0,0 1 1,0-1-1,0 1 1,9 25 18,-7-7-15,0 1 1,-1 0-1,-2 39 0,-1-44-1,1 1 0,1-1 0,0 1 0,1 0 0,1-1-1,0 0 1,1 1 0,7 18 0,-8-30 31,1 1-1,-1-1 1,1 0 0,1 1 0,-1-1-1,0-1 1,1 1 0,0 0 0,0-1-1,0 0 1,0 0 0,0 0 0,1 0-1,0-1 1,-1 0 0,1 0 0,0 0-1,9 2 1,-8-2-205,-1-1 0,1 0 0,0 0 0,-1-1 0,1 0-1,0 0 1,-1 0 0,1 0 0,0-1 0,-1 0 0,1 0 0,-1-1 0,1 0-1,-1 1 1,0-2 0,9-3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230 508 3808,'0'0'6438,"-10"-6"-6219,-31-18 2,39 23-151,0 0 0,0 0-1,0 1 1,0-1-1,0 0 1,0 1-1,0-1 1,0 1 0,0-1-1,-1 1 1,1 0-1,0 0 1,0 0-1,0 0 1,-1 1 0,-1 0-1,-7 0 196,6 0-204,0 0 0,0 0 0,0 0 0,0 1 0,0 0 0,0 0 0,1 0-1,-1 0 1,1 1 0,-1 0 0,1 0 0,0 0 0,0 0 0,0 1 0,-3 3 0,1 0-4,0-1 1,0 1-1,1 0 1,0 0-1,0 1 1,1-1-1,0 1 1,-4 10-1,7-16-27,0 0-1,1 0 1,-1 1-1,0-1 1,1 0 0,0 1-1,-1-1 1,1 0-1,0 1 1,0-1-1,0 1 1,1-1-1,-1 0 1,0 1-1,1-1 1,0 0 0,-1 1-1,1-1 1,0 0-1,0 0 1,0 0-1,1 0 1,-1 0-1,0 0 1,1 0 0,0 0-1,-1 0 1,1-1-1,0 1 1,2 1-1,-1-1 5,0-1 0,1 1 0,-1-1-1,1 0 1,-1 0 0,1-1 0,-1 1 0,1-1-1,0 1 1,-1-1 0,1 0 0,-1 0 0,1-1-1,0 1 1,-1-1 0,1 0 0,-1 0 0,1 0-1,4-2 1,-1-1 18,-1 0 0,0 0-1,0 0 1,0 0 0,0-1-1,-1 0 1,0-1 0,0 1-1,0-1 1,0 0 0,-1 0 0,0 0-1,-1-1 1,1 1 0,-1-1-1,0 0 1,2-11 0,-2 12-3,-2-1 1,1 1-1,-1-1 0,0 1 1,0-1-1,-1 0 1,0 1-1,0-1 0,-1 1 1,1-1-1,-1 0 1,-1 1-1,1 0 0,-1-1 1,-1 1-1,1 0 1,-1 0-1,0 0 0,0 0 1,-6-7-1,7 11-17,0 0 0,0 0-1,0 1 1,-1-1 0,1 1-1,-1-1 1,1 1 0,-1 0 0,0 0-1,1 0 1,-1 0 0,0 0 0,-5 0-1,7 1-20,0 0 0,-1-1 0,1 1 0,-1 0 0,1 0 0,0 0 0,-1 0 0,1 1 0,0-1 0,-1 0 0,1 0 0,0 1 0,-1-1 0,1 1 0,0-1 0,0 1 0,-1 0 0,1-1 0,0 1 0,0 0 0,0 0 0,0 0 0,0 0 0,0 0 0,0 0 0,0 0 0,0 0 0,1 0 0,-1 0 0,0 1 0,0 0 0,1 0-8,0-1 0,-1 0-1,1 1 1,0-1 0,0 1-1,0-1 1,0 1 0,0-1-1,0 1 1,1-1 0,-1 0-1,0 1 1,1-1 0,-1 1 0,1-1-1,-1 0 1,1 0 0,0 1-1,0-1 1,-1 0 0,1 0-1,0 0 1,0 0 0,0 0 0,0 0-1,1 0 1,-1 0 0,0 0-1,2 1 1,0 0-1,1 0 0,-1 0 0,0-1 0,1 1 1,0-1-1,-1 0 0,1 0 0,0 0 0,-1-1 0,7 1 0,4-2 9,-1 0 0,1-1 0,-1-1 0,1 0 0,-1-1 0,0 0 0,-1-1 1,1 0-1,-1-1 0,0-1 0,0 0 0,0 0 0,11-11 0,9-9 101,-1-2-1,-2-1 1,27-34-1,-34 37 83,-1-1-1,0-1 0,-3-1 1,0-1-1,17-43 0,-30 56 65,-19 73 102,-59 309-243,-13 51-12,69-345-105,10-36 1,-2 0 0,-1-1-1,-24 53 1,34-84 1,-1-1 1,0 1-1,1-1 0,-1 1 0,0-1 0,0 0 1,1 1-1,-1-1 0,0 0 0,0 0 1,-1 0-1,1 0 0,0 1 0,0-2 0,0 1 1,-1 0-1,1 0 0,-1 0 0,1-1 1,0 1-1,-1 0 0,1-1 0,-1 1 1,1-1-1,-1 0 0,0 0 0,1 1 0,-1-1 1,-1 0-1,0-1 3,1 0 1,-1-1-1,1 1 0,-1 0 1,1-1-1,0 1 0,0-1 0,0 0 1,0 0-1,0 1 0,0-1 1,0-1-1,0 1 0,1 0 1,-3-5-1,-1-1 15,0-1 1,0 0-1,1 0 0,0 0 1,1-1-1,0 1 0,1-1 1,0 0-1,0 1 0,1-1 0,0 0 1,1 0-1,0 0 0,0 0 1,1 0-1,3-11 0,-3 17-11,1 0-1,0 0 1,0 0 0,0 0-1,1 0 1,-1 1-1,1-1 1,0 1 0,0 0-1,0 0 1,0 0-1,1 0 1,-1 0-1,1 1 1,5-4-1,8-3 22,0 1 0,22-7 0,-30 11-26,10-2 16,1 1 1,0 1-1,0 0 1,1 2-1,20-1 1,48-6 61,-73 4 88,3 0-3230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6016,'0'0'3544,"69"6"-3352,-39-8 8,6-4 0,5 2-24,-5-2 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2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6928,'0'0'2976,"66"16"-2568,-34-10 8,11-4-32,1 2 0,2-2-64,-7-2 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1219 6328,'0'0'2776,"3"-10"-2359,37-130 1072,-22 89-969,2 0-1,3 2 1,1 0-1,3 2 1,33-46 0,-53 84-292,1 0 1,0 1-1,1-1 1,0 2-1,0-1 1,18-9 0,-25 16-179,-1 0 0,1 0 0,0 0 1,-1 0-1,1 0 0,0 1 1,0-1-1,0 1 0,0-1 1,0 1-1,-1 0 0,1 0 0,0 0 1,0 0-1,0 0 0,0 0 1,0 0-1,0 1 0,0-1 1,-1 1-1,1-1 0,2 2 0,-1 0-10,-1-1 0,0 1-1,0 0 1,0 0-1,0 0 1,0 0 0,-1 0-1,1 1 1,-1-1-1,1 1 1,-1-1 0,0 1-1,2 3 1,0 5 16,0-1 0,-1 1 1,0 0-1,-1 0 0,0-1 0,-1 18 1,-1 4 72,-2 1 0,-2-2 1,-1 1-1,-1 0 0,-16 40 1,22-63-73,1-9-51,0 0 0,0 1-1,0-1 1,0 0 0,0 1-1,0-1 1,0 0 0,0 1-1,0-1 1,0 0 0,0 1-1,0-1 1,0 0 0,0 1-1,-1-1 1,1 0 0,0 1-1,0-1 1,0 0 0,0 1-1,-1-1 1,1 0-1,0 1 1,0-1 0,-1 0-1,1 0 1,0 1 0,0-1-1,-1 0 1,1 0 0,-1 1-1,14-21 187,36-48 54,88-91-1,-99 122-156,-36 34-81,1 1 1,0 0 0,0 0 0,0 0-1,0 0 1,0 1 0,0-1 0,0 1 0,1 0-1,-1 0 1,0 0 0,7 0 0,-9 1-7,0 0 0,0 0 0,0 0 0,0 1 0,-1-1 0,1 0 0,0 1 0,0-1 0,0 1 0,-1-1 0,1 1 0,0-1 0,0 1 0,-1-1 0,1 1 0,-1 0 0,1-1 0,0 1 0,-1 0 0,1 0 0,-1-1 0,0 1 0,1 0 0,-1 0 0,0 0 0,1 0 0,-1 0 0,0-1 0,0 1 0,0 2 0,3 29 45,-3-31-46,-2 53 50,-3 0 0,-12 55-1,16-103-47,-3 21 58,6-22 6,5-13 30,35-59 60,73-105 78,-81 135-130,-32 35-97,-1 1 1,1-1 0,-1 1 0,1-1 0,0 1 0,0 0-1,-1 0 1,1 0 0,0 0 0,0 0 0,0 0-1,0 0 1,0 1 0,1-1 0,-1 1 0,0-1-1,0 1 1,0 0 0,0 0 0,3 0 0,-4 1-5,0-1 1,1 1-1,-1 0 1,0 0-1,0 0 1,0 0-1,0 0 1,0 0-1,0 0 1,0 0-1,-1 0 1,1 0-1,0 1 1,-1-1-1,1 0 1,-1 0-1,1 1 0,-1-1 1,1 0-1,-1 1 1,0 1-1,4 37 26,-4-29-22,0 28 15,-5 49 1,-1 34-7,6-119-17,0-1 0,0 1 1,0-1-1,1 1 0,-1-1 1,1 1-1,-1-1 0,1 0 1,0 1-1,0-1 0,0 0 1,0 1-1,1-1 0,-1 0 0,0 0 1,1 0-1,1 2 0,-1-3 2,0 0-1,0 0 0,0 0 0,0 0 1,0-1-1,0 1 0,0 0 0,0-1 1,0 1-1,0-1 0,0 0 0,0 0 1,0 0-1,0 0 0,1 0 0,-1 0 1,0-1-1,0 1 0,0-1 0,2 0 1,22-7 39,0-1 0,-1-1 1,0-2-1,40-24 0,85-72 191,-95 53 2,-88 111 26,24-43-256,1 0 0,1 1 0,0-1 0,1 1 0,0 1 1,1-1-1,-4 17 0,9-27-4,-1-1 1,1 1 0,0-1-1,0 1 1,0 0-1,0-1 1,1 1-1,-1-1 1,1 1-1,0-1 1,0 1-1,1-1 1,-1 1-1,1-1 1,-1 0-1,1 0 1,0 0-1,0 0 1,0 0-1,1 0 1,-1 0-1,1-1 1,-1 1-1,1-1 1,0 0-1,0 0 1,0 0-1,6 3 1,-6-4 0,0 0 1,0 0-1,0 0 1,0 0-1,0-1 1,0 1-1,0-1 1,1 0-1,-1 0 1,0 0 0,0 0-1,0 0 1,0-1-1,1 1 1,-1-1-1,0 0 1,0 0-1,0 0 1,0-1-1,-1 1 1,1-1-1,0 1 1,0-1-1,-1 0 1,1 0 0,-1 0-1,0 0 1,1-1-1,-1 1 1,0 0-1,-1-1 1,3-3-1,1-3 16,-1 0-1,0 0 1,0-1 0,-1 1-1,0-1 1,-1 0-1,0 0 1,-1 0 0,0 0-1,0 0 1,-1 0-1,0 0 1,-1 0-1,0 0 1,-3-11 0,2 17-4,1-1 0,-1 1 0,0 0 0,0 0 1,-1 0-1,1 0 0,-1 1 0,0-1 0,0 1 0,0-1 1,0 1-1,0 0 0,-1 0 0,0 0 0,1 1 1,-1-1-1,0 1 0,0 0 0,-1 0 0,1 1 0,0-1 1,0 1-1,-1 0 0,1 0 0,-9-1 0,13 2-15,-1 0 0,0 0 0,0 0 0,0 0 0,0 0 0,0 0 0,0 0 0,0 0 0,0 0 0,0 0 0,0 0 0,0 1 0,0-1-1,0 0 1,0 1 0,0-1 0,0 1 0,0-1 0,1 1 0,-1-1 0,0 1 0,-1 1 0,2-1 1,0-1-1,0 1 1,0-1-1,0 1 1,-1-1-1,1 1 1,0-1 0,0 1-1,1 0 1,-1-1-1,0 1 1,0-1 0,0 1-1,0-1 1,0 1-1,1-1 1,-1 1-1,0-1 1,0 1 0,1-1-1,-1 1 1,0-1-1,1 1 1,-1-1-1,0 0 1,1 1 0,-1-1-1,1 1 1,-1-1-1,1 0 1,-1 0 0,1 1-1,-1-1 1,1 0-1,-1 0 1,1 1-1,0-1 1,4 2-4,0-1 1,0 0-1,-1 0 1,1 0-1,0 0 1,0-1-1,0 0 1,0 0-1,0 0 1,0-1-1,0 1 1,-1-1-1,1 0 1,0 0-1,0-1 1,-1 0-1,9-4 1,6-3-18,0-2 0,29-21 0,0-4 29,-2-3-1,-1-2 0,-2-1 1,-2-2-1,-2-2 0,-2-2 1,-2-1-1,-3-2 0,-1-1 1,-3-1-1,38-103 0,-56 126 51,-1 0 0,8-54 0,-16 83-56,-1-1 1,1 0-1,-1 1 1,0-1 0,0 1-1,0-1 1,0 1-1,0-1 1,0 0-1,-1 1 1,1-1-1,0 1 1,-1-1-1,1 1 1,-1-1-1,0 1 1,1 0-1,-1-1 1,0 1-1,0 0 1,0-1-1,-1 0 1,1 1-2,-1 0 1,1 1 0,0-1 0,-1 1-1,1 0 1,0-1 0,-1 1-1,1 0 1,-1 0 0,1 0 0,-1 0-1,1 0 1,0 0 0,-1 0 0,1 1-1,-1-1 1,1 0 0,0 1 0,-2 0-1,-5 2 6,0 1-1,1 0 1,-1 0-1,1 1 1,0-1-1,-10 11 1,5-3-7,1 1 0,0 1 0,1-1 0,1 2 0,-15 30 0,-27 82-72,36-72 44,1 1 0,3 0 0,3 1 0,2 0 0,2 111 0,4-146 22,1 0 0,2-1 0,-1 1-1,2-1 1,1 0 0,8 23 0,-12-43 7,-1 0 0,1 1 0,-1-1 0,1 0 0,0 1 1,-1-1-1,1 0 0,0 0 0,0 0 0,0 0 0,0 1 0,0-1 0,0-1 0,0 1 0,1 0 0,-1 0 0,0 0 0,0-1 0,1 1 0,-1 0 0,1-1 0,-1 1 0,2-1 0,-1 0 0,1 0 1,-1 0-1,0 0 0,0-1 0,1 1 0,-1-1 1,0 1-1,0-1 0,0 0 0,0 0 0,0 0 1,0 0-1,3-2 0,5-5 3,-1 1-1,0-2 1,-1 1 0,11-13 0,137-166 283,-137 160-240,-16 22-28,0 0 1,0 0-1,1 0 1,0 1-1,0 0 1,8-8-1,-12 12-17,1 0 0,-1 0 0,0 0 0,0 0 0,0-1 0,0 1-1,0 0 1,1 0 0,-1 0 0,0 0 0,0 0 0,0 0 0,0 0 0,1 0 0,-1 0 0,0 0 0,0 0 0,0 0 0,1-1-1,-1 1 1,0 0 0,0 0 0,0 1 0,1-1 0,-1 0 0,0 0 0,0 0 0,0 0 0,1 0 0,-1 0 0,0 0 0,0 0 0,0 0-1,0 0 1,1 0 0,-1 0 0,0 1 0,0-1 0,0 0 0,2 10 18,-5 21-11,1-23-5,0 13 8,0-1 0,1 0 1,1 1-1,1-1 1,1 0-1,1 1 0,0-1 1,8 21-1,-11-39-9,1 0 1,0 0-1,0 0 0,0 1 0,0-1 0,0 0 0,0 0 0,0 0 0,1 0 1,-1-1-1,1 1 0,-1 0 0,1 0 0,0-1 0,-1 1 0,1-1 0,0 0 1,3 2-1,-3-3-2,0 1 1,0-1 0,0 1 0,0-1-1,1 0 1,-1 0 0,0 0 0,0 0-1,0 0 1,1 0 0,-1-1 0,0 1-1,0-1 1,0 0 0,4-1 0,5-4 2,1-1 0,-1 0 0,0-1 0,-1 0 0,11-11 0,-8 8 13,20-18 49,46-52-1,-55 58-7,-11 15 25,-22 23-73,1-1-1,0 1 1,2 1 0,0-1-1,-6 24 1,10-32-14,0 0 0,1 1 0,0-1-1,1 0 1,-1 1 0,1-1 0,1 1 0,-1-1 0,2 0-1,-1 1 1,1-1 0,0 0 0,0 0 0,6 12 0,-8-17 2,1-1 1,0 1 0,0-1-1,0 0 1,0 1 0,0-1 0,0 0-1,0 1 1,1-1 0,-1 0 0,0 0-1,1 0 1,-1 0 0,1 0-1,-1 0 1,1-1 0,-1 1 0,1-1-1,-1 1 1,1-1 0,0 1-1,-1-1 1,1 0 0,0 1 0,-1-1-1,1 0 1,0 0 0,0-1-1,-1 1 1,1 0 0,0 0 0,-1-1-1,1 1 1,-1-1 0,1 1-1,0-1 1,-1 0 0,1 0 0,-1 0-1,0 0 1,3-2 0,1 0 5,0-1 0,-1 0 1,0 0-1,0 0 0,0 0 1,0-1-1,-1 1 0,1-1 1,-1 0-1,0 0 0,2-7 1,-2 4 8,-1 1-1,0-1 1,-1 0 0,1 0 0,-2 0 0,1 0 0,-1 0 0,0 0 0,-1 0-1,0 0 1,0 0 0,-4-14 0,3 19-3,1-1 1,0 1-1,-1-1 0,0 1 0,0-1 0,0 1 1,0 0-1,-1 0 0,1 0 0,-1 0 0,1 1 1,-1-1-1,0 1 0,0-1 0,-1 1 0,1 0 1,0 0-1,-1 0 0,1 1 0,-1-1 0,1 1 1,-1 0-1,0 0 0,1 0 0,-1 1 0,0-1 1,0 1-1,-5 0 0,-39 6 83,48-6-91,0 0 1,1 0-1,-1 0 0,0 0 1,0 0-1,0 0 0,0 0 1,0 0-1,0 0 0,1 0 1,-1 0-1,0 0 1,0 0-1,0 0 0,0 1 1,0-1-1,0 0 0,0 0 1,0 0-1,0 0 0,0 0 1,1 0-1,-1 0 0,0 0 1,0 1-1,0-1 1,0 0-1,0 0 0,0 0 1,0 0-1,0 0 0,0 0 1,0 1-1,0-1 0,0 0 1,0 0-1,0 0 0,0 0 1,0 0-1,0 0 1,0 1-1,0-1 0,0 0 1,-1 0-1,1 0 0,0 0 1,0 0-1,0 0 0,0 0 1,0 1-1,0-1 0,0 0 1,0 0-1,0 0 0,0 0 1,-1 0-1,1 0 1,24-5-26,1 1 1,36-2 0,3 0-22,1-6 1,-35 6 1,1 1 1,40-1-1,-69 6 41,1 0 0,-1 0 0,0 0 0,0 0 0,1 1 0,-1-1 0,0 1-1,0-1 1,0 1 0,1 0 0,-1 0 0,0-1 0,0 2 0,0-1 0,0 0 0,-1 0 0,1 1 0,0-1 0,0 1 0,-1-1 0,1 1 0,1 3 0,-1-2-1,-1 0 1,1 1-1,-1-1 1,0 0-1,-1 1 0,1-1 1,0 1-1,-1 0 1,0-1-1,0 1 1,0-1-1,0 1 1,-2 5-1,0 8 10,1-10 1,1 0 1,-2 0-1,1-1 1,-1 1-1,1-1 0,-2 1 1,1-1-1,-1 0 1,-4 8-1,5-11 4,1-1 0,-1 1 1,1-1-1,0 1 0,0 0 1,0-1-1,0 1 0,0 4 0,1-7-9,0 0-1,0 1 1,0-1-1,0 0 1,0 0-1,0 0 1,0 1-1,0-1 1,0 0-1,0 0 1,0 0-1,0 1 1,0-1-1,0 0 1,0 0-1,0 0 1,0 0-1,0 1 0,1-1 1,-1 0-1,0 0 1,0 0-1,0 1 1,0-1-1,0 0 1,0 0-1,1 0 1,-1 0-1,0 0 1,0 0-1,0 1 1,0-1-1,1 0 1,-1 0-1,0 0 1,0 0-1,1 0 1,12-8 55,29-31 31,-4 4 4,45-33 1,-80 65-88,1 1 0,0-1 0,1 0 1,-1 1-1,0 0 0,1 0 0,-1 0 1,9-1-1,-12 3-8,1 0 0,0 0 1,0 0-1,-1 0 0,1 0 1,0 1-1,0-1 0,-1 1 1,1-1-1,0 1 0,-1 0 1,1-1-1,0 1 0,-1 0 0,1 0 1,-1 0-1,0 0 0,1 0 1,-1 1-1,0-1 0,1 0 1,-1 1-1,0-1 0,0 1 1,0-1-1,1 4 0,29 58-51,-23-44 56,1 1-1,13 18 1,-18-32-244,7 10 901,-9-12-1466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10752,'0'0'1360,"65"-21"-1472,-51 19 0,-2-2-48,-2 2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2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7024,'0'0'872,"60"-15"-552,3 1-56,17 0 0,21 2 72,-2 2 8,0 8 64,-5-2 16,-3 2 8,-16-2 8,-7 2-16,-7-2 0,-13 2-88,-2-4 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2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238 750 4816,'0'0'4065,"-2"-17"-3722,2 11-304,-1-8 43,0 1 0,1-1 0,0 1 0,1-1 0,1 1 0,0 0 1,7-24-1,19-41 990,72-141 0,-79 181-669,-2 0-1,-2-2 1,-1 0 0,-2-1 0,8-44 0,-23 72 29,1 12-424,-1 1 0,1 0 1,0 0-1,0 0 0,0 0 1,0-1-1,0 1 0,0 0 0,0 0 1,-1 0-1,1 0 0,0 0 0,0 0 1,0-1-1,0 1 0,-1 0 1,1 0-1,0 0 0,0 0 0,0 0 1,0 0-1,-1 0 0,1 0 0,0 0 1,0 0-1,0 0 0,-1 0 1,1 0-1,0 0 0,0 0 0,0 0 1,0 0-1,-1 0 0,1 0 0,0 0 1,0 0-1,0 0 0,-1 0 1,1 1-1,0-1 0,0 0 0,0 0 1,0 0-1,0 0 0,-1 0 1,1 0-1,0 1 0,0-1 0,0 0 1,0 0-1,0 0 0,0 0 0,0 0 1,0 1-1,0-1 0,-1 0 1,1 0-1,0 0 0,0 1 0,0-1 1,0 0-1,0 0 0,-37 56 303,19-30-258,1 0 0,-19 42 0,-56 202 175,29-74-50,61-192-172,-60 155 236,45-120-60,-2-2 1,-24 38-1,39-71-92,1 1 0,-1-1 1,1 0-1,-1 0 0,0 0 1,-1-1-1,1 0 0,-1 1 1,1-1-1,-10 4 0,13-7-3,-11-1 436,10 1-414,6 1 11,8-26 97,94-78-77,-44 47-108,8-7 29,139-96 0,92-31 100,-224 140-35,-103 84 1,6-11-99,-24 32-1,37-44-22,-1 0-1,2 1 1,0 0 0,0 0-1,-6 20 1,11-27-1,0-1 1,0 1 0,1 0 0,-1-1-1,1 1 1,0 0 0,0-1 0,1 1-1,-1 0 1,1-1 0,0 1 0,0-1-1,1 1 1,-1-1 0,5 9 0,-4-11 0,-1 0 0,1 0 1,-1 0-1,1 0 1,0 0-1,0 0 1,0-1-1,0 1 1,0 0-1,0-1 1,0 0-1,1 1 1,-1-1-1,0 0 1,1 0-1,-1-1 1,1 1-1,-1 0 1,1-1-1,-1 1 0,1-1 1,0 0-1,-1 0 1,1 0-1,-1 0 1,1 0-1,-1-1 1,1 1-1,4-3 1,2 1 15,-1-1 1,0 0-1,1-1 1,-1 1 0,-1-2-1,1 1 1,-1-1-1,0 0 1,0-1 0,10-10-1,-13 12-6,-1 0 0,0 0-1,0 0 1,0 0 0,0-1 0,-1 1-1,0-1 1,0 0 0,0 0-1,0 0 1,-1 0 0,0 0 0,0 0-1,0 0 1,-1 0 0,0 0 0,0 0-1,0 0 1,-2-9 0,2 10-5,-1 0 0,0 0 0,0 0 0,-1 0 0,1 0 0,-1 0 0,0 0 0,0 1 0,0-1 0,0 1 0,0-1 0,-1 1 0,0 0 0,0 0 0,0 0 0,0 0 0,-6-4 0,5 3 11,3 3-15,0 0 0,0 0 0,0 1 1,0-1-1,1 0 0,-1 0 0,0 1 0,0-1 0,0 1 0,0-1 1,0 1-1,-1-1 0,1 1 0,0 0 0,0-1 0,0 1 1,-2 0-1,3 0-6,0 0 1,0 0 0,0 0-1,0 0 1,-1 0 0,1 0-1,0 0 1,0 0 0,0 0-1,0 0 1,0 0 0,0 0-1,0 0 1,0 0 0,-1 0-1,1 0 1,0 0-1,0 0 1,0 0 0,0 0-1,0 0 1,0-1 0,0 1-1,0 0 1,0 0 0,0 0-1,-1 0 1,1 0 0,0 0-1,0 0 1,0 0 0,0 0-1,0 0 1,0-1 0,0 1-1,0 0 1,0 0 0,0 0-1,0 0 1,0 0 0,0 0-1,0 0 1,0 0-1,0-1 1,0 1 0,0 0-1,0 0 1,0 0 0,0 0-1,0 0 1,0 0 0,0 0-1,0-1 1,0 1 0,0 0-1,0 0 1,0 0 0,0 0-1,1 0 1,-1 0 0,0 0-1,0 0 1,0 0 0,0 0-1,7-7 20,31-5-16,0 2 0,1 1 1,0 2-1,50-3 0,-46 5-5,-27 3 5,-1 0-1,1 2 0,-1 0 1,1 0-1,16 4 0,-28-3-1,1 0 0,0 0 0,0 0-1,-1 1 1,1 0 0,-1 0-1,1 0 1,-1 0 0,0 1 0,0 0-1,0 0 1,0 0 0,-1 0-1,1 0 1,-1 1 0,1 0 0,-1-1-1,-1 1 1,1 0 0,2 6-1,17 41 81,-16-36-31,-1 0 1,2 0 0,0-1 0,1 0 0,0-1 0,1 0-1,13 15 1,-18-24-21,1-1-1,0 1 0,0-1 0,1 0 0,-1 0 1,1 0-1,0-1 0,-1 0 0,1 0 1,0-1-1,0 1 0,0-1 0,12 0 1,18-2-2767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308 231 4216,'0'0'8080,"-9"10"-7810,-67 86 501,69-85-664,-9 12 199,-26 28 1,37-46-230,0 1 1,-1-1-1,0 0 1,-1 0 0,1-1-1,-1 0 1,1 0 0,-1 0-1,-13 4 1,18-8-55,-1 1 1,1-1 0,0 1-1,-1-1 1,1 0-1,0 0 1,-1 0 0,1-1-1,0 1 1,0 0-1,-1-1 1,1 1 0,0-1-1,0 0 1,-1 0-1,1 0 1,0 0 0,0 0-1,0 0 1,0-1-1,1 1 1,-1-1 0,0 1-1,1-1 1,-1 0-1,0 0 1,1 1 0,0-1-1,0 0 1,-2-3-1,0 0 10,1 0-1,-1 0 0,1 0 1,0-1-1,0 1 1,1-1-1,-1 0 0,1 1 1,0-1-1,1 0 0,0-6 1,0-1 11,1 0 0,1 0 1,0 1-1,1-1 0,1 1 1,-1-1-1,2 1 0,0 1 0,0-1 1,1 1-1,1-1 0,0 2 1,0-1-1,1 1 0,0 0 0,1 1 1,0 0-1,0 0 0,1 1 1,0 0-1,1 0 0,20-10 0,-28 17-29,1-1 0,-1 1-1,0 0 1,1-1-1,-1 1 1,1 1-1,0-1 1,-1 1 0,1-1-1,0 1 1,-1 0-1,1 0 1,0 1-1,-1-1 1,1 1 0,0-1-1,-1 1 1,1 0-1,-1 1 1,0-1-1,1 1 1,-1-1 0,0 1-1,0 0 1,5 4-1,-3-1 11,0 0 0,0 1 0,0-1 0,-1 1 0,0 0 0,0 0 0,0 1 0,-1-1 0,0 1 0,0 0 0,0 0 0,1 9 0,3 20 43,-1 0 0,-1 0-1,-3 1 1,-1-1-1,-1 1 1,-2-1 0,-2 0-1,-1 1 1,-19 65-1,14-73 90,-1-1 0,-30 53 0,40-80-147,1 0-1,0 0 0,-1 0 1,1 0-1,-1 0 1,0-1-1,1 1 1,-1 0-1,0 0 1,1-1-1,-1 1 0,0 0 1,0-1-1,1 1 1,-1-1-1,-2 1 1,3-1-3,-1 0 1,1 0 0,0 0 0,-1 0-1,1 0 1,-1 0 0,1 0-1,-1 0 1,1 0 0,0 0-1,-1 0 1,1-1 0,0 1 0,-1 0-1,1 0 1,-1-1 0,1 1-1,0 0 1,0 0 0,-1-1-1,1 1 1,0 0 0,-1-1-1,1 1 1,0 0 0,0-1 0,-2-2 14,1 0 1,0 1-1,0-1 1,0 0-1,1 0 1,-1 0-1,1 1 1,-1-1-1,1 0 1,1-6-1,2-13 32,1 1 0,1-1 0,0 1 0,2-1 0,18-36 0,60-96 175,-59 110-165,61-95 131,-72 119-147,0 0 0,2 1-1,0 1 1,28-23 0,-45 40-45,1 1 1,0-1 0,0 0 0,0 1-1,0-1 1,0 1 0,0-1-1,0 1 1,0-1 0,0 1 0,0-1-1,0 1 1,0 0 0,0 0 0,1 0-1,1 0 1,-2 0-2,-1 0 0,1 0 0,-1 0 0,1 1 0,0-1 0,-1 0 0,1 1 0,-1-1 0,1 1 0,-1-1 0,1 1 0,-1-1 0,1 1 0,-1-1 0,1 1 0,-1-1 0,0 1 0,1-1 0,-1 1 0,1 1 0,0 3 7,1 1-1,-1-1 1,0 1 0,-1-1-1,1 8 1,0-6-1,0 37 25,-1 0 0,-7 49 0,-20 86 48,21-142-58,2-15-5,3-10 12,-1 0 0,0 0 1,-1 0-1,-1 0 0,1 0 0,-9 15 0,38-107 219,6-24-148,-14 41-11,4 0 1,38-79-1,10 20 34,-57 103-87,1 0 1,0 2-1,1 0 1,21-19-1,-35 35-27,1-1 0,0 0 0,0 1 0,0-1 0,0 1 0,0 0 1,0 0-1,1 0 0,-1 0 0,0 0 0,4-1 0,-5 2-8,0 1 0,0-1 0,-1 0 1,1 0-1,0 1 0,0-1 0,0 1 0,0-1 0,-1 1 0,1-1 1,0 1-1,0-1 0,-1 1 0,1 0 0,-1-1 0,1 1 1,0 0-1,-1-1 0,1 1 0,-1 0 0,0 0 0,1 0 0,-1 0 1,1-1-1,-1 1 0,0 0 0,0 0 0,0 0 0,0 0 1,1 0-1,-1 0 0,-1 1 0,7 40-18,-2-1 1,-2 0-1,-6 64 1,1-31 4,0 24 32,-1 109 156,4-201-161,1 1-1,-1-1 0,1 0 0,1 1 1,-1-1-1,4 8 0,-5-12-8,1-1 0,0 1 0,0-1 0,-1 1-1,1-1 1,0 0 0,0 1 0,0-1 0,1 0 0,-1 0-1,0 0 1,0 0 0,0 0 0,1 0 0,-1 0 0,1 0-1,-1-1 1,1 1 0,-1 0 0,1-1 0,-1 1 0,1-1-1,-1 0 1,1 1 0,0-1 0,-1 0 0,1 0 0,-1 0-1,4 0 1,11-3 30,0 0-1,0-1 1,0-1-1,0-1 1,-1 0-1,0-1 1,0 0-1,25-17 1,6-9 71,51-48 1,-42 33 3,-31 28-56,-1 0 87,47-31-1,-63 47-119,-4 2-4,-9 11 6,-1 0-17,-181 263 193,182-263-187,1 0-1,0 0 1,0 1 0,1-1 0,1 1 0,-1 0-1,2 1 1,-1-1 0,1 0 0,1 1-1,-1 16 1,2-27-13,0 1-1,0-1 1,0 1-1,1-1 1,-1 1-1,0-1 1,0 1-1,0-1 1,0 1-1,1-1 1,-1 0-1,0 1 1,0-1-1,1 1 1,-1-1-1,0 1 1,1-1-1,-1 0 1,0 1-1,1-1 1,-1 0-1,0 1 1,1-1-1,-1 0 1,1 0-1,-1 0 1,1 1-1,-1-1 1,1 0-1,-1 0 1,1 0-1,-1 0 1,1 0-1,-1 0 1,1 0-1,-1 0 1,1 0-1,-1 0 1,1 0-1,-1 0 1,1 0-1,-1 0 1,1 0-1,-1 0 1,1 0-1,-1-1 1,0 1-1,1 0 1,0-1-1,26-14 5,-26 14-4,10-7 5,0-1 1,-1 0-1,0 0 0,-1-1 1,0-1-1,0 1 0,-1-1 1,7-13-1,-4 3 22,0-1 0,-2 1 0,13-42 0,-10 31 9,-9 26-18,0 0 0,0 0 0,-1 0 0,0 0 0,-1-1 0,1 1 0,0-8 1,-2 24-25,1 1 1,1-1-1,0 0 1,0 0 0,1 0-1,0 0 1,1 0-1,0-1 1,0 1 0,1-1-1,1 0 1,-1 0-1,1-1 1,1 0 0,12 13-1,-13-16 0,-1 1 1,1-1-1,0-1 0,1 1 0,-1-1 0,1 0 0,0-1 1,0 1-1,0-1 0,0-1 0,1 1 0,-1-1 0,1-1 1,-1 1-1,1-1 0,0-1 0,-1 1 0,1-1 1,0-1-1,0 1 0,-1-1 0,14-4 0,-9 1 10,0 0 1,0-1-1,-1-1 0,0 0 0,20-14 0,46-44 89,1-2 0,-75 64-84,0 0 1,1-1-1,-1 1 0,1 1 1,-1-1-1,1 0 1,7-1-1,-10 3-10,0 0 1,0 0 0,0 0-1,1 0 1,-1 0-1,0 0 1,0 0-1,0 0 1,0 1 0,1-1-1,-1 0 1,0 1-1,0-1 1,0 1-1,0 0 1,0-1 0,0 1-1,0 0 1,0-1-1,0 1 1,0 0-1,-1 0 1,1 0 0,0 0-1,0 0 1,-1 0-1,1 0 1,-1 0-1,2 2 1,9 21-27,15 47 0,-18-46-4,1-1 1,13 26-1,-18-43 23,1 1 1,-1-1-1,1 0 0,1-1 1,-1 1-1,1-1 0,0 0 0,1 0 1,0-1-1,9 7 0,-4-5-10,27 16 6,-37-22 17,0 0 0,1 0 0,-1 0 0,0-1-1,0 1 1,0-1 0,0 0 0,1 1 0,-1-1 0,0 0 0,0 0 0,0 0 0,1 0 0,-1-1-1,0 1 1,3-1 0,22-4 110,-6 3 86,-21 1-227,0 0 0,0 1 1,1-1-1,-1 0 0,0 0 1,0 0-1,1 0 1,-1 1-1,1-1 0,-1 0 1,0 0-1,1 1 0,0-1 1,-1 0-1,1 1 1,-1-1-1,1 1 0,0-2 1,0 2-16,7-9-3242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21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4312,'0'0'8330,"5"12"-8011,-4-10-305,7 18 290,-1 2 0,9 37 1,-10-30 16,-3-11 40,4 31 1,-2 11 842,19 89 1,-23-139-1039,0-1 0,0 0 0,-2 17 0,0-3 335,7-16-2250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4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1 11448,'0'0'625,"-12"9"-346,-486 401 2410,290-236-785,169-144-1371,-12 11 742,51-40-1141,0-4-2394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4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232 621 4912,'0'0'6602,"-11"1"-6259,9 0-331,-7-1 80,0 1 1,0 1-1,0 0 1,1 0-1,-1 1 1,1 0-1,-1 0 1,1 1-1,0 0 1,-10 7-1,4 1 143,0 0-1,0 1 1,2 1 0,-13 14-1,21-22-138,0-1 1,0 1-1,1 0 0,0 0 0,0 0 0,0 1 1,1-1-1,-1 1 0,2-1 0,-1 1 0,1 0 1,0 0-1,0 0 0,1 7 0,0-12-71,0-1-1,0 0 1,0 0-1,0 1 1,0-1 0,1 0-1,-1 0 1,1 0-1,-1 1 1,1-1-1,-1 0 1,1 0-1,-1 0 1,1 0 0,0 0-1,0 0 1,0 0-1,-1 0 1,1 0-1,0-1 1,0 1-1,0 0 1,0 0 0,2 0-1,-1 0 10,0-1 0,1 1 0,-1-1 0,1 1 0,-1-1 1,0 0-1,1 0 0,-1 0 0,1 0 0,-1 0 0,5-2 0,3 0 47,0-1 0,0-1 0,0 0 0,16-9 0,-14 6-13,0-2-1,0 0 0,0 0 1,-1-1-1,15-17 1,42-61 298,-47 58-59,44-47-1,-53 69-117,-12 8-185,0 0-1,0 0 1,0 0 0,1 0 0,-1 0 0,0 0-1,0 0 1,0 0 0,0 0 0,1 0-1,-1 0 1,0 0 0,0 0 0,0 0 0,0 0-1,1 0 1,-1 0 0,0 1 0,0-1-1,0 0 1,0 0 0,0 0 0,0 0-1,1 0 1,-1 0 0,0 1 0,0-1 0,0 0-1,0 0 1,0 0 0,0 0 0,0 0-1,0 1 1,0-1 0,0 0 0,0 0 0,0 0-1,0 1 1,-2 25 154,0-14-152,0 9 40,0-1 0,2 1 0,0-1 0,1 1 0,1-1 0,6 27-1,-8-46-39,0 0 0,1 0 0,-1 0-1,1 0 1,-1 0 0,1 0 0,-1 0-1,1 0 1,0 0 0,-1 0 0,1 0-1,0 0 1,0 0 0,0 0 0,0 0-1,0-1 1,0 1 0,0 0 0,0-1-1,0 1 1,0-1 0,1 1 0,0 0 1,1-1 1,-1 0-1,0 1 0,0-1 1,0 0-1,1-1 1,-1 1-1,0 0 1,0-1-1,0 1 1,3-2-1,2 0 13,1-1 0,-2-1 0,1 1 0,0-1 0,-1 0 0,8-7 0,-2-1 21,-1 0 1,0-1 0,-1 0-1,-1-1 1,0 0 0,-1 0 0,0-1-1,-1 0 1,-1 0 0,0-1-1,-1 0 1,-1 0 0,0 0-1,1-21 1,-5 37-36,0 0 0,0-1-1,0 1 1,0-1 0,0 1 0,0 0 0,0-1-1,0 1 1,0-1 0,0 1 0,0 0 0,0-1-1,0 1 1,0-1 0,0 1 0,0 0 0,1-1-1,-1 1 1,0 0 0,0-1 0,0 1 0,1 0-1,-1-1 1,0 1 0,0 0 0,1 0 0,-1-1-1,0 1 1,1 0 0,5 9 124,3 4-105,2 0-17,2 0-1,0-1 0,0 0 1,1-1-1,1-1 0,0 0 0,0-1 1,21 9-1,-26-14 0,0 0 0,0 0-1,0-1 1,1-1 0,-1 0 0,1 0 0,-1-1 0,1 0-1,0-1 1,-1 0 0,1-1 0,0 0 0,-1-1-1,1 0 1,10-3 0,-14 2 8,0-1 1,0 1-1,0-1 0,0 0 0,-1-1 1,1 1-1,-1-1 0,-1-1 1,1 1-1,-1-1 0,0 0 0,0 0 1,0-1-1,-1 1 0,0-1 0,3-7 1,-3 5 9,0 1 0,-1-1 0,0-1 0,-1 1-1,0 0 1,0-1 0,-1 1 0,0-1 0,-1 1 0,0-1 0,0 0 0,-3-15 0,3 23-20,-1 1 0,1 0 0,0 0 0,0 0 0,-1 0 0,1 0 0,-1-1 0,1 1 0,-1 0 0,1 0 0,-1 0 0,1 0 0,-1 0 0,0 0 0,0 1-1,0-1 1,1 0 0,-1 0 0,0 0 0,0 1 0,0-1 0,0 0 0,0 1 0,0-1 0,0 1 0,-1 0 0,1-1 0,0 1 0,0 0 0,0-1 0,0 1 0,0 0 0,-1 0 0,1 0 0,0 0 0,0 0 0,0 0 0,0 1 0,-1-1 0,1 0 0,-1 1 0,-3 1 8,0-1 0,0 1 0,1 1-1,-1-1 1,1 1 0,0 0 0,-1 0 0,-4 4 0,-6 8 8,0 1 0,1 0 0,0 1 0,2 1 0,-19 33 0,24-38-10,1 0 0,0 0 1,2 0-1,-1 0 1,1 1-1,1 0 1,1 0-1,0 0 1,0 25-1,2-35-9,1 1 0,-1-1 0,1 1-1,0-1 1,0 0 0,0 1-1,1-1 1,0 0 0,0 0 0,0 0-1,0 0 1,0-1 0,1 1 0,5 6-1,-3-6 4,-1 1-1,2-1 1,-1 0-1,0-1 1,1 1-1,-1-1 1,1 0-1,0 0 1,9 2-1,-5-2 5,-1-1 0,1 0-1,-1 0 1,1-1 0,0 0 0,0-1-1,0 0 1,0 0 0,-1-1 0,1-1-1,0 0 1,-1 0 0,14-5 0,-7-1-1,1-1 1,-1 0-1,-1-1 1,0-1-1,19-18 1,-6 3 12,38-48 0,-41 43 9,-1-1 0,-1-1 0,-2-1 0,-2-1 0,26-63 0,1-23 92,16-49 84,-59 153-173,-3 17-32,0 0 0,0 0-1,0 0 1,0-1 0,0 1-1,0 0 1,0 0 0,0 0-1,0 0 1,0 0 0,0 0-1,0 0 1,0-1 0,0 1-1,0 0 1,0 0 0,0 0-1,0 0 1,0 0 0,0 0-1,0 0 1,-1 0 0,1-1-1,0 1 1,0 0 0,0 0-1,0 0 1,0 0 0,0 0-1,0 0 1,-1 0 0,1 0-1,0 0 1,0 0 0,0 0-1,0 0 1,0 0 0,0 0 0,-1 0-1,1 0 1,0 0 0,0 0-1,0 0 1,0 0 0,0 0-1,0 0 1,-1 0 0,1 0-1,0 0 1,0 0 0,0 0-1,-3 2 3,1 0 1,-1 1-1,1-1 0,0 0 0,0 1 0,0-1 0,-3 4 0,-8 15 1,0 1-1,1 1 1,1 0-1,-15 46 1,-18 102-18,42-160 10,-6 22-17,2 0 1,-3 68-1,9-90 18,0 1-1,1-1 1,0 1 0,1-1 0,0 1 0,1-1 0,1 0 0,-1 0 0,1 0 0,1-1 0,0 1 0,9 12 0,-12-20 3,0-1-1,0 0 1,0 0 0,0 0 0,0 0 0,0 0 0,0 0 0,1-1 0,-1 1 0,1-1 0,-1 0 0,1 1 0,0-1-1,-1 0 1,1-1 0,4 2 0,-2-2 0,0 1 0,0-1 0,0 0 0,0-1 0,-1 1 0,1-1 0,0 0 0,0 0 0,5-2 0,0-2 5,0 1 0,0-1 0,0 0-1,-1-1 1,0 0 0,0-1 0,-1 0-1,10-10 1,4-8 24,-1-2 0,-2 0 0,0-1 0,-2-1 0,-2-1 0,15-37 0,57-197 191,-86 259-214,22-93 94,-21 86-78,0 0-1,-1 0 1,0-1-1,-1 1 1,0 0-1,-3-14 1,3 25-19,0 0-1,0 0 1,0 0-1,0 0 1,-1 0-1,1 0 1,0 0-1,0 0 1,-1 0-1,1 0 1,0 0 0,-1 1-1,1-1 1,-1 0-1,1 0 1,-1 0-1,0 1 1,1-1-1,-1 0 1,0 1 0,1-1-1,-1 0 1,0 1-1,0-1 1,0 1-1,1-1 1,-1 1-1,0 0 1,-1-1 0,0 1-2,0 0 1,1 1 0,-1-1 0,0 1 0,1 0 0,-1-1-1,1 1 1,-1 0 0,1 0 0,0 0 0,-1 0 0,1 0-1,0 0 1,0 0 0,-2 2 0,-6 7 0,0 1 0,-13 24 0,6-7-24,1 2 1,2 0 0,1 0-1,2 1 1,1 0-1,-8 52 1,10-32-26,2 0 1,3 1-1,5 76 1,-1-113 36,-1 1-1,2 0 1,7 23 0,-10-35 11,1-1 1,0 0-1,1 0 1,-1 0-1,1 0 0,-1 1 1,1-2-1,0 1 1,0 0-1,0 0 1,0-1-1,1 1 1,-1-1-1,1 0 0,-1 1 1,1-1-1,0 0 1,0-1-1,0 1 1,0 0-1,0-1 1,6 2-1,-6-3 4,0 0 0,1 0 1,-1 0-1,1-1 0,-1 1 0,0-1 0,1 0 1,-1 0-1,0 0 0,0 0 0,0-1 0,0 1 1,0-1-1,0 0 0,0 0 0,0 0 0,3-3 1,5-5 24,-1 0 1,15-18-1,-9 6 10,-1 0-1,13-27 0,20-28 161,-38 66-130,-9 11-68,-1 1-1,0-1 1,0 0-1,0 0 1,1 0-1,-1 0 1,0 0-1,0 0 1,0 1-1,1-1 1,-1 0-1,0 0 1,0 0-1,0 0 1,0 1-1,0-1 1,0 0-1,1 0 1,-1 0-1,0 1 0,0-1 1,0 0-1,0 0 1,0 1-1,0-1 1,0 0-1,0 0 1,0 0-1,0 1 1,0-1-1,0 0 1,0 0-1,0 1 1,-4 32 50,3-24-44,-2 14 38,1 35-1,2-51-31,1-1 0,-1 1 0,1-1 0,1 1 0,-1-1 0,1 0 0,0 0 0,0 1 0,1-1 0,4 8 0,-4-11-9,-1-1 0,1 1 0,0-1-1,-1 0 1,1 0 0,0 0 0,0 0 0,0-1-1,1 1 1,-1-1 0,0 0 0,1 1 0,-1-2-1,0 1 1,1 0 0,-1-1 0,1 1 0,-1-1-1,1 0 1,4-1 0,9 0 13,-1 0-1,0-2 0,17-4 1,3-5 18,0-1 1,0-1-1,-2-2 0,0-2 1,-1-1-1,0-1 0,33-29 1,-42 29 21,22-26 0,-27 27 21,32-27 0,-88 76-46,1 1 0,1 2 0,-59 74 0,88-98-33,0 0 0,0 1 0,-6 14 0,11-22 0,0 0 0,0 0 0,0 0 0,1 0 0,-1 1 0,0-1 0,1 0 0,0 0 0,-1 1 0,1-1 0,0 0 0,0 1 0,0-1 0,1 0 0,-1 1 0,0-1 0,1 0 0,0 1 0,-1-1 0,1 0 0,0 0 0,0 0 0,2 2 0,-2-2 0,1-1 0,-1 0 0,1 0 0,0 0 0,0 0 0,-1-1 0,1 1 0,0 0 0,0-1 0,0 1 0,0-1 0,0 0 0,0 0 0,0 0 0,0 0 0,0 0 0,-1 0 0,1 0-1,0 0 1,0-1 0,0 1 0,0-1 0,3-1 0,2 0 1,0-1 0,-1 0 0,1 0 0,-1 0-1,8-6 1,-6 2 7,0 0 0,0 0 0,-1-1 0,0-1 0,-1 1 0,1-1 0,-1 0-1,4-10 1,34-82 114,-41 92-103,1-7 19,-7 11 25,1 5-60,1 0 0,0 1 0,0-1 1,0 1-1,0-1 0,0 1 1,0-1-1,1 1 0,-1 0 1,0-1-1,0 1 0,0 0 1,0 0-1,1 0 0,-1 0 1,0 0-1,1-1 0,-1 1 1,0 2-1,-3 5 0,0 0 0,0 0 0,1 1 0,0-1 0,0 1 0,1-1 0,0 1 1,1 0-1,-1 0 0,2 0 0,0 0 0,0 0 0,0 0 0,1 0 0,3 12 0,-4-19-3,1 0-1,0 0 1,-1 0-1,1-1 1,0 1-1,0 0 0,0-1 1,0 1-1,1-1 1,-1 1-1,0-1 1,1 1-1,-1-1 1,0 0-1,1 1 1,0-1-1,-1 0 0,1 0 1,0 0-1,0-1 1,1 2-1,1-2-1,-1 1 0,0-1 0,0 1 0,1-1 0,-1 0 0,0 0-1,1-1 1,-1 1 0,0-1 0,0 0 0,5-1 0,3-2-3,0-1 0,0 0 0,0-1 0,-1 0 0,16-13 1,63-59 26,-55 47 25,69-50 1,-102 80-46,0 0 0,0 0 0,1 0 0,-1 0 0,0 0 0,1 1 0,-1-1 0,1 1 0,-1-1 0,1 1 0,-1-1 1,1 1-1,-1 0 0,1 0 0,-1 0 0,1 0 0,-1 0 0,1 0 0,0 0 0,-1 0 0,1 1 0,1 0 0,-1 0-1,-1 0 0,0 0 0,1 0 0,-1 1 0,0-1 0,0 1 0,0-1 0,0 0 0,-1 1 0,1 0 0,0-1-1,-1 1 1,1-1 0,-1 1 0,1 0 0,-1 0 0,0-1 0,1 1 0,-1 0 0,0-1 0,-1 3 0,2 13 12,-1 1-1,-1-1 1,-1 0 0,0 0 0,-1 0-1,-1 0 1,-1 0 0,-10 25 0,12-29 2,9-10-2,-4-3-10,0 0 0,-1-1 0,1 1 0,0-1 0,0 1 1,0-1-1,-1 0 0,1 0 0,0 0 0,1-1 0,42-37 84,-8 6 2,-25 21-55,-9 9-20,0 0-1,0 0 1,1 1 0,-1-1 0,0 1-1,5-3 1,-7 5-12,0 0 0,0-1 1,0 1-1,0 0 0,-1 0 0,1 0 1,0 0-1,0-1 0,0 1 0,0 1 1,0-1-1,0 0 0,0 0 0,0 0 0,0 0 1,0 1-1,0-1 0,0 0 0,0 1 1,0-1-1,0 1 0,-1-1 0,1 1 1,0-1-1,0 1 0,-1 0 0,1-1 1,0 1-1,-1 0 0,1-1 0,0 2 1,6 8-16,0 1 1,0-1-1,-1 1 1,-1 0 0,0 1-1,0-1 1,-1 1-1,-1 0 1,0 0-1,-1 0 1,0 1 0,0 14-1,-6-5-597,3-14-2808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4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12760,'0'0'1992,"-61"38"-1848,68-24 8,5 4-56,6-2 0,6-4-40,2 0 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5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1025 4720,'0'0'4041,"-12"4"-3578,-2 2-272,0 0 0,0 1 0,0 1 0,1 0 1,0 1-1,0 0 0,-19 19 0,16-9 98,-54 61 777,61-68-848,0 0 0,1 0 0,1 1 0,0 0 0,-5 15 0,11-27-183,1 1 1,-1-1 0,1 0-1,-1 1 1,1-1 0,-1 0 0,1 1-1,0-1 1,0 0 0,-1 1-1,1-1 1,0 1 0,1-1 0,-1 0-1,0 1 1,0-1 0,0 1-1,1-1 1,-1 0 0,1 1-1,-1-1 1,1 0 0,-1 0 0,1 1-1,0-1 1,1 1 0,0 0-5,0-2 1,-1 1-1,1 0 0,0 0 1,0 0-1,0-1 1,0 1-1,0-1 0,0 0 1,0 1-1,0-1 1,0 0-1,0 0 0,0 0 1,4-1-1,5-1 43,-1 0-1,1-1 0,0 0 1,-1 0-1,12-7 0,-10 4-9,-1-1-1,0-1 1,-1 0-1,0 0 0,13-14 1,41-54 199,-52 61-207,10-14 46,-1-1 1,-2-1-1,17-38 0,38-103 239,-53 118-224,-8 22 19,-2 0-1,9-39 1,-17 56-51,-1 1 0,0-1-1,-1 0 1,0 0 0,-2 0 0,1 0-1,-5-21 1,4 33-49,1 0 0,-1 0 0,0 0 0,0 0-1,0 0 1,-1 0 0,1 0 0,-1 1 0,0-1 0,-3-4 0,4 6-25,0 0 1,1 1-1,-1-1 1,0 1 0,0-1-1,0 1 1,0-1 0,0 1-1,0-1 1,0 1-1,0 0 1,-1 0 0,1-1-1,0 1 1,0 0-1,0 0 1,0 0 0,0 0-1,0 0 1,0 0-1,0 1 1,0-1 0,-1 0-1,1 1 1,0-1 0,0 0-1,0 1 1,0-1-1,0 1 1,0 0 0,1-1-1,-1 1 1,-1 1-1,-9 6 23,0 1-1,1 1 0,0 0 0,0 0 0,1 1 1,1 1-1,0-1 0,-13 25 0,11-15-15,1 0 0,1 1 1,1 0-1,-8 40 0,9-28 2,2 0 0,1 1 0,1-1 0,2 1 1,2-1-1,1 1 0,8 33 0,-7-54-3,0 0-1,1 0 1,1-1-1,0 0 1,1 0-1,0 0 1,1-1 0,1 0-1,0-1 1,0 0-1,15 13 1,-20-21-4,-1 0 1,1 0-1,0 0 1,0-1 0,0 0-1,1 0 1,-1 0-1,1 0 1,-1-1-1,1 1 1,-1-1-1,1 0 1,0-1-1,-1 1 1,1-1 0,0 0-1,-1 0 1,1 0-1,0-1 1,0 0-1,8-2 1,-4 0 10,-1 0 1,1-1-1,-1 0 1,1 0 0,-1-1-1,0 0 1,-1 0-1,1-1 1,-1 0-1,8-9 1,5-8 68,-1-1 1,-1 0 0,23-42 0,35-86 431,-73 136-337,-5 17-85,-1 8-32,-4 24-2,1 0 1,2 0-1,0 35 0,4-50-50,0 0 1,2-1 0,0 1-1,1-1 1,1 0-1,1 1 1,9 24 0,-13-40-14,1 1 0,-1 0 0,0 0 1,1-1-1,-1 1 0,1 0 0,0-1 1,0 0-1,0 1 0,0-1 1,0 0-1,1 0 0,-1 0 0,1-1 1,-1 1-1,1 0 0,-1-1 0,1 0 1,0 1-1,0-1 0,0 0 0,0-1 1,0 1-1,0 0 0,3-1 0,0 0-2,-1 0-1,0-1 0,0 0 0,0 0 0,0 0 0,1-1 0,-2 0 0,1 0 0,0 0 0,0 0 1,-1-1-1,1 0 0,-1 0 0,4-4 0,11-9 9,0-2 1,-2 0-1,0-1 0,-2-1 1,18-27-1,58-115 106,-79 137-63,-1 1 1,0-2-1,-2 0 1,10-48-1,-18 38 164,-1 36-178,0 16 35,8 60-16,-3-44-22,-1 61 0,-5-72-31,0 19-4,-2-1 0,-15 77 0,16-109-1,0-1 0,0 0 0,0 0 0,-6 10-1,7-15 2,0 0-1,1 0 0,-1 0 1,0 0-1,1 0 0,-1 0 1,0 0-1,0 0 0,0 0 1,0 0-1,0-1 0,0 1 1,0 0-1,0-1 0,0 1 1,0-1-1,-1 1 0,1-1 1,0 0-1,0 1 1,0-1-1,-1 0 0,1 0 1,0 0-1,0 0 0,-1 0 1,1 0-1,0 0 0,0 0 1,0 0-1,-2-1 0,-2-1 28,0 0 0,1 0 0,-1-1 0,1 0 0,-1 0-1,1 0 1,-7-7 0,10 10-27,0-1 0,0 0 0,0 0 0,1 1 0,-1-1 0,0 0 0,1 0 0,-1 0 0,0 0-1,1 0 1,-1 0 0,1 0 0,-1 0 0,1 0 0,0 0 0,0 0 0,-1 0 0,1 0 0,0 0 0,0 0 0,0 0 0,0 0 0,0 0-1,0 0 1,0-1 0,0 1 0,1 0 0,-1 0 0,0 0 0,1 0 0,-1 0 0,1 0 0,-1 0 0,1 0 0,-1 0 0,1 1 0,0-1-1,-1 0 1,1 0 0,0 0 0,0 1 0,0-1 0,-1 0 0,2 0 0,2-1-5,0 1 0,-1 0 0,1 0-1,0 0 1,0 0 0,0 0 0,-1 1 0,9-1 0,10-1-18,-5 0 25,0-2 0,0 0 0,0-1 0,-1-1 0,0 0 0,0-1 0,0-1 0,-1-1 0,0 0 0,-1 0-1,0-2 1,21-19 0,16-27-18,-2-2-1,70-112 0,-92 125 25,-1-2 1,-3-1-1,-2 0 1,-2-2-1,-2-1 1,13-67-1,-23 91 3,-4 20-7,-1 0 1,0 0-1,0 0 1,-1-1-1,0 1 0,-1-1 1,0-15-1,0 24-7,0-1 0,0 1 1,0 0-1,0 0 0,0 0 0,0-1 0,-1 1 0,1 0 0,0 0 0,0-1 0,0 1 1,0 0-1,0 0 0,0-1 0,0 1 0,0 0 0,-1 0 0,1 0 0,0 0 0,0-1 0,0 1 1,0 0-1,-1 0 0,1 0 0,0 0 0,0 0 0,0-1 0,-1 1 0,1 0 0,0 0 0,0 0 1,-1 0-1,1 0 0,0 0 0,0 0 0,0 0 0,-1 0 0,1 0 0,0 0 0,0 0 1,-1 0-1,1 0 0,0 0 0,0 0 0,-1 0 0,-11 10 5,-9 19 1,4 5-6,2 1 0,1 1 0,-13 53 0,14-30 0,2 0 0,2 0 0,4 1 0,2 0 0,8 104 0,-4-149-8,0 0-1,1 0 1,1 0 0,0 0-1,1-1 1,1 1-1,0-1 1,1 0 0,13 23-1,-18-35 11,1 1-1,0-1 1,0 0-1,0 0 1,0 0-1,0 0 1,0 0 0,0 0-1,1 0 1,-1-1-1,1 1 1,-1-1-1,1 0 1,0 0-1,-1 0 1,1 0-1,0 0 1,0 0-1,5 0 1,-3-1 0,0-1 0,-1 1 0,1-1 0,-1 0 0,1 0 0,-1-1 0,1 1 0,-1-1 0,0 0 0,0 0 0,6-4 0,4-4 2,0-1 0,-1 0-1,0-1 1,-1-1 0,17-21 0,30-49 49,-52 71-10,0-1 0,0 0 0,-1 0 0,-1 0-1,4-16 1,-7 3 134,-2 25-169,0 0 0,0-1 1,0 1-1,0 0 0,0 0 0,-1 0 0,1 0 1,0 0-1,-1 0 0,1 0 0,-1 0 1,1 0-1,-1 0 0,0 0 0,1 0 0,-1 0 1,0 0-1,0 1 0,1-1 0,-3-1 1,3 2 11,3 0-15,1 0-1,0 0 1,0 1 0,-1-1 0,1 1 0,0 0 0,3 1 0,6 1 2,-6-2-2,0 0 0,0 0 1,0 1-1,0 0 0,-1 0 0,1 1 0,-1 0 0,1 0 0,-1 0 0,0 1 0,0 0 0,-1 0 0,1 0 1,-1 1-1,0 0 0,0 0 0,0 0 0,-1 0 0,0 1 0,0 0 0,5 10 0,52 119-62,-59-130 54,1-1 0,0 1-1,-1 0 1,2-1 0,-1 1 0,0-1 0,1 0 0,4 4 0,-6-7 2,0 1 0,-1-1 0,1 0 1,0 0-1,0 0 0,0 0 1,-1-1-1,1 1 0,0 0 1,0-1-1,0 1 0,0-1 0,0 0 1,0 0-1,1 0 0,-1 0 1,0 0-1,0 0 0,0 0 0,0-1 1,0 1-1,0-1 0,0 1 1,0-1-1,2-1 0,7-4 7,0-1-1,0 0 1,-1 0-1,0-1 1,0 0-1,-1-1 1,0 0-1,12-15 1,3-11 28,26-44 1,-28 42-27,-15 26-7,-1 2 15,-1-1 0,1 0 0,-1 0 0,5-15 0,-20 60-45,4-17 20,1 0 1,-4 28 0,6-21 13,0-8-18,2-1 1,0 0-1,1 23 0,0-36 14,0 1 0,1 0 1,0 0-1,-1-1 0,1 1 1,1-1-1,-1 1 0,0-1 1,1 1-1,0-1 1,-1 0-1,2 0 0,-1 0 1,0 0-1,0 0 0,1 0 1,0 0-1,-1-1 1,1 1-1,4 1 0,-5-3 3,0 0 0,0-1-1,1 1 1,-1-1 0,0 1-1,1-1 1,-1 0 0,0 0-1,1 0 1,-1 0 0,1-1-1,-1 1 1,0 0 0,1-1-1,-1 0 1,0 0 0,0 1-1,0-1 1,0-1 0,4-1-1,2-2 2,0 0 1,-1 0-1,0-1 0,8-7 0,9-13 9,-2-2 1,-1 0-1,32-58 0,-36 54 15,-2-1 0,-1 0 0,-2 0-1,10-41 1,22-145 104,-29 135-78,-10 58-36,-1 0 0,0-28 1,-4 53-20,0 1 0,0 0 1,0 0-1,0-1 1,0 1-1,0 0 0,0 0 1,0-1-1,0 1 1,0 0-1,0-1 0,0 1 1,0 0-1,0 0 1,0-1-1,0 1 0,0 0 1,0 0-1,0-1 1,0 1-1,0 0 0,-1 0 1,1-1-1,0 1 1,0 0-1,0 0 0,0-1 1,-1 1-1,1 0 1,0 0-1,0 0 1,0 0-1,-1-1 0,1 1 1,-7 7 4,-7 21 1,6-8-12,1 1 0,1 1-1,1-1 1,-3 37 0,1 91-59,7-112 40,2 1 0,1-1 0,2 0 0,2 0 0,1-1 0,25 70 0,-31-103 24,-1 0 1,1 0-1,0 0 0,-1 0 0,1 0 1,1 0-1,-1-1 0,0 1 0,1-1 0,-1 1 1,1-1-1,5 3 0,-7-4 2,0 0-1,0-1 1,0 0-1,1 1 1,-1-1 0,0 0-1,1 1 1,-1-1-1,0 0 1,1 0-1,-1 0 1,0 0 0,1 0-1,-1 0 1,0-1-1,0 1 1,1 0-1,-1-1 1,0 1 0,0-1-1,1 1 1,-1-1-1,0 0 1,0 1 0,0-1-1,0 0 1,0 0-1,0 0 1,0 0-1,0 0 1,0 0 0,0 0-1,-1 0 1,1 0-1,0-2 1,4-3 9,-1-1 1,-1-1-1,1 1 1,-1 0-1,-1-1 1,1 1-1,-1-1 1,-1 0-1,1 0 1,-1 0-1,-1 0 1,1 0-1,-2 0 1,1 0-1,-2-8 1,2 14-3,-1 0 0,1 0 0,-1 0-1,1 0 1,0 0 0,0 0 0,0 0 0,0 0 0,0-1 0,1 1 0,-1 0 0,0 0 0,1 0-1,0 0 1,-1 0 0,1 0 0,0 1 0,0-1 0,0 0 0,0 0 0,1 1 0,-1-1-1,0 0 1,4-2 0,0 1-4,0 0 0,0 0-1,1 1 1,0 0 0,-1 0-1,1 0 1,7-1 0,17-2-1,0 0 0,49 0 0,-27 2-2,-50 3-1,0 0 0,-1 0 0,1-1 0,0 1 0,0 0 0,0 1 0,0-1 0,0 0 0,0 1 0,0-1 0,0 1 0,-1-1 0,1 1 0,0 0 0,0 0 0,-1-1 0,1 1 0,1 2 0,-2-2 0,0 1 0,0 0 0,0-1 0,0 1 0,-1 0 0,1 0 0,-1-1 0,1 1 0,-1 0 0,0 0 0,0 0 0,0-1 0,0 1 0,0 0 0,0 0 0,0 0 0,0-1 0,-1 1 0,0 2 0,-3 21-6,-20 81-61,23-102 57,-1 0 1,1 0-1,1 0 1,-1 0-1,1 0 0,-1 1 1,1-1-1,0 0 1,1 0-1,0 7 1,-1-11 9,1 1 0,-1-1 0,0 0 0,1 0 1,-1 0-1,0 1 0,1-1 0,-1 0 0,0 0 1,1 0-1,-1 0 0,0 0 0,1 0 0,-1 1 1,1-1-1,-1 0 0,0 0 0,1 0 0,-1 0 1,1-1-1,-1 1 0,0 0 0,1 0 0,-1 0 1,0 0-1,1 0 0,-1 0 0,0 0 0,1-1 0,-1 1 1,1 0-1,12-8 27,3-6-2,0-1 0,-1 0 0,-1-1 0,16-22 0,28-31 90,-58 69-113,1-1 1,-1 1-1,0 0 1,1-1-1,-1 1 0,0-1 1,1 1-1,-1 0 1,0 0-1,1-1 0,-1 1 1,1 0-1,-1 0 1,1-1-1,-1 1 0,0 0 1,1 0-1,-1 0 1,1 0-1,-1 0 1,1 0-1,-1-1 0,1 1 1,-1 0-1,1 1 1,3 9 18,-10 31-22,4-27 17,-1 3-4,1-2-17,0 0 0,1 17 1,1-30 2,0 0 1,0 1-1,0-1 1,0 0-1,0 0 1,1 1 0,-1-1-1,1 0 1,0 0-1,-1 0 1,1 0-1,0 0 1,0 0 0,0 0-1,1 0 1,-1 0-1,0 0 1,1 0 0,-1-1-1,1 1 1,2 2-1,-2-4 2,1 1 0,-1 0-1,0 0 1,0-1 0,1 1 0,-1-1-1,0 0 1,1 0 0,-1 0-1,0 0 1,1 0 0,-1 0 0,0-1-1,1 1 1,-1-1 0,0 0 0,0 1-1,0-1 1,1 0 0,3-3-1,3-1 1,0-1-1,0-1 1,8-7-1,-14 11 1,122-115 82,-103 96-74,73-64 38,-79 71-26,-1 0 0,0-1 0,-1-1 0,-1 0 0,13-23 0,-15 20-12,-7 12-5,0 0 1,1 0-1,0 1 0,7-9 0,-11 15-3,0-1 0,-1 0 0,1 1 0,-1-1 0,1 1 0,-1-1 0,0 0 0,0 0 0,0 1 0,0-3 0,3-17 4,7-10 19,-1-1-1,-1 0 1,-2 0-1,2-36 1,5-23-10,-9 71-12,5-33 3,-8 49-4,-1 0 0,0 1 0,0-1 0,0 0 0,0 0 0,0 0 1,-1 0-1,0 0 0,0 0 0,-2-3 0,3 7 0,0-1 0,0 1 0,0 0 0,-1 0 0,1 0 0,0 0 0,0 0 0,-1 0 0,1-1 0,0 1 0,0 0 0,-1 0 0,1 0 1,0 0-1,-1 0 0,1 0 0,0 0 0,0 0 0,-1 0 0,1 0 0,0 0 0,0 1 0,-1-1 0,1 0 0,0 0 0,0 0 0,-1 0 0,1 0 0,0 0 0,0 1 0,-1-1 0,1 0 0,0 0 0,0 0 0,0 0 0,-1 1 0,1-1 0,0 0 0,0 0 0,0 1 0,0-1 0,0 0 0,0 0 0,-1 1 0,1-1 0,0 1 0,-10 14-4,9-14 3,-17 35-25,1 0 0,2 2 0,-19 75 0,27-88 13,-14 53-40,4 0-1,-10 109 1,24-152 23,2 0 1,1 0-1,8 59 0,-9-93 28,1 0 0,0 0 1,0 0-1,0 0 0,1 0 0,-1 0 0,0 0 0,0-1 0,1 1 0,-1 0 1,0 0-1,1 0 0,-1 0 0,1 0 0,-1 0 0,1 0 0,-1-1 0,1 1 0,0 0 1,-1 0-1,1-1 0,0 1 0,0 0 0,-1-1 0,1 1 0,0-1 0,0 1 1,0-1-1,0 1 0,2 0 0,-1-2 2,0 0-1,0 1 1,0-1 0,0 0 0,0 0-1,0 0 1,0 0 0,0 0 0,0-1 0,0 1-1,0 0 1,3-4 0,11-12 27,-1 0 1,24-33-1,-14 16-2,7-10-6,-9 13 29,1 1 0,41-41 1,-64 70-48,-1 1 0,1-1 0,0 0 0,-1 1 0,1-1 0,0 1 0,-1-1 0,1 1 1,0-1-1,0 1 0,0 0 0,-1-1 0,1 1 0,0 0 0,0-1 0,0 1 0,0 0 1,-1 0-1,3 0 0,-3 0 0,1 0 1,-1 1-1,0-1 0,1 0 1,-1 1-1,0-1 1,1 1-1,-1-1 0,0 0 1,0 1-1,1-1 0,-1 1 1,0-1-1,0 1 1,0-1-1,0 1 0,0-1 1,1 1-1,-1-1 1,0 1-1,0-1 0,0 1 1,0-1-1,-1 1 1,-5 41 52,4-35-53,-3 15 12,-11 73 24,14-84-34,1 1 0,1 0-1,0 0 1,1-1 0,0 1-1,3 11 1,-4-21-3,1 0 0,-1-1 1,0 1-1,1-1 0,-1 1 1,1 0-1,-1-1 0,1 1 0,0-1 1,0 0-1,0 1 0,0-1 0,0 0 1,0 1-1,0-1 0,0 0 1,0 0-1,0 0 0,1 0 0,-1 0 1,0 0-1,1 0 0,-1 0 0,1-1 1,-1 1-1,1-1 0,-1 1 1,1-1-1,0 1 0,2-1 0,1 0 1,0-1 0,0 0-1,0 0 1,0 0 0,0-1-1,0 1 1,-1-1 0,10-6 0,210-119 409,-202 117-330,-22 10-78,0 0-1,0 0 1,0 0-1,1 0 1,-1 0-1,0 0 1,0 1-1,0-1 1,0 0-1,1 0 1,-1 0-1,0 0 0,0 0 1,0 1-1,0-1 1,0 0-1,1 0 1,-1 0-1,0 0 1,0 1-1,0-1 1,0 0-1,0 0 0,0 1 1,0-1-1,0 0 1,0 0-1,0 0 1,0 1-1,0-1 1,0 0-1,0 0 1,0 0-1,0 1 1,0-1-1,0 0 0,0 0 1,0 1-1,0-1 1,0 0-1,0 0 1,0 0-1,-1 0 1,1 1-1,0-1 1,-22 39 79,13-24-72,7-11-6,-8 15 15,-11 29 1,19-43-17,0 1 1,1 0-1,0-1 0,-1 1 0,2 0 1,-1 0-1,1 0 0,0 0 0,0-1 1,2 10-1,-2-14-2,0 0 0,0 0 0,0 0 0,1 0 0,-1 0 0,0 0 0,1 0 0,-1 0 0,1 0 0,-1 0 1,1 0-1,-1 0 0,1 0 0,0 0 0,-1 0 0,1-1 0,0 1 0,0 0 0,0-1 0,-1 1 0,1 0 0,0-1 0,0 1 0,2 0 0,-2-1 0,1 0 0,-1 0 0,1 0 0,-1 0 0,1 0 0,-1 0 0,1-1 0,-1 1 0,1-1 0,-1 1 0,1-1 0,-1 1 0,1-1 0,-1 0 0,2 0 0,3-4 1,0 1 0,0-1 0,0 0 0,-1 0 0,8-10 0,-6 5 11,-1 0 0,0 0 0,0 0 0,-1 0 0,7-23 0,-10 30-7,-1-1 0,0 0-1,0 0 1,0 0 0,-1 0 0,1 0 0,-1 0 0,0 0 0,0 0 0,0-1-1,-1 1 1,1 0 0,-1 0 0,0 0 0,0 0 0,0 1 0,-1-1 0,1 0-1,-1 0 1,-3-3 0,3 4-1,0 1-1,-1 1 1,1-1-1,0 0 0,-1 1 1,0-1-1,1 1 1,-1-1-1,0 1 1,0 0-1,0 1 0,0-1 1,0 0-1,0 1 1,0-1-1,0 1 1,0 0-1,-3 0 1,-8 1 4,0 0 1,-21 6-1,24-5-5,-32 6-51,32-5-12,29-5 24,111-27-44,-17 3 48,-70 17 23,-30 5 9,-1 1 0,1 1-1,0 0 1,0 1 0,0 0 0,19 1 0,-29 1 0,0-1 0,0 1 0,0-1 0,0 1 0,0 0 0,0-1 0,0 1 0,0 0 0,0 1 0,-1-1 0,1 0 0,0 0 0,-1 1 0,1-1 0,-1 1 0,1-1 0,-1 1 0,0 0 0,0-1 0,1 1 0,-1 0 0,0 0 0,-1 0 0,1 0 0,0 0 0,-1 0 0,1 0 0,-1 0 0,1 0 0,-1 0 0,0 0 0,0 3 0,0 8 0,-1-1 0,0 0 0,0 0 0,-5 16 0,3-16 0,2-5 4,1-3 8,-1 0-1,0 1 1,0-1-1,0 0 0,0 0 1,-1 0-1,0 0 1,1-1-1,-5 7 1,18-34 117,13-19-57,-18 30-53,0 0 0,1 0 0,0 1 0,18-19 0,-11 14 14,-12 13-25,0 0 0,1-1 0,0 1 0,0 1 0,0-1 0,0 0 0,1 1 0,-1 0 0,1 0 0,0 1 0,7-4 0,-11 6-7,0 0-1,0 0 0,1 0 1,-1 0-1,0 1 1,0-1-1,1 0 1,-1 1-1,0-1 0,0 1 1,0-1-1,1 1 1,-1-1-1,0 1 1,0 0-1,0-1 0,0 1 1,0 0-1,0 0 1,-1 0-1,1 0 0,0 0 1,0 0-1,0 0 1,-1 0-1,1 0 1,-1 0-1,1 2 0,15 38 12,-13-34-12,0 3-1,-1-5-1,0 0-1,0-1 0,-1 1 0,0 0 1,0 0-1,0 0 0,0 0 1,-1 6-1,0-11-7,0 1 1,0-1-1,0 0 1,0 1-1,-1-1 1,1 0-1,0 0 1,0 1-1,0-1 1,0 0-1,-1 0 1,1 1 0,0-1-1,0 0 1,0 0-1,-1 1 1,1-1-1,0 0 1,0 0-1,-1 0 1,1 0-1,0 0 1,-1 1-1,1-1 1,0 0-1,0 0 1,-1 0-1,1 0 1,0 0-1,-1 0 1,1 0-1,0 0 1,-1 0-1,1 0 1,0 0-1,-1 0 1,1 0-1,0 0 1,0 0-1,-1-1 1,1 1-1,0 0 1,-1 0-1,1 0 1,0 0-1,0-1 1,-1 1 0,-10-8-3099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5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13168,'0'0'1720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9848,'0'0'976,"107"-10"-592,-38 2 136,9-4 0,7 6-96,-11-7 8,-7 1-64,-11 0 0,-9 2-80,-11 6 8,-12 2-120,-10-2 8,-4 2-136,-8-2 16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5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5720,'0'0'1112,"17"-3"-472,42-7-126,178-34 1901,181-16 1853,-389 57-3896,26-6 741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5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10448,'0'0'1688,"65"-12"-1696,-23-3 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8:5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2704,'0'0'6250,"-2"13"-5871,-1 11-71,-2 1-1,-1-1 0,-2-1 1,-16 39-1,12-38 90,6-10-33,-2 0-1,-15 22 1,20-33-245,0 1 1,0-1 0,0 0 0,0 0-1,-1 0 1,1 0 0,-1-1 0,0 1 0,0-1-1,0 0 1,0 0 0,0 0 0,0-1-1,-5 2 1,8-3-91,0 1 0,0-1 0,0 0 1,0 0-1,1 0 0,-1 0 0,0 0 0,0 0 0,0 0 0,0 0 0,0 0 0,0 0 0,1 0 0,-1-1 0,0 1 0,0 0 1,0-1-1,1 1 0,-1 0 0,0-1 0,0 1 0,1-1 0,-1 1 0,0-1 0,1 0 0,-1 1 0,0-1 0,1 0 1,-1 1-1,1-1 0,-1 0 0,1 0 0,0 1 0,-1-1 0,1 0 0,0 0 0,-1 0 0,1 1 0,0-1 0,0 0 0,0 0 1,0 0-1,0 0 0,0 0 0,0 1 0,0-1 0,0 0 0,0 0 0,1 0 0,-1 0 0,0 0 0,0 1 0,1-1 0,-1 0 1,1 0-1,-1 1 0,0-1 0,1 0 0,0 0 0,-1 1 0,1-1 0,0 0 0,8-10-1941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197 679 6632,'0'0'3302,"-14"14"-2815,-1 0-345,-2 2 60,0 1 0,1 1 0,-19 27-1,21-25 112,1 0-1,1 1 0,-14 34 0,23-46-172,0 0 0,0 0 0,0 1 0,1-1 0,1 1 0,0-1 0,0 1 0,0 0-1,2 0 1,-1-1 0,4 17 0,-4-24-107,0 0 0,0-1 0,1 1 0,-1-1 0,1 1 0,0-1 0,-1 1 0,1-1 0,0 1 0,0-1 0,0 0 0,0 0-1,0 1 1,0-1 0,0 0 0,0 0 0,0 0 0,1 0 0,-1 0 0,0 0 0,3 1 0,-2-2 3,0 1 0,1-1-1,-1 0 1,0 0 0,0 1 0,0-2-1,0 1 1,0 0 0,1 0 0,-1-1-1,0 1 1,0-1 0,0 1 0,2-2 0,4-2 33,-1 1 1,0-1 0,-1-1 0,1 1 0,-1-1 0,0 0-1,10-11 1,20-28 321,-2-1 0,-3-2 0,36-69 0,-66 114-372,5-9 289,-6 17 13,1 10-298,-1-5 1,2 0 1,0-1 0,0 1-1,1-1 1,0 0 0,1 1-1,0-1 1,1-1-1,0 1 1,0-1 0,1 0-1,0 0 1,1 0 0,0-1-1,0 0 1,10 8-1,-15-14-14,0-1-1,0 1 0,0-1 0,1 0 0,-1 0 0,0 0 0,0 0 0,1 0 1,-1 0-1,1-1 0,-1 1 0,1-1 0,-1 1 0,1-1 0,-1 0 0,1 0 1,-1 0-1,1 0 0,-1-1 0,1 1 0,-1-1 0,0 1 0,1-1 1,-1 0-1,0 0 0,1 0 0,-1 0 0,0-1 0,0 1 0,0-1 0,0 1 1,0-1-1,0 1 0,0-1 0,-1 0 0,1 0 0,-1 0 0,3-4 0,4-8 44,-2-1 0,0 0 0,0 0 0,-1-1 0,3-18 0,-7 28-21,0 0 1,0-1-1,-1 1 1,0 0-1,0 0 0,0 0 1,-1-1-1,0 1 0,0 0 1,0 0-1,-1 0 1,0 0-1,0 0 0,-1 1 1,0-1-1,-5-8 0,4 9 19,2 2-3,12 5-21,9 1-23,-1-1 1,0 0 0,1-1 0,-1-1-1,1-1 1,-1 0 0,1-1 0,-1-2-1,0 1 1,23-9 0,-15 1 16,-1-1 1,0-1 0,0-1-1,-2-1 1,0-1-1,0-1 1,-2-1 0,0 0-1,21-27 1,4-10 75,-2-2 0,49-84 1,-74 110-7,27-60 1,-41 80-56,-1-1 0,0 0 0,-1 0 0,0 0 0,-1 0 0,0 0 0,-1 0 0,-1-1 1,0-12-1,0 24-32,0 1 1,0-1 0,0 1 0,0-1-1,0 1 1,0-1 0,-1 1 0,1-1-1,0 0 1,0 1 0,-1-1 0,1 1-1,0-1 1,0 1 0,-1 0 0,1-1-1,0 1 1,-1-1 0,1 1 0,-1 0-1,1-1 1,-1 1 0,1 0 0,-1-1-1,1 1 1,-1 0 0,1 0 0,-2-1-1,1 1 4,0 0-1,-1 0 0,1 0 1,-1 0-1,1 0 0,-1 0 0,1 0 1,-1 1-1,1-1 0,-1 1 0,-1 0 1,-2 1 4,1 0 0,-1 1 0,0-1 1,0 1-1,1 1 0,-5 3 0,-3 6 6,0 0 0,1 1-1,0 1 1,2 0 0,-9 17 0,-37 85 44,54-115-61,-71 214 67,39-109-48,10-25-3,-14 94 1,25-107-15,5-42 17,5-21-6,0 0 0,1 0 0,0 1 0,-1 10 0,2-17 82,2-2-73,0 0 1,0 0 0,0 0-1,0-1 1,-1 1 0,1-1-1,-1 1 1,0-1 0,0 1-1,0-1 1,1-3 0,4-9 36,5-6-17,2 1 0,0 0 0,1 1 1,1 0-1,0 2 0,2-1 1,0 2-1,1 0 0,0 2 0,1-1 1,1 2-1,27-13 0,-44 24-40,0 1 0,0 0 0,0-1 0,1 1-1,-1 1 1,0-1 0,1 0 0,-1 1 0,0 0-1,6 0 1,-7 0-2,-1 0 0,0 0-1,1 1 1,-1-1 0,0 0 0,0 1-1,1-1 1,-1 1 0,0-1 0,0 1-1,0 0 1,0-1 0,0 1-1,0 0 1,0 0 0,0 0 0,0 0-1,0 0 1,0 0 0,0 0 0,-1 0-1,1 0 1,0 0 0,-1 1-1,1-1 1,-1 0 0,1 0 0,-1 3-1,9 50 52,-8-44-30,0 1-1,0 0 0,1-1 0,1 1 0,0-1 1,0 1-1,1-1 0,0 0 0,9 15 0,-12-25-14,0 1 0,-1 0 0,1-1 0,0 1 0,-1-1 0,1 1 0,0-1 0,0 1 0,-1-1 0,1 1 0,0-1 0,0 0 0,0 0 0,0 1 0,0-1 1,0 0-1,0 0 0,0 0 0,-1 0 0,1 0 0,0 0 0,1 0 0,26-9 133,19-20 82,-23 8-49,-2 0-1,39-46 0,-39 42 11,-12 15-92,-6 10-28,-8 21 2,-2 3-34,6-18-25,0 1 1,0-1-1,1 1 1,0-1-1,0 0 1,0 1 0,1-1-1,0 0 1,0 1-1,0-1 1,1 0-1,0-1 1,4 8 0,-4-10-6,-1 0 0,0-1 1,1 1-1,0-1 1,-1 1-1,1-1 0,0 0 1,0 0-1,0 0 0,0 0 1,1-1-1,-1 1 1,0-1-1,1 0 0,-1 0 1,1 0-1,0 0 1,-1-1-1,1 1 0,-1-1 1,1 0-1,0 0 0,-1-1 1,1 1-1,5-2 1,14-3 4,0-2 1,0 0-1,41-21 1,61-42 73,-10 5 52,-83 52-87,-32 13-44,0 0 0,0 0-1,0 0 1,0 0 0,0 0-1,1 0 1,-1 0 0,0 0-1,0 0 1,0 0 0,0 0-1,0 0 1,1 0 0,-1 0-1,0 0 1,0 0-1,0 0 1,0 0 0,0 0-1,0 0 1,1 0 0,-1 0-1,0 0 1,0 0 0,0 0-1,0 0 1,0 1 0,0-1-1,0 0 1,1 0 0,-1 0-1,0 0 1,0 0 0,0 0-1,0 0 1,0 1-1,0-1 1,0 0 0,0 0-1,0 0 1,0 0 0,0 0-1,0 0 1,0 1 0,0-1-1,0 0 1,0 0 0,0 0-1,0 0 1,0 0 0,0 1-1,0-1 1,-10 16 9,4-8-8,-51 68 40,51-66-35,0 1 0,0 0 0,1 0 0,0 0 0,-5 21 0,9-30-6,1 0 0,-1 0 0,1-1 0,0 1 0,0 0-1,0 0 1,0 0 0,0 0 0,0 0 0,0 0 0,1 0-1,-1-1 1,1 1 0,0 3 0,0-4 0,0 0-1,0 0 0,-1 0 1,1 0-1,0 0 1,0 0-1,0 0 1,0-1-1,0 1 1,0 0-1,0-1 1,0 1-1,0-1 1,0 1-1,0-1 0,0 1 1,2-1-1,2 1 1,-1-1 0,0 0-1,0 0 1,0 0-1,0 0 1,0-1-1,0 0 1,0 0 0,0 0-1,0 0 1,7-4-1,26-15 42,-2-2 0,0-1 0,53-48 0,-31 25 28,-23 17-37,-1-1 1,-1-1-1,-2-2 1,-1-1-1,-1-1 1,-2-1-1,24-46 1,122-226 122,-163 291-141,-9 15-8,-2 4-2,-17 29 5,-257 618-15,239-547 19,35-87-2,2-15-11,0 0 0,0 0 0,1 0-1,-1 1 1,0-1 0,0 0-1,0 0 1,0 0 0,0 0 0,1 0-1,-1 0 1,0 0 0,0 0 0,0 0-1,0 0 1,1 0 0,-1 0-1,0 0 1,0 0 0,0 0 0,0 0-1,1 0 1,-1 0 0,0 0-1,0 0 1,0 0 0,0 0 0,1 0-1,-1-1 1,0 1 0,0 0-1,0 0 1,0 0 0,0 0 0,0 0-1,1 0 1,-1 0 0,0-1-1,0 1 1,0 0 0,0 0 0,21-24 74,-15 16-54,11-12 30,1-2 26,1 0-1,40-33 0,-58 54-73,0 0 0,1 0 1,-1 0-1,0 0 0,0 0 0,0 1 0,1-1 1,-1 0-1,1 1 0,-1-1 0,0 1 0,1 0 1,-1-1-1,1 1 0,-1 0 0,1 0 1,-1 0-1,1 0 0,-1 0 0,1 0 0,-1 0 1,0 1-1,1-1 0,-1 0 0,1 1 0,-1-1 1,0 1-1,1 0 0,-1-1 0,0 1 1,1 0-1,-1 0 0,0 0 0,0 0 0,0 0 1,0 0-1,0 0 0,0 0 0,0 0 0,0 0 1,-1 1-1,2 1 0,4 7-1,-2 0-1,1 0 1,-1 1 0,4 15 0,-5-15 2,2 7-19,1-1 0,1 1 0,1-1 0,0-1 0,1 1 0,1-2 0,16 22 0,-17-26-253,-11-14 277,-10-16-4072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23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0 5824,'0'0'4797,"0"13"-4532,-4 93 533,-4 97 579,7-186-1209,0 0-1,-8 31 1,6-39-82,1 0-1,0 0 1,0 1 0,1-1 0,1 1-1,-1-1 1,2 1 0,-1-1 0,1 0-1,1 1 1,4 16 0,-4-19-126,1 0 0,-1 0-1,-1 0 1,1 0 0,-1 1 0,0-1 0,-1 11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0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12160,'0'0'1536,"61"-22"-1600,-23 14 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59 5520,'0'0'5829,"-11"0"-5513,-1 1-220,-1 1 1,1 0-1,0 1 0,0 0 0,0 0 1,1 2-1,0-1 0,-22 13 1,2 3 345,-48 40 0,71-53-358,0 1-1,1 0 0,-1 0 0,2 1 0,-1-1 0,1 2 0,0-1 0,1 1 0,0-1 0,-4 14 0,8-21-57,0 0-1,1 1 0,-1-1 1,1 0-1,-1 1 0,1-1 1,0 0-1,-1 1 1,1-1-1,1 0 0,-1 1 1,0-1-1,1 0 1,-1 1-1,1-1 0,-1 0 1,1 0-1,0 1 0,0-1 1,0 0-1,2 3 1,-1-3-5,0-1 1,0 0-1,-1 1 1,1-1 0,0 0-1,0 0 1,0 0 0,0 0-1,0-1 1,0 1 0,1 0-1,-1-1 1,0 0-1,0 1 1,0-1 0,1 0-1,-1 0 1,0 0 0,0 0-1,0-1 1,1 1 0,3-2-1,10-2 74,0-1-1,0-1 1,0 0-1,-1-1 1,0-1 0,-1 0-1,25-19 1,-17 9 187,0-1-1,-1-1 1,30-38 0,-37 28 189,-14 29-446,1 0 1,-1 0 0,1 0 0,-1 0-1,0 0 1,1 0 0,-1 0 0,0 0-1,0 0 1,0 0 0,0 0 0,0 0 0,0 0-1,0-1 1,0 1 0,0 0 0,-1 0-1,1 0 1,0 0 0,-1 0 0,1 0-1,-1 0 1,1 0 0,-1-1 0,-1 2-8,1 0 0,0-1 0,0 1 0,0 0 0,-1 0 0,1 0 1,0 0-1,0 0 0,0 0 0,-1 0 0,1 0 0,0 1 0,0-1 0,0 0 1,-1 1-1,1-1 0,0 1 0,0-1 0,0 1 0,0 0 0,0-1 0,0 1 0,0 0 1,0 0-1,0 0 0,1 0 0,-1 0 0,0 0 0,0 0 0,0 1 0,-2 3 3,-1 0-1,1 0 1,1 0-1,-5 10 1,5-10-6,1-1 0,-1 1 0,1 0 1,1 0-1,-1-1 0,1 1 0,-1 0 0,1 0 0,1 0 1,-1 0-1,1 0 0,-1 0 0,2-1 0,-1 1 1,0 0-1,1-1 0,0 1 0,0-1 0,0 1 1,1-1-1,-1 0 0,1 0 0,0 0 0,0 0 0,1-1 1,-1 1-1,1-1 0,-1 0 0,1 0 0,0 0 1,0 0-1,1-1 0,-1 0 0,0 0 0,1 0 0,0 0 1,-1-1-1,1 1 0,0-1 0,0-1 0,-1 1 1,1-1-1,0 1 0,0-1 0,7-1 0,1-1 36,-1 0-1,1 0 1,-1-1-1,1-1 1,-1 0-1,0-1 1,-1 0-1,1 0 1,-1-2-1,0 1 1,-1-1-1,1-1 0,-1 0 1,9-10-1,2-4 179,-1-1-1,-1-1 0,-2-1 1,27-47-1,-44 72-228,1-1 26,0-1 0,0 1 0,0 0 0,-1 0 0,1 0 0,-1 0 0,1 0 0,-1-1 0,1 1 0,-1 0 0,1-1 0,-1 1 0,0 0 0,0-1 0,0 1 0,0 0 0,0-1 0,0 1 0,-1-2 0,2 6 19,-1 1 0,0 0 0,0-1 0,0 1 0,-1 0 0,0-1 0,-1 6 0,-1 11-5,1 3-5,-3 36 32,-2 0-1,-28 107 1,31-151-61,-1 1 0,0-1-1,0 0 1,-2 0 0,-11 20-1,18-35-2,-1 1-1,1-1 0,-1 1 0,0-1 1,1 1-1,-1-1 0,1 1 1,-1-1-1,0 0 0,1 0 0,-1 1 1,0-1-1,1 0 0,-1 0 1,0 0-1,1 1 0,-1-1 1,0 0-1,0 0 0,1 0 0,-1 0 1,0 0-1,1-1 0,-1 1 1,0 0-1,0 0 0,1 0 0,-1-1 1,1 1-1,-1 0 0,0-1 1,1 1-1,-1 0 0,0-1 0,1 1 1,-1-1-1,1 1 0,-1-1 1,1 1-1,-1-1 0,0 0 0,-20-25 66,15 18-44,0-1 0,1 1 0,1-1 0,0 0 0,0 0 0,0-1 0,1 1 0,1-1 0,-1 1 0,-1-19 0,3 15 22,0 8-12,1 1 1,-1-1-1,1 0 0,0 1 0,1-7 0,-1 11-30,0-1 1,0 1-1,0-1 0,0 1 0,0-1 0,1 1 1,-1-1-1,0 1 0,0-1 0,1 1 0,-1 0 1,0-1-1,1 1 0,-1-1 0,0 1 1,1 0-1,-1-1 0,0 1 0,1 0 0,-1 0 1,1-1-1,0 1 0,-1 0-1,1 0 0,0 0 0,0 0 0,0 0 0,0 0 0,0 0 1,0 0-1,0 0 0,0 0 0,0 1 0,0-1 0,-1 0 0,1 1 0,0-1 0,0 0 0,1 2 0,26 15-26,-17-10 15,-1-1 0,1 0 0,0 0 1,12 3-1,-17-8 5,-1 0 0,1 0 1,-1-1-1,0 0 0,1 0 1,-1-1-1,1 1 0,-1-1 0,1 0 1,-1-1-1,0 1 0,0-1 1,0 0-1,0-1 0,6-2 1,10-7 4,38-29 0,-59 41-2,20-17 22,-1-1 1,21-24-1,-2 2-1,33-44 45,-27 28 23,-43 55-89,-1 0 0,0 1 0,1-1 0,-1 1 1,0-1-1,1 1 0,-1-1 0,1 1 0,-1-1 0,1 1 1,-1-1-1,1 1 0,-1-1 0,1 1 0,0 0 1,-1-1-1,1 1 0,-1 0 0,1 0 0,0 0 0,-1-1 1,1 1-1,1 0 0,4 15-39,-5-11 36,1 14-5,0-1-1,-2 0 0,0 1 1,0-1-1,-2 1 1,-5 24-1,3-11 8,2-17 7,-1-1-1,-1 1 1,0-1 0,-7 18 0,9-27-6,1 0 0,-1 0 0,0-1 0,0 1 0,0-1 0,0 0 0,0 0 0,-1 0 0,1 0 0,-1 0 0,0 0 0,0 0 0,0-1 0,-1 0 0,1 0 0,0 0 0,-1 0 0,1 0 0,-8 2 0,8-4 5,0 0 0,0 0 0,0 0 0,0 0-1,1-1 1,-1 1 0,0-1 0,0 0 0,1 0 0,-1 0-1,0 0 1,1 0 0,-1 0 0,1-1 0,-4-2-1,-33-32 109,33 30-87,-7-8-8,13 14-18,0 0 0,0 0 1,0 0-1,0 0 0,0 0 1,0 0-1,1 0 0,-1 0 1,0 0-1,0 0 0,0 0 1,0 0-1,0 0 0,0 0 0,0 0 1,0 0-1,0 0 0,0 0 1,1 0-1,-1 0 0,0 0 1,0 0-1,0 0 0,0 0 1,0 0-1,0 0 0,0 0 0,0 0 1,0 0-1,0 0 0,1 0 1,-1 0-1,0 0 0,0 0 1,0 0-1,0 0 0,0 0 1,0 0-1,0 0 0,0 0 0,0 0 1,0-1-1,0 1 0,0 0 1,0 0-1,0 0 0,0 0 1,0 0-1,0 0 0,0 0 1,0 0-1,1 0 0,-1 0 0,0-1 1,0 1-1,0 0 0,0 0 1,0 0-1,-1 0 0,1 0 1,0 0-1,0 0 0,0 0 1,0 0-1,0 0 0,0-1 0,0 1 1,0 0-1,31 15 39,-9-4-26,-11-7-11,0-1 1,1 0 0,-1-1-1,1-1 1,-1 0-1,1 0 1,-1-1-1,1 0 1,-1-1-1,1-1 1,-1 0-1,0 0 1,1-1 0,-1 0-1,-1-1 1,1-1-1,0 1 1,10-8-1,12-8 14,0-2-1,-2-2 1,55-50 0,-38 21 86,-46 49-92,-7 11-4,-5 25-9,2-10-6,2 1-1,-7 39 1,12-55 8,0-1 0,1 0 0,0 0 0,0 0 0,0 0 0,1 0 0,0 0 0,0 0 0,1 0 0,0 0-1,0 0 1,0-1 0,0 1 0,1-1 0,6 9 0,-9-13 4,1 0-1,0 0 0,0-1 0,0 1 1,0 0-1,0-1 0,0 1 1,0-1-1,0 1 0,0-1 0,0 1 1,0-1-1,0 0 0,0 1 1,0-1-1,1 0 0,-1 0 0,0 0 1,0 0-1,0 0 0,0 0 0,0 0 1,1 0-1,-1 0 0,0-1 1,0 1-1,0 0 0,0-1 0,0 1 1,0-1-1,2 0 0,31-22 43,-34 23-44,108-95 119,-42 36 8,-66 58-124,1 0 0,-1 1 0,1-1 0,-1 0 0,1 1 0,0-1 0,-1 1 0,1-1 0,0 1 0,-1-1 0,1 1 0,0-1 0,0 1 0,0 0 1,-1-1-1,1 1 0,0 0 0,0 0 0,0 0 0,1-1 0,-5 16 57,-1 3-71,1-1 6,1 0-1,1 0 1,1 22 0,0-33 7,1 0 1,0 0 0,0 0-1,0 0 1,0-1 0,1 1-1,0 0 1,1-1 0,-1 1 0,1-1-1,0 0 1,7 10 0,-8-13 0,0 0 0,0 0 1,1 0-1,-1-1 1,0 1-1,1-1 0,0 1 1,-1-1-1,1 0 1,-1 0-1,1 0 0,0-1 1,0 1-1,0 0 1,-1-1-1,1 0 1,0 0-1,0 0 0,0 0 1,0 0-1,0-1 1,-1 1-1,1-1 0,0 1 1,0-1-1,-1 0 1,1 0-1,4-3 0,4-2 25,0 0-1,-1-1 1,0 0-1,0 0 1,13-13-1,74-71 248,-89 83-251,35-34 94,-40 38-101,1 1 0,0 0 0,1 0-1,-1 1 1,0-1 0,1 1 0,-1 0 0,1 0 0,5-1 0,-9 3-17,-1 0 0,0 0 0,1 0 0,-1 0 0,1 0 0,-1 1 0,1-1 0,-1 0 0,0 0 0,1 0 0,-1 1 0,0-1 0,1 0 0,-1 1 0,0-1 0,1 0 0,-1 1 0,0-1 0,1 0 0,-1 1 0,0-1 0,0 1 0,0-1 0,1 1 0,-1-1 0,0 0 0,0 1 0,0-1 0,0 1 0,0-1 0,0 1 0,0-1 0,0 1 0,0 0 0,1 18 29,-6 25 19,-6 86 76,11-130-123,0 0 0,0 1 0,0-1 0,0 0 0,0 1 0,0-1 0,0 1 0,0-1 0,0 0 0,0 1 0,0-1 0,0 0 0,0 1 0,1-1 0,-1 1 0,0-1 0,0 0 0,0 1 0,0-1 0,1 0 0,-1 1 0,0-1 0,0 0 0,1 0 0,-1 1 0,0-1 0,1 0 0,-1 0 0,0 1 0,0-1 0,1 0 0,11-5 51,15-23 27,-22 22-59,31-36 78,-27 30-61,0 1-1,1-1 1,0 2-1,1-1 1,0 2-1,19-14 1,-29 23-32,1-1 1,-1 0 0,0 0 0,0 1 0,0-1 0,1 1 0,-1 0 0,0-1 0,1 1 0,-1 0 0,0-1 0,1 1 0,-1 0 0,0 0 0,1 0 0,-1 0 0,1 1-1,-1-1 1,2 1 0,-1-1-5,-1 1 0,-1 0 0,1 0 0,0-1 0,0 1 0,0 0 0,0 0 0,0 0 1,-1 0-1,1 0 0,0 0 0,-1 0 0,1 0 0,-1 0 0,0 1 0,1-1 0,0 2 0,0 7-1,0 0 0,0-1 1,-1 1-1,-1 15 0,0-8 51,1-17-50,0 1-1,0-1 1,0 0 0,0 0-1,0 1 1,0-1 0,0 0 0,0 1-1,0-1 1,0 0 0,0 0-1,0 1 1,0-1 0,0 0 0,0 0-1,0 1 1,1-1 0,-1 0-1,0 0 1,0 1 0,0-1 0,0 0-1,1 0 1,-1 0 0,0 1-1,0-1 1,0 0 0,1 0 0,-1 0-1,0 0 1,1 1 0,8-5 34,13-17 13,-17 17-33,12-14 7,0 1 12,0-1 1,1 2-1,1 1 0,22-14 1,-40 27-33,1 1-1,0 0 1,0 0 0,0 0 0,0 1 0,0-1-1,0 0 1,0 1 0,0-1 0,0 1 0,0 0-1,0 0 1,1 0 0,-1 0 0,0 0 0,0 0-1,0 0 1,0 1 0,0-1 0,4 2-1,-2 0 1,-1 1-1,1-1 0,0 1 0,-1 0 0,0 0 0,0 0 0,0 1 1,0-1-1,2 5 0,13 18 0,-15-21 1,0 0 1,0 0-1,0 0 0,0-1 1,1 1-1,0-1 0,0 0 0,0 0 1,1 0-1,-1 0 0,1-1 0,0 0 1,0 0-1,0 0 0,10 4 0,-5-5 4,-1-1 0,1 0 0,0 0 0,0-1 0,-1 0 0,1-1 0,0 0 0,-1 0 0,1-1 0,0 0 0,-1-1 0,0 0 0,0-1 0,0 1 0,0-2 0,0 1 0,-1-1 0,0-1 0,0 0 0,0 0 0,-1 0 0,0-1 0,0 0 0,-1 0 0,0-1 0,0 1-1,0-2 1,-1 1 0,-1 0 0,1-1 0,-1 0 0,-1 0 0,0 0 0,0-1 0,3-18 0,-6 26-2,1 0 0,-1 0 0,0 0 0,0 0 0,0 0 0,0 1 1,-1-1-1,1 0 0,0 0 0,-1 0 0,1 0 0,-1 0 0,0 1 0,0-1 0,1 0 0,-1 1 0,-2-3 0,3 4-3,0 0 0,-1-1 0,1 1-1,-1 0 1,1-1 0,0 1 0,-1 0 0,1 0 0,-1 0-1,1-1 1,-1 1 0,1 0 0,-1 0 0,1 0-1,-1 0 1,1 0 0,-1 0 0,1 0 0,-1 0 0,1 0-1,-1 0 1,1 0 0,-1 0 0,0 1 0,0-1-2,-1 1 1,1 0-1,0 0 1,-1 0-1,1 0 1,-1 0 0,1 0-1,0 0 1,0 0-1,-2 3 1,-4 5-3,1 0-1,0 1 1,1 0 0,0 0-1,0 1 1,1-1 0,0 1-1,1 0 1,0 0 0,1 0-1,-2 16 1,4-19-5,-1-1-1,1 0 1,0 0 0,1 1-1,0-1 1,0 0 0,0 0-1,1 0 1,0 0 0,1 0-1,-1 0 1,1-1 0,1 1-1,-1-1 1,1 0 0,0 0-1,0 0 1,1 0 0,5 4-1,-7-7 5,0-1 0,-1 0-1,1 0 1,1 0 0,-1 0 0,0-1-1,0 1 1,1-1 0,-1 0 0,0 0 0,1 0-1,-1-1 1,1 1 0,0-1 0,-1 1-1,1-1 1,-1 0 0,1-1 0,-1 1-1,1-1 1,-1 1 0,1-1 0,-1 0-1,1-1 1,-1 1 0,0 0 0,1-1-1,-1 0 1,3-2 0,9-6 3,0 0 1,-1-2-1,-1 0 1,18-18-1,-30 28 2,112-136 62,-43 48-28,-56 69-32,-13 18 2,1 0 0,0 0 0,-1 0 0,1 1 0,0-1 0,0 1 0,0-1-1,1 1 1,-1 0 0,0 0 0,1 0 0,4-3 0,-6 5-5,-1 0 1,1 0-1,-1 1 0,0-1 0,1 0 0,-1 0 1,0 1-1,1-1 0,-1 0 0,1 1 1,-1-1-1,0 0 0,0 1 0,1-1 0,-1 1 1,0-1-1,0 0 0,1 1 0,-1-1 0,0 1 1,0-1-1,0 1 0,0-1 0,0 1 0,0-1 1,0 1-1,0-1 0,0 1 0,0-1 1,0 1-1,0-1 0,0 0 0,0 1 0,0-1 1,0 1-1,-1 0 0,-1 23 9,2-23-9,-3 31-15,-1 0 0,-2 0 0,-2-1-1,0 0 1,-2 0 0,-2-1 0,-21 42 0,33-71 14,-1 1 0,0-1 0,1 0 0,-1 0 0,0 0 0,1 0 0,-1 1 0,0-1 0,0 0 0,0 0 0,0 0 0,0-1 0,0 1 0,0 0 0,0 0 0,0 0 0,-1-1 0,1 1 0,0-1 0,0 1 0,-1-1 0,1 1 0,0-1 0,-1 0 0,1 0 0,0 1 0,-1-1 0,1 0 0,-3-1 0,2 1 4,0-1 0,0-1 1,0 1-1,0 0 0,1 0 0,-1-1 0,0 1 1,1-1-1,-1 1 0,1-1 0,-1 0 0,1 0 1,0 0-1,0 1 0,0-1 0,0 0 1,-1-3-1,-3-5 15,3 5 14,-1 0 1,1 0-1,0 0 0,1-1 1,-1 1-1,-1-9 1,3 13-28,0 0 0,0 0 0,0 0 1,1 0-1,-1 0 0,0 0 0,0 0 1,0 0-1,1 1 0,-1-1 0,0 0 0,1 0 1,-1 0-1,1 0 0,-1 1 0,1-1 1,-1 0-1,2-1 0,-1 1-3,1 0 1,-1 1-1,1-1 0,-1 0 0,1 1 1,0-1-1,-1 1 0,1-1 0,-1 1 1,1-1-1,0 1 0,-1 0 0,1 0 1,2 0-1,16 2-6,0 2 1,0-1-1,-1 2 1,1 1 0,-1 0-1,26 14 1,16 3-25,-39-15 97,1-2-1,0 0 1,30 2 0,-45-7-374,-1 0 1,1 0-1,0-1 0,0-1 1,0 1-1,0-1 1,-1-1-1,1 1 0,0-1 1,-1-1-1,1 0 1,12-6-1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0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5016,'0'0'8553,"-5"10"-8282,-15 45 340,-18 82 0,19-66-247,-84 453 1455,97-486-1642,-1-9-5,5-20-30,0 0-1,1 0 0,-2 13 0,-1-5 297,1-14-8,3-12-107,3-7-219,1 0 0,0 0 0,2 1 0,7-17 0,-5 12-20,4-9 94,1 1-1,31-48 1,-34 61-81,1 0 0,1 0 1,0 1-1,1 1 0,28-23 0,-40 36-85,0-1 0,0 0-1,0 0 1,0 1 0,0-1 0,0 1-1,0-1 1,0 1 0,0-1 0,0 1-1,1 0 1,-1 0 0,0-1 0,0 1 0,0 0-1,1 0 1,-1 0 0,0 0 0,0 1-1,0-1 1,1 0 0,1 1 0,-1 0 1,-1 0-1,1 0 1,0 0 0,-1 1 0,1-1-1,0 0 1,-1 1 0,0-1 0,1 1 0,-1 0-1,0-1 1,1 3 0,3 5 18,-2-1-1,1 1 1,-1-1 0,4 18 0,-2 8 35,3 44 0,-6-45 38,1-1 0,9 34 0,-12-65-96,0-1 0,0 1 0,1 0 0,-1 0 0,0 0 0,1 0 0,-1-1 0,0 1 0,1 0 0,-1 0 0,1-1 0,0 1 0,-1 0 0,1-1 0,-1 1 0,1-1 0,0 1 0,0 0 0,-1-1 0,1 0 0,0 1 0,0-1 0,-1 1 0,1-1 0,1 0 0,0 1 5,0-1 0,1 0 0,-1 0 1,0 0-1,0 0 0,0-1 1,0 1-1,0-1 0,0 1 0,3-2 1,3-1 12,-1-1 0,0 0 0,-1 0 0,1 0 0,7-7 0,11-15 61,-2 0 0,0-1 0,26-44 0,-46 66-75,10-17 47,-10 17-33,0-1 0,0 1 1,1-1-1,0 1 0,0 0 0,0 0 0,7-6 0,-11 11-24,1 0 0,-1 0 0,0 0 0,0 0 0,1 0 0,-1 0-1,0 0 1,0 0 0,1 0 0,-1 0 0,0 0 0,0 1 0,0-1 0,1 0 0,-1 0-1,0 0 1,0 0 0,0 0 0,1 1 0,-1-1 0,0 0 0,0 0 0,0 0-1,0 1 1,1-1 0,-1 0 0,0 0 0,0 0 0,0 1 0,0-1 0,0 0-1,0 0 1,0 1 0,0-1 0,0 0 0,0 0 0,0 1 0,0-1 0,3 13 19,-1 19 5,-2 40-1,-1-6-16,1-62-9,0 0 0,1 1 1,-1-1-1,1 0 0,0 0 1,0 0-1,0 0 0,0 0 0,1 0 1,0 0-1,0 0 0,0 0 0,0 0 1,0-1-1,1 0 0,0 1 0,-1-1 1,1 0-1,1 0 0,-1 0 0,0-1 1,1 1-1,-1-1 0,1 0 0,0 0 1,0 0-1,-1 0 0,1 0 0,1-1 1,-1 0-1,0 0 0,0 0 1,0-1-1,1 1 0,4-1 0,9-1 9,-1 0-1,1-2 0,-1 0 1,0-1-1,22-8 1,-7 1 34,55-30 1,-58 24-2,-1-1 0,0-1 1,-2-1-1,33-33 1,-15 8 129,51-70 1,-87 104-152,5-8 71,-13 19-91,0 0 0,0 0-1,0 0 1,0 0 0,0 0 0,0 0-1,0-1 1,0 1 0,0 0 0,0 0-1,0 0 1,0 0 0,0 0 0,0 0-1,0 0 1,0 0 0,0 0 0,1 0-1,-1 0 1,0 0 0,0 0 0,0 0-1,0 0 1,0 0 0,0 0-1,0 0 1,0 0 0,0 0 0,0 0-1,0 0 1,0 0 0,0 0 0,1 0-1,-1 0 1,0 0 0,0 0 0,0 0-1,0 0 1,0 0 0,0 0 0,0 0-1,0 0 1,0 0 0,0 0 0,0 0-1,0 0 1,0 0 0,0 0-1,1 0 1,-1 0 0,0 0 0,0 0-1,0 0 1,0 1 0,0-1 0,0 0-1,0 0 1,0 0 0,0 0 0,0 0-1,0 0 1,0 0 0,0 0 0,0 0-1,-2 14 34,-7 19-33,-2 0 1,-19 41 0,19-50 11,0 2 1,2 0 0,1 0-1,1 0 1,-4 29-1,10-54-11,1 1 0,0 0 0,0 0 0,0 0 1,0 0-1,0-1 0,0 1 0,0 0 0,0 0 0,1 0 0,-1-1 0,1 1 0,-1 0 0,1-1 0,0 1 0,0 0 0,0-1 0,0 1 0,0-1 0,0 1 0,0-1 0,0 1 0,0-1 1,1 0-1,-1 0 0,0 0 0,1 0 0,0 0 0,-1 0 0,1 0 0,-1 0 0,1 0 0,0-1 0,-1 1 0,1-1 0,0 1 0,0-1 0,1 1 0,2-1 5,-1 0 1,1 0-1,-1 0 0,1-1 0,-1 0 0,1 1 1,-1-2-1,0 1 0,1 0 0,-1-1 0,0 0 1,0 0-1,0 0 0,6-4 0,-3 0 6,0-1 0,0 0-1,-1 0 1,0 0 0,0-1-1,0 0 1,-1 0 0,0-1-1,-1 1 1,4-10 0,3-14 130,12-49 0,-22 77-129,1-13 25,-1 11 0,-2 10 49,-55 532 14,51-501-98,2-1 13,-2 0 1,-1 0-1,-1 0 1,-21 55-1,26-86-8,1 0 1,-1 1-1,0-1 0,0 0 1,0 0-1,0-1 0,0 1 1,-4 4-1,5-7-5,0 1 0,0-1 0,0 1 0,0-1 1,0 1-1,0-1 0,0 1 0,0-1 0,0 0 0,0 0 0,0 0 0,0 1 0,0-1 0,0 0 0,0 0 0,0 0 0,0 0 0,0-1 1,0 1-1,0 0 0,0 0 0,0-1 0,0 1 0,0 0 0,0-1 0,0 1 0,1-1 0,-1 1 0,0-1 0,0 0 0,0 1 0,0-1 0,0-1 1,-6-4 21,1-1 0,1 0 0,-1-1 1,1 1-1,0-1 0,1 0 0,0 0 1,0 0-1,1-1 0,0 0 0,0 1 1,1-1-1,0 0 0,0-11 0,0 2 12,1-1 0,0 1-1,2-1 1,0 1 0,1-1-1,5-19 1,-3 25-27,0 0 0,1 0-1,1 0 1,0 1 0,0 0 0,1 0 0,1 1 0,0 0 0,1 0 0,0 1 0,12-11-1,16-12 7,74-48 0,-48 36-9,-30 20-8,-1-2 0,-1-1 0,-1-1 1,-2-1-1,-1-2 0,40-61 0,70-160 0,-120 211 0,-1 0 0,13-53 0,11-33 0,-32 109 0,-8 19 0,0 0 0,0 0 0,1 0 0,-1 0 0,0 0 0,0 0 0,0 0 0,0 0 0,0 0 0,0 0 0,0 1 0,0-1 0,0 0 0,0 0 0,0 0 0,0 0 0,0 0 0,1 0 0,-1 0 0,0 0 0,0 0 0,0 0 0,0 0 0,0 0 0,0 0 0,0 0 0,0 0 0,0 0 0,0 0 0,0 0 0,1 0 0,-1 0 0,0 0 0,0 0 0,0 0 0,0 0 0,0 0 0,0 0 0,0 0 0,0-1 0,0 1 0,0 0 0,0 0 0,0 0 0,1 0 0,-1 0 0,0 0 0,0 0 0,0 0 0,0 0 0,0 0 0,0 0 0,0 0 0,0 0 0,0-1 0,0 1 0,0 0 0,0 0 0,0 0 0,0 0 0,0 0 0,0 0 0,0 0 0,-2 36 0,2-35 0,-80 556 0,78-547 0,-13 129 6,14-130 26,1-9-9,6-28 43,-2 19-53,4-14 53,2-1 0,0 1 0,26-40 0,-36 62-63,1 0 0,-1-1 0,1 1 0,0 1 0,0-1 0,-1 0 0,1 0 0,0 0 0,0 0 1,0 0-1,0 1 0,0-1 0,0 0 0,0 1 0,0-1 0,0 1 0,1-1 0,-1 1 0,0 0 0,0-1 0,0 1 0,0 0 0,1 0 0,-1 0 0,0 0 0,0 0 0,1 0 0,-1 0 0,0 0 0,0 1 0,0-1 0,0 0 0,1 1 0,-1-1 0,0 1 0,0-1 0,0 1 1,0-1-1,0 1 0,2 1 0,0 1-5,0 1 0,0-1 1,0 1-1,0-1 0,0 1 1,-1 0-1,0 0 0,0 0 1,2 5-1,15 42-18,-10-23 3,2-1 0,20 38-1,-28-61 23,0 0 0,1 0-1,0 0 1,0-1 0,0 1-1,0-1 1,0 0 0,1 0-1,0 0 1,6 2 0,-2 0 10,1-1 1,0 0-1,0-1 1,14 3-1,-16-5 12,1 0 0,-1-1 0,1 0 0,-1 0-1,1-1 1,-1 0 0,1 0 0,15-6-1,-1-1 45,39-21-1,-58 27-71,18-13-332,-15 9-2993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1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7136,'0'0'3712,"64"41"-3512,-52-29 8,0-2-48,-3-2 8,1-2-16,-2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1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8336,'0'0'2696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2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1251 4216,'0'0'3597,"-9"5"-3450,-4 4-78,8-5-7,0-1-1,-1 0 0,1 0 0,-1 0 0,0-1 0,1 1 0,-11 1 0,-8-2 950,23-2-960,0 0 0,0 0 1,1 0-1,-1 0 0,0 0 0,0 0 1,1 0-1,-1 0 0,0 0 1,1 0-1,-1-1 0,0 1 0,0 0 1,1 0-1,-1-1 0,0 1 0,1 0 1,-1-1-1,1 1 0,-1-1 0,0 1 1,1-1-1,-1 1 0,1-1 0,-1 1 1,0-2-1,3-25 252,0 0 0,1-1-1,2 1 1,1 1 0,11-33 0,58-127 469,-69 173-689,25-59 236,200-497 1863,-206 500-1889,-12 34 154,-1 0-1,13-69 0,-25 97-32,-4 8-171,-4 10-24,-13 33 96,-26 89-1,-3 54-23,31-110-171,-34 132 112,-99 358 431,84-379-260,64-176-368,-9 14 104,13-25-133,-1 0 0,1-1 0,-1 1 1,1 0-1,0 0 0,-1-1 1,1 1-1,-1-1 0,0 1 1,1 0-1,-1-1 0,1 1 1,-1-1-1,0 1 0,1-1 0,-1 0 1,0 1-1,0-1 0,1 0 1,-1 1-1,0-1 0,0 0 1,0 0-1,1 0 0,-1 1 0,0-1 1,-1 0-1,1-1-3,1 1 1,0 0-1,0-1 0,-1 1 1,1 0-1,0-1 0,0 1 1,-1-1-1,1 1 0,0 0 1,0-1-1,0 1 0,0-1 1,0 1-1,0 0 0,0-1 0,0 1 1,0-1-1,0 1 0,0 0 1,0-1-1,0 1 0,0-1 1,0 1-1,0-1 0,0 1 1,0 0-1,0-1 0,1 0 1,7-18 37,-5 11-22,44-96 128,86-140 0,-112 209-121,16-27 22,3 1-1,3 3 1,2 1-1,3 2 1,59-52-1,-93 96-29,-11 9-12,-1 1 0,1-1 0,-1 0 1,0 0-1,0 0 0,0 0 1,0 0-1,0-1 0,2-3 0,-4 6-4,0 0 0,0 0 0,0 0-1,0 0 1,0-1 0,0 1 0,0 0 0,0 0-1,0 0 1,0 0 0,0 0 0,0 0-1,0 0 1,0 0 0,0-1 0,1 1 0,-1 0-1,0 0 1,0 0 0,0 0 0,0 0-1,0 0 1,0 0 0,0 0 0,0 0 0,0 0-1,0 0 1,0 0 0,0 0 0,1-1-1,-1 1 1,0 0 0,0 0 0,0 0 0,0 0-1,0 0 1,0 0 0,0 0 0,0 0-1,0 0 1,1 0 0,-1 0 0,0 0 0,0 0-1,0 0 1,0 0 0,0 0 0,0 0-1,0 0 1,0 0 0,1 0 0,-1 1 0,0-1-1,0 0 1,0 0 0,0 0 0,0 0-1,0 0 1,0 0 0,0 0 0,4 9 53,-1 15 12,-5-5-23,-1 0 0,-11 33 0,1-2-21,10-34-19,1 0 0,0 0 1,1 0-1,1 1 1,0-1-1,2 0 0,-1 0 1,2 0-1,0 0 0,1 0 1,1-1-1,0 1 1,11 22-1,-12-33-4,0 1 0,1-1 1,-1 1-1,1-1 0,0 0 0,0-1 0,1 1 1,-1-1-1,1 0 0,0-1 0,0 1 1,1-1-1,-1 0 0,1-1 0,-1 0 0,1 0 1,0 0-1,12 1 0,-1 0-2,0-1-1,0-1 1,0-1-1,0-1 1,0 0-1,21-5 1,-25 3 6,-1-1 1,0-1 0,-1 0 0,1-1 0,-1 0-1,-1-1 1,1-1 0,-1 0 0,0 0-1,0-1 1,17-20 0,-2 0 34,-2-1 0,39-65 0,-56 84-23,17-29 19,-24 38-26,1 1-1,0-1 0,0 0 0,-1 0 1,1 1-1,-1-1 0,1 0 0,-1 0 1,0 0-1,0 0 0,1 1 0,-2-1 1,1 0-1,0 0 0,0 0 0,0 0 1,-1 1-1,1-1 0,-2-2 0,2 4-2,-1-1 0,1 1 0,-1-1 0,1 1 0,-1 0 0,1-1 0,-1 1-1,0 0 1,1-1 0,-1 1 0,1 0 0,-1 0 0,0 0 0,1-1 0,-1 1 0,0 0 0,1 0-1,-1 0 1,0 0 0,0 0 0,1 0 0,-1 0 0,0 1 0,1-1 0,-1 0 0,1 0 0,-1 0-1,0 1 1,1-1 0,-1 0 0,0 1 0,0 0 0,-21 13 49,4 3-29,-1 0 1,2 2 0,0 0 0,2 1 0,0 1-1,1 0 1,1 0 0,1 2 0,-13 33 0,22-48-21,0 0 0,1 0 0,0 0 1,0 1-1,-1 14 0,3-21-4,0 0 0,0 1 0,0-1 0,0 0 0,0 0 0,1 0 0,-1 0 0,0 0 0,1 0 0,0 1 0,-1-1 0,1 0 0,0-1 0,0 1 0,0 0 0,0 0 0,1 0 0,-1-1 0,0 1 0,1 0 0,-1-1 0,1 1 0,0-1 0,-1 0 0,1 1 0,0-1 0,4 2 0,2-1 5,1 0 0,0 0-1,-1-1 1,1 0 0,0 0 0,0-1 0,0 0-1,14-3 1,73-16 12,-45 4-11,0-2 0,0-2 0,-2-3-1,52-30 1,-32 10 5,-2-2 0,67-59 1,-77 51 140,-81 82-120,-128 163 126,120-148-129,2 2 0,-34 71 0,61-112-21,0 0 0,1 1 1,-3 12-1,5-19-9,-1 1 1,1 0 0,0-1-1,0 1 1,0 0 0,0-1-1,-1 1 1,1-1-1,0 1 1,0 0 0,0-1-1,0 1 1,0 0 0,1-1-1,-1 1 1,0 0-1,0-1 1,0 1 0,0-1-1,1 1 1,-1 0 0,0-1-1,1 1 1,-1-1-1,0 1 1,1-1 0,-1 1-1,1-1 1,-1 1 0,1-1-1,-1 0 1,1 1-1,-1-1 1,1 0 0,-1 1-1,1-1 1,-1 0 0,1 1-1,0-1 1,-1 0 0,1 0-1,-1 0 1,1 0-1,0 0 1,-1 0 0,1 0-1,0 0 1,-1 0 0,1 0-1,0 0 1,-1 0-1,1 0 1,-1 0 0,1 0-1,0-1 1,5-1 3,-1 0 1,1-1-1,-1 1 1,0-1-1,0 0 1,0-1-1,0 1 1,0-1-1,-1 0 1,0 0-1,5-5 1,7-11 26,18-26 1,-4-2 39,-3-2 1,23-54 0,-33 59-21,-13 32-19,1 0 0,0 1 0,1-1-1,12-19 1,-25 65 43,-91 246-48,-172 346 0,245-573-23,9-16 10,-2-1 1,-35 53-1,52-87-12,1 0 1,-1 0-1,0 0 1,1 0-1,-1-1 0,0 1 1,1 0-1,-1-1 1,0 1-1,0-1 1,0 1-1,1 0 0,-1-1 1,0 0-1,0 1 1,-1 0-1,1-2-1,1 1 0,-1 0 0,1 0 0,0 0 0,-1 0 0,1 0 0,-1 0 0,1 0 0,0-1 0,-1 1 0,1 0 0,0 0 0,-1 0 0,1-1 0,0 1 0,-1 0 0,1 0 0,0-1 0,0 1 0,-1 0 0,1-1 0,0 1 0,0 0 0,-1-1 0,1 1 0,0-1 0,-1-2 7,0 0-1,0 0 1,1 0-1,-1 0 1,1 0-1,-1 0 1,1 0 0,0-5-1,3-12 23,1 1 0,0-1 1,2 0-1,0 1 0,1 0 0,1 1 0,19-33 0,-1 9 13,2 1 0,34-38 1,179-210 117,-170 200-84,98-95 0,3 29-66,-169 152-16,1 1 0,0 0 0,0-1 0,0 2 0,8-4 0,11-5-36,-23 10 39,1 1-1,-1-1 1,0 1-1,0 0 1,0-1-1,0 1 1,0-1 0,0 1-1,0 0 1,0-1-1,0 1 1,0-1-1,0 1 1,-1 0-1,1-1 1,0 1-1,0-1 1,-1 1 0,1-1-1,0 1 1,-1-1-1,1 1 1,0-1-1,-1 1 1,-11 24-33,-13 19 16,2 2 0,2 1 0,2 0 0,-18 73 0,33-92 18,4-27 0,0 0 0,0-1 0,0 1 0,0-1 0,0 1 0,1 0 0,-1-1 0,0 1 0,0-1 0,0 1 0,1-1 0,-1 1 0,0-1 0,0 1 0,1-1 0,-1 1 0,0-1 0,1 1 0,-1-1 0,1 1 0,-1-1 0,1 0 0,-1 1 0,1-1 0,-1 0 0,1 1 0,-1-1 0,1 0 0,-1 0 0,1 1 0,-1-1 0,1 0 0,-1 0 0,1 0 0,0 0 0,-1 0 0,1 0 0,-1 0 0,1 0 0,0 0 0,-1 0 0,1 0 0,-1 0 0,1 0 0,-1-1 0,2 1 0,7-4 2,1 1-1,-1-2 1,0 1 0,0-1-1,-1-1 1,1 0 0,-1 0-1,-1 0 1,1-1 0,-1 0-1,7-9 1,13-17 14,29-46 0,-40 54-10,48-73 31,38-54 19,-102 152-57,0 0 1,0 0-1,0 0 1,0 0-1,0 0 1,0-1-1,0 1 0,0 0 1,0 0-1,1 0 1,-1 0-1,0-1 1,0 1-1,0 0 1,0 0-1,0 0 1,0 0-1,0 0 0,0 0 1,0-1-1,0 1 1,0 0-1,1 0 1,-1 0-1,0 0 1,0 0-1,0 0 1,0 0-1,0 0 0,0 0 1,1 0-1,-1 0 1,0-1-1,0 1 1,0 0-1,0 0 1,1 0-1,-1 0 0,0 0 1,0 0-1,0 0 1,0 0-1,0 0 1,1 0-1,-1 0 1,0 1-1,0-1 1,0 0-1,0 0 0,0 0 1,1 0-1,-1 0 1,0 0-1,0 0 1,0 0-1,0 0 1,0 0-1,0 0 0,1 1 1,-2 12-24,-5 21 1,-3 2 13,2 1 0,1-1 0,2 1 0,1 0-1,3 1 1,5 57 0,-5-93 10,0 1 0,1-1 0,-1 0 0,0 0 0,1 0 0,0 0 0,0 1 0,-1-1 0,1 0 0,0 0 0,1 0 0,-1-1 0,0 1 0,0 0 0,1 0 0,2 2 0,-3-4 0,1 1 0,-1-1 0,1 0 0,-1 1 0,0-1 0,1 0 0,-1 0 0,1 0 0,-1 0 0,1 0 0,-1 0 0,0 0 0,1-1 0,-1 1 0,1 0 0,-1-1 0,0 1 0,1-1 0,-1 0 0,0 1 0,0-1 0,1 0 0,-1 0 0,0 0 0,0 0 0,0 0 0,1-1 0,16-15 8,0-1-1,-2-1 1,0 0-1,-1-1 1,-1-1-1,12-24 1,28-38 17,-39 63-5,30-32 1,-37 44-22,-5 5 9,-1 0 0,1 0 1,-1 0-1,1 0 0,0 1 1,0-1-1,0 1 0,0 0 0,0 0 1,1 0-1,-1 0 0,1 1 0,3-2 1,-6 3-7,0 0 1,-1-1 0,1 1 0,-1 0 0,1 0 0,-1-1 0,1 1 0,-1 0 0,1-1 0,-1 1 0,0-1 0,1 1 0,-1 0 0,1-1 0,-1 1 0,0-1 0,0 1 0,1-1 0,-1 1 0,0-1 0,0 1 0,1-1 0,-1 0 0,0 1-1,0-1 1,0 1 0,0-1 0,0 1 0,0-1 0,0 0 0,0 1 0,0-1 0,0 1 0,0-1 0,0 1 0,-1-1 0,1 1 0,0-1 0,0 0 0,0 1 0,-1-1 0,1 1 0,0-1 0,-1 1 0,0-1 0,-2-1-2,0 0 1,0 1 0,-1 0 0,1 0 0,0 0-1,-1 0 1,1 0 0,-1 0 0,1 1 0,-1 0-1,1 0 1,-1 0 0,0 0 0,1 0 0,-1 1-1,1-1 1,-1 1 0,-4 2 0,3-1-1,1 1 1,0-1-1,0 1 1,0 0-1,0 1 1,1-1-1,-1 0 0,1 1 1,0 0-1,0 0 1,0 0-1,1 0 1,-4 6-1,2-1-6,-1 1-1,1 0 0,1 1 0,0-1 1,0 0-1,1 1 0,1 0 1,-1-1-1,2 1 0,-1 0 0,2 0 1,-1-1-1,2 1 0,-1 0 1,1-1-1,1 1 0,4 11 1,-5-18 2,-1-1 1,1 1 0,0-1 0,1 0-1,-1 1 1,0-1 0,1 0 0,0-1-1,-1 1 1,1 0 0,0-1 0,0 0-1,1 1 1,-1-1 0,0-1 0,1 1-1,0 0 1,5 1 0,-4-2-3,0 0 1,0-1 0,0 0 0,0 0-1,0 0 1,0 0 0,0-1 0,0 0-1,-1 0 1,1 0 0,0 0 0,0-1-1,-1 0 1,7-3 0,6-5 4,0 0 0,0-1 0,-1-1 0,18-17 0,53-60 49,-82 83-46,10-10 26,1 1 0,0 0 0,33-22 0,-48 37-29,-1 0 1,1-1-1,-1 1 0,0 0 1,1 0-1,-1-1 0,1 1 1,-1 0-1,1 0 1,-1 0-1,1 0 0,-1 0 1,1 0-1,-1-1 0,1 1 1,-1 0-1,1 0 1,-1 0-1,1 1 0,-1-1 1,1 0-1,-1 0 0,1 0 1,-1 0-1,0 0 1,1 0-1,-1 1 0,1-1 1,-1 0-1,1 0 0,-1 1 1,0-1-1,1 0 1,-1 1-1,1-1 0,-1 0 1,0 1-1,0-1 0,1 1 1,-1-1-1,0 1 1,0-1-1,1 0 0,-1 1 1,0-1-1,0 1 0,0-1 1,0 1-1,0-1 1,0 1-1,1-1 0,-1 1 1,0-1-1,-1 1 0,1-1 1,0 1-1,0-1 1,0 1-1,-2 38 3,1-31-1,-20 207 4,21-214-5,0-1-1,0 1 1,0 0-1,-1 0 1,1 0-1,0-1 1,0 1-1,0 0 1,0 0-1,1 0 1,-1-1-1,0 1 0,0 0 1,0 0-1,1-1 1,-1 1-1,0 0 1,1 0-1,-1-1 1,0 1-1,1 0 1,-1-1-1,1 1 1,-1 0-1,1-1 1,1 2-1,-1-2 2,0 0 0,0 0-1,0 0 1,0 0 0,0 0-1,0-1 1,-1 1-1,1 0 1,0 0 0,0-1-1,0 1 1,0 0 0,0-1-1,0 1 1,0-1 0,0 1-1,1-2 1,5-4 11,1 0-1,-1 0 1,7-9 0,124-127 85,-86 91-26,-50 49-65,-1 0-1,1 0 1,0 1-1,0-1 1,0 1-1,0-1 1,0 1 0,0 0-1,1 0 1,-1 0-1,0 0 1,0 0-1,5-1 1,-6 2-6,0 0 1,0 1-1,0-1 1,0 0-1,0 1 1,0-1-1,-1 0 1,1 1-1,0-1 1,0 1-1,0-1 1,0 1-1,-1 0 1,1-1-1,0 1 1,-1 0-1,1-1 1,0 1-1,-1 0 1,1 0-1,-1 0 1,1-1-1,-1 1 1,1 0-1,-1 0 1,0 0-1,1 0 1,-1 0-1,0 0 1,0 0-1,0 0 1,0 0-1,0 0 1,0 2-1,2 14 5,-2 30 1,-1-37-5,1 1 0,0 0-1,0 0 1,1 0 0,1 0 0,0-1 0,0 1 0,5 11 0,-7-21-1,1 0 1,-1-1 0,0 1 0,1 0 0,-1-1 0,1 1 0,-1 0 0,1-1 0,-1 1 0,1-1 0,-1 1 0,1-1 0,0 1 0,-1-1 0,1 1 0,0-1 0,-1 0 0,1 1 0,0-1 0,-1 0 0,1 0 0,0 1 0,0-1 0,-1 0 0,3 0 0,-1 0 2,0 0-1,0-1 1,0 1 0,0-1-1,0 1 1,0-1 0,0 0 0,0 1-1,3-3 1,5-3 15,-1-1 0,16-14 0,-21 17-10,28-25 57,1 2 0,2 1-1,73-42 1,-97 63-37,0 0 1,0 2-1,14-4 1,-13 4-20,0 0-1,0-2 1,14-5 0,-28 10 28,-15 2 7,0 7-50,1 2 0,0 0 0,1 1 1,0 1-1,1 0 0,1 1 0,0 0 0,0 1 0,2 1 1,0 0-1,1 0 0,-15 31 0,23-39 4,-1-1 0,1 1-1,0 0 1,1 0 0,-1-1 0,2 1 0,-1 0-1,1 0 1,0 0 0,1 0 0,0 0-1,2 9 1,-2-15 1,-1-1 0,1 1 0,0-1 0,0 0 0,0 1 0,0-1 0,0 0 0,0 1 0,0-1 0,0 0 0,0 0 0,1 0 0,-1 0 0,0 0 0,1 0 0,-1 0 0,1 0 0,1 0 0,1 0 0,0 0 0,0 0 0,0 0 0,0 0 0,0-1 0,0 0 0,5 0 0,4-1 0,-1-1 0,0 0 0,23-7 0,-15 2 7,-2-2 1,1 0-1,-1-1 0,0-1 0,-1 0 1,22-19-1,88-90 51,-3-6-28,-51 49 84,-73 82-118,-1 0-1,1-1 0,-1 1 0,0-1 0,-2 9 0,-38 106-12,37-104 26,0 1 1,2 0-1,0 0 1,1 0 0,1 31-1,0-46-9,0-1 1,0 1-1,0-1 0,0 1 0,0-1 1,0 1-1,1-1 0,-1 1 1,0-1-1,0 0 0,0 1 0,0-1 1,0 1-1,1-1 0,-1 0 0,0 1 1,0-1-1,1 1 0,-1-1 0,0 0 1,1 1-1,-1-1 0,0 0 0,1 0 1,-1 1-1,0-1 0,1 0 0,-1 0 1,1 1-1,-1-1 0,1 0 0,-1 0 1,0 0-1,1 0 0,-1 0 1,1 0-1,-1 0 0,1 0 0,-1 0 1,1 0-1,-1 0 0,1 0 0,-1 0 1,0 0-1,1 0 0,-1 0 0,1 0 1,-1 0-1,1-1 0,-1 1 0,0 0 1,1 0-1,-1-1 0,0 1 0,1 0 1,-1-1-1,0 1 0,1-1 1,23-20 24,63-86 57,-14 15-4,-49 62-40,-17 20-6,0 2-1,0-1 1,13-11-1,-20 20-30,0 0 0,0 0-1,1 0 1,-1 0-1,0 0 1,0 0 0,0 0-1,0 0 1,0 0-1,0 0 1,1 0-1,-1 0 1,0 0 0,0 0-1,0 0 1,0 0-1,0 0 1,0 0-1,0 0 1,0 0 0,1 0-1,-1 0 1,0 1-1,0-1 1,0 0 0,0 0-1,0 0 1,0 0-1,0 0 1,0 0-1,0 0 1,0 0 0,0 0-1,0 1 1,0-1-1,0 0 1,0 0-1,1 0 1,-1 0 0,0 0-1,0 0 1,0 0-1,0 1 1,0-1 0,0 0-1,-1 0 1,1 0-1,0 0 1,0 0-1,0 0 1,0 0 0,0 1-1,0-1 1,0 0-1,0 0 1,0 0-1,0 0 1,0 0 0,-2 17 12,-4 18 2,-45 144-1,24-92-9,25-81-5,-108 333-3,88-281 17,-3-2 0,-2-1 1,-62 92-1,81-137-4,0 0-1,0-1 1,-19 17-1,24-23-2,0-1 1,-1 1-1,1-1 0,-1 1 1,0-1-1,0 0 0,1-1 1,-1 1-1,0-1 0,0 1 1,-1-1-1,1 0 0,0-1 1,0 1-1,-7-1 0,9 0-1,0-1 0,-1 1 0,1-1-1,0 0 1,0 0 0,0 0 0,0 0 0,0-1-1,0 1 1,0 0 0,0-1 0,0 0 0,1 1-1,-1-1 1,0 0 0,1 0 0,0 0 0,-1 0-1,1 0 1,0 0 0,0 0 0,0 0 0,0 0-1,0 0 1,1-1 0,-1 1 0,1-3 0,-2-3 14,1 0 0,0-1 0,0 1 0,1 0 0,0 0 0,2-14 0,1 8 4,1 0 1,0 0-1,1 1 1,0 0-1,1 0 1,1 0-1,0 1 1,1 0-1,17-21 0,9-5 58,54-47 0,-82 79-76,59-47 88,2 3 0,136-77 0,-99 76 140,-86 45 126,-1 0-4267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1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350 898 5720,'0'0'5460,"-8"-10"-5127,-29-30-16,35 39-273,0-1 0,0 1 0,0-1 0,0 1-1,0 0 1,0 0 0,-1 0 0,1 0 0,0 0 0,-1 0-1,1 0 1,-1 1 0,1-1 0,0 1 0,-1 0-1,1 0 1,-1 0 0,1 0 0,-1 0 0,1 1 0,-1-1-1,1 1 1,-1-1 0,1 1 0,-3 1 0,-2 0 82,-2 0-7,0 2 1,0-1-1,0 1 1,0 0-1,1 1 1,0 0-1,0 0 1,-10 9-1,6-3 58,0 0 0,0 1 0,-19 27 1,19-23-53,1 2 0,1-1 0,1 2 0,0-1 0,-9 31 0,15-39-78,1 0-1,0 0 1,0 1-1,1-1 1,0 1-1,0-1 0,2 1 1,-1-1-1,1 1 1,1-1-1,0 1 1,5 14-1,-6-21-26,1 0-1,0 1 0,0-1 1,1 0-1,-1 0 0,1-1 1,0 1-1,0 0 0,0-1 1,0 0-1,1 0 0,-1 0 1,1 0-1,0 0 0,0-1 1,0 0-1,0 0 0,0 0 1,0 0-1,1 0 1,-1-1-1,1 0 0,-1 0 1,1 0-1,4 0 0,1-1 7,0 1 0,-1-2-1,1 1 1,0-1 0,-1-1 0,1 0-1,-1 0 1,1-1 0,-1 0 0,0-1-1,9-5 1,41-24 139,-1-4 0,-1-2 0,-3-2-1,83-81 1,-73 60 311,-68 69-315,-1 1 0,1-1 0,-6 17 0,0-3-110,5-9-31,-8 13 24,2 0 0,1 1 0,-8 32-1,16-52-25,1 0-1,0 0 1,0 0-1,0 0 0,1 0 1,-1 0-1,2 0 1,-1 0-1,1 0 1,-1 0-1,2 0 0,-1 0 1,1 0-1,0 0 1,0 0-1,0-1 0,1 1 1,0-1-1,0 0 1,8 10-1,-8-12 7,1 0 1,-1 0-1,1 0 1,0 0-1,0 0 0,0-1 1,0 0-1,1 0 1,-1 0-1,1 0 0,-1-1 1,1 1-1,0-1 0,-1-1 1,1 1-1,0-1 1,6 1-1,-8-2-6,0 1 0,0 0 0,0-1 0,0 1 0,0-1 0,0 0 0,0 0 0,-1 0 0,1-1 0,0 1 0,-1-1 0,1 1 0,-1-1 0,0 0 0,1 0 1,-1 0-1,0 0 0,0 0 0,0 0 0,-1-1 0,1 1 0,0-1 0,-1 1 0,1-1 0,-1 0 0,0 1 0,0-1 0,0 0 0,0-3 0,0-2 7,0 0 0,0 0 0,-1 0 1,0 0-1,0 0 0,-1-1 0,0 2 0,-1-1 0,0 0 1,0 0-1,0 0 0,-1 1 0,-1-1 0,-6-11 0,3 7 25,0 1 0,0 1-1,-1-1 1,-1 1-1,0 1 1,0 0 0,0 0-1,-18-12 1,24 20-34,1-1-1,-1 1 1,0 0 0,0 0 0,0 0-1,0 1 1,0-1 0,0 1-1,0-1 1,0 1 0,0 0 0,0 0-1,0 0 1,0 1 0,-6 0-1,7 0-9,0-1 0,0 1 0,0-1-1,0 1 1,0 0 0,1 0 0,-1-1 0,0 2-1,0-1 1,1 0 0,-1 0 0,0 0-1,1 1 1,-1-1 0,1 1 0,0-1-1,-1 1 1,1 0 0,0-1 0,0 1-1,0 0 1,-1 3 0,2-4-5,0 0-1,0 0 1,0-1 0,0 1 0,0 0-1,0 0 1,0-1 0,0 1 0,1 0-1,-1 0 1,0-1 0,0 1-1,1 0 1,-1-1 0,1 1 0,-1-1-1,1 1 1,-1 0 0,1-1-1,-1 1 1,1-1 0,-1 1 0,1-1-1,0 0 1,-1 1 0,1-1 0,-1 0-1,1 1 1,0-1 0,0 0-1,-1 0 1,2 1 0,27 7-15,-25-8 8,9 3 0,0-2 0,0 1 0,0-2 0,0 0 0,-1 0 0,1-1 1,0-1-1,0 0 0,0-1 0,14-5 0,-11 2 3,0-1 0,-1-1 0,1 0 0,-1-1 0,-1 0 0,0-1 0,15-14 0,107-107-4,-45 41 4,-55 54 3,-1-1 0,-2-1 0,29-44 0,-43 53 0,-2-1 1,0 0-1,-3-2 1,0 1-1,12-47 1,-21 62 4,0 1 14,-1 0 1,0 0-1,-2 0 1,1-1-1,-1-26 0,-2 42-17,0 0 0,0-1 0,0 1 0,0-1-1,0 1 1,0-1 0,0 1 0,0-1-1,0 1 1,0-1 0,0 1 0,-1 0 0,1-1-1,0 1 1,0-1 0,0 1 0,-1 0 0,1-1-1,0 1 1,-1-1 0,1 1 0,0 0 0,-1-1-1,1 1 1,0 0 0,-1 0 0,1-1 0,-1 1-1,1 0 1,-1 0 0,0 0 1,0 0 0,1 0 0,-1 0 0,0 0 0,0 1-1,0-1 1,1 0 0,-1 0 0,0 1 0,1-1 0,-1 1 0,0-1 0,1 1 0,-1-1 0,0 1-1,1-1 1,-2 2 0,-8 10 12,1 1 0,0 0 0,0 1 0,2 0 0,-13 29 0,9-18-2,-112 262 71,106-237-72,1 0 0,3 0 0,-12 103 0,23-134-4,2 0-1,0 1 1,1-1 0,1 0-1,0 0 1,9 27 0,-9-38-8,1-1-1,0 1 1,0-1 0,1 1 0,0-1 0,0 0-1,10 10 1,-11-13-3,1 0-1,0-1 1,0 1-1,0-1 1,0 0-1,0 0 1,1-1 0,0 1-1,-1-1 1,1 0-1,0-1 1,0 1-1,5 1 1,-4-3 3,-1 0-1,1 1 1,0-2 0,-1 1-1,1-1 1,-1 0 0,0 0-1,1 0 1,-1-1 0,0 1-1,0-1 1,0-1 0,0 1-1,0-1 1,0 0 0,-1 0-1,1 0 1,4-5 0,8-7 10,0-2 1,26-32-1,-1-5 21,-2-2-1,-3-2 0,42-88 0,-41 62 21,-4 0 0,24-97 0,-33 94-3,5-13 31,21-141 0,-52 229-51,-7 13-5,-11 17-16,10-4-9,0 1 0,0 0 1,2 1-1,0-1 0,-6 20 1,-19 88-7,19-70 2,-63 331-155,68-311 133,3 1 0,3 1-1,10 92 1,-7-155 27,10 68-9,-9-71 10,0-1-1,0 0 0,1-1 1,0 1-1,1 0 1,-1-1-1,8 10 0,-10-15 5,0 0 0,0-1-1,1 1 1,-1 0 0,0-1-1,1 0 1,0 1 0,-1-1-1,1 0 1,0 0 0,-1 0-1,1 0 1,0 0 0,0 0-1,0 0 1,0-1 0,0 1-1,0-1 1,0 0 0,0 1-1,0-1 1,2 0 0,0-1 4,-1 1 0,0-1 0,1 0 1,-1 0-1,0 0 0,1-1 0,-1 1 1,0-1-1,0 0 0,0 0 0,5-4 1,3-4 23,-1-1 0,0 0 0,0 0 0,14-23 0,13-29 156,-3-3 0,31-85 0,-64 148-180,11-19 93,-7 20-13,-3 15-17,-2 30-5,2 0 1,11 57-1,-10-82-59,1-1 1,1 1-1,1-1 0,0 0 1,1 0-1,1-1 1,1 0-1,12 18 1,-19-32-4,0 1 0,0 0 0,0-1 0,0 1 0,1-1 0,-1 0 0,1 0 0,0 0 0,-1 0 0,1 0 0,0 0 0,0-1 0,0 0 0,0 1 0,0-1 0,1 0 0,-1 0 0,0-1 0,5 1 0,-4-1 3,0 0 0,0-1 0,0 0 0,0 0 0,0 0 0,0 0 0,-1 0 0,1-1 0,0 0 0,-1 1 0,1-2 0,-1 1 0,0 0 0,1-1 0,2-3 0,5-4 26,-1 0 0,0-1-1,-1-1 1,0 0 0,8-16 0,32-67 159,-18 14-33,7-13 94,-38 94-251,0 0 0,0-1 0,0 1 0,0-1 0,0 1 0,1 0 1,-1-1-1,0 1 0,0-1 0,0 1 0,1 0 0,-1-1 0,0 1 0,0 0 0,1-1 0,-1 1 0,0 0 1,1 0-1,-1-1 0,0 1 0,1 0 0,-1 0 0,0 0 0,1-1 0,-1 1 0,1 0 0,-1 0 0,0 0 1,1 0-1,-1 0 0,1 0 0,-1 0 0,1 0 0,7 13 28,1 32-21,-8-37-3,4 16 1,0 1 1,1-1-1,14 31 0,-20-54-5,0-1 0,0 0 0,0 1 0,0-1 0,1 1 0,-1-1 0,0 1 0,0-1-1,1 0 1,-1 1 0,0-1 0,1 0 0,-1 1 0,0-1 0,1 0 0,-1 1 0,0-1 0,1 0 0,-1 0 0,1 0-1,-1 1 1,0-1 0,1 0 0,-1 0 0,1 0 0,-1 0 0,1 0 0,-1 0 0,1 0 0,-1 0 0,1 0-1,-1 0 1,0 0 0,1 0 0,0 0 0,16-13 25,7-22 17,-13 10 34,15-51-1,-13 33 60,-10 28-47,-4 15-20,-4 7-32,-1 8-44,1 0 1,0 1 0,1 0-1,1 0 1,-2 27 0,2-19 19,-11 43 0,8-45-4,-1-1 0,-1 1 0,-1-1 0,-1-1 0,-1 0 1,0 0-1,-17 20 0,23-35-10,0 1 0,-1-1 0,0 0 0,0 0-1,0 0 1,-1-1 0,1 0 0,-1-1 0,0 1 0,0-1 0,0-1 0,-14 4 0,0-2 41,0-2-1,0 0 1,-27-2 0,36 0 1,12 0-41,-1 0 0,1 0 0,0 0 1,0 0-1,0 0 0,-1 0 0,1 0 0,0 0 0,0 0 1,0 0-1,-1 0 0,1 0 0,0 0 0,0 0 0,0 0 1,0 0-1,-1 0 0,1 0 0,0 0 0,0 0 0,0 0 1,-1 0-1,1 0 0,0 0 0,0 1 0,0-1 1,0 0-1,0 0 0,-1 0 0,1 0 0,0 0 0,0 1 1,0-1-1,0 0 0,0 0 0,0 0 0,0 0 0,0 1 1,0-1-1,-1 0 0,1 0 0,0 0 0,0 0 0,0 1 1,0-1-1,0 0 0,0 0 0,0 1 0,8 9 14,16 8-11,-17-15-4,1 1 1,0-1-1,0-1 0,0 1 0,0-1 1,1-1-1,-1 0 0,0 0 1,1 0-1,-1-1 0,1 0 1,-1-1-1,1 0 0,-1 0 1,0-1-1,0 0 0,10-4 1,-6 1-1,0 0 0,0-1 1,-1 0-1,0-1 0,0 0 1,0-1-1,-1 0 0,0-1 1,-1 0-1,13-15 0,32-50 0,47-85 0,-73 111 0,-14 25 12,-8 12 2,0 0 0,1 1 1,0-1-1,11-10 0,-18 21-14,0 0 1,0 0 0,0 0-1,0 0 1,0 0 0,1 0-1,-1 0 1,0 0-1,0 0 1,0 0 0,0 0-1,0 0 1,0 0 0,0 0-1,0 0 1,0 0-1,1 0 1,-1 0 0,0 0-1,0 0 1,0 0 0,0 0-1,0 0 1,0 0-1,0 0 1,0 0 0,0 0-1,1 1 1,-1-1 0,0 0-1,0 0 1,0 0-1,0 0 1,0 0 0,0 0-1,0 0 1,0 0 0,0 0-1,0 0 1,0 0-1,0 1 1,0-1 0,0 0-1,0 0 1,0 0 0,0 0-1,0 0 1,0 0-1,0 0 1,0 0 0,0 1-1,0-1 1,0 0 0,0 0-1,0 0 1,2 12 11,-1 15-12,-1-26 1,6 147-80,-3-124 69,0-1 1,2 0-1,1-1 1,11 31-1,-16-50 8,0 0 0,0-1 0,1 1-1,-1-1 1,0 0 0,1 1 0,0-1 0,-1 0-1,1 0 1,0 0 0,0 0 0,0 0 0,0 0-1,1 0 1,-1-1 0,0 1 0,1-1 0,-1 0-1,1 0 1,0 0 0,-1 0 0,1 0 0,0 0-1,0-1 1,-1 1 0,1-1 0,4 0 0,-2 0 4,0-1 0,0 0 0,0 0 1,-1 0-1,1-1 0,0 0 0,-1 0 1,1 0-1,-1 0 0,0-1 0,1 1 0,-1-1 1,-1 0-1,8-7 0,17-21 88,-2-2-1,41-65 0,-66 97-83,-1-1 0,1 1-1,0 0 1,0 0 0,0-1-1,-1 1 1,1 0 0,0 0-1,0 0 1,1 0 0,-1 0-1,0 0 1,0 0 0,0 1-1,1-1 1,-1 0 0,0 1-1,1-1 1,-1 1 0,0-1 0,1 1-1,2-1 1,-4 3-3,1-1 0,-1 1 0,1 0 0,-1-1 0,0 1 0,1 0 0,-1-1 0,0 1 0,0 0 0,0-1 0,0 1 0,-1 2 0,1-2-1,-2 29-4,2-1 0,1 1-1,7 40 1,-8-67 1,1-1 1,0 1-1,0 0 1,0 0 0,0-1-1,1 1 1,0-1-1,-1 1 1,1-1-1,0 0 1,1 0-1,-1 1 1,1-2-1,-1 1 1,1 0-1,0 0 1,0-1-1,0 0 1,0 1-1,0-1 1,1 0 0,-1-1-1,1 1 1,-1 0-1,1-1 1,0 0-1,-1 0 1,1 0-1,0-1 1,0 1-1,0-1 1,0 0-1,-1 0 1,1 0-1,0 0 1,0-1 0,0 1-1,0-1 1,-1 0-1,1 0 1,0-1-1,-1 1 1,1-1-1,-1 0 1,1 0-1,-1 0 1,0 0-1,0 0 1,0-1-1,0 0 1,0 1-1,-1-1 1,1 0 0,-1 0-1,0 0 1,4-7-1,-3 3 14,0 0-1,0-1 1,0 1 0,-1 0-1,0-1 1,0 0 0,-1 1-1,0-1 1,-1 0 0,0-8-1,0 11-4,0 0 0,0 1-1,-1-1 1,0 0 0,0 0-1,0 1 1,-1-1 0,1 1-1,-1-1 1,0 1 0,-1 0-1,1-1 1,-1 1 0,0 0-1,0 1 1,0-1 0,-5-4 0,5 5-1,0 2 1,-1-1 0,1 0 0,0 1 0,-1-1 0,1 1 0,-1 0 0,1 0 0,-1 0 0,0 1 0,1-1 0,-1 1 0,0 0 0,0 0 0,1 0 0,-1 1 0,0-1-1,1 1 1,-1 0 0,0 0 0,1 0 0,-5 2 0,0 0 0,7-3-8,0 0 1,1 0-1,-1 0 0,1 0 1,-1 0-1,0 0 1,1 1-1,-1-1 1,1 0-1,-1 1 1,1-1-1,-1 0 0,1 1 1,-1-1-1,1 0 1,-1 1-1,1-1 1,-1 1-1,1-1 1,0 1-1,-1 0 1,27-9-41,83-36 63,43-13-78,-142 54 49,0 1 1,0 0 0,0 0-1,0 1 1,19 0 0,-26 1 4,1 1-1,0-1 1,-1 1-1,1 0 1,0-1 0,-1 2-1,1-1 1,-1 0 0,1 1-1,-1-1 1,0 1 0,0 0-1,0 0 1,0 0 0,0 1-1,0-1 1,0 1 0,4 5-1,3 8 8,0 0 0,-1 1 0,10 26 0,-19-43-4,0 1-1,0-1 1,0 1-1,0-1 1,1 0-1,-1 1 1,0-1-1,0 0 0,1 1 1,-1-1-1,0 0 1,0 1-1,1-1 1,-1 0-1,0 0 1,1 1-1,-1-1 1,0 0-1,1 0 1,-1 0-1,0 1 1,1-1-1,-1 0 1,1 0-1,-1 0 1,0 0-1,1 0 0,-1 0 1,1 0-1,-1 0 1,1 0-1,-1 0 1,0 0-1,1 0 1,-1 0-1,1 0 1,-1 0-1,0 0 1,1-1-1,-1 1 1,0 0-1,1 0 1,-1 0-1,0-1 1,1 1-1,-1 0 0,0 0 1,1-1-1,0 0 1,17-18 43,-14 15-33,23-28 60,48-47 120,-74 77-188,1 1 0,0 0 1,0 0-1,0 0 0,0 0 0,0 0 1,0 1-1,0-1 0,1 0 1,-1 1-1,0 0 0,0-1 0,0 1 1,1 0-1,-1 0 0,0 0 0,0 1 1,0-1-1,1 1 0,-1-1 0,0 1 1,0-1-1,0 1 0,0 0 1,0 0-1,0 0 0,0 0 0,0 1 1,0-1-1,2 3 0,3 1-1,0 1 0,0 0 0,-1 1-1,0-1 1,0 1 0,5 8 0,-5-5 20,0-1 1,-1 1 0,6 15-1,-9-21-48,-1 1 1,0-1-1,0 0 0,-1 1 0,1-1 0,-1 1 0,0-1 1,0 1-1,0 0 0,-2 7 0,0-1-3535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1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14064,'0'0'2911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10448,'0'0'3088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2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149 153 5320,'0'0'7184,"-10"1"-6847,2 1-256,2-2-16,-1 1-1,1 1 1,-1-1 0,1 1 0,0 0 0,-1 0-1,1 1 1,-9 5 0,-3 3 202,14-9-161,0 0 0,0 0 0,0 1 0,0-1-1,0 1 1,1 0 0,-1 0 0,1 0 0,0 1 0,0-1-1,-3 5 1,24-22 685,18-23-148,56-75-1,-58 67-125,-33 44-469,0-1 0,1 0 0,-1 1-1,0-1 1,0 1 0,1 0 0,-1-1-1,1 1 1,-1 0 0,4-2 0,-4 3-26,1 0-1,-1 0 1,0 1 0,0-1 0,0 0 0,0 1 0,0-1 0,0 0 0,0 1 0,0-1 0,0 1 0,0 0 0,0-1 0,0 1 0,0 0 0,-1 0 0,1-1 0,1 3 0,10 7-2263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2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570 126 4008,'0'0'16063,"-7"10"-15591,-25 31-30,31-39-303,0-1 1,0 0 0,0 0-1,-1 1 1,1-1 0,-1 0-1,1 0 1,-1 0 0,1 0-1,-1 0 1,0-1 0,1 1-1,-1 0 1,0-1 0,0 1 0,0-1-1,1 0 1,-1 0 0,0 1-1,0-1 1,0 0 0,0-1-1,1 1 1,-1 0 0,0 0-1,-2-1 1,-5 0 66,-28-1 869,23 1-864,0 1-1,-1 0 1,1 1-1,-16 3 1,7 2-99,1 0 0,-1 2 0,1 0 0,0 2 1,1 0-1,0 2 0,-26 18 0,40-24-88,0 0 0,0 1 1,1 0-1,0 1 0,0-1 0,0 1 0,1 1 0,-5 11 0,-30 77 133,29-68-102,1 4 16,2-1-1,0 1 0,3 0 0,0 1 1,1 62-1,5-80-43,0-1 0,1 0 0,1 1 0,1-1 0,0 0 0,0 0 1,2-1-1,9 21 0,-13-33-20,0 1 1,0 0-1,1-1 1,-1 1-1,0-1 0,1 0 1,-1 0-1,1 0 1,0 0-1,0 0 1,0-1-1,0 1 0,0-1 1,0 0-1,0 1 1,0-2-1,1 1 1,-1 0-1,0-1 1,1 1-1,-1-1 0,0 0 1,1 0-1,-1 0 1,0-1-1,4 0 1,4-1 5,0 0 1,0 0-1,0-1 1,-1-1 0,1 0-1,16-9 1,2-6 52,-1-1 1,39-35-1,-49 39-28,-2 1 9,0-1-1,-1-1 1,-1 0-1,0-1 1,-1 0-1,-2-1 0,0-1 1,13-31-1,-12 20 9,-1 0-1,-2 0 0,-1-1 1,-2 0-1,4-38 0,-9-19 111,-2 50-107,-5 24-113,2 14 9,2 9 75,2-5-23,-1-1 1,0 1-1,0 0 0,0-1 1,0 1-1,0-1 0,-1 0 1,1 1-1,-1-1 1,-3 4-1,-9 16 36,7 0-50,0-1 0,1 2 0,2-1 1,0 0-1,1 1 0,1 0 0,2 0 1,3 42-1,2-32 10,0 0 0,3-1 0,0 1 0,2-2 0,22 48 0,-25-66 7,0 0-1,0 0 0,17 21 0,-21-30 2,-1-1 0,1 0 0,0 0 0,0 0 0,0 0 0,0 0 0,1-1 0,-1 1 0,1-1 0,0 0 0,0 0 0,-1 0 0,1-1 0,0 1 0,1-1-1,-1 0 1,7 1 0,-6-2-3,-1-1 0,0 1 0,1-1 0,-1 0 0,0 0 0,0 0 0,0 0 0,0-1 0,0 0 0,0 0 0,0 0 0,0 0 0,-1-1 0,5-3 0,3-4 15,-1 0-1,17-23 1,2-1 19,-11 14 4,3-3-8,24-20 0,-36 36-35,-1 0 0,1 1-1,0 0 1,1 1-1,-1 0 1,19-7 0,-22 11 10,0 0-1,0 0 1,0 0 0,1 1 0,-1 0-1,0 0 1,0 0 0,0 1 0,0 0 0,0 0-1,9 3 1,20 3 109,-35-7-119,0 0 0,1 0 0,-1 0 0,0 0 0,1 0-1,-1 0 1,0 0 0,1 0 0,-1 0 0,1 0 0,-1 0 0,0 0-1,1 0 1,-1 0 0,0 0 0,1 0 0,-1 1 0,0-1 0,1 0-1,-1 0 1,0 0 0,1 0 0,-1 1 0,0-1 0,0 0-1,1 0 1,-1 1 0,0-1 0,0 0 0,1 1 0,-1-1 0,0 0-1,1 1 1,-14 5 13,-23 1-18,26-7 5,1 1 1,0-1-1,0 1 0,0 1 1,0 0-1,0 0 1,0 1-1,1 0 0,-1 1 1,1-1-1,0 2 0,0-1 1,0 1-1,0 0 0,1 1 1,-7 6-1,1 2-9,4-5 0,1 0 1,-12 18-1,17-23 7,1 0 0,0 0-1,0 0 1,1 0 0,-1 0 0,1 1 0,0-1 0,0 0-1,0 1 1,1-1 0,-1 6 0,1-4 12,1-1 0,-1 1 0,1-1 0,0 1 0,0-1 1,1 1-1,0-1 0,0 0 0,0 0 0,0 0 0,4 6 0,-4-8-6,1 0-1,-1 0 0,0 0 0,1 0 1,0-1-1,-1 1 0,1-1 0,0 0 1,0 0-1,0 0 0,1 0 0,-1-1 1,0 1-1,1-1 0,-1 0 0,1 0 1,-1 0-1,6 1 0,-1-2-3,0 0 1,1 0-1,-1-1 1,0 0-1,1 0 0,-1-1 1,0 0-1,0 0 1,0-1-1,0 0 0,-1-1 1,1 1-1,-1-2 1,0 1-1,0-1 0,12-11 1,-4 3 9,-1-1-1,0-1 1,-1 0 0,-1-1-1,0 0 1,9-19 0,-9 11 17,0 0 1,-2-1-1,12-47 1,10-82 137,-27 125-113,-2-1-1,-1 0 1,-3-54 0,-1 66-39,0 0 0,-2 0 0,0 0 0,-1 1 0,0-1 0,-2 1 0,-12-24 0,19 40-15,0 1 0,-1-1-1,1 0 1,-1 1 0,1-1 0,0 0 0,-1 1 0,1-1 0,-1 0 0,0 1 0,1-1 0,-1 1 0,1-1 0,-1 1 0,0-1 0,1 1 0,-1 0 0,0-1-1,0 1 1,1 0 0,-1-1 0,0 1 0,0 0 0,0 0 0,1 0 0,-1 0 0,0 0 0,0 0 0,-1 0 0,0 0-3,1 1 0,-1 0 0,0 0 0,0 0 0,1 0 0,-1 0 1,1 0-1,-1 0 0,0 0 0,1 1 0,-3 2 0,-1 2-11,1 0 0,-1 0 0,1 1 1,0-1-1,-4 12 0,4-3-6,0 0 0,1 1 0,0-1 1,0 32-1,7 62-16,1-50-9,1 0-1,23 84 1,-24-127 43,0 1-1,2-1 1,0 0-1,1-1 1,0 0 0,1 0-1,1-1 1,0 0-1,14 14 1,-22-26 3,0 0 0,0-1-1,0 1 1,0 0 0,1-1 0,-1 0 0,0 1-1,1-1 1,-1 0 0,1 0 0,-1-1 0,1 1-1,-1 0 1,1-1 0,-1 0 0,6 1 0,-4-1 2,1-1 1,0 0-1,0 0 1,0 0-1,-1 0 1,1-1-1,-1 1 1,8-5-1,4-4 12,-1 0-1,1-1 1,22-21 0,-33 27-14,49-46 429,27-23-2708,-67 62 1020,0 1 0,1 1 1,32-16-1,7 4 43,-54 22 1215,1 0-1,-1 0 1,0 0 0,0-1 0,0 1 0,0 0-1,0 0 1,0 0 0,0 0 0,0 0-1,0 0 1,0 0 0,0 0 0,1 0 0,-1 0-1,0 0 1,0 0 0,0 0 0,0 0-1,0 0 1,0 0 0,0 0 0,0 0-1,0 0 1,0 0 0,0 0 0,1 0 0,-1 0-1,0 0 1,0 1 0,0-1 0,0 0-1,0 0 1,0 0 0,0 0 0,0 0 0,0 0-1,0 0 1,0 0 0,0 0 0,0 0-1,0 0 1,0 0 0,1 0 0,-1 0 0,0 1-1,0-1 1,0 0 0,0 0 0,0 0-1,0 0 1,0 0 0,0 0 0,0 0-1,0 0 1,0 0 0,0 0 0,0 1 0,0-1-1,0 0 1,0 0 0,-1 0 0,1 0-1,0 0 1,0 0 0,0 0 0,0 0 0,0 0-1,0 0 1,-6 10-19,-12 9-5,1-5 26,-103 99 54,105-97-47,0 1 0,1 1-1,0 0 1,2 1 0,-12 24 0,22-39-8,0 0 0,1 0 1,-1 0-1,1 0 0,0 0 0,0 0 1,1 1-1,-1-1 0,1 0 0,0 0 1,0 1-1,0-1 0,1 0 0,0 0 1,1 6-1,-1-8 1,0 0 0,0 0 0,0 0 0,0 0 0,1 0 0,-1 0 0,0 0 0,1 0-1,0-1 1,-1 1 0,1-1 0,0 1 0,0-1 0,0 0 0,0 1 0,0-1 0,0 0 0,0-1 0,0 1 0,1 0 0,-1 0 0,0-1 0,0 0 0,1 1 0,-1-1 0,0 0 0,1 0 0,-1 0 0,5-1 0,-2 0 5,0 0 0,-1-1 1,1 0-1,0 0 0,0 0 1,-1 0-1,1-1 0,-1 0 1,0 0-1,0 0 0,0 0 0,6-7 1,2-2 15,0-1 0,15-23 0,-12 12 1,-1-1 0,-1 0 0,-1-1 0,-2-1 1,0 0-1,7-36 0,20-173 153,-30 175-126,-5 47-41,14-151 65,-15 141-15,-2 0 1,-1 0 0,0-1-1,-11-41 1,13 65-59,0 0 0,0 1 0,0-1-1,-1 1 1,1-1 0,0 0 0,0 1 0,0-1 0,0 1 0,-1-1 0,1 1 0,0-1 0,-1 1-1,1-1 1,0 1 0,-1-1 0,1 1 0,-1-1 0,1 1 0,-1 0 0,1-1 0,-1 1-1,1 0 1,-1-1 0,1 1 0,-1 0 0,0-1 0,0 1-2,0 1 0,0-1 0,0 0 1,1 1-1,-1-1 0,0 0 0,0 1 0,1-1 0,-1 1 0,0-1 1,1 1-1,-1-1 0,0 1 0,1 0 0,-1-1 0,0 2 1,-18 33-20,6-1-2,2 1 0,1 0 1,-9 66-1,12-43-54,2 95 1,6-115 41,1-1 0,2 0 0,2 0 0,16 56 0,-13-66-14,1-1 0,18 34 1,-24-53 45,0 1 0,1-1 0,0 0 1,0 0-1,1 0 0,0-1 0,0 1 1,1-2-1,-1 1 0,1-1 0,15 9 1,-19-12 8,1-1 0,-1 1 0,0-1 0,1 0 0,-1 0 0,1-1 0,-1 1 0,1-1 0,-1 1 0,1-1 0,0 0 0,-1-1 0,1 1 0,-1 0 0,1-1 0,-1 0 0,1 0 0,-1 0 0,0 0 0,1-1 0,-1 1 0,0-1 0,5-3 0,-4 2-453,-1 0 1,1 0 0,-1 0 0,0-1 0,-1 1 0,5-7-1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25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1182 3504,'0'0'5725,"5"-10"-5705,15-30 0,-19 38-8,0-1 0,0 1-1,0-1 1,-1 1 0,1-1 0,0 1-1,-1-1 1,0 1 0,0-1 0,0 0-1,0 1 1,0-1 0,0 1 0,0-1-1,-1 0 1,0 1 0,-1-5 0,1 5 29,1 0 1,-1 0-1,1 1 0,-1-1 1,1 0-1,-1 0 1,1 0-1,0 0 1,0 1-1,0-1 0,0 0 1,1 0-1,-1 0 1,0 0-1,1 0 1,0-2-1,9-31 1326,-9 35-1299,0 0 1,-1 0-1,1 0 1,0 0 0,0 0-1,0 0 1,-1 0-1,1 0 1,0 0-1,0 1 1,0-1 0,-1 0-1,1 0 1,0 1-1,1 0 1,17 37 832,-12-27-648,0 1 0,-1-1 0,0 1-1,7 22 1,-9-21 183,1-1-1,1 0 1,0 0-1,11 16 0,-16-26-337,1-1 0,0 0 0,-1 0 0,1 0-1,0-1 1,0 1 0,0 0 0,0-1-1,0 1 1,0-1 0,0 1 0,0-1 0,0 0-1,0 0 1,0 0 0,0 0 0,3-1-1,0 1-17,-4 0 82,20-8 46,18-43-170,-31 39-38,1 0 0,0 1 0,0-1 0,1 2 0,1-1 0,0 2 0,13-10 0,-13 11 0,-1 0 0,0-1 0,0 0 0,-1 0 0,14-19 0,-11 14 0,-1 1 0,20-16 0,-11 11 1,26-30 0,1-2 52,-2 8 9,-2-1 1,67-89-1,-99 118-19,1 1 1,23-22-1,-10 11 24,75-68 152,-45 39-146,-42 39-31,24-19 1,-25 23 11,0-1 1,-1 1-1,16-21 1,86-110 481,-105 131-448,1 0 1,0 1-1,12-9 1,-11 10 10,-1-1 0,0 1 0,9-12 0,6 1 341,-21 17-394,-1 1 0,1-1 0,0 1 0,-1 0 0,1 0 0,0 0 0,0 0 0,0 0 0,0 1 0,0-1 0,-1 1 0,7 0 0,11 0-3314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4:59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68 6128,'0'0'7010,"-10"-2"-6604,0 0-302,6 1-59,0 0 1,-1 0 0,1 1-1,-1-1 1,1 1-1,-1 0 1,1 0 0,-1 1-1,1-1 1,-1 1-1,1 0 1,0 0 0,-8 3-1,-3 3 184,6-4-14,0 1 1,0 0-1,1 1 0,-1 0 1,1 0-1,-12 10 0,16-7 483,12-7 2,14-7-155,-17 4-489,-1 0-1,1-1 1,-1 1 0,0-1 0,0 0-1,0 0 1,0-1 0,0 1 0,4-6-1,26-39 448,-29 40-399,-4 7-77,-1 0-1,1 0 1,-1 0 0,1 1 0,-1-1-1,1 0 1,-1 0 0,0 0 0,1 0 0,-1 0-1,0-1 1,0 1 0,0 0 0,0 0 0,0 0-1,0 0 1,0 0 0,0 0 0,0 0 0,0 0-1,-1 0 1,0-2 0,1 3-12,0 0 1,-1-1-1,1 1 0,-1 0 1,1-1-1,-1 1 1,1 0-1,-1-1 0,1 1 1,-1 0-1,1 0 1,-1 0-1,0 0 0,1-1 1,-1 1-1,1 0 1,-1 0-1,1 0 0,-1 0 1,0 0-1,1 0 1,-1 1-1,1-1 0,-1 0 1,1 0-1,-1 0 1,0 0-1,1 1 0,-1-1 1,1 0-1,-1 0 1,1 1-1,-1-1 0,1 1 1,0-1-1,-1 0 1,1 1-1,-1-1 0,1 1 1,-4 3 14,0-1-1,0 1 1,0-1 0,1 1 0,0 0 0,0 0 0,0 0-1,0 1 1,1-1 0,0 1 0,-1-1 0,0 7 0,2-7-22,0-1 0,1 1 0,-1 0 0,1-1 0,0 1 1,0 0-1,0 0 0,1-1 0,-1 1 0,1 0 0,0-1 0,0 1 1,0-1-1,1 1 0,-1-1 0,1 1 0,3 3 0,9 14-2604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2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17 142 4120,'0'0'4961,"2"-11"-4704,5-35 15,1 8 1074,-2-2 3200,-10 50-3097,4-6-693,-1-6-221,1 2-511,0-1 1,-1 1-1,1 0 1,0-1-1,0 1 1,-1-1 0,1 1-1,0 0 1,-1-1-1,1 1 1,-1 0-1,1 0 1,0-1-1,-1 1 1,1 0 0,-1 0-1,1-1 1,-1 1-1,1 0 1,-1 0-1,1 0 1,-1 0 0,1 0-1,-1 0 1,1 0-1,-1 0 1,0 0-4,0 0 0,0-1 0,0 1 1,1 0-1,-1 0 0,0 0 0,0 0 0,0 1 0,0-1 1,0 0-1,1 0 0,-1 0 0,0 1 0,0-1 1,0 0-1,1 1 0,-1-1 0,0 1 0,0-1 0,1 1 1,-1-1-1,0 1 0,1 0 0,-1-1 0,1 1 1,-1 0-1,1-1 0,-1 1 0,0 1 0,1 0 15,0 1-1,0-1 1,-1 0-1,2 1 1,-1-1-1,0 0 1,0 1-1,2 3 0,-1-2 28,-1-3-48,0 0 1,1 0-1,-1 0 0,0-1 1,1 1-1,-1 0 1,1 0-1,-1 0 0,1 0 1,-1-1-1,1 1 0,0 0 1,0 0-1,-1-1 0,1 1 1,0-1-1,0 1 0,0-1 1,-1 1-1,1-1 0,0 1 1,0-1-1,0 0 1,0 1-1,0-1 0,0 0 1,0 0-1,0 0 0,0 0 1,2 0-1,-3 0-2,1 0-1,-1 0 1,1 0 0,-1 0 0,1 0-1,-1 0 1,1-1 0,-1 1-1,1 0 1,-1 0 0,1-1 0,-1 1-1,1 0 1,-1 0 0,1-1-1,-1 1 1,0-1 0,1 1 0,-1 0-1,0-1 1,1 1 0,-1-2 0,1 2-1,-1-1 0,0 0 0,0 0 0,0 0 0,0 0 1,0 0-1,0 0 0,0 0 0,0 0 0,0 0 1,0 0-1,0 0 0,-1 0 0,1 0 0,0 1 0,-1-1 1,1 0-1,-1-1 0,1 2 4,0-1 0,0 1 0,-1-1 1,1 1-1,0-1 0,0 1 0,-1-1 0,1 1 0,0-1 0,0 1 1,-1 0-1,1-1 0,0 1 0,-1 0 0,1-1 0,-1 1 0,1 0 1,0-1-1,-1 1 0,1 0 0,-1 0 0,1-1 0,-1 1 0,1 0 0,-1 0 1,-11 9 195,-1 15-142,11-12-23,2-12-44,0 0-1,1 1 1,-1-1-1,0 0 0,0 0 1,0 0-1,0 1 1,0-1-1,1 0 0,-1 0 1,0 0-1,0 0 1,1 1-1,-1-1 0,0 0 1,0 0-1,0 0 1,1 0-1,-1 0 0,0 0 1,0 0-1,1 0 1,-1 0-1,0 0 0,0 0 1,1 0-1,-1 0 1,0 0-1,0 0 0,1 0 1,-1 0-1,0 0 1,0 0-1,1 0 0,-1 0 1,0 0-1,0 0 1,1-1-1,-1 1 0,1-1 10,1 1-1,-1-1 0,1 0 1,-1 0-1,0 1 1,0-1-1,1 0 0,-1 0 1,0 0-1,0-1 1,0 1-1,0 0 0,0 0 1,0-1-1,-1 1 0,1 0 1,0-1-1,-1 1 1,1-1-1,-1 1 0,1-1 1,0-2-1,1-36 221,-2 31-92,-1 9-138,1 0 1,0 0 0,0 0-1,0 0 1,0 0 0,0 0 0,0 0-1,0 0 1,-1 0 0,1 0-1,0 1 1,0-1 0,0 0 0,0 0-1,0 0 1,-1 0 0,1 0-1,0 0 1,0 0 0,0 0 0,0 0-1,0-1 1,0 1 0,-1 0-1,1 0 1,0 0 0,0 0 0,0 0-1,0 0 1,0 0 0,0 0-1,-1 0 1,1 0 0,0 0-1,0 0 1,0-1 0,0 1 0,0 0-1,0 0 1,0 0 0,0 0-1,0 0 1,0 0 0,0 0 0,-1-1-1,1 1 1,0 0 0,0 0-1,0 0 1,0 0 0,0 0 0,0 0-1,0-1 1,0 1 0,0 0-1,0 0 1,0 0 0,0 0-1,0 0 1,1-1 0,-1 1 0,0 0-1,-6 14 106,5-2-345,0 17 612,7-9-3487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13056,'0'0'2472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13560,'0'0'1928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48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594 280 14064,'0'0'1680,"-12"-1"-1484,2-1-161,0 0 46,0 0 0,0 1 0,0 0 0,0 1-1,-1 0 1,1 1 0,-15 2 0,-33 17 378,-28 7 213,59-20-439,-30 12 0,48-16-177,1 1-1,-1 1 0,1-1 1,-1 1-1,1 0 0,1 1 1,-9 7-1,-23 23 199,29-28-143,0 0-1,0 1 1,1 0-1,0 1 1,1 0 0,0 0-1,-9 17 1,8-8 21,0 1 1,1 0-1,1 1 1,1 0-1,1 0 1,-2 22-1,5-29-78,2 0-1,-1 0 1,2 0 0,0 0-1,0 0 1,2 0 0,-1 0-1,2-1 1,0 1-1,7 16 1,-8-22-28,1 0-1,-1-1 0,1 1 1,1-1-1,-1 0 1,1 0-1,1 0 1,-1-1-1,1 0 1,0 0-1,0 0 1,1-1-1,0 0 1,0 0-1,0-1 1,8 4-1,-7-4-6,8 4 24,0-1 0,1 0 0,0-1 0,0-1 1,20 3-1,-5-4 25,0-1 1,61-3 0,-73-2-41,0 0 0,0-2-1,0-1 1,0 0 0,32-14 0,-15 4 23,-11 4 29,31-16-1,-49 22-53,1 0 0,-1-1-1,0 0 1,-1-1-1,0 1 1,0-2-1,8-8 1,-3 2 20,13-17 19,-24 30-60,0 0 1,-1 0-1,1 0 0,0-1 1,-1 1-1,1 0 1,-1 0-1,0-1 1,1 1-1,-1 0 0,0 0 1,0-1-1,0 1 1,0 0-1,0-1 1,0 1-1,0 0 0,0-1 1,0 1-1,-1 0 1,1-1-1,0 1 1,-2-2-1,2 3 1,-1-1-1,0 1 1,1-1 0,-1 1-1,0-1 1,1 1 0,-1 0-1,0-1 1,0 1 0,1 0-1,-1 0 1,0 0-1,0-1 1,0 1 0,1 0-1,-1 0 1,0 0 0,0 0-1,1 0 1,-1 0 0,0 1-1,0-1 1,0 0 0,1 0-1,-1 1 1,0-1 0,0 0-1,1 1 1,-2 0 0,-24 12 67,23-11-67,-11 8 8,1 0-1,-1 1 0,1 1 1,1 0-1,0 0 0,-17 26 1,27-36-12,0 0 0,1 0 1,-1 1-1,1-1 1,-1 1-1,1-1 1,0 1-1,0 0 0,1 0 1,-1-1-1,0 1 1,1 0-1,0 0 0,-1-1 1,1 1-1,0 0 1,0 0-1,1 0 1,-1 0-1,1-1 0,-1 1 1,1 0-1,0 0 1,0-1-1,0 1 0,0-1 1,1 1-1,-1-1 1,1 1-1,0-1 1,-1 0-1,1 0 0,0 0 1,0 0-1,0 0 1,0 0-1,1 0 0,-1-1 1,1 1-1,-1-1 1,1 0-1,-1 0 1,1 1-1,-1-2 0,1 1 1,0 0-1,0-1 1,-1 1-1,1-1 0,0 0 1,0 1-1,5-2 1,-4 1 6,1 0 1,0-1 0,-1 0-1,1 1 1,-1-2 0,1 1 0,-1 0-1,0-1 1,1 0 0,-1 0-1,0 0 1,0-1 0,0 1-1,-1-1 1,1 0 0,5-5 0,-6 4 0,0 0 0,-1-1 0,1 1 0,-1-1 0,1 1 1,-1-1-1,-1 0 0,1 0 0,-1 0 0,0 0 0,0 0 0,0 0 1,-1 0-1,1-9 0,-2 5 2,1 0 0,-1 0 0,-1 1 0,0-1 0,0 0 0,-5-12 0,6 17-5,-1 1 1,1-1-1,-1 1 1,0 0-1,0 0 0,0-1 1,0 2-1,0-1 1,-1 0-1,1 0 1,-1 1-1,0-1 1,0 1-1,0 0 0,0 0 1,0 0-1,0 0 1,-7-2-1,-18 1 25,28 3-31,-1 0 0,0-1 0,1 1-1,-1 0 1,0 0 0,0 0 0,0 0-1,1 0 1,-1 0 0,0 1 0,0-1 0,1 0-1,-1 0 1,0 0 0,1 1 0,-1-1-1,0 0 1,1 1 0,-1-1 0,0 0 0,1 1-1,-1-1 1,0 1 0,1-1 0,-1 1-1,1 0 1,-1-1 0,1 1 0,0-1 0,-1 2-1,1-1 0,0-1-1,0 1 0,0 0 1,1-1-1,-1 1 1,0 0-1,0-1 0,1 1 1,-1 0-1,0-1 1,1 1-1,-1-1 0,1 1 1,-1-1-1,1 1 0,-1-1 1,1 1-1,0-1 1,-1 0-1,1 1 0,-1-1 1,1 0-1,0 1 1,-1-1-1,1 0 0,0 0 1,-1 1-1,1-1 1,0 0-1,0 0 0,21 2-30,-20-2 28,15-1-1,1 0 1,0-2-1,-1 0 0,1-1 1,-1 0-1,0-1 0,0-1 1,-1-1-1,0-1 1,0 0-1,0-1 0,14-11 1,7-8-6,-1-2 0,-2-1 0,43-51 0,-59 62 9,-2 0 0,0-1 0,-2 0 0,0-2 0,-2 0 0,0 0 0,-1-1 0,-2 0 0,8-31 0,-12 37 2,13-69 37,-17 77-34,0 1 1,0-1-1,-1 0 0,-1 1 1,0-1-1,0 1 1,-3-12-1,3 20-2,1-1-1,0 0 0,0 1 1,-1-1-1,1 1 0,-1-1 1,0 1-1,1-1 1,-1 1-1,0-1 0,0 1 1,0 0-1,0 0 0,0-1 1,0 1-1,0 0 0,0 0 1,0 0-1,-1 0 0,1 0 1,0 0-1,-1 0 1,1 1-1,-1-1 0,1 0 1,-1 1-1,1-1 0,-1 1 1,1 0-1,-1-1 0,0 1 1,1 0-1,-1 0 0,1 0 1,-1 0-1,0 0 1,1 0-1,-1 1 0,1-1 1,-1 1-1,1-1 0,-1 1 1,1-1-1,-1 1 0,1 0 1,-3 1-1,-3 3 3,0-1 0,0 1 1,1 0-1,-1 0 0,1 1 0,1 0 0,-1 0 0,-5 8 1,-1 5-6,1 1 0,0 0 0,2 1 0,0 0 0,1 1 0,1 0 0,2 0 0,-7 39 1,9-29-32,1-1 0,1 1 0,2-1 0,1 1 0,11 55 1,-6-59 11,1-1 1,1 1-1,1-2 1,1 0-1,2 0 1,16 25-1,-23-43 11,1-1 0,1 0 0,-1-1 0,1 0 0,0 0 0,0-1 0,1 1-1,-1-2 1,1 1 0,0-1 0,1-1 0,9 3 0,-13-4 9,-1-1 0,1 0-1,-1-1 1,1 1 0,0-1 0,-1 0 0,1 0-1,-1-1 1,1 0 0,0 0 0,-1 0 0,9-3 0,-5 0 2,-1 0 1,1-1-1,-1 1 1,0-2 0,0 1-1,12-12 1,1-5 15,0-1 0,-2-1 0,25-39 0,-25 33-13,-2-1 0,-1-1 0,-2 0 0,16-52 0,25-140 21,-51 208-27,-1-6 3,0-1 0,-1 1 0,-1 0 0,-2-1-1,0 1 1,-1 0 0,-1 0 0,-8-29 0,10 49 0,1 1 1,-1 0 0,1-1 0,-1 1 0,1-1-1,-1 1 1,0 0 0,0-1 0,0 1 0,0 0-1,0 0 1,0 0 0,0 0 0,0 0 0,0 0 0,0 0-1,-1 0 1,1 0 0,0 1 0,-1-1 0,1 0-1,-1 1 1,1-1 0,-1 1 0,1 0 0,-1-1-1,1 1 1,-1 0 0,1 0 0,-2 0 0,0 0-1,1 0 0,-1 0 0,1 1 0,-1-1 0,1 1 0,0 0 0,-1-1 0,1 1 0,0 0 0,0 0 0,-1 1 0,1-1 0,0 0 0,0 1 0,0-1 0,1 1 0,-1 0 1,-3 3-1,-3 7-5,1 0 0,0 1 0,1 0 0,0 0 0,1 1 0,0-1 1,-3 19-1,-12 102-28,13-78 25,-12 148-27,18-165 22,2-1 0,2 1 0,9 49 0,-7-66 7,0 0 0,1-1-1,18 40 1,-15-42-1,-6-11-2,0 0-1,1 0 1,0 0 0,11 13-1,-13-19 6,0 0 0,0 0 0,0 0 0,0-1 0,0 1 0,0-1-1,1 1 1,-1-1 0,0 0 0,1 0 0,0 0 0,-1 0 0,1 0 0,-1 0 0,1-1 0,0 1 0,0-1 0,-1 0-1,1 0 1,3 0 0,4-1 10,1-1 1,-1 0-1,0 0 0,0-1 0,0 0 0,0-1 1,0 0-1,-1-1 0,0 0 0,0 0 0,0-1 0,14-12 1,3-6 43,0-1 1,30-40 0,-44 50-45,6-8 84,22-41 0,6-6 99,-62 144-25,12-58-164,1 1 1,1 0-1,0-1 1,2 34-1,1-41 2,1 0 0,-1 0 0,2 0-1,-1 0 1,1 0 0,1-1-1,-1 1 1,2-1 0,-1 0 0,10 13-1,-9-14 4,1 0 0,0-1-1,1 0 1,-1 1 0,1-2 0,0 1-1,10 5 1,-14-9-3,0-1 1,1 1-1,-1 0 1,0-1-1,1 1 1,-1-1-1,1 0 0,-1-1 1,1 1-1,-1 0 1,1-1-1,0 0 1,-1 0-1,1 0 1,0 0-1,-1 0 0,1-1 1,-1 0-1,1 0 1,5-2-1,-1-2 12,0 1 1,-1-2-1,0 1 0,0-1 0,0-1 0,-1 1 0,0-1 1,0 0-1,7-11 0,0-4 15,0 0-1,10-28 1,8-40 110,-13 34-39,-11 33-44,-6 16-31,1 0-1,0 1 1,0-1-1,1 1 1,6-12-1,-8 18-25,-1 0 1,0-1-1,0 1 0,1 0 0,-1 0 1,0 0-1,1 0 0,-1 0 0,0-1 0,1 1 1,-1 0-1,0 0 0,1 0 0,-1 0 1,0 0-1,1 0 0,-1 0 0,0 0 0,1 0 1,-1 0-1,0 0 0,0 1 0,1-1 1,-1 0-1,0 0 0,1 0 0,-1 0 0,0 0 1,1 1-1,-1-1 0,0 0 0,0 0 0,1 0 1,-1 1-1,0-1 0,0 0 0,0 1 1,1-1-1,-1 0 0,0 0 0,0 1 0,0-1 1,0 0-1,0 1 0,0-1 0,1 0 1,-1 1-1,0-1 0,0 1 0,8 18 22,38 170 19,-45-184-44,4 18 14,3 34-1,-7-51-2,-1 0-1,0 0 0,0-1 0,-1 1 0,0 0 0,0 0 0,0 0 1,0-1-1,-1 1 0,0-1 0,-4 9 0,5-14-6,0 1 0,1-1-1,-1 0 1,0 1 0,1-1 0,-1 0-1,0 1 1,0-1 0,0 0 0,1 0-1,-1 0 1,0 0 0,0 0 0,0 0-1,1 0 1,-1 0 0,0 0 0,0 0-1,0 0 1,1 0 0,-1-1-1,0 1 1,0 0 0,0-1 0,-26-9 39,20 7-15,3 1-16,1 0-1,0 1 1,-1-1 0,1 0 0,0-1 0,0 1 0,0-1 0,0 1 0,0-1 0,1 0 0,-1 0 0,-2-5 0,-4 4 3,9 4-13,0 0-1,0 0 0,0 0 0,0 0 0,0 0 0,0 0 0,0 1 0,0-1 1,0 0-1,0 0 0,0 0 0,0 0 0,0 0 0,0 0 0,0 0 1,-1 0-1,1 0 0,0 0 0,0 0 0,0 0 0,0 0 0,0 1 1,0-1-1,0 0 0,0 0 0,0 0 0,0 0 0,0 0 0,0 0 1,0 0-1,0 0 0,0 0 0,-1 0 0,1 0 0,0 0 0,0 0 1,0 0-1,0 0 0,0 0 0,0 0 0,0 0 0,7 6-10,1-1 0,0-1-1,0 1 1,0-1-1,1 0 1,-1-1 0,1 0-1,0 0 1,0-1 0,0 0-1,0-1 1,0 0 0,0 0-1,1-1 1,-1 0 0,0-1-1,17-2 1,-10-1 14,1 0 0,-1 0 0,1-2 0,-1 0 0,-1-1 1,1 0-1,-1-1 0,24-18 0,74-53 5,-104 73-9,-6 4 0,0 0 0,-1 0 0,1-1 0,0 1 0,-1 0 0,0-1 0,4-5 0,2 3 31,-8 5-30,1 0 1,-1 0 0,1 0 0,-1-1 0,0 1 0,1 0 0,-1 0-1,0 0 1,1 0 0,-1-1 0,0 1 0,1 0 0,-1 0 0,0-1-1,1 1 1,-1 0 0,0 0 0,0-1 0,1 1 0,-1 0 0,0-1-1,0 1 1,0 0 0,1-1 0,-1 1 0,0-1 0,0 1 0,0 0-1,0-1 1,0 0 0,0 1 38,1-1-37,6-1 62,-15-3-86,6 4 19,1 1 1,-1-1-1,1 1 1,-1-1-1,1 0 1,0 0-1,-1 0 1,1 0-1,0 0 0,0 0 1,0 0-1,0 0 1,-2-2-1,-1-2 1,4 5 1,0 0 0,0 0 0,0 0 0,0 0 0,0 0 0,0 0 0,0 0 0,0 0 0,0 0 0,0-1 0,0 1 0,0 0 0,1 0 0,-1 0 0,0 0 0,0 0 0,0 0 0,0 0 0,0 0 0,0 0 0,0 0 0,0 0 0,0 0 0,0-1 0,0 1 0,0 0 0,0 0 0,0 0 0,0 0 0,0 0 0,0 0 0,0 0 0,0 0 0,0 0 0,0 0 0,0-1 0,0 1 0,0 0 0,0 0 0,0 0 0,0 0 0,0 0 0,-1 0 0,1 0 0,0 0 0,0 0 0,0 0 0,0 0 0,0 0 0,0 0 0,0-1 0,0 1 0,0 0 0,0 0 0,0 0 0,0 0 0,-1 0 0,1 0 0,0 0 0,0 0 0,0 0 0,0 0 0,0 0 0,0 0 0,0 0 0,0 0 0,0 0 0,0 0 0,0 0 0,0 0 0,0 0 0,0 0 0,0 0 0,0 0 0,0 0 0,0 0 0,0 0 0,0-1 0,0 1 0,0 0 0,0 0 0,0 0 0,0 0 0,0 0 0,0 0 0,0 0 0,0 0 0,0 0 0,0 0 0,0 0 0,0 0 0,0 0 0,0 0 0,0 0 0,0 0 0,0 0 0,0 0 0,0-1 0,0 1 0,0 0 0,0 0 0,0 0 0,0 0 0,0 0 0,0 0 0,0 0 0,0 0 0,0 0 0,0 0 0,0 0 0,0 0 0,0 0 0,0 0 0,0 0 0,0 0 0,1 0 0,11-30 0,-10 24-1,0-1 1,-1 1-1,0-1 0,1-7 0,-9 54-13,3-25 17,1-1-1,1 1 1,-2 25-1,5-32-2,0 0 0,0 0-1,0 0 1,1 0 0,0 0-1,1-1 1,0 1 0,0-1 0,1 1-1,-1-1 1,2 0 0,-1 0-1,7 7 1,-9-12-3,0-1-1,-1 0 0,1 0 1,0 0-1,0 0 0,0 0 1,-1 0-1,1-1 1,0 1-1,0-1 0,0 1 1,0-1-1,0 0 0,1 1 1,-1-1-1,0 0 0,0 0 1,0-1-1,0 1 1,0 0-1,0-1 0,0 1 1,0-1-1,0 0 0,0 1 1,2-3-1,5 0 0,-1-1 0,0-1 0,1 1 0,9-9 0,0-3 18,0-1 0,-1-1 0,0-1 0,-2 0 0,17-27 0,-24 35-1,5-5 5,-9 15-11,-5 9-7,-1-1 1,0 0-1,1 0 1,0 0-1,1 0 1,-1 0-1,1 0 1,1 0-1,-1 0 1,1 0-1,0 0 1,1 0 0,0 0-1,5 12 1,-6-14-6,1 0 0,1-1 1,-1 1-1,1-1 1,-1 0-1,1 0 1,0 0-1,1 0 0,-1 0 1,1-1-1,-1 1 1,1-1-1,0 0 1,1 0-1,-1-1 0,0 1 1,1-1-1,-1 0 1,10 3-1,-13-5 7,0 0-1,0 1 1,0-1-1,0 0 1,0 0-1,0 0 1,0 0-1,0 0 1,0 0-1,0 0 1,0-1-1,0 1 1,0 0-1,0 0 1,0-1-1,0 1 1,0-1 0,0 1-1,0-1 1,-1 1-1,1-1 1,0 1-1,0-1 1,-1 0-1,1 1 1,0-1-1,-1 0 1,2-1-1,-1 0-2,0 0 0,-1 1-1,1-1 1,-1 0 0,1 0 0,-1 1 0,0-1-1,1 0 1,-1 0 0,0 0 0,0 1-1,0-1 1,0 0 0,-1-3 0,-2-5 5,1-1 1,-1 1 0,-1 0 0,0 0 0,0 0 0,-1 1-1,-1 0 1,1 0 0,-1 0 0,-10-10 0,-16-7 196,31 25-200,1 1 0,0 0 0,0-1 0,-1 1 0,1 0 0,0 0 0,0-1 0,0 1 0,0 0 0,-1-1-1,1 1 1,0 0 0,0-1 0,0 1 0,0-1 0,0 1 0,0 0 0,0-1 0,0 1 0,0 0 0,0-1 0,0 1 0,0 0 0,0-1-1,0 1 1,0 0 0,1-1 0,-1 1 0,0-1 0,0 1 0,0 0 0,0 0 0,1-1 0,-1 1 0,0 0 0,0-1 0,1 1 0,-1 0 0,19-13-16,22-2-17,-12 7 16,43-6 1,-64 13 15,0 0 0,0 0-1,0 1 1,0 0 0,0 1 0,0 0-1,0 0 1,0 1 0,0 0-1,11 4 1,-13-3 16,-1 1 0,0 0-1,0 0 1,-1 0 0,1 0-1,-1 1 1,0 0 0,0 0-1,-1 0 1,1 0 0,-1 0 0,0 1-1,-1-1 1,1 1 0,-1 0-1,0 0 1,0 0 0,-1 0-1,0 0 1,0 0 0,0 12 0,-1-17-12,0-1 0,0 1 0,-1-1 0,1 1 0,0-1 0,0 1 1,0-1-1,1 1 0,-1-1 0,0 1 0,0-1 0,0 0 1,0 1-1,0-1 0,0 1 0,1-1 0,-1 1 0,0-1 1,0 0-1,1 1 0,-1-1 0,0 1 0,1-1 0,-1 0 1,0 1-1,1-1 0,-1 0 0,0 0 0,1 1 0,-1-1 1,1 0-1,-1 0 0,0 1 0,2-1 0,-1 0 3,0 0 0,1-1 0,-1 1 0,0 0 0,1 0 0,-1-1 0,0 1 0,1-1 0,-1 0 0,0 1 0,3-3 0,32-26 82,-34 27-79,15-16 38,-14 14-34,0 0 0,0 1 0,0-1 0,1 1 0,0 0 0,-1 0 0,1 0 0,0 1 0,0-1 0,1 1 0,7-3-1,-11 5-10,1 0 0,-1 0 0,1 0 0,-1 0 0,1 0 0,-1 0 0,0 0 0,1 1 0,-1-1 0,1 1 0,-1-1 0,0 1 0,1-1 0,-1 1 0,0 0 0,0 0 0,0-1 0,1 1 0,-1 0 0,0 0 0,0 0 0,0 1 0,1 1 0,22 33 22,-17-24-16,-4-7-1,0-1 1,0 1-1,1-1 0,0 1 1,0-1-1,0-1 0,0 1 1,1 0-1,5 3 1,-8-6-7,0 0 1,0 0 0,0-1 0,0 1-1,1 0 1,-1-1 0,0 1 0,0-1 0,0 0-1,1 1 1,-1-1 0,0 0 0,0-1-1,1 1 1,-1 0 0,0-1 0,0 1 0,1-1-1,-1 1 1,0-1 0,0 0 0,0 0-1,0 0 1,0 0 0,0-1 0,2-1-1,4-4 11,1-1-1,-2 0 0,1 0 0,-1-1 0,0 0 1,10-19-1,30-68 97,-20 37 0,-16 34-51,-8 18-38,0 0 0,0 0 1,0 0-1,1 0 0,1 1 0,5-9 0,-9 15-17,-1-1 0,0 1 0,0 0 0,1-1 0,-1 1 0,0 0 0,1 0 0,-1-1 0,0 1 0,1 0-1,-1 0 1,0 0 0,1-1 0,-1 1 0,1 0 0,-1 0 0,0 0 0,1 0 0,-1 0 0,0 0 0,1 0 0,-1 0 0,1 0 0,-1 0 0,0 0 0,1 0-1,-1 0 1,1 0 0,-1 0 0,0 1 0,1-1 0,0 0 0,8 13 57,-1 19-2,2 75 81,-10-93-110,0 0 0,-1 1 0,-1-1 0,0 0 0,-7 21 0,9-32-22,-1-1 1,1 0-1,-1 0 0,0 0 1,0 0-1,0 0 0,0-1 0,-1 1 1,1 0-1,0 0 0,-1-1 1,1 1-1,-1-1 0,1 1 0,-1-1 1,0 1-1,0-1 0,0 0 1,1 0-1,-1 0 0,0 0 1,0 0-1,0-1 0,-1 1 0,1-1 1,0 1-1,0-1 0,0 0 1,0 1-1,-3-2 0,1 1 7,-1-1 1,1 0-1,0 0 0,0 0 0,0 0 1,0-1-1,0 1 0,0-1 1,1 0-1,-1-1 0,1 1 0,-1-1 1,1 1-1,-4-4 0,4 2-15,-1 0-15,17 5 2,145 39 125,-142-37-242,-1-2 1,21 1-1,-39-8-4293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4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10152,'0'0'1616,"85"-6"-1232,-19-2-160,3-4 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54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384 102 4312,'0'0'7265,"-11"4"-6968,-1 3-200,8-4-41,-1-1 1,0 0-1,0 0 1,0 0-1,0 0 0,0-1 1,-9 2-1,0 3 539,-5 0-144,11-4-371,0-1 0,1 1 0,-1 0 0,1 1 0,-1 0 0,1 0 0,0 0 0,0 1 0,0 0 0,0 1 1,-6 5-1,-2 2 71,1 1 0,1 0 1,-20 24-1,19-18 31,0 0-1,-19 36 0,29-46-109,0-1 0,0 1 0,1 0-1,1 0 1,-1 1 0,1-1-1,1 0 1,0 1 0,0 15 0,1-22-47,0 0 1,1-1 0,-1 1 0,1-1 0,-1 0 0,1 1-1,0-1 1,0 1 0,0-1 0,0 0 0,0 0 0,0 1-1,1-1 1,-1 0 0,1 0 0,-1 0 0,1-1 0,0 1 0,0 0-1,0-1 1,0 1 0,0-1 0,0 0 0,0 1 0,1-1-1,3 1 1,-3-1 10,0 0 0,1 0-1,-1-1 1,0 0 0,1 1 0,-1-1-1,0 0 1,1-1 0,-1 1-1,0-1 1,1 1 0,-1-1 0,0 0-1,0 0 1,0 0 0,0-1 0,0 1-1,0-1 1,0 1 0,3-4-1,3-2 53,-1-2 0,1 1 0,-1-1 0,-1-1 0,0 1-1,0-1 1,-1-1 0,0 1 0,-1-1 0,0 0-1,-1 0 1,4-15 0,3-15 194,-2 0-1,3-46 1,-9 12 426,-3 58-368,0 17-207,-2 8 101,4 138 70,1-26-211,-5-2-2,-4 93 32,3-168-64,-2-1 0,-21 77 0,21-100-44,2-6 10,0-1 0,-1 0 1,0 0-1,-8 15 1,11-26-16,0 1 0,0 0 1,0 0-1,0-1 0,0 1 1,0-1-1,0 1 0,-1-1 0,1 0 1,0 1-1,-1-1 0,1 0 1,-1 0-1,0 0 0,1 0 1,-1 0-1,0 0 0,0 0 0,0-1 1,1 1-1,-1-1 0,0 1 1,0-1-1,0 0 0,0 0 1,0 0-1,0 0 0,0 0 0,0 0 1,0 0-1,1-1 0,-1 1 1,0-1-1,-3-1 0,-4-2 31,0 0-1,1-1 0,-1-1 1,1 1-1,0-1 0,0-1 1,1 0-1,0 0 0,0 0 0,1-1 1,0 1-1,0-2 0,1 1 1,0-1-1,0 1 0,-5-16 1,9 19-26,-1-1 1,1 0 0,0 1 0,0-1 0,1 0-1,0 1 1,0-1 0,0 0 0,0 0-1,1 1 1,0-1 0,0 1 0,1-1 0,0 1-1,0-1 1,0 1 0,0 0 0,1 0-1,0 0 1,0 0 0,4-5 0,5-5 11,0 0 0,1 1 0,1 0 0,29-22 0,-1 7 5,46-24 0,11-7-9,-68 39-1,74-55 57,-92 65-72,0 0 0,-1-1 1,-1-1-1,0 0 0,14-23 0,76-152 208,-94 174-271,-9 40 55,-5 28 0,0 0 1,5-35-1,-1 15-21,2 44 0,1-68 18,1 0 0,0 0-1,1-1 1,0 1 0,0-1-1,1 1 1,1-1 0,-1 0 0,7 10-1,-9-17 5,0-1-1,-1 0 1,1 0-1,1 1 1,-1-1-1,0 0 1,0 0-1,0 0 1,0 0-1,1 0 1,-1 0-1,1 0 1,-1-1 0,0 1-1,1 0 1,-1-1-1,1 1 1,0-1-1,-1 0 1,1 1-1,-1-1 1,1 0-1,0 0 1,-1 0-1,1 0 1,-1 0-1,1-1 1,-1 1-1,1 0 1,0-1-1,-1 1 1,1-1-1,-1 1 1,1-1-1,-1 0 1,3-1-1,5-4 10,-1 1-1,0-1 0,0 0 0,10-11 0,27-31 104,65-87 0,-89 104-77,-1 0 0,16-38 0,-35 66-34,0 1 0,0 0 0,0 0-1,0 1 1,0-1 0,1 0 0,-1 0-1,0 0 1,1 1 0,0-1 0,-1 1-1,3-2 1,-4 3-1,0 0 1,1 0-1,-1 0 0,0 0 0,0 0 0,1 0 0,-1 0 0,0 0 0,0 0 0,0 0 1,1 0-1,-1 0 0,0 0 0,0 0 0,0 0 0,1 0 0,-1 0 0,0 0 0,0 1 1,0-1-1,1 0 0,-1 0 0,0 0 0,0 0 0,0 0 0,0 1 0,0-1 0,1 0 1,-1 0-1,0 0 0,0 1 0,0-1 0,0 0 0,0 0 0,0 0 0,0 1 1,3 17 0,9 167 62,-5-99-39,-6-79-17,-2-5-3,1-1-1,0 1 0,0-1 1,0 1-1,0 0 0,0-1 0,1 1 1,-1 0-1,0-1 0,1 1 1,-1 0-1,1-1 0,-1 1 1,1-1-1,0 1 0,0-1 0,0 0 1,0 1-1,2 1 0,-2-4 1,0 1-1,-1-1 0,1 0 1,0 0-1,0 0 0,0 0 1,0 0-1,-1 0 1,1 0-1,0 0 0,-1-1 1,1 1-1,-1 0 0,0 0 1,1 0-1,-1-1 0,0 0 1,1-1 2,11-36 81,9-54 0,-14 55 41,22-68-1,-29 105-125,0 1 0,0-1-1,1 1 1,-1-1 0,0 1 0,0-1-1,1 1 1,-1-1 0,0 1 0,1-1-1,-1 1 1,1-1 0,-1 1-1,1 0 1,-1-1 0,1 1 0,-1 0-1,1-1 1,-1 1 0,1 0-1,-1 0 1,1 0 0,-1-1 0,1 1-1,0 0 1,-1 0 0,1 0 0,-1 0-1,1 0 1,-1 0 0,1 0-1,0 0 1,-1 0 0,1 0 0,-1 0-1,1 0 1,0 1 0,-1-1 0,1 0-1,-1 0 1,1 1 0,-1-1-1,1 0 1,-1 1 0,1 0 0,27 22 56,-21-16-53,12 10 6,4 4 6,33 24-1,-49-41-18,0 1-1,0-1 1,0 0-1,0-1 1,0 0-1,1 0 1,-1-1 0,1 0-1,0 0 1,11 1-1,-14-3 5,0 0-1,0 0 0,0 0 1,0-1-1,0 0 1,0 0-1,0 0 0,0-1 1,-1 1-1,1-1 0,0 0 1,-1-1-1,0 1 1,8-7-1,-6 5 3,-1-1 1,0-1-1,0 1 1,0-1-1,-1 0 1,0 0 0,0 0-1,-1-1 1,5-9-1,-3 3 11,-1-1 1,0 1-1,-1-1 0,0 0 0,-2 0 0,1 0 1,-2 0-1,1 0 0,-2-1 0,-2-15 1,2 27-13,1 0 0,-1 0 1,1 0-1,-1 1 0,0-1 1,0 0-1,0 1 0,-1-1 1,1 1-1,-1-1 0,1 1 1,-1-1-1,0 1 0,0 0 1,0 0-1,0 0 0,-3-2 1,3 3-4,0 0 1,0 0 0,-1 0 0,1 1 0,0-1 0,0 1-1,0-1 1,0 1 0,-1 0 0,1 0 0,0 0 0,0 0-1,0 0 1,-1 1 0,1-1 0,0 1 0,0-1 0,0 1-1,0 0 1,0 0 0,0 0 0,0 0 0,-2 1 0,-4 3 3,1 1 1,0-1 0,0 1 0,1 0-1,-1 0 1,2 1 0,-1 0 0,1 0 0,0 0-1,0 1 1,1 0 0,0 0 0,0 0 0,1 0-1,0 1 1,0-1 0,1 1 0,0-1-1,1 1 1,-1 10 0,1-8-2,1 0 0,0 0-1,0 0 1,1 0 0,1 0 0,0 0 0,0 0-1,1 0 1,1 0 0,-1-1 0,2 1 0,0-1-1,0 0 1,0-1 0,13 16 0,-8-13 22,1-1 1,1 0-1,-1-1 1,2-1-1,-1 0 1,1 0 0,1-1-1,17 7 1,-22-11 0,1 0 1,0-1 0,0 0 0,0 0 0,0-1 0,0-1-1,1 1 1,-1-2 0,1 1 0,-1-2 0,0 1 0,1-1-1,11-3 1,-17 2 10,-1 0 1,0 0-1,0 0 0,0 0 0,0 0 0,5-6 1,-7 7-293,0 0 0,-1 0 0,1-1 1,-1 1-1,1-1 0,-1 1 1,0-1-1,1 0 0,-1 1 1,0-1-1,0 0 0,0 0 1,-1 0-1,1 0 0,0 0 1,0-3-1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5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12456,'0'0'1328,"25"-69"-1736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5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1 531 5824,'0'0'3072,"13"-5"-2640,7-3-91,0-1 0,0-1 0,-1 0-1,0-2 1,-1 0 0,24-21 0,-22 13 301,-2 0 0,-1-1 0,26-40 0,-36 49-337,-1 1 0,-1-1 0,1 1 0,-2-1 0,0-1 0,0 1 0,-1-1 0,-1 1 0,0-1 0,0-16 0,-2 25-122,0-1 1,-1 0-1,0 1 1,0-1-1,0 0 1,0 1-1,-1 0 1,1-1-1,-1 1 1,-1 0-1,1 0 1,0 0 0,-4-5-1,5 9-166,1 0 0,0-1 0,0 1 0,0-1 0,0 1 0,0 0 0,0-1 1,0 1-1,0 0 0,0-1 0,0 1 0,0-1 0,0 1 0,0 0 0,0-1 0,0 1 0,0 0 0,0-1 0,0 1 0,0 0 0,1-1 0,-1 1 0,0 0 0,0-1 1,0 1-1,1 0 0,-1-1 0,0 1 0,1-1 0,8-8 75,-8 8-63,9-7 51,0 0 0,0 0 0,1 1-1,0 0 1,1 0 0,19-7 0,-23 11-39,1 1 0,-1-1 1,0 1-1,0 1 1,1 0-1,-1 0 1,1 0-1,-1 1 1,1 0-1,-1 1 1,11 2-1,-16-2-26,0-1-1,0 1 0,0 1 0,0-1 0,0 0 0,0 1 1,0-1-1,-1 1 0,1 0 0,0 0 0,-1 0 0,0 0 1,1 1-1,-1-1 0,3 5 0,-2-2 1,0 0-1,-1 0 1,1 0-1,-1 1 1,0-1-1,0 1 1,1 11 0,0 4 17,-2-1-1,-1 1 1,-3 34 0,3-54-31,-8 70 92,3-34 31,2 1 1,2 44 0,1-78-103,0 0 0,1-1 0,0 1 0,0-1 0,0 0 0,0 1 0,0-1 0,4 6 0,-4-8-16,-1 1 0,1-1 0,0 0 0,0 0 0,0 0 0,-1 0 0,1 0 0,0-1 0,0 1 0,0 0 0,1 0 0,-1-1 0,0 1 0,0 0 0,0-1 0,0 1 0,1-1 0,-1 0 0,0 1 0,1-1 0,-1 0 0,0 0 0,1 0 0,-1 1 0,0-2 0,2 1 0,4-1 4,-1 0 1,0-1-1,1 0 0,-1 0 0,0 0 1,0-1-1,0 0 0,-1 0 1,1 0-1,-1-1 0,0 0 0,1 0 1,8-9-1,10-11 31,-2-1-1,0-2 1,-1 0 0,-2-1 0,-1 0-1,-1-2 1,-1 0 0,19-56 0,1-8 204,-34 78-16,-4 17-89,-1 9-100,-9 14-2,4 1-46,1 1 0,2 0 0,1 0 0,0 0 0,2 0 0,1 1 1,1-1-1,4 28 0,-3-48 2,1 1 0,0 0 0,0-1 0,0 1 0,0-1 0,7 11 0,-8-15 6,0 0 0,1 0 0,-1 0 0,1-1 0,-1 1 0,1 0 0,0-1 0,-1 1-1,1-1 1,0 1 0,0-1 0,0 0 0,0 0 0,1 0 0,-1 0 0,0 0 0,0-1-1,1 1 1,-1-1 0,0 1 0,1-1 0,2 0 0,0 0 11,1 0-1,-1 0 1,0 0 0,0-1-1,0 0 1,0 0 0,0 0-1,0-1 1,0 0 0,0 0-1,-1 0 1,1 0 0,-1-1-1,1 0 1,-1 0 0,0 0-1,0 0 1,7-8 0,8-11 27,-1-1 0,-1 0 1,-1-1-1,-1-1 1,23-51-1,-29 55-8,15-31 26,-22 48-46,0 1 0,0 0 1,0-1-1,1 1 0,0 0 0,-1 0 0,1 0 1,0 1-1,1-1 0,-1 1 0,4-3 0,-6 5-8,0 0-1,0 0 1,0 0 0,-1 0-1,1 0 1,0 0-1,0 1 1,0-1 0,0 0-1,0 0 1,-1 1-1,1-1 1,0 0-1,0 1 1,-1-1 0,1 1-1,0-1 1,0 1-1,-1-1 1,2 2 0,14 14 7,-13-11-6,1 0 0,-1 1 1,-1-1-1,1 1 0,-1 0 0,0 0 1,3 11-1,6 49 44,-8-45-32,-1 1 16,-1 0 1,0 0-1,-2 0 0,-1 0 1,-8 42-1,10-61-22,-1-1 0,1 0 0,-1 1 1,0-1-1,0 0 0,0 1 0,0-1 0,0 0 1,-1 0-1,1 0 0,-1 0 0,1 0 0,-1 0 1,0 0-1,1-1 0,-1 1 0,0-1 0,0 1 1,0-1-1,0 0 0,-1 0 0,1 1 0,0-2 1,0 1-1,-1 0 0,1 0 0,-1-1 0,1 1 1,0-1-1,-1 0 0,1 0 0,-1 0 0,1 0 1,-4 0-1,2-1 8,-1 0 0,1 0-1,0 0 1,0 0 0,0-1 0,1 1 0,-1-1 0,0 0-1,0 0 1,1 0 0,-1-1 0,1 1 0,0-1 0,0 0-1,0 0 1,0 0 0,0 0 0,1-1 0,-5-6 0,7 9-16,-1 0 1,0 1 0,1-1 0,-1 0 0,1 0 0,-1 0 0,1 0 0,-1 0 0,1-1 0,0 1 0,0 0-1,-1 0 1,1 0 0,0 0 0,0 0 0,0 0 0,0 0 0,0-1 0,0 1 0,1 0 0,-1 0-1,0 0 1,0 0 0,1 0 0,-1 0 0,1 0 0,-1 0 0,1 0 0,-1 0 0,1 0 0,0 0 0,-1 0-1,1 0 1,0 1 0,0-1 0,0 0 0,-1 1 0,1-1 0,0 0 0,0 1 0,0-1 0,0 1 0,0-1-1,0 1 1,0 0 0,1-1 0,1 1 0,6-2 18,0 1 1,0 0-1,0 1 0,17 1 1,-17 0-17,26 0-12,-2 1-25,64-5-1,-84 2 38,-1-1 0,0 0 0,1-1 1,-1-1-1,-1 0 0,1 0 0,15-9 0,-22 10-1,0 0 1,0-1-1,-1 1 1,1-1 0,-1 0-1,1-1 1,-1 1-1,-1-1 1,1 1-1,0-1 1,-1 0-1,0-1 1,-1 1-1,1 0 1,-1-1-1,0 1 1,2-9-1,-1 0 14,0 0 0,0-25-1,-3 35-11,0-1 0,0 1-1,0-1 1,-1 1 0,1-1 0,-1 1 0,-1 0-1,1-1 1,0 1 0,-1 0 0,0 0-1,-4-7 1,5 10-1,0 0-1,0-1 1,0 1 0,0 0-1,-1 0 1,1 0 0,0 0-1,-1 0 1,1 0 0,0 0-1,-1 1 1,1-1 0,-1 0-1,0 1 1,1-1-1,-1 1 1,1 0 0,-1-1-1,0 1 1,1 0 0,-1 0-1,0 0 1,1 0 0,-1 0-1,0 1 1,1-1 0,-1 0-1,1 1 1,-1-1-1,1 1 1,-1 0 0,1-1-1,-1 1 1,1 0 0,-1 0-1,1 0 1,-2 1 0,-1 1 5,-1 1 1,1 0 0,0 0 0,0 0-1,0 0 1,0 1 0,1 0 0,-1-1-1,-1 7 1,1-5-1,2 1 0,-1 0 0,1 0 0,0 0 0,0 0-1,1 0 1,0 0 0,0 0 0,1 0 0,0 1 0,0-1 0,0 0 0,3 9-1,-1-7 3,1 0 0,0 0 0,0-1 0,1 1 0,0-1 0,0 0 0,1 0 0,0 0 0,9 9 0,0-2 30,1-1 1,0-1-1,1 0 0,0-1 0,1-1 0,0 0 0,1-1 0,34 13 0,-47-21-42,2 1 41,0 0 1,0-1 0,0 0-1,0 0 1,9 1-1,-14-3-32,0 0-1,0 0 0,1 0 0,-1-1 1,0 1-1,0 0 0,-1-1 1,1 0-1,0 1 0,0-1 1,0 0-1,0 0 0,0 0 0,-1 0 1,1 0-1,0 0 0,-1-1 1,1 1-1,-1 0 0,1-1 1,-1 1-1,0-1 0,2-3 0,0 0-74,0 0 0,0-1 0,-1 1 0,0-1 0,0 1 0,-1-1 0,0 0-1,2-10 1,-2-7-3600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58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12960,'0'0'896,"85"-75"-1560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28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4008,'0'0'2696,"-6"65"-2672,2-41 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0:5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1028 6328,'0'0'3305,"13"1"-2858,0 1-315,-7-1-70,0 0 1,0-1-1,0 1 1,0-1-1,0 0 0,0-1 1,0 0-1,0 0 1,0 0-1,0 0 1,0-1-1,5-2 1,0-2 98,-1 0 1,-1 0 0,1-1 0,-1 0-1,0 0 1,-1-1 0,1 0-1,9-15 1,-2 3 175,-1-2-1,20-39 1,-7-2 318,-2-1 1,34-133 0,-38 99 88,17-183 1,-39 278-732,2-18 170,-1-1 1,0 1-1,-5-38 0,-1 47 52,4 11-119,1 1-99,-1 1 1,1-1-1,-1 0 0,0 0 1,1 1-1,-1-1 0,1 0 1,-1 0-1,1 1 0,-1-1 1,1 1-1,-1-1 0,1 1 1,-1-1-1,1 0 0,-1 1 1,1 0-1,-1 0 0,-8 17 36,1 1-1,0 0 0,2 0 0,0 0 0,1 1 1,-3 26-1,2-14-4,-12 89 322,-5 199 1,22-309-346,0 20 68,2 1-1,0-1 1,3 0-1,0 0 1,11 37-1,-15-65-76,1 0-1,0-1 0,0 1 1,0 0-1,1-1 1,-1 1-1,1-1 1,-1 1-1,1-1 1,0 0-1,0 0 1,0 0-1,0 0 1,0 0-1,0 0 1,1 0-1,-1-1 1,1 1-1,-1-1 1,1 0-1,-1 1 0,1-1 1,0 0-1,0-1 1,-1 1-1,1 0 1,0-1-1,0 0 1,0 0-1,0 0 1,0 0-1,-1 0 1,1 0-1,5-2 1,5 0 23,0-1 1,0-1 0,0-1 0,-1 0-1,24-13 1,-2 0 64,-1-2 0,-1-1 1,-1-2-1,-1-1 0,35-37 0,-22 18 402,-52 52-449,1 1 1,1 0-1,0 1 1,0-1-1,1 1 1,0 0-1,1 1 1,0 0 0,1-1-1,1 1 1,-5 23-1,7-26-46,-1 0 0,1 1-1,1-1 1,0 0 0,0 0 0,1 1-1,0-1 1,1 0 0,0 0 0,0 0-1,1 0 1,0 0 0,0-1 0,1 1-1,0-1 1,10 14 0,-11-18 3,1 0 1,-1 0-1,1-1 0,0 1 0,0-1 1,0 0-1,1 0 0,-1 0 1,1-1-1,-1 0 0,1 0 1,0 0-1,0 0 0,0-1 0,7 2 1,-8-3-3,0 1 1,-1-1 0,1 0-1,0 0 1,-1-1-1,1 1 1,-1-1 0,1 0-1,0 0 1,-1 0-1,0 0 1,1-1 0,-1 1-1,0-1 1,0 0-1,0 0 1,0 0 0,0 0-1,0-1 1,0 1-1,-1-1 1,4-4 0,1-3 15,-1 0 0,0 0 0,-1-1 0,0 0 0,-1 0 0,0-1 0,-1 1 0,0-1 0,-1 0 0,0 1 0,-1-1 0,0 0 0,-2-20 0,1 23 1,-1 0-1,-1 1 1,1-1-1,-1 0 0,-1 1 1,0-1-1,0 1 1,-7-13-1,7 16-4,0 1 0,0-1-1,-1 0 1,0 1-1,0 0 1,0 0-1,0 0 1,-1 0-1,1 1 1,-1 0 0,0 0-1,0 0 1,-11-4-1,7 3 14,-1 1 0,0 1 0,0-1 0,0 2 0,0-1 0,0 1 1,0 1-1,-13 1 0,20-1-29,1 1 1,0-1 0,-1 1 0,1 0 0,0 0-1,0 0 1,-1 0 0,1 0 0,-3 3 0,5-3-8,0-1 0,0 0 0,0 1 0,0-1 0,0 1 0,0-1 0,0 0 0,0 1 0,1-1 0,-1 1 0,0-1 0,0 0 0,0 1 0,1-1 0,-1 0 0,0 1 0,1-1 0,-1 0 0,0 0 0,0 1 0,1-1 0,-1 0 0,1 0 0,-1 1 0,1-1 0,-1 0 1,6 4-2,0-1 1,-1 0 0,2 0 0,-1 0 0,0-1-1,0 0 1,1 0 0,10 1 0,59 5 2,72 2-3,-39-1 71,-52-9-212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00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11048,'0'0'1160,"87"-26"-824,-23 17 16,23 3-64,8 0 8,3 0 8,5 6 0,2 6 56,-6 0 0,-5-4-72,-7-2 8,-2-8-184,-11-8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0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0 194 4616,'0'0'7470,"13"-9"-7100,-5 3-314,28-20 465,36-33 0,-62 50-201,-1 1 0,1 0 0,1 1-1,-1 0 1,1 1 0,19-8 0,-29 13-252,10-2 1116,-12 14-367,0-2-840,-17 81 598,6-35-299,3 0 0,-4 89 0,12-105-134,0-26-63,0 1 0,1 0 1,1 0-1,0 0 0,1 0 0,0-1 1,7 22-1,-9-34-70,1-1 1,-1 1-1,0-1 1,0 1-1,1 0 1,-1-1-1,0 1 0,0-1 1,1 1-1,-1-1 1,1 1-1,-1-1 0,1 1 1,-1-1-1,0 1 1,1-1-1,0 1 1,-1-1-1,1 0 0,-1 1 1,1-1-1,-1 0 1,1 0-1,0 1 0,-1-1 1,1 0-1,0 0 1,-1 0-1,1 0 0,-1 0 1,2 0-1,0 0 9,-1-1-1,1 1 1,0-1-1,-1 0 1,1 0-1,-1 0 0,1 0 1,-1 0-1,0 0 1,1 0-1,1-2 1,4-5 36,-1 0 0,0 0 0,6-10 0,-1-3 40,0-1 0,-2 0 1,0-1-1,6-25 0,15-98 397,-25 113-184,1-57 0,-6 90-202,9 8-37,-1 1-65,0-2-1,1 1 1,0-1 0,0 0-1,1-1 1,0 0 0,0-1-1,0 0 1,1 0 0,0-1-1,0-1 1,0 0 0,0 0-1,0-1 1,1 0 0,-1-1-1,0 0 1,1-1 0,-1-1-1,1 0 1,-1 0 0,1-1-1,-1 0 1,0-1 0,0 0-1,0-1 1,0-1 0,-1 1-1,0-1 1,11-8 0,-4 2 20,-1-1-1,0 0 1,0-2 0,-1 0 0,-1 0 0,19-26 0,-22 7 146,-11 27 24,-5 22-110,-6 19-47,7-22-17,0 0 0,1 0 0,0 0 0,-1 19 0,3-23-5,0 0 1,1 0 0,0-1 0,1 1 0,0 0 0,0 0 0,1-1-1,0 1 1,0-1 0,1 0 0,0 1 0,1-1 0,4 7 0,-5-10-12,-1-3 3,-1 1 0,1 0 0,0-1 1,0 0-1,0 1 0,0-1 0,0 0 0,0 0 1,1 0-1,-1 0 0,1 0 0,-1-1 1,1 1-1,0-1 0,0 1 0,0-1 1,0 0-1,3 0 0,3 1 26,1-1 0,-1 0 0,0-1 0,1 0 0,-1-1 0,1 0 0,-1 0 0,0-1 0,0 0 0,10-4 0,-9 2 3,-1 0 1,0-1-1,0 0 1,-1-1-1,0 0 1,13-12 0,-16 14-24,10-10 34,-2 0-1,0-1 0,-1-1 0,0 0 1,-1 0-1,16-34 0,11-17 129,-33 58-130,20-25 144,-25 34-187,0 0 1,1 0-1,-1 0 0,0 0 1,0 0-1,0-1 0,0 1 1,0 0-1,0 0 0,0 0 1,0 0-1,1 0 0,-1 0 1,0 0-1,0 0 0,0 0 1,0 0-1,0 0 0,0 0 1,1 0-1,-1 0 0,0 0 1,0 0-1,0 0 0,0 0 1,0 0-1,0 0 0,0 0 1,1 0-1,-1 0 0,0 0 1,0 0-1,0 1 0,0-1 1,0 0-1,0 0 0,0 0 1,0 0-1,1 0 1,-1 0-1,0 0 0,0 0 1,0 0-1,0 1 0,0-1 1,0 0-1,4 9 24,-1 10-6,1 31-3,-2 0 0,-7 67 0,0-36-10,5-69 24,-1 0 0,0 0 0,-1 0 0,-1-1 0,-4 13 0,7-24-27,0 1 0,0-1 0,0 0 0,0 1 0,0-1 0,-1 0 0,1 1 0,0-1 0,0 0 0,0 1 0,-1-1 0,1 0 0,0 0 0,0 0 0,-1 1 0,1-1 0,0 0-1,-1 0 1,1 0 0,0 1 0,0-1 0,-1 0 0,1 0 0,0 0 0,-1 0 0,1 0 0,0 0 0,-1 0 0,1 0 0,0 0 0,-1 0 0,1 0 0,-1 0 0,1 0 0,0 0 0,-1 0 0,-14-10 69,-11-18 5,25 27-72,-7-9 29,1-1 0,0 1 0,0-1 0,-8-20 0,11 18 27,14 17-40,-4-1-23,14 8 4,1-1 0,0-1 0,26 8 0,-38-14-2,0-1 1,0-1-1,0 1 1,0-2 0,0 1-1,0-1 1,0 0-1,1-1 1,-1 0-1,0-1 1,9-2-1,7-5 14,0-1 0,0-1 0,27-17 0,68-48 49,-118 75-63,2-2 1,0 0 0,0 0 0,0 1 0,1-1 0,-1 1 0,1 0 0,-1 0 0,1 1 0,0-1 0,0 1 0,0 0 0,0 0 0,0 1 0,0-1-1,0 1 1,0 1 0,0-1 0,0 0 0,0 1 0,0 0 0,0 0 0,0 1 0,0-1 0,-1 1 0,9 4 0,39 28 54,-58-43 48,-23-25-5,26 32-92,0-1-1,0 1 1,0 0-1,0 1 1,0-1-1,0 0 1,-1 1 0,1 0-1,-1 0 1,1 0-1,-1 0 1,1 0-1,-1 1 1,1 0-1,-1-1 1,1 1-1,-1 1 1,0-1-1,1 0 1,-1 1 0,1 0-1,-1 0 1,1 0-1,0 0 1,-1 0-1,1 1 1,0 0-1,-5 2 1,4 0-8,0-1 0,-1 1 0,2 0 0,-1 0 0,0 0 0,1 1 0,0-1 0,0 1 0,0 0 0,0-1 0,1 1 0,0 1 0,0-1 0,0 0 0,1 0 0,-1 1 0,1-1 0,0 6 0,1 3-4,0-1 0,1 0 0,0 0 0,1 0 0,1 0 0,0 0 0,7 17 0,-2-10 22,0 0-1,2-1 0,20 33 0,-26-48-9,0 1 0,0-1-1,0 1 1,0-1 0,0-1-1,1 1 1,0 0 0,0-1 0,0 0-1,0 0 1,0-1 0,1 1-1,-1-1 1,1-1 0,-1 1 0,1-1-1,0 1 1,0-2 0,0 1-1,0-1 1,-1 0 0,1 0 0,0 0-1,0-1 1,0 0 0,0 0-1,9-3 1,11-8 24,0 0 0,0-2 0,-2-1 0,27-20 0,86-81 7,-136 115-37,64-62 53,-55 54-16,-12 16 11,-4 14-19,5-19-30,-6 22 15,2 0 0,0 1-1,1 0 1,2 0-1,0 32 1,2-54-7,1-1 0,-1 1 0,1 0 0,0 0 0,-1 0 0,1-1 0,0 1 0,1-1 0,-1 1 0,2 3 0,-2-6-4,-1 1-1,1 0 0,0 0 0,-1 0 0,1-1 1,0 1-1,0 0 0,0 0 0,0-1 0,-1 1 1,1-1-1,0 1 0,0-1 0,0 1 0,0-1 1,0 0-1,0 0 0,0 1 0,0-1 0,0 0 1,0 0-1,0 0 0,0 0 0,0 0 0,0 0 1,1 0-1,-1 0 0,1-1 0,3-1 1,1-1 0,0 0 0,-1 0 0,0 0 0,0-1-1,0 1 1,0-1 0,0-1 0,-1 1 0,0-1 0,0 1 0,0-1-1,-1 0 1,1 0 0,-1-1 0,4-9 0,-3 7 8,-1 0 0,0-1 1,0 1-1,-1-1 0,0 1 1,0-1-1,-1 0 0,0 1 0,-1-1 1,0 0-1,-1-12 0,0 18-10,0-5 23,-1-1 0,0 1 1,0 0-1,-5-11 0,6 17-13,0 0 1,-1-1-1,1 1 0,-1 0 1,1 0-1,-1 0 0,0 0 0,0 0 1,0 1-1,0-1 0,0 0 0,0 1 1,0 0-1,0-1 0,-1 1 0,1 0 1,0 0-1,-4-1 0,5 2-5,-1 0-1,1 0 0,0 0 1,0 0-1,0 0 1,-1 0-1,1 0 1,0 0-1,0 1 0,0-1 1,0 0-1,-1 1 1,1-1-1,0 1 1,0-1-1,0 1 0,0-1 1,0 1-1,0 0 1,0-1-1,0 1 1,0 0-1,1 0 0,-1 0 1,0 0-1,0 0 1,1 0-1,-2 2 1,2-3-6,0 0 1,0 1 0,-1-1-1,1 1 1,0-1 0,0 1-1,0-1 1,0 1 0,0-1-1,0 1 1,0-1 0,0 0-1,0 1 1,0-1-1,0 1 1,0-1 0,0 1-1,0-1 1,0 1 0,0-1-1,0 1 1,1-1 0,-1 1-1,0-1 1,0 0 0,1 1-1,0 0-1,0-1-1,-1 1 1,1-1-1,0 1 1,0-1-1,0 0 1,0 0-1,0 1 1,0-1-1,-1 0 1,1 0-1,0 0 1,0 0-1,0 0 1,0 0-1,0 0 1,0 0-1,0 0 1,1-1-1,25-4-12,-1-1 0,-1-2 0,37-15 0,67-41 20,-29 14 66,-98 49-69,0 0 1,1-1-1,-1 1 1,0 1-1,1-1 1,-1 0-1,1 1 1,-1-1-1,1 1 1,-1 0-1,1-1 1,-1 1 0,1 1-1,-1-1 1,1 0-1,0 0 1,3 2-1,-5-1 0,1 0 1,0 1-1,-1-1 0,0 0 0,1 1 0,-1-1 0,0 1 1,0-1-1,1 1 0,-1 0 0,0-1 0,-1 1 1,1 0-1,0 0 0,0-1 0,-1 1 0,1 0 1,-1 0-1,0 0 0,0 0 0,1 0 0,-1 0 1,-1 3-1,-1 94 144,-1-24 24,3-15 129,2-56-233,4-9-25,4-8 8,36-71 81,-33 59-61,1-1 1,18-23 0,-32 48-72,0 1 1,0-1 0,1 1-1,-1-1 1,0 1-1,1-1 1,-1 1 0,1 0-1,-1-1 1,0 1 0,1 0-1,-1-1 1,1 1-1,-1 0 1,1-1 0,-1 1-1,1 0 1,0 0 0,-1 0-1,1-1 1,-1 1-1,1 0 1,-1 0 0,1 0-1,0 0 1,-1 0 0,1 0-1,-1 0 1,1 0-1,-1 0 1,1 0 0,0 1-1,-1-1 1,1 0-1,-1 0 1,1 0 0,-1 1-1,1-1 1,-1 0 0,1 1-1,-1-1 1,1 0-1,-1 1 1,0-1 0,1 1-1,-1-1 1,1 1 0,-1-1-1,0 1 1,1-1-1,-1 1 1,0-1 0,0 1-1,0-1 1,1 1-1,-1 0 1,14 37-40,-13-34 30,4 14-13,-2-5 25,1 1 1,9 21 0,-12-32-6,0 0 1,1-1-1,-1 1 0,1-1 1,0 1-1,0-1 1,-1 1-1,2-1 1,-1 0-1,0 0 0,0 0 1,1 0-1,-1-1 1,1 1-1,-1-1 1,1 1-1,0-1 0,3 1 1,-4-1 2,0-1 1,0 0-1,0 0 0,0 0 1,0 0-1,0 0 1,0-1-1,0 1 0,0-1 1,0 1-1,0-1 1,-1 0-1,1 1 0,0-1 1,0 0-1,-1 0 1,1 0-1,2-2 1,26-27 45,-7-1-14,-1 0 0,-1-1 0,-2-2 0,17-39 0,20-28 272,-47 86-168,-9 15-132,0 0-1,0 0 1,0 0-1,0-1 1,0 1-1,0 0 1,0 0-1,0 0 1,0 0-1,1 0 0,-1 0 1,0-1-1,0 1 1,0 0-1,0 0 1,0 0-1,0 0 1,0 0-1,0 0 1,1 0-1,-1 0 0,0 0 1,0-1-1,0 1 1,0 0-1,0 0 1,1 0-1,-1 0 1,0 0-1,0 0 1,0 0-1,0 0 1,0 0-1,1 0 0,-1 0 1,0 0-1,0 0 1,0 0-1,0 0 1,0 0-1,1 0 1,-1 0-1,0 1 1,0-1-1,0 0 0,0 0 1,0 0-1,1 0 1,3 9 71,1 16-20,-5-24-49,3 29 66,-1 0 0,-1 0 0,-2 0 0,-1 0 0,-1 0 0,-10 38 0,13-68-72,-1 6 6,-1-1 1,1 1-1,-1-1 0,0 0 1,0 1-1,-4 5 1,5-11-7,1 1 0,-1 0 1,1-1-1,-1 1 1,0 0-1,1-1 0,-1 1 1,0-1-1,0 1 1,1-1-1,-1 1 0,0-1 1,0 0-1,1 1 0,-1-1 1,0 0-1,0 0 1,-1 1-1,0-1 0,1-1 1,-1 1-1,1 0 0,-1-1 1,1 1-1,-1 0 0,1-1 1,-1 0-1,1 1 0,0-1 1,-1 0-1,1 0 0,0 0 1,-2-1-1,-2-4 11,0 1 1,0 0-1,0-1 0,1 0 0,0 0 1,0 0-1,0-1 0,1 1 1,0-1-1,-3-9 0,6 15-11,0 0 0,0 0 0,0 1 0,0-1 0,0 0 0,0 0 0,0 1 0,1-1 0,-1 0 1,0 0-1,0 1 0,1-1 0,-1 0 0,0 1 0,1-1 0,-1 0 0,1 1 0,-1-1 0,0 1 0,1-1 0,0 0 0,-1 1 0,1-1 0,-1 1 0,1 0 0,0-1 0,-1 1 0,1-1 0,0 1 0,-1 0 0,1 0 1,0-1-1,-1 1 0,1 0 0,0 0 0,0 0 0,-1 0 0,1 0 0,0 0 0,1 0 0,33-2-39,-13 7 23,1 0 1,-1 2-1,33 13 1,-15-5 33,-5-1 8,53 31 0,-65-33-28,8 10-308,-21-11-4219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27 12360,'0'0'1120,"-94"-25"-520,69 23 0,7 2-168,2 0 8,10 0-112,12 0-296,12 0 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3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1042 5720,'0'0'8096,"10"-14"-7779,53-86 292,-42 70 11,1 1 1,42-44-1,-59 68-558,-2 2 11,1 0 1,-1 0 0,1 0-1,0 1 1,0-1 0,4-1-1,-7 3-53,0 1 0,0-1 0,-1 1 0,1-1 1,0 1-1,0 0 0,0-1 0,0 1 0,0 0 0,-1 0 0,1 0 0,0 0 0,0-1 0,0 1 0,0 0 0,0 1 0,0-1 0,0 0 0,0 0 0,0 0 0,-1 0 0,1 1 0,0-1 1,0 0-1,0 1 0,0-1 0,-1 1 0,1-1 0,0 1 0,0-1 0,-1 1 0,1 0 0,0-1 0,-1 1 0,1 0 0,0 1 0,9 21 139,-2 0 0,0 1 0,6 39 0,5 77 254,-13-81-185,-1-26-5,1 1-1,1-1 0,21 54 1,-28-85-191,1 0 0,-1 0 1,1-1-1,0 1 0,0 0 0,0 0 1,0-1-1,0 1 0,0-1 0,0 1 1,0-1-1,1 1 0,-1-1 1,0 0-1,1 1 0,-1-1 0,1 0 1,0 0-1,-1 0 0,1 0 0,0 0 1,0-1-1,0 1 0,2 0 1,-2-1-4,1-1 0,-1 1 0,0-1 0,1 0 0,-1 1 0,0-1 0,0 0 1,1 0-1,-1-1 0,0 1 0,0 0 0,0-1 0,0 1 0,-1-1 0,1 0 1,0 1-1,-1-1 0,1 0 0,1-3 0,17-23 98,-1 0 0,-1-1 0,-1-1 1,-2-1-1,14-41 0,-15 30 50,-1-1 1,-3-1 0,9-72-1,-13 76 122,-6 40-297,0 0-1,0-1 1,0 1-1,0 0 1,0 0-1,0 0 1,0 0-1,0 0 1,0 0 0,0-1-1,0 1 1,0 0-1,0 0 1,0 0-1,1 0 1,-1 0-1,0 0 1,0 0 0,0-1-1,0 1 1,0 0-1,0 0 1,0 0-1,0 0 1,1 0-1,-1 0 1,0 0 0,0 0-1,0 0 1,0 0-1,0 0 1,1 0-1,-1 0 1,0 0 0,0 0-1,0 0 1,0 0-1,0 0 1,1 0-1,-1 0 1,0 0-1,0 0 1,0 0 0,0 0-1,0 0 1,0 0-1,1 0 1,-1 0-1,0 0 1,0 0-1,0 1 1,0-1 0,0 0-1,0 0 1,0 0-1,0 0 1,1 0-1,-1 0 1,0 0-1,0 0 1,0 1 0,0-1-1,0 0 1,0 0-1,0 0 1,0 0-1,0 0 1,0 1-1,0-1 1,8 9 14,-7-8-14,6 6-10,1 1 1,0-1 0,1 0-1,10 6 1,20 17-28,-19-10 13,-14-13 40,1 0 0,0-1 0,0 0-1,1 0 1,15 10 0,8-9 137,-27-7-135,0 0-1,-1 1 1,1 0 0,0 0 0,-1 0 0,1 0 0,-1 0 0,0 1-1,5 2 1,-6-2-10,1-1 0,-1 1 0,1 0-1,0 0 1,-1-1 0,1 0 0,0 1 0,0-1-1,0 0 1,0-1 0,0 1 0,1 0 0,-1-1-1,0 0 1,0 0 0,0 0 0,0 0 0,1 0-1,-1 0 1,0-1 0,0 0 0,0 1-1,0-1 1,0-1 0,0 1 0,0 0 0,0-1-1,-1 1 1,1-1 0,0 0 0,2-2 0,7-7 18,-1 0 0,0-1 0,14-18 1,-21 24-23,0-1 1,-1 0-1,0 1 1,0-1 0,0-1-1,-1 1 1,0 0-1,0-1 1,1-12-1,-2 10 8,-1-1 0,0 1 0,0-1-1,-1 0 1,-3-13 0,3 19-9,-1 0-1,1 0 1,-1 0 0,0 0 0,0 0-1,-1 0 1,1 1 0,-1-1-1,0 1 1,0 0 0,0 0 0,-7-6-1,9 9 1,0 0 0,0 1-1,1-1 1,-1 1-1,0-1 1,0 1 0,0-1-1,0 1 1,0 0 0,0 0-1,0-1 1,1 1-1,-1 0 1,0 0 0,0 0-1,0 0 1,0 0 0,0 0-1,0 0 1,0 0 0,0 0-1,-2 1 1,1 0 1,0 0 1,0 0 0,0 0-1,0 0 1,0 1 0,0-1-1,0 1 1,1-1-1,-3 3 1,-3 5 14,0 0 0,1 0 0,-6 11 0,9-16-8,-3 8-8,0 0 0,0 1 0,1-1 1,1 1-1,0 0 0,0 0 0,2 0 1,-1 0-1,0 24 0,3-26-13,1 0 1,0-1-1,0 1 1,1-1-1,1 1 0,0-1 1,0 0-1,0 0 0,2 0 1,-1-1-1,1 1 1,12 15-1,-12-17 2,0-1 1,1-1-1,0 1 0,0-1 1,1 0-1,0 0 1,0-1-1,0 0 0,1 0 1,16 7-1,-18-10 1,0 0 0,1-1 0,-1 1 0,1-1-1,-1 0 1,1-1 0,-1 1 0,1-1 0,0-1 0,-1 1 0,1-1-1,-1 0 1,1-1 0,-1 0 0,10-3 0,-1-2 2,0-1-1,-1 0 1,0-1 0,-1 0 0,0-1-1,0 0 1,-1-1 0,0-1 0,11-13-1,3-9 5,0-1-1,25-48 0,-25 34 38,-2-1 0,-3-2 0,-2 0 0,-2 0 0,-2-2 0,-3 0 0,7-72 0,-18 119-27,0 3 0,0 0 0,0 0 0,-1 0 0,0 0 1,0 0-1,0 0 0,0-1 0,-1 1 0,1 0 1,-1 0-1,0 0 0,0 1 0,-1-1 0,-2-6 1,4 9-12,-1 1 1,1 0 0,0 0 0,-1-1 0,1 1-1,0 0 1,-1 0 0,1 0 0,-1 0 0,1-1-1,0 1 1,-1 0 0,1 0 0,-1 0 0,1 0-1,0 0 1,-1 0 0,1 0 0,-1 0 0,1 0-1,0 0 1,-1 0 0,1 0 0,-1 1 0,1-1-1,0 0 1,-1 0 0,1 0 0,-1 0-1,1 1 1,0-1 0,-1 0 0,1 0 0,0 1-1,0-1 1,-1 0 0,1 1 0,0-1 0,-1 0-1,1 1 1,0-1 0,-12 18 10,1 7-13,1 1 0,2 0 1,0 1-1,2 0 1,1 0-1,-2 37 1,5-16-24,2-1 0,10 89 0,-2-94-22,22 70-1,-26-98 42,-2-8 6,0-1 0,0 1 0,1-1 0,-1 1 0,1-1 0,1 0 0,-1 0 0,0 0 0,1-1 0,0 1 0,0-1 0,1 0 0,-1 0 0,8 5 0,-9-8 3,0 1 0,0-1 0,0 0-1,0 1 1,0-1 0,1-1 0,-1 1 0,0 0 0,1-1 0,-1 0 0,0 1 0,1-1 0,-1-1 0,0 1-1,0 0 1,1-1 0,-1 0 0,0 0 0,0 0 0,0 0 0,1 0 0,-1 0 0,-1-1 0,1 0 0,0 1-1,0-1 1,3-3 0,15-14 54,0-1 0,21-25 0,-27 28-14,3-3 150,-23 26-172,0 0-1,1 0 1,-1 1 0,2 0-1,-1-1 1,1 2 0,0-1 0,0 0-1,1 0 1,0 1 0,0 0-1,1-1 1,0 1 0,0 0-1,1-1 1,0 1 0,0 0 0,2 9-1,-1-13-14,0-1 0,1 1 0,0 0 0,-1 0 0,2-1 0,-1 1-1,0-1 1,1 0 0,-1 1 0,1-1 0,0 0 0,0-1 0,0 1 0,0 0 0,1-1 0,-1 0-1,1 0 1,6 4 0,-8-6-3,0 1-1,0 0 0,0-1 0,1 0 1,-1 1-1,0-1 0,0 0 1,0 0-1,0 0 0,1 0 1,-1-1-1,0 1 0,0 0 1,0-1-1,0 0 0,0 1 1,0-1-1,0 0 0,0 0 1,0 0-1,0 0 0,0-1 0,-1 1 1,1 0-1,0-1 0,-1 1 1,1-1-1,-1 1 0,0-1 1,1 0-1,-1 0 0,0 0 1,0 0-1,0 0 0,0 0 1,-1 0-1,2-2 0,0-1 7,0-1-1,0 1 1,-1-1-1,0 0 1,0 1-1,0-1 1,-1 0-1,1 0 1,-1 1-1,-1-1 1,1 0-1,-1 0 1,0 1-1,0-1 1,-1 0-1,1 1 1,-2-1 0,1 1-1,-5-9 1,0 4 13,0-1 1,-1 1-1,0 1 1,-1-1-1,0 1 1,0 1-1,-20-14 1,15 18 17,13 4-39,1 0 0,-1 0 0,0 0 1,0 0-1,0 0 0,0 0 1,0-1-1,0 1 0,1 0 1,-1 0-1,0-1 0,0 1 0,0 0 1,0-1-1,1 1 0,-1-1 1,0 1-1,1-1 0,-1 0 0,0 1 1,1-1-1,-1 1 0,1-1 1,-1 0-1,1 0 0,-1 1 1,0-3-1,18 3-66,54 2 42,-29 0 2,60-6-1,-68 1 15,74-12-73,-96 12 72,0 0 0,0-1 0,0 0 0,0-1 0,-1 0-1,17-11 1,-22 13 17,0 0-1,0 1 1,0-1-1,0 1 1,0 0 0,0 1-1,0 0 1,1 0-1,-1 0 1,0 1-1,9 0 1,27-4 20,-2-3-107,-41 7 83,0 1 1,0-1-1,1 1 1,-1 0 0,0 0-1,1-1 1,-1 1 0,0 0-1,1 0 1,-1 0-1,1-1 1,-1 1 0,1 0-1,-1 2 1,-2 2 14,-73 84 141,68-81-151,1 1 1,1 0-1,-1 1 1,1 0 0,1 0-1,0 0 1,0 0-1,1 1 1,1 0-1,-4 13 1,7-20-3,-1 0-1,0 0 1,1 0 0,0 0-1,-1 0 1,2 0 0,-1 0 0,0-1-1,2 6 1,-1-7-6,0 0 0,0 0-1,0 0 1,0-1 0,0 1 0,0 0 0,0-1 0,1 1 0,-1-1-1,1 0 1,-1 1 0,1-1 0,-1 0 0,1 0 0,0 0 0,0 0-1,-1 0 1,1 0 0,0-1 0,4 2 0,1-1-1,1 1 1,0-1-1,0 0 1,0-1-1,0 0 0,0 0 1,0-1-1,0 0 1,-1 0-1,10-4 0,2 0 0,0-1 0,34-17-1,-20 4 17,-2-2-1,51-41 1,-56 41 5,68-66 140,-93 85-160,1 1 0,-1 0 1,1 0-1,-1 0 1,1 0-1,-1 0 1,1 0-1,0 0 1,-1 0-1,1 1 1,0-1-1,2 0 1,-4 1-3,1 0 1,-1 0 0,1 1-1,-1-1 1,1 0-1,-1 0 1,1 1-1,-1-1 1,1 0 0,-1 0-1,1 1 1,-1-1-1,1 0 1,-1 1-1,0-1 1,1 1 0,-1-1-1,0 1 1,1-1-1,-1 1 1,0-1-1,0 0 1,1 1 0,-1 0-1,0-1 1,0 1-1,0-1 1,0 1-1,0-1 1,0 1 0,0-1-1,0 1 1,0-1-1,0 1 1,0-1-1,0 1 1,0 0 0,0 0-1,-1 11 9,1 0 0,1 0 0,0 0 0,1-1 0,0 1 0,0 0 0,2-1 0,-1 1 0,1-1 0,11 21 0,-13-31-6,-1 1 0,1 0-1,0 0 1,0-1 0,0 1 0,0-1 0,0 0 0,0 1 0,0-1 0,0 0-1,0 0 1,0 0 0,1-1 0,-1 1 0,0-1 0,1 1 0,-1-1 0,1 0-1,-1 1 1,0-1 0,1-1 0,-1 1 0,1 0 0,-1 0 0,0-1 0,1 0-1,-1 1 1,3-2 0,3-1 5,0 0-1,0 0 1,0-1-1,0 0 1,-1-1-1,12-8 1,4-7 12,-1 0 0,-1-1 1,-1-2-1,-1 0 0,-1-1 1,-1 0-1,-1-2 0,23-49 1,28-64 120,-64 128-135,-3 10-5,0 1-1,0-1 1,0 1-1,1-1 1,-1 1-1,0-1 0,0 1 1,0-1-1,0 1 1,1-1-1,-1 1 1,0-1-1,0 1 1,1-1-1,-1 1 1,0-1-1,1 1 1,-1-1-1,0 1 1,1 0-1,-1-1 1,1 1-1,3-7 0,-1 4 0,-1 1 0,1-1 0,-1 0 0,1 0 0,-1-1 0,0 1 0,0 0 0,-1-1 0,1 1 0,-1-1 0,2-4 0,10-47 0,-11 45 0,8-37 17,-3-2 1,-2 1-1,-2-1 0,-6-96 1,3 142-17,-1-2 4,1 0 1,-1 0 0,0 0 0,0 0 0,-1 1 0,1-1 0,-4-6 0,5 10-6,0 1 0,0 0 0,0 0 0,0 0 0,-1 0 1,1 0-1,0 0 0,0 0 0,0-1 0,0 1 0,0 0 0,0 0 0,-1 0 0,1 0 1,0 0-1,0 0 0,0 0 0,0 0 0,0 0 0,-1 0 0,1 0 0,0 0 0,0 0 1,0 0-1,0 0 0,-1 0 0,1 0 0,0 0 0,0 0 0,0 0 0,0 0 1,0 0-1,-1 0 0,1 0 0,0 1 0,0-1 0,0 0 0,0 0 0,0 0 0,0 0 1,0 0-1,-1 0 0,1 0 0,0 1 0,0-1 0,0 0 0,0 0 0,0 0 0,0 0 1,0 0-1,0 1 0,0-1 0,0 0 0,0 0 0,0 0 0,0 0 0,0 0 1,0 1-1,0-1 0,0 0 0,0 0 0,0 0 0,0 1 0,-5 14 3,4-12-4,-16 78-32,-13 149 0,29-220 27,-4 209-17,6-145 48,-2-40-14,2 0 1,2 0 0,1 0 0,1 0-1,11 36 1,-10-52-3,-6-13-13,1-1 1,0 0-1,0 0 1,1 0-1,-1 0 0,1 0 1,0-1-1,0 1 1,0 0-1,1-1 1,-1 1-1,1-1 0,5 6 1,-7-9 4,0 1 0,0-1-1,0 0 1,0 1 0,0-1 0,-1 0 0,1 0 0,0 0-1,0 0 1,0 0 0,0 1 0,0-2 0,0 1 0,0 0 0,0 0-1,0 0 1,-1 0 0,1-1 0,0 1 0,0 0 0,0-1 0,0 1-1,-1 0 1,1-1 0,1 0 0,20-18 19,-19 15-12,14-14 22,0-2-1,-2 1 0,20-35 0,32-71 93,-65 121-118,34-59 140,-39 73-113,0 0 0,1 0 0,1 0 1,-1 0-1,2 1 0,0 9 0,-1-18-28,1 27 54,3 40-1,-1-58-28,-1 0-1,2 0 0,-1 0 1,2 0-1,-1-1 0,10 20 0,-11-26-12,1-1-1,-1 1 0,0-1 1,1 0-1,0 0 0,0 0 0,0 0 1,0 0-1,0-1 0,0 1 1,1-1-1,-1 0 0,1 0 0,0 0 1,-1 0-1,1-1 0,0 1 1,0-1-1,0 0 0,0-1 0,0 1 1,0 0-1,1-1 0,-1 0 1,0 0-1,0-1 0,8 0 0,-1-1 16,0 0-1,0 0 1,0-1-1,0 0 1,-1-1-1,1-1 1,-1 1-1,0-2 1,10-6-1,-8 5-1,-1 0 0,0-2 0,-1 1 1,0-1-1,0 0 0,0-1 0,-2 0 0,1-1 0,-1 0 0,8-15 0,-11 18-14,-2 1-1,1 1-1,-1 0 1,-1-1-1,1 0 1,-1 0-1,0 0 1,0 0 0,0-9-1,-2 15-10,0 0 1,0 0-1,0 0 0,0 1 1,0-1-1,0 0 0,0 0 1,0 0-1,0 0 0,0 0 1,-1 1-1,1-1 0,0 0 0,-1 0 1,1 1-1,-1-1 0,1 0 1,-1 0-1,0 0 0,1 0-1,-1 1 1,1 0-1,-1 0 0,1 0 0,-1 0 0,1 0 0,-1 0 1,1 0-1,-1 0 0,1 0 0,-1 0 0,1 0 0,-1 0 0,1 0 1,-1 1-1,1-1 0,-1 0 0,1 0 0,0 0 0,-1 1 0,1-1 1,-1 0-1,1 0 0,-1 1 0,-2 2 1,0-1 0,0 1 0,1 0 0,-1 0 0,1 0 0,0 0 0,-3 4 0,0 2-1,1 0 1,0 1 0,1 0-1,0-1 1,0 1-1,-2 17 1,4-23-6,1 0 0,0 1 0,0-1 0,0 0 1,0 0-1,1 0 0,0 1 0,0-1 0,0 0 0,0 0 0,0 0 0,1 0 0,0 0 1,0-1-1,0 1 0,0-1 0,0 1 0,6 5 0,-5-6 2,0 0 0,0 0 0,0 0 0,0-1 0,1 1 0,-1-1 0,1 0 0,0 0 0,0 0-1,0 0 1,0-1 0,0 1 0,0-1 0,0 0 0,0-1 0,0 1 0,1-1 0,-1 1 0,0-1 0,0-1 0,1 1 0,-1 0 0,0-1 0,0 0-1,0 0 1,0 0 0,0-1 0,0 1 0,0-1 0,7-4 0,-1-2 7,1-1 1,-2 0-1,1 0 0,-1-1 0,-1 0 1,0-1-1,0 1 0,10-20 0,10-13 28,-11 17-13,-10 15-10,1-1 0,0 1 0,18-18 0,-26 28-9,0 1 1,1-1-1,-1 1 1,0 0-1,0 0 0,1-1 1,-1 1-1,1 0 1,-1-1-1,0 1 0,1 0 1,-1 0-1,0 0 1,1-1-1,-1 1 0,1 0 1,-1 0-1,1 0 1,-1 0-1,0 0 0,1 0 1,-1 0-1,1 0 1,-1 0-1,1 0 0,-1 0 1,1 0-1,-1 0 1,0 0-1,1 0 0,-1 0 1,1 0-1,-1 1 1,0-1-1,1 0 1,-1 0-1,1 1 0,-1-1 1,0 0-1,1 0 1,-1 1-1,0-1 0,1 0 1,-1 1-1,0-1 1,0 0-1,1 1 0,-1-1 1,0 1-1,0-1 1,0 0-1,0 1 0,1 0 1,2 23 22,-7 18 8,-2-1 0,-1-1 0,-2 1 0,-23 60 0,30-97-28,1 1 0,-2-1 0,1 0 0,0 0 0,-1 0 0,0 0 0,0-1 0,-7 7 0,10-9 2,-1 0-1,0-1 0,0 1 1,0-1-1,0 1 0,0-1 1,0 1-1,0-1 0,0 1 1,0-1-1,0 0 0,0 0 1,0 0-1,0 1 0,0-1 0,-1 0 1,1 0-1,0-1 0,0 1 1,0 0-1,0 0 0,0 0 1,0-1-1,0 1 0,0 0 1,0-1-1,0 1 0,0-1 1,0 1-1,0-1 0,0 0 1,0 1-1,1-1 0,-1 0 1,0 0-1,0 0 0,1 1 1,-1-1-1,1 0 0,-1 0 1,0 0-1,0-2 0,0 2 1,0-1 0,0 0 0,0 0 0,0 0 0,0 0 0,0 0 0,1 0 1,-1 0-1,1 0 0,-1 0 0,1-1 0,0 1 0,0 0 0,0 0 0,0 0 0,0 0 0,0 0 0,1-1 0,-1 1 0,1 0 0,-1 0 0,1 0 0,0 0 0,0 0 0,0 0 0,0 0 0,0 1 0,0-1 0,1 0 0,-1 0 0,0 1 0,1-1 0,0 1 0,-1-1 0,5-1 0,5-5-18,1 0 0,0 1 0,0 0 0,19-6 0,-19 7-3,5-3-38,-12 7-52,-1-1 1,0 1-1,1 0 1,0 0-1,-1 0 1,1 0-1,6 0 0,-6 0-916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3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420 523 13672,'0'0'2352,"-71"-81"-1984,-88-113-249,32 41 9,85 99-112,34 32 8,2 14-56,0-2 16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31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10656,'0'0'948,"13"1"-416,176 2 1228,-110-7-1168,159-3 909,-187 8-892,0 3 0,80 15-1,-126-18-740,-2-1-42,0 1 1,0-1 0,0 1 0,-1 0-1,1 0 1,0 0 0,0 0 0,-1 1-1,5 1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3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11856,'0'0'1824,"69"-24"-1848,-17 18 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3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230 828 5920,'0'0'6893,"8"-13"-6441,4-6-302,10-13 473,32-65 0,24-110 979,-9 22-319,-51 141-805,-1 0-1,-2-1 1,16-87 0,-31 122-34,-1 10-143,-7 20-70,-143 456 329,104-333-446,-7-1 0,-92 170 0,113-254-33,-53 68 0,65-102 23,21-24-101,-1 0-1,1 0 1,0 0-1,0 0 0,0 0 1,0 0-1,0 0 0,0 1 1,-1-1-1,1 0 1,0 0-1,0 0 0,0 0 1,0 0-1,-1 0 0,1 0 1,0 0-1,0 0 1,0 0-1,0 0 0,-1 0 1,1 0-1,0 0 0,0 0 1,0 0-1,-1 0 1,1 0-1,0 0 0,0 0 1,0 0-1,0 0 1,0 0-1,-1-1 0,1 1 1,0 0-1,0 0 0,0 0 1,0 0-1,0 0 1,-1 0-1,1 0 0,0-1 1,0 1-1,1-17 67,4-2-37,1 1-1,1 1 0,0-1 0,2 1 1,0 0-1,0 1 0,15-19 1,94-102 122,-70 85-115,69-76 33,113-130 236,-217 242-264,23-25 74,-33 38-81,0 0 0,1 0 0,-1 0 0,0 1 0,1 0 0,0-1 0,-1 1 0,1 1 0,6-3 0,-19 42 610,-49 163-26,56-195-601,-14 59 188,15-58-166,0-1 1,1 1-1,0 0 0,0-1 1,0 1-1,1-1 1,2 13-1,-2-17-32,-1-1 0,1 1 1,0-1-1,0 0 0,0 1 0,0-1 0,0 0 1,0 1-1,0-1 0,0 0 0,0 0 0,0 0 1,1 0-1,-1 0 0,0-1 0,1 1 0,-1 0 1,1 0-1,-1-1 0,1 1 0,-1-1 1,1 0-1,-1 1 0,1-1 0,0 0 0,-1 0 1,1 0-1,-1 0 0,3 0 0,4-1 11,-1 1-1,1-1 1,0-1 0,12-3-1,0-2 11,0 0 0,-1-2 0,34-20 0,52-43 57,-61 41-62,155-97 136,-199 128-160,0 0 0,1-1 1,-1 1-1,0 0 0,0 0 0,1-1 0,-1 1 0,0 0 0,1 0 0,-1 0 1,0-1-1,1 1 0,-1 0 0,0 0 0,1 0 0,-1 0 0,0 0 0,1 0 1,-1 0-1,0 0 0,1 0 0,-1 0 0,0 0 0,1 0 0,-1 0 0,1 0 0,-1 0 1,0 0-1,1 0 0,-1 0 0,0 0 0,1 0 0,-1 1 0,0-1 0,1 0 1,-1 0-1,0 0 0,0 1 0,1-1 0,-1 0 0,0 0 0,0 1 0,1-1 1,-1 0-1,0 1 0,0-1 0,0 0 0,1 0 0,-1 1 0,0-1 0,0 0 1,0 1-1,0-1 0,0 1 0,0-1 0,0 0 0,0 1 0,0-1 0,0 0 0,0 1 1,0 0-1,-4 28 41,2-19-23,2-9-19,-3 19 32,1 1 0,0 0 0,2-1 0,0 1 0,2 0 0,3 22 0,-4-40-28,0-1-1,0 1 1,0-1 0,1 1-1,-1-1 1,1 0 0,-1 1-1,1-1 1,0 0 0,0 0-1,0 0 1,0 0 0,0-1-1,0 1 1,0 0 0,1-1-1,-1 0 1,0 1 0,1-1-1,0 0 1,-1 0 0,1-1-1,4 2 1,-5-1 1,1-1 0,-1 0-1,0 1 1,1-1 0,-1 0 0,1 0-1,-1-1 1,1 1 0,-1 0 0,1-1 0,-1 1-1,0-1 1,1 0 0,-1 0 0,0 0-1,0 0 1,0 0 0,1 0 0,-1-1-1,0 1 1,-1-1 0,1 1 0,0-1 0,0 0-1,-1 0 1,3-3 0,1-4 6,-1 0 0,0 0 0,-1 0 0,0 0 0,-1-1 0,1 1 0,-2-1 1,2-15-1,-3 17 1,1 0 0,-2-1 1,1 1-1,-1 0 1,0 1-1,-1-1 0,0 0 1,0 0-1,0 1 0,-8-15 1,7 18-6,1 1 0,-1-1 1,0 1-1,0 0 0,0 0 1,0 1-1,-1-1 0,1 1 1,-1-1-1,1 1 0,-1 0 1,0 1-1,-5-3 0,-4 0 57,0 0 1,-24-4-1,27 6-46,8-1-27,19-3-17,44-10 10,-22 4-15,1 3 0,44-5 0,-70 12 22,1 1-1,-1 1 1,1 0-1,-1 1 1,23 4-1,-35-5 10,1 1 0,0 0 0,0-1 1,-1 1-1,1 0 0,0 1 0,-1-1 0,1 0 0,-1 1 0,0-1 0,1 1 1,-1 0-1,0 0 0,0 0 0,0 0 0,0 0 0,-1 0 0,1 1 0,0-1 1,-1 1-1,0-1 0,1 1 0,-1-1 0,0 1 0,0 0 0,-1-1 0,1 1 1,-1 0-1,1 0 0,-1 0 0,0-1 0,0 1 0,0 0 0,0 0 0,-1 3 1,-2 14 79,-1 0 0,-10 30 1,44-82 155,-15 14-208,0 2 1,1 0-1,22-17 0,-28 25-21,1 0 0,-1 1 0,2 1 0,-1 0-1,1 0 1,0 1 0,12-4 0,-22 8-5,-1 1 0,1 0 0,-1-1 0,1 1 0,0 0 0,-1-1 0,1 1 1,-1 0-1,1 0 0,0 0 0,-1 1 0,1-1 0,-1 0 0,1 1 0,-1-1 0,1 1 0,-1-1 0,1 1 0,-1 0 1,1-1-1,-1 1 0,1 0 0,1 2 0,-2-1 0,1 0 1,-1 0-1,0 0 0,1 1 1,-1-1-1,0 0 0,0 1 1,0-1-1,-1 1 0,1-1 1,-1 1-1,1-1 0,-1 4 1,0 9 20,0-1 1,-1 1 0,-6 28 0,7-39-16,-28 94 275,28-97-281,0-1-1,0 0 1,-1 0-1,1 1 1,0-1-1,0 0 1,0 0-1,0 1 1,0-1-1,0 0 1,0 0-1,0 1 1,0-1 0,0 0-1,0 0 1,0 1-1,0-1 1,0 0-1,0 1 1,0-1-1,0 0 1,0 0-1,0 1 1,0-1-1,0 0 1,0 0-1,1 0 1,-1 1-1,0-1 1,0 0-1,0 0 1,0 1 0,1-1-1,-1 0 1,0 0-1,0 0 1,0 0-1,1 1 1,-1-1-1,0 0 1,1 0-1,11-6 68,13-17 9,5-10-4,-18 17-40,2 2 1,28-25-1,-21 22 5,-15 11-27,0 1 0,1 0 0,-1 0 0,1 0 0,0 1 0,0 0 0,1 1 0,13-6 0,-20 9-11,1 0-1,-1 0 0,1 0 0,-1 1 0,1-1 0,-1 0 0,0 1 0,1-1 0,-1 1 0,1-1 0,-1 1 0,0-1 1,1 1-1,-1 0 0,0 0 0,0 0 0,0 0 0,0 0 0,1 0 0,-1 0 0,-1 0 0,1 0 0,0 0 0,0 0 1,0 1-1,-1-1 0,1 0 0,0 1 0,-1-1 0,1 2 0,3 7 2,-2-1 0,1 1 0,1 12-1,-3-15 5,26 145 176,-26-147-160,0 0-1,1 0 1,-1-1-1,1 1 1,0-1-1,0 1 1,1-1 0,-1 0-1,5 6 1,-6-9-18,0 0 1,0 0-1,0 1 1,0-1 0,0 0-1,0 0 1,1 0-1,-1-1 1,0 1-1,1 0 1,-1 0 0,1-1-1,-1 1 1,1-1-1,-1 1 1,1-1-1,-1 0 1,1 1-1,-1-1 1,1 0 0,-1 0-1,1 0 1,-1 0-1,1 0 1,-1-1-1,1 1 1,0 0 0,-1-1-1,1 1 1,-1-1-1,0 1 1,3-2-1,36-25-268,-28 16-3375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39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0 590 6128,'0'0'7648,"14"1"-7216,-7 0-365,-4 0-35,1-1 0,0 1 0,-1-1 0,1 0 0,-1 0-1,1 0 1,0 0 0,-1-1 0,1 1 0,0-1 0,-1 0 0,1 0-1,-1 0 1,1-1 0,-1 1 0,0-1 0,0 0 0,0 0-1,0 0 1,0 0 0,0-1 0,0 1 0,-1-1 0,4-3 0,36-62 1054,67-144 1,-35 38 275,-72 169-1266,0 0-1,-1 0 0,0 1 0,0-1 0,0 0 0,0 0 0,-1 0 0,0 0 0,0 0 1,0 0-1,-1 0 0,0 0 0,0 0 0,0 0 0,0 1 0,-1-1 0,1 0 0,-1 1 0,-1-1 1,-2-4-1,5 9-81,0 0 0,-1 0 0,1-1 0,-1 1 0,1 0 0,0 0 0,-1 0 0,1-1 0,-1 1 0,1 0 0,-1 0 0,1 0 0,-1 0 0,1 0 0,0 0 0,-1 0 1,1 0-1,-1 0 0,1 0 0,-1 0 0,1 0 0,-1 1 0,1-1 0,0 0 0,-1 0 0,1 0 0,-1 0 0,1 1 0,0-1 0,-1 0 0,1 1 0,-1-1 0,1 0 0,0 0 0,0 1 0,-1-1 0,1 1 1,0-1-1,0 0 0,-1 1 0,-13 17 140,14-17-135,-12 18 84,2 0 0,0 1 1,1 1-1,1-1 0,1 2 0,-8 38 0,-9 135 286,6 237 1105,30-442-1179,-5-1-287,-1 1 0,-1-1 1,0-1-1,0 1 0,-1-1 1,2-14-1,4-4 19,2-9 8,-6 18-2,0 1 1,2-1 0,0 1 0,2 0 0,21-33 0,-30 52-48,0-1 0,0 0 0,1 1 0,-1 0 0,1-1 0,0 1 0,-1 0 0,1 0 0,0 0 0,0 0 0,-1 0 0,1 0 0,0 0 0,0 1 0,0-1 0,0 1 0,0-1 0,3 1 0,-1 0 0,0 0 0,0 0 1,1 0-1,-1 1 0,0 0 1,0 0-1,0 0 0,6 3 0,5 3 3,0 1-1,-1 1 1,20 14-1,-30-19-6,28 17 6,1 0 0,1-2-1,41 16 1,-71-33-8,-1 0 0,1-1 0,0 0 0,1 1 0,-1-2 0,0 1 0,0 0 0,0-1 0,0 0 0,1 0 0,-1 0 0,0 0-1,0-1 1,0 1 0,1-1 0,3-2 0,-3 1 2,-1 0 0,0 0 0,0-1-1,-1 0 1,1 0 0,-1 0-1,1 0 1,-1 0 0,0-1 0,0 1-1,0-1 1,0 0 0,-1 0 0,3-6-1,1-2 14,-2 1 0,0-1 0,0 0-1,-1 0 1,0 0 0,-1-1 0,-1 1 0,0-1-1,-1-17 1,-1 11 29,0 1-1,-2-1 0,0 1 1,-1 0-1,-11-30 0,14 47-34,1 0-1,-1-1 1,1 1 0,-1 0-1,0-1 1,0 1-1,0 0 1,1-1-1,-1 1 1,0 0 0,-1 0-1,1 0 1,0 0-1,0 0 1,0 0-1,0 1 1,-1-1 0,-1-1-1,2 2-3,0 0-1,0 0 1,0 0-1,0 0 1,1 0-1,-1 0 1,0 0 0,0 1-1,0-1 1,0 0-1,0 1 1,0-1-1,0 0 1,1 1-1,-1-1 1,0 1-1,0-1 1,0 1 0,1-1-1,-1 1 1,0 0-1,1-1 1,-1 1-1,1 0 1,-1 0-1,1-1 1,-1 1 0,1 0-1,-1 0 1,0 1-1,-7 15 11,0 0-1,1 0 1,1 0-1,1 1 0,0 0 1,1 0-1,1 1 1,1-1-1,0 1 1,2-1-1,0 1 0,1 0 1,1-1-1,0 1 1,2-1-1,5 18 1,-5-26-14,1 0 1,-1 0 0,2-1 0,-1 0 0,12 14 0,-14-19-2,0 0 1,1 0-1,-1-1 1,1 1-1,0-1 1,0 0 0,0 0-1,0 0 1,1-1-1,-1 1 1,1-1-1,-1 0 1,10 2-1,-10-4 1,0 0 1,0 0-1,1-1 0,-1 0 1,0 0-1,0 0 0,0 0 1,0-1-1,0 1 0,0-1 1,0 0-1,0 0 0,-1-1 0,1 1 1,4-5-1,5-2 9,180-136 82,-107 76-48,68-59 53,-151 125-88,0 0 0,1 0 0,-1 0 0,1 1 0,0-1 0,0 1-1,0 0 1,0 0 0,0 1 0,0-1 0,1 1 0,-1 0 0,1 0 0,6-1 0,-6 0 35,-10 8 36,-11 10-34,-1 0 0,0-1 1,-1 0-1,-27 16 1,-36 29 24,72-52-66,1 1-1,-1-1 0,1 1 0,1 1 0,0 0 1,-9 15-1,12-16-3,0-1 0,1 1-1,0 0 1,0-1 0,1 1 0,0 1 0,1-1 0,0 0-1,0 0 1,1 17 0,0-24 0,1 1 1,-1-1-1,1 0 0,-1 0 1,1 0-1,0 0 0,0 0 1,0 0-1,0-1 0,0 1 0,0 0 1,1 0-1,-1-1 0,0 1 1,1-1-1,0 1 0,-1-1 1,1 1-1,0-1 0,-1 0 0,1 0 1,0 0-1,0 0 0,0 0 1,0 0-1,0-1 0,0 1 1,0-1-1,0 1 0,4-1 1,2 1 4,1 0 1,0 0-1,-1-1 1,1-1 0,-1 1-1,11-3 1,0-2-6,0 0 1,0-1 0,-1-1-1,0-1 1,0-1 0,-1 0-1,0-1 1,17-15-1,11-10 17,59-63 1,-78 77 59,-31 39-27,0 0-1,1 0 1,-2 25-1,5-36-51,1-1 1,-1 0-1,1 0 0,1 0 0,-1 0 1,1 0-1,0 0 0,0 0 0,1 0 1,0 0-1,0-1 0,0 1 0,1 0 1,5 9-1,-6-13 0,0 0-1,0 0 1,0 0 0,1 0-1,-1 0 1,0 0 0,1 0-1,-1-1 1,1 0 0,0 1-1,-1-1 1,1 0 0,0 0-1,0 0 1,0-1 0,0 1-1,0-1 1,3 1 0,0-1-3,-1-1 0,0 1 1,0-1-1,0 0 0,1-1 0,-1 1 1,0-1-1,0 0 0,7-5 1,-1 1-4,0-1 1,-1 0 0,0-1 0,-1 0 0,0-1 0,0 0 0,15-20 0,-17 20 6,-1-2 0,0 1 0,-1-1 0,7-15 0,-11 24 0,-1 0 0,1 0 0,0 0 0,-1 0 0,1 0 0,-1 0 0,1 0 0,-1 0 0,0 0 0,0 0 0,0 0 0,0 0 0,0 0 0,-1 0 0,1 0 0,-1 0 0,1 0 0,-1 0 0,0 0 0,1 0 0,-1 0 0,0 0 0,0 1 0,-1-1 0,1 0 0,0 1 0,0-1 0,-1 1 0,1-1 0,-1 1 0,0 0 0,1-1 0,-4 0 0,-1-1 12,0 1 0,0 1 0,0-1 0,-1 1 0,1 0 1,0 0-1,-1 1 0,1-1 0,-1 2 0,1-1 0,-1 1 0,1 0 0,-1 0 0,1 0 0,0 1 0,0 0 0,0 1 0,0-1 0,0 1 0,0 0 0,-7 6 0,11-6-2,14-7-4,34-14-9,-11 4-20,-1 3 5,-1 2-1,1 2 1,1 1 0,-1 1 0,59 1-1,-84 4 24,0 0-1,0 1 0,0 0 0,0 0 0,-1 1 0,1 0 0,0 1 0,-1 0 0,1 0 0,14 9 1,-18-9 4,0 0 1,-1 1 0,0 0 0,0-1 0,0 2 0,0-1-1,-1 0 1,0 1 0,1-1 0,-2 1 0,1 0 0,0 0-1,-1 0 1,0 0 0,0 1 0,-1-1 0,0 0 0,2 9-1,-3-8 15,1 1 0,-1 0-1,-1-1 1,1 1 0,-1 0-1,0-1 1,-3 10-1,-2 11 114,11-43-102,1 0 0,0 1 0,1 0 0,0 0 1,1 1-1,1 0 0,0 0 0,1 1 0,0 0 0,23-20 0,-31 31-33,1 0 0,-1 1-1,0-1 1,0 1 0,0 0 0,1 0-1,-1 0 1,1 0 0,-1 0-1,1 0 1,-1 1 0,1-1-1,0 1 1,3-1 0,-4 2 1,0-1 1,0 0-1,0 1 1,0-1-1,0 1 1,0 0-1,-1-1 1,1 1-1,0 0 1,0 0-1,-1 0 1,1 1-1,-1-1 1,1 0-1,1 3 1,1 0 6,-1 0 0,0 1 1,-1-1-1,1 1 0,-1 0 0,0 0 1,0 0-1,-1 0 0,1 0 0,-1 0 1,0 0-1,0 10 0,-1 2 16,-1 17 85,1-33-101,0 1 0,0-1 0,0 0 0,0 1 0,0-1 0,1 1 0,-1-1 0,0 0-1,1 1 1,-1-1 0,1 0 0,-1 0 0,1 1 0,0-1 0,0 0 0,1 2-1,-1-4-2,0 1 0,0 0 0,0-1 0,-1 1 0,1-1 0,0 1 0,0-1 0,0 1-1,0-1 1,-1 0 0,1 1 0,0-1 0,-1 0 0,1 0 0,-1 0 0,2-1 0,0 0 2,10-13 53,18-29 0,-25 35-51,1 0 0,-1 0 0,2 0 0,-1 1 0,1 0 0,0 1 0,1-1 0,0 1 0,0 1 0,14-9 0,-20 14-7,0 0-1,0 0 1,0 1 0,1-1-1,-1 1 1,0 0-1,0-1 1,1 1-1,-1 0 1,0 0-1,1 1 1,-1-1-1,0 0 1,0 1-1,1 0 1,-1-1-1,0 1 1,0 0-1,0 0 1,0 0 0,0 0-1,0 0 1,0 1-1,0-1 1,0 1-1,2 2 1,5 5 8,1 1 0,-2 0 0,12 17 1,-7-9-10,-9-13-1,0 1-1,1-1 0,0-1 0,-1 1 1,1-1-1,1 0 0,7 5 0,-10-7 2,-1-1-1,0 0 1,1-1-1,-1 1 1,0 0-1,1-1 1,-1 1-1,1-1 1,-1 0-1,1 0 1,-1 0-1,1 0 1,-1 0-1,1 0 0,-1-1 1,1 1-1,-1-1 1,1 0-1,-1 1 1,0-1-1,1-1 1,-1 1-1,3-2 1,13-10 17,0-1 0,0-1 0,-2 0 0,0-2 0,0 0 0,-2 0 0,0-2 0,12-21 0,-24 37-13,11-15 13,-13 17-19,0 0 0,1 1-1,-1-1 1,1 1 0,-1-1-1,1 0 1,-1 1 0,1 0-1,0-1 1,-1 1 0,1-1-1,-1 1 1,1 0 0,0-1 0,-1 1-1,1 0 1,0 0 0,0-1-1,-1 1 1,1 0 0,0 0-1,-1 0 1,2 0 0,-1 2 3,0 1 0,0 0 0,0-1 0,-1 1 0,1-1 0,-1 1 0,0 0 1,1 0-1,-1-1 0,-1 1 0,1 0 0,-1 3 0,1 2 9,0 5 15,0 9 27,3 34 1,-2-51-50,0 0 0,0 0 0,0 0 0,1 0 0,-1 0 0,1 0 0,0-1-1,1 1 1,-1 0 0,1-1 0,0 0 0,4 6 0,-6-9-5,1 0-1,-1 0 0,1-1 1,-1 1-1,1 0 0,-1-1 0,1 1 1,0 0-1,-1-1 0,1 0 1,0 1-1,-1-1 0,1 0 1,0 0-1,-1 0 0,1 0 0,0 0 1,-1-1-1,1 1 0,0 0 1,-1-1-1,1 1 0,0-1 1,-1 0-1,1 1 0,-1-1 0,2-1 1,4-2 0,0 0 0,0-1 1,0 0-1,6-6 0,55-58-1,-41 40 0,44-37 0,-69 64 1,0 1 1,-1-1-1,1 1 1,0 0-1,0 0 0,0-1 1,0 1-1,0 0 0,0 1 1,0-1-1,1 0 1,-1 1-1,0-1 0,4 0 1,-5 2-1,0-1 0,0 1 0,0-1 0,0 1 1,0 0-1,0 0 0,0-1 0,0 1 0,0 0 0,0 0 1,0 0-1,-1 0 0,1 0 0,0 0 0,-1 0 0,1 0 1,-1 0-1,1 0 0,-1 0 0,1 0 0,-1 1 0,0-1 1,0 0-1,1 0 0,-1 0 0,0 1 0,0 1 0,2 20 43,-1 0-1,-3 38 1,0-7 29,2-53-70,0-1 0,0 1 0,0 0 0,0-1-1,0 1 1,0-1 0,0 1 0,0 0-1,0-1 1,0 1 0,0-1 0,1 1 0,-1 0-1,0-1 1,0 1 0,1-1 0,-1 1 0,0-1-1,1 1 1,-1-1 0,0 1 0,1-1-1,-1 1 1,1-1 0,-1 0 0,0 1 0,1-1-1,-1 0 1,1 1 0,-1-1 0,1 0 0,0 1-1,1-1 0,-1 0-1,1 0 0,-1-1 1,1 1-1,-1 0 0,1-1 1,-1 1-1,1 0 0,-1-1 0,1 0 1,-1 1-1,3-3 0,6-3-17,0-2-1,13-11 1,-20 16 12,28-25-17,-12 9 12,42-30-1,-56 45 15,0 0-1,1 1 1,-1 0 0,1 0-1,0 1 1,0-1-1,0 1 1,0 1-1,1-1 1,-1 1 0,0 0-1,1 1 1,8-1-1,-12 2 4,-1 0 0,1-1 0,-1 1 0,1 1 0,-1-1-1,0 0 1,0 0 0,1 1 0,-1 0 0,0-1 0,-1 1-1,1 0 1,0 0 0,0 0 0,-1 0 0,1 0-1,-1 0 1,1 0 0,-1 1 0,0-1 0,1 5 0,3 4 23,-1 0 1,-1 0-1,3 17 1,-5-23-24,-1-1 0,1 0 0,0 1-1,1-1 1,-1 0 0,1 0 0,-1 0 0,1 0 0,4 6-1,-4-9-6,-1 0 0,0 0 1,0 0-1,1 0 0,-1 0 0,0-1 0,1 1 0,-1 0 0,1-1 0,-1 0 0,1 1 0,-1-1 0,1 0 0,0 0 0,-1 1 0,1-1 0,-1 0 0,1-1 0,-1 1 0,1 0 0,0 0 0,-1-1 0,1 1 0,-1-1 0,0 1 0,1-1 0,-1 0 0,1 1 0,1-3 0,27-13-6,-2-2 0,38-28 0,-10 4 43,-33 27-51,1 1 0,32-16 0,-56 30 13,0 0 0,1 0 0,-1 0 0,0 0 0,0 0 0,0 0 0,0 0 0,0-1 0,1 1 0,-1 0 0,0 0 0,0 0 0,0 0 0,0 0 0,0 0 0,1 0 0,-1 0 0,0 0 0,0 0 0,0 0 0,0 0 0,1 0 0,-1 0 0,0 0 0,0 0 0,0 0 0,0 1 0,0-1 0,1 0 0,-1 0 0,0 0 0,0 0 0,0 0 0,0 0 0,0 0 0,0 0 0,0 0 0,1 1 0,-1-1 0,0 0 0,0 0 0,0 0 0,0 0 0,0 0 0,0 1-1,0-1 1,0 0 0,0 0 0,0 0 0,0 0 0,0 0 0,0 1 0,0-1 0,0 0 0,0 0 0,0 0 0,0 0 0,0 1 0,0-1 0,0 0 0,0 0 0,0 0 0,0 0 0,0 1 0,-7 18 0,-17 23 0,23-41 0,-8 15 0,0 0 0,-10 27 0,17-36 0,-1 1 0,1-1 0,1 1 0,-1-1 0,1 1 0,1 0 0,-1-1 0,2 15 0,-1-22 0,0 0 0,0 0 0,0 1 0,0-1 0,0 0 0,0 0 0,0 1 0,1-1 0,-1 0 0,0 0 0,0 1 0,0-1 0,0 0 0,0 0 0,0 1 0,0-1-1,1 0 1,-1 0 0,0 0 0,0 1 0,0-1 0,1 0 0,-1 0 0,0 0 0,0 0 0,0 1 0,1-1 0,-1 0 0,0 0 0,0 0 0,1 0 0,-1 0 0,0 0 0,0 0 0,1 0 0,-1 0 0,0 0 0,0 0 0,1 0 0,-1 0 0,14-7-5,8-14-14,-13 8 3,-1-1 0,0 0-1,5-14 1,19-32-30,-24 52 44,-9 21 31,0-4-19,-39 321 42,-27-2-13,55-284-31,6-17 9,-1 0 0,-2-1 0,0 0-1,-20 38 1,28-64-15,1 1 1,-1 0-1,1 0 0,-1 0 0,0 0 1,1 0-1,-1 0 0,0 0 0,0-1 1,1 1-1,-1 0 0,0-1 1,0 1-1,0-1 0,0 1 0,0-1 1,0 1-1,-2 0 0,3-1 0,-1 0-1,0 0 1,1 0 0,-1-1-1,0 1 1,1 0 0,-1 0-1,0 0 1,1-1-1,-1 1 1,0 0 0,1-1-1,-1 1 1,1-1 0,-1 1-1,1-1 1,-1 1-1,1-1 1,-1 1 0,1-1-1,-1 0 1,-2-4 5,0 0 1,0-1 0,0 1-1,1-1 1,-2-7-1,-2-8 6,1 1 1,1-1-1,2 0 1,0 0-1,0 0 1,2 0-1,1 0 0,1 0 1,0 0-1,2 0 1,0 0-1,2 1 1,0-1-1,13-28 0,-15 43-11,-1 0 0,1 1-1,0-1 1,1 1-1,-1 0 1,1 0-1,0 1 1,0-1 0,1 1-1,-1 0 1,1 1-1,6-4 1,-5 3-12,1 0 1,0 1 0,0 0-1,0 0 1,1 1 0,-1 0-1,0 1 1,17-2-1,-22 3-59,1 0-1,-1 0 0,0 0 0,1 1 0,-1-1 0,0 1 1,0 0-1,1 0 0,-1 0 0,0 0 0,0 1 0,5 2 0,7 11-4593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35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24 154 7136,'0'0'4586,"0"-11"-3844,-6-86 1426,4 81-1185,-3 22-160,-4 26-135,8-24-583,1 0 0,-1 0 0,1 0 0,0-1 0,1 1 0,0 0 0,0 0 0,5 14 0,-4-17-43,-1 0 0,2 0 0,-1 0 0,1-1 1,-1 1-1,1-1 0,1 0 0,-1 0 0,0 0 0,1 0 0,0-1 0,0 1 0,0-1 0,8 5 0,-10-7-17,1-1-1,-1 1 1,1 0-1,-1-1 1,1 1-1,-1-1 1,1 0 0,0 0-1,-1 0 1,1 0-1,0 0 1,-1-1-1,1 1 1,-1-1-1,1 0 1,-1 1 0,1-1-1,-1 0 1,0-1-1,1 1 1,2-3-1,-3 4-13,-1-1 0,0 0 0,0 1 0,1-1 0,-1 0 0,0 0 0,0 0 0,0 0 0,0 0 0,0 0 0,0 0 0,-1 0 0,1-1 0,0 1 0,0 0 0,-1 0 0,1-1 0,-1 1 0,1-1 0,-1 1 0,0 0 0,1-1 0,-1 1 0,0-1 0,0 1 0,0-1 0,0 1 0,0 0 0,0-1 0,-1 1 0,1-1 0,0 1 0,-1 0 0,1-1 0,-1 1 0,1 0 0,-1-1 0,-1-1 0,1 2-16,1 1 0,0-1 0,-1 1 0,1-1 0,-1 1-1,1-1 1,-1 1 0,0-1 0,1 1 0,-1 0 0,1-1 0,-1 1-1,0 0 1,1 0 0,-1-1 0,0 1 0,1 0 0,-1 0 0,0 0-1,1 0 1,-1 0 0,0 0 0,1 0 0,-1 0 0,0 0 0,1 0-1,-1 0 1,0 0 0,1 1 0,-1-1 0,0 0 0,1 0 0,-1 1-1,0-1 1,1 0 0,-1 1 0,1-1 0,-1 1 0,1-1-1,-1 1 1,0 0 0,-20 24 164,18-21-140,-1 1-12,1 0 0,0 1 0,0-1 0,0 1 0,1-1 0,0 1 1,0 0-1,0 0 0,1 0 0,-1 0 0,1 7 0,1-10-16,0 0-1,0 0 1,0 0-1,0 0 1,1 0-1,0 0 1,-1 0-1,1 0 1,0 0-1,1 0 1,-1 0-1,0 0 1,1-1-1,0 1 1,-1 0-1,1-1 1,0 0-1,0 1 1,1-1-1,-1 0 1,0 0-1,1 0 0,4 2 1,-6-3-5,0-1 0,0 1 0,1-1-1,-1 1 1,0-1 0,1 0 0,-1 1 0,1-1 0,-1 0-1,0 0 1,1 0 0,-1 0 0,1 0 0,-1-1 0,1 1 0,-1 0-1,0-1 1,1 1 0,-1 0 0,0-1 0,1 0 0,-1 1-1,0-1 1,0 0 0,0 0 0,0 0 0,1 0 0,-1 1-1,0-2 1,-1 1 0,1 0 0,1-1 0,2-3 22,0-1 0,0 1 0,0-1 0,-1 0 0,4-9 0,-3 3 17,-1 0-1,0 0 0,-1-1 1,-1 1-1,0-1 1,0 1-1,-1-1 0,-1 1 1,0-1-1,0 1 0,-2 0 1,1-1-1,-2 1 1,1 0-1,-2 1 0,0-1 1,0 1-1,-1-1 1,0 2-1,-14-19 0,20 29-36,0-1 0,-1 1 0,1-1 0,-1 0 0,1 1 0,-1-1-1,1 1 1,-1 0 0,1-1 0,-1 1 0,0-1 0,1 1 0,-1 0 0,0-1-1,1 1 1,-1 0 0,0 0 0,1 0 0,-1-1 0,0 1 0,1 0 0,-1 0 0,0 0-1,0 0 1,1 0 0,-1 0 0,0 0 0,1 1 0,-1-1 0,0 0 0,0 1-1,-1 0 4,0 0 0,1 0-1,-1 0 1,1 1-1,-1-1 1,1 1-1,0-1 1,0 1-1,-1 0 1,1 0-1,-1 1 1,-2 7 23,-1 1 0,-5 21 1,7-22-18,0 1 1,1 0-1,1 0 1,0 0-1,0 15 1,1-24-16,0 1 0,0 0 0,1-1 1,-1 1-1,1-1 0,-1 1 0,1-1 0,0 1 0,0-1 1,0 1-1,0-1 0,1 0 0,-1 1 0,0-1 0,1 0 0,0 0 1,-1 0-1,1 0 0,0-1 0,0 1 0,0 0 0,0-1 1,1 1-1,-1-1 0,0 0 0,1 0 0,-1 0 0,4 2 1,-2-3 5,0 1 0,0-1 1,0 0-1,-1 0 0,1 0 1,0-1-1,0 1 1,-1-1-1,1 0 0,0 0 1,-1 0-1,5-3 0,0 1-20,-1 0 1,0-1-1,0-1 0,11-7 0,-10 4-25,-1 1 0,0-1 0,-1 0 1,1-1-1,-1 0 0,-1 0 0,6-11 0,3-12-3076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3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14168,'0'0'1560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4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1 926 6824,'0'0'3505,"13"-11"-2894,34-33 159,52-63 0,-31 21 241,-5-2 0,-3-4 0,-5-2 0,50-113 0,-93 180-575,-1 0 0,-2-1 0,-1 0 0,7-40 0,-15 52 93,0 16-517,0-1 1,0 1 0,0 0-1,0 0 1,0 0 0,0 0-1,0 0 1,0 0-1,-1 0 1,1-1 0,0 1-1,0 0 1,0 0 0,0 0-1,0 0 1,0 0 0,0 0-1,-1 0 1,1 0-1,0 0 1,0 0 0,0 0-1,0 0 1,0 0 0,0 0-1,-1 0 1,1 0-1,0 0 1,0 0 0,0 0-1,0 0 1,0 0 0,-1 0-1,1 0 1,0 0-1,0 0 1,0 0 0,0 0-1,0 0 1,0 0 0,-1 0-1,1 0 1,0 0 0,0 1-1,0-1 1,0 0-1,0 0 1,0 0 0,-3 3 55,1-1 0,0 1 1,-1 0-1,1 0 0,1 0 0,-3 5 1,-16 35 92,2 1 0,2 1 0,-14 62 0,16-39 39,-8 118 0,20-147-88,6 76 1,-2-97-76,1 0-1,0 0 1,2-1-1,0 1 1,0-1-1,12 23 1,-14-35-25,0 0 1,0 0-1,1 0 1,-1-1 0,1 1-1,0-1 1,0 0-1,1 0 1,7 5-1,-10-8-5,0 1-1,0-1 1,0 0 0,0 0 0,1 0-1,-1 0 1,0-1 0,1 1 0,-1-1-1,1 1 1,-1-1 0,1 0 0,-1 0-1,1 0 1,-1 0 0,1 0-1,-1-1 1,1 1 0,-1-1 0,0 1-1,1-1 1,-1 0 0,0 0 0,4-2-1,6-5 21,-1-1 1,0 1-1,0-2 0,-1 1 0,14-19 0,41-62 126,-40 56-77,-9 12-20,-11 17-18,0-1 0,0 0 1,-1-1-1,0 1 0,0-1 0,-1 0 0,1 0 0,2-10 0,-6 17-34,0 0 0,1-1 0,-1 1 1,0 0-1,0-1 0,0 1 0,0 0 0,0-1 0,0 1 1,0 0-1,0-1 0,1 1 0,-1 0 0,0-1 0,-1 1 1,1 0-1,0-1 0,0 1 0,0 0 0,0-1 0,0 1 1,0 0-1,0-1 0,0 1 0,-1 0 0,1-1 0,0 1 1,0 0-1,0 0 0,-1-1 0,1 1 0,0 0 0,0 0 1,-1-1-1,1 1 0,-11 7 120,-10 18 2,15-16-93,1 0-1,0 1 1,1-1 0,0 1 0,0 0-1,1 0 1,1 1 0,-1-1-1,2 0 1,-1 1 0,1-1 0,1 20-1,1-28-23,-1 1 0,1-1-1,-1 0 1,1 0 0,0 0 0,0 0-1,0 0 1,0 0 0,0 0-1,1 0 1,-1 0 0,0 0 0,1-1-1,-1 1 1,1-1 0,0 1-1,-1-1 1,1 1 0,0-1 0,0 0-1,0 0 1,0 0 0,0 0-1,0 0 1,0 0 0,1-1 0,-1 1-1,4 0 1,0 0 11,1 0 0,-1 0-1,0-1 1,1 0 0,-1 0 0,0-1 0,1 1-1,-1-1 1,7-2 0,-8 1-10,0 0 1,-1 0-1,1 0 0,-1-1 1,1 1-1,-1-1 1,0 0-1,0-1 0,-1 1 1,1 0-1,0-1 0,-1 0 1,0 0-1,0 0 1,0 0-1,-1-1 0,1 1 1,-1-1-1,0 1 0,1-7 1,-2 7 2,0 1 1,0-1 0,0 0-1,-1 0 1,0 1-1,0-1 1,0 0 0,0 0-1,0 0 1,-1 0-1,0 1 1,1-1 0,-2 0-1,1 1 1,0-1-1,-1 1 1,1-1 0,-1 1-1,0-1 1,0 1-1,0 0 1,-1 0 0,1 0-1,-1 1 1,0-1-1,0 0 1,-3-2 0,-1 1 27,1 0 0,-1 1 0,-14-6 1,14 7 15,0-1-1,0 0 1,1-1 0,-8-4 0,15 8-54,-1 0 0,0 0 0,0 0 0,0 0 0,0 0 0,1 0 0,-1 0 0,0 0 0,0 0 0,0 0 0,0 0 0,0 0 0,1 0 0,-1 0 0,0 0 0,0 0 0,0 0 0,0 0 0,0 0 0,1 0 0,-1-1 0,0 1 0,0 0 0,0 0 0,0 0 0,0 0 0,0 0 1,0 0-1,1-1 0,-1 1 0,0 0 0,0 0 0,0 0 0,0 0 0,0 0 0,0-1 0,0 1 0,0 0 0,0 0 0,0 0 0,0 0 0,0-1 0,0 1 0,0 0 0,0 0 0,0 0 0,0 0 0,0 0 0,0-1 0,0 1 0,0 0 0,0 0 0,0 0 0,0 0 0,-1 0 0,1-1 0,0 1 0,0 0 0,0 0 0,16 0 40,298 27 57,-294-27-81,-17 0-3,1 0 0,0 0 0,-1 0 0,1 0 1,0 1-1,6 1 0,-9-2-10,0 1-1,0-1 1,0 1 0,-1-1-1,1 1 1,0 0 0,0-1-1,-1 1 1,1 0 0,0-1-1,-1 1 1,1 0 0,-1 0-1,1 0 1,-1 0 0,0-1-1,1 1 1,-1 0 0,0 0-1,1 0 1,-1 0 0,0 0-1,0 0 1,0 0 0,0 0-1,0 0 1,0 0 0,0 0-1,0 0 1,0 0 0,-1 1-1,-4 25 104,-9 34 0,7-35 10,-6 38 0,13-61-109,0 0 1,0 0-1,0 0 0,1 0 0,-1 0 0,1-1 0,-1 1 1,1 0-1,0 0 0,0-1 0,0 1 0,1 0 0,-1-1 1,1 1-1,-1-1 0,1 0 0,0 1 0,0-1 1,4 3-1,-5-4-5,0 0 0,0 0 0,0 0 1,1 0-1,-1-1 0,0 1 0,1-1 0,-1 1 1,0-1-1,1 1 0,-1-1 0,0 0 0,1 1 1,-1-1-1,1 0 0,-1 0 0,1 0 1,-1 0-1,1-1 0,-1 1 0,0 0 0,1 0 1,-1-1-1,1 1 0,-1-1 0,0 1 0,0-1 1,1 0-1,-1 0 0,0 1 0,0-1 1,0 0-1,0 0 0,1 0 0,-1 0 0,-1 0 1,1-1-1,0 1 0,0 0 0,1-2 0,2-5 15,0-1 0,0 1 0,0-1-1,-1 0 1,0 0 0,-1 0-1,0 0 1,-1 0 0,0 0-1,0-1 1,-1 1 0,-1-14-1,-1-4 57,-1 0-1,-1 0 0,-9-27 1,12 53-72,1-1 0,-1 0 1,1 0-1,-1 1 0,1-1 1,0 0-1,0 0 0,0 1 1,0-1-1,0 0 0,1 0 0,-1 1 1,0-1-1,1-2 0,0 3-3,0 0-1,0 0 1,-1 0-1,1 0 1,0 1-1,0-1 1,0 0-1,0 0 1,0 1-1,0-1 1,0 1-1,0-1 1,0 1-1,1-1 1,-1 1-1,0 0 1,0-1-1,0 1 1,0 0-1,1 0 1,-1 0-1,2 0 1,18 0-1,0 2 0,0 0 0,0 1 1,0 1-1,23 8 0,-21-6-192,0-1-1,1 0 1,43 2 0,-59-9-342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4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12760,'0'0'216,"99"-16"-360,-20 10 0,11 0 560,9 4 0,-2 4-64,4 8 16,-5 2-72,-3 0 0,-12 1-232,-9-3 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4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1 850 7528,'0'0'4036,"16"-3"-3304,-4 1-578,1 0 7,0 0 0,0-2 0,0 1 0,-1-2 0,1 1 0,20-13 0,2-6 252,-1-1 1,-1-2-1,-1-2 0,-2-1 1,-1-1-1,-1-1 0,-2-2 0,41-65 1,-48 66-81,-1-1 0,-1-1 1,-2-1-1,-2 0 0,12-47 1,-22 66-173,0 0 0,-2 0 0,0-1 0,0 1 1,-3-19-1,1 28-91,0 0 1,0 0 0,0 0-1,-1 0 1,0 1 0,0-1-1,-1 1 1,0-1-1,0 1 1,0 0 0,-1 0-1,0 0 1,0 1 0,-6-7-1,8 11-45,0-1 0,0 0 0,-1 1 0,1-1-1,0 1 1,-1 0 0,1-1 0,-1 1 0,1 0-1,-1 1 1,0-1 0,0 0 0,1 1 0,-1 0-1,0-1 1,0 1 0,1 0 0,-1 0 0,0 1-1,0-1 1,1 1 0,-1-1 0,0 1 0,1 0-1,-1 0 1,1 0 0,-1 0 0,1 0 0,-1 1-1,1-1 1,0 1 0,-5 3 0,-1 2 1,0 1 0,0-1 0,1 1 0,0 1 0,0-1 0,1 1 0,-6 11 0,2 1 3,0 1 1,2 1-1,0-1 0,2 1 1,-7 42-1,6-14 13,1 82 0,6-110-22,1 1 0,1-1 0,1 0 0,13 45 0,-14-58-8,2-1 0,-1 0 1,1-1-1,0 1 1,1 0-1,0-1 0,0 0 1,1-1-1,0 1 0,1-1 1,-1 0-1,1 0 1,0-1-1,14 10 0,-16-14 0,1 0 0,-1 0 0,0 0 0,0 0 0,1-1 0,-1 0 0,1 0 0,0 0 0,-1-1 0,1 0 0,-1 0 0,1 0 0,0-1 0,-1 0 0,1 0 0,10-4 0,7-3 54,0-1 0,34-18 0,-36 16-26,92-54 150,-21 10-44,55-39 94,-89 54-152,13-3 136,-71 43-221,0 0 1,-1 0 0,1 0-1,0 0 1,0 0-1,-1 0 1,1 0 0,0 0-1,0 0 1,0 0 0,-1 0-1,1 0 1,0 0 0,0 0-1,-1 0 1,1 0-1,0 0 1,0 0 0,-1 0-1,1 0 1,0-1 0,0 1-1,0 0 1,-1 0 0,1 0-1,0 0 1,0 0-1,0-1 1,-1 1 0,1 0-1,0 0 1,0 0 0,0 0-1,0-1 1,0 1 0,0 0-1,-1 0 1,1-1-1,0 1 1,0 0 0,0 0-1,0-1 1,0 1 0,0 0-1,0 0 1,0 0 0,0-1-1,0 1 1,0 0 0,0 0-1,0-1 1,0 1-1,0 0 1,0 0 0,1-1-1,-1 1 1,0 0 0,0 0-1,-27 13 52,2 1 1,-1 2-1,2 1 0,0 1 0,1 0 0,1 2 1,0 1-1,2 0 0,-26 36 0,41-48-26,0 0 0,0 0 0,1 0 0,1 0 0,-1 1 0,-2 12 0,5-19-17,1 0 0,-1 0 0,1 0 0,-1 0 0,1 0-1,0 0 1,0 0 0,0 0 0,0 0 0,1 0-1,-1 0 1,1 0 0,0 0 0,0 0 0,0 0 0,0 0-1,0 0 1,1-1 0,-1 1 0,1 0 0,0-1-1,0 0 1,0 1 0,3 2 0,-4-4-7,1-1 0,0 1-1,0 0 1,-1-1 0,1 1 0,0-1 0,0 1-1,0-1 1,0 0 0,0 0 0,0 0 0,0 0 0,0 0-1,0 0 1,-1 0 0,1-1 0,0 1 0,0-1 0,0 1-1,3-3 1,37-19 47,-18 5-35,0-2-1,-1 0 1,0-1 0,-2-2-1,-1 0 1,0-1-1,-2-1 1,24-40 0,-34 47 11,-7 14-11,0 0 1,0 1 0,0-1 0,0 1 0,1 0 0,-1-1-1,4-3 1,-4 5 20,-2 2-30,1 0 0,-1 0 0,1-1 0,-1 1 0,1 0 0,-1 0 0,1-1 0,-1 1 0,1 0 0,0 0 0,0 0 0,-1 0 0,1 0 0,0 0 0,0 1 0,0-2-4,-3 19 13,1 0 0,1 0 0,1 0 1,0 0-1,5 28 0,-4-36-5,1 0 0,1 0 0,0 0 0,1-1 0,0 1 0,0-1 0,1 0 1,0 0-1,1 0 0,13 15 0,-17-23-5,-1 0 0,1 0 1,1 0-1,-1 0 1,0 0-1,0-1 1,1 1-1,-1-1 0,0 1 1,1-1-1,0 0 1,-1 0-1,1 0 1,0-1-1,-1 1 1,1-1-1,5 1 0,-3-1 3,-1-1-1,0 1 0,1-1 0,-1 0 0,0 0 1,1-1-1,-1 1 0,0-1 0,0 0 0,5-3 0,6-6 27,-1 0 0,0-1 0,0 0 0,16-20 0,0-4 90,0-2 0,-3-1 0,31-57 0,-52 83-51,-3 8-38,-1 1 1,0 0 0,1-1 0,0 1 0,0 0 0,5-5 0,-8 9-36,0 0-1,0 0 0,0 0 1,0 0-1,0 0 1,0 0-1,0 0 0,0 0 1,1 0-1,-1 0 0,0 0 1,0-1-1,0 1 1,0 0-1,0 0 0,1 0 1,-1 0-1,0 0 1,0 0-1,0 0 0,0 0 1,0 0-1,1 0 1,-1 0-1,0 0 0,0 0 1,0 1-1,0-1 1,0 0-1,0 0 0,1 0 1,-1 0-1,0 0 1,0 0-1,0 0 0,0 0 1,0 0-1,0 0 1,0 0-1,0 1 0,1-1 1,-1 0-1,0 0 1,0 0-1,0 0 0,4 11 38,1 12 15,-5-22-46,3 15 29,0-1 0,0 0-1,2 0 1,-1 0-1,13 23 1,-15-33-29,0-1 1,1 0 0,0 0-1,0-1 1,0 1 0,0 0 0,0-1-1,1 0 1,-1 0 0,1 0 0,0 0-1,0-1 1,0 1 0,0-1 0,0 0-1,1 0 1,-1 0 0,1-1 0,-1 0-1,1 0 1,0 0 0,9 0-1,-1-1 0,1-1-1,0 0 1,-1-1-1,0-1 0,1 0 1,-1-1-1,25-11 0,83-48 91,-112 57-85,81-57 142,-6 5 160,-121 103-104,16-21-144,-31 45 0,46-60-52,0 0-1,1 0 1,1 0 0,-1 1 0,1 0-1,1 0 1,0 0 0,0 0 0,-1 13-1,4-21-10,0-1-1,0 1 1,0 0-1,0-1 0,0 1 1,0 0-1,1-1 1,-1 1-1,0 0 0,1-1 1,-1 1-1,1-1 1,0 1-1,1 1 0,-2-2-2,1-1 0,-1 1 0,1-1 0,-1 1 0,1-1 0,0 1 0,-1-1 0,1 1 0,0-1 0,-1 0 0,1 1 0,0-1 0,0 0 0,-1 0 0,1 0 0,0 1 0,0-1 0,-1 0 0,1 0 0,0 0 0,1 0 0,1-1 0,0 0 1,1 0-1,-1 0 1,0 0 0,0 0-1,0-1 1,0 1-1,0-1 1,0 0-1,0 0 1,4-4-1,1-3 9,0 0 0,0-1-1,-1-1 1,-1 1 0,1-1 0,-2 0 0,1 0-1,-1-1 1,4-16 0,10-20 41,-13 32-19,1-3 26,-9 35-29,-26 109-13,-76 290 101,92-376-103,-32 71 0,44-109-13,0 0-1,0-1 0,-1 1 0,1 0 1,-1-1-1,1 1 0,0 0 0,-1-1 0,1 1 1,-1-1-1,1 1 0,-1-1 0,1 1 1,-1-1-1,0 1 0,1-1 0,-1 1 0,0-1 1,1 0-1,-1 1 0,0-1 0,1 0 0,-1 0 1,0 1-1,0-1 0,1 0 0,-2 0 1,1 0-1,0-1 0,0 1 0,1-1 1,-1 1-1,0-1 0,0 0 0,1 1 0,-1-1 1,1 0-1,-1 1 0,1-1 0,-1 0 1,1 0-1,-1 1 0,1-1 0,0 0 0,-1 0 1,1 0-1,0 0 0,0 0 0,-1 1 1,1-1-1,0 0 0,0 0 0,0-2 0,0-9 7,0-1 0,0 0 0,1 0-1,1 0 1,0 1 0,1-1 0,0 1-1,1 0 1,0-1 0,1 2-1,0-1 1,1 0 0,10-14 0,0 4-15,1 0-1,0 1 1,2 1 0,0 1 0,29-23 0,-37 33-1,198-153-121,-173 135 117,41-38 1,-66 54 20,1-1 0,-2 0 0,1-1 0,-2 0 1,0-1-1,14-27 0,-21 37-3,-1 1 0,0 0 0,0-1 0,0 1 0,0-1-1,-1 1 1,1-1 0,-1 0 0,0 1 0,0-1 0,0 1 0,-1-1 0,1 0-1,-2-3 1,2 6-1,-1 0-1,1 0 1,0 1-1,-1-1 1,1 0-1,-1 0 0,0 0 1,1 0-1,-1 1 1,0-1-1,1 0 1,-1 1-1,0-1 0,0 0 1,0 1-1,1-1 1,-1 1-1,0-1 0,0 1 1,-2-1-1,2 1 2,-1 0-1,0-1 0,0 1 1,0 1-1,0-1 1,0 0-1,0 0 0,0 1 1,0-1-1,0 1 0,0-1 1,0 1-1,0 0 0,-2 1 1,-3 2 4,0 1 1,1 0-1,-1 0 1,1 1-1,0-1 1,1 1-1,-1 1 1,1-1-1,-4 8 1,2-4 24,0 1 0,1 0 0,0 1 0,1-1-1,-4 17 1,8-24-21,0-1-1,1 1 1,0 0-1,-1 0 1,2-1-1,-1 1 0,0 0 1,1 0-1,0-1 1,-1 1-1,2 0 0,-1-1 1,0 1-1,1-1 1,-1 0-1,1 1 1,0-1-1,0 0 0,0 0 1,1 0-1,-1 0 1,1-1-1,4 5 0,-2-3 7,0 0-1,0 0 0,0 0 1,1-1-1,-1 0 0,1 0 1,0 0-1,-1-1 0,1 0 1,1 0-1,-1-1 0,0 1 1,8 0-1,-3-2-3,-1-1 0,1 1 0,0-2 0,-1 1 0,1-2 0,-1 1 1,0-1-1,18-8 0,11-11-4244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4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234 770 6824,'0'0'7249,"5"-15"-6818,38-97 437,-31 83-563,55-123 1144,10-32-109,-62 147-1076,56-187 1972,-69 207-1485,-11 33-277,-99 309 116,-2 6-334,77-246-158,-79 144 1,84-179-66,7-12 9,-1-1 0,-46 58 0,58-85 0,6-12 25,4 0-58,0 0 0,0 0 0,0 0 0,1-1 0,-1 1 0,1 0 0,-1 0 0,1 0-1,1-2 1,14-30 35,0 1-1,2 1 1,2 0-1,1 1 1,1 2-1,50-51 1,179-139 139,-47 47 25,-104 85 51,-99 87-256,-1 0 0,1-1 1,-1 1-1,0-1 0,1 1 0,-1 0 0,1-1 1,-1 1-1,1 0 0,-1-1 0,1 1 0,-1 0 1,1 0-1,-1 0 0,1-1 0,0 1 0,-1 0 1,1 0-1,-1 0 0,1 0 0,-1 0 0,1 0 1,0 0-1,0 11 31,-12 21-4,11-32-30,-37 78 56,17-38 2,-22 63 0,40-97-46,1 0-1,-1 0 1,1 0-1,0 0 1,0 0-1,0 0 1,1 0-1,0 0 1,0 1-1,1-1 1,0 0 0,0 0-1,2 7 1,-3-13-11,1 0 1,-1 1 0,0-1 0,1 0 0,-1 1 0,1-1 0,-1 0-1,0 0 1,1 1 0,-1-1 0,1 0 0,-1 0 0,1 0-1,-1 0 1,0 0 0,1 0 0,-1 0 0,1 0 0,-1 1 0,1-2-1,-1 1 1,1 0 0,-1 0 0,1 0 0,-1 0 0,0 0 0,1 0-1,-1 0 1,1-1 0,-1 1 0,1 0 0,-1 0 0,0 0 0,1-1-1,0 0 1,14-9 45,-10 6-32,-1 0 0,0-1 0,0 0 0,0 0 0,-1 0 0,0 0 0,1 0 0,-2-1 0,1 1 0,2-7 0,2-11 59,6-32 0,4-11 62,-13 57-123,1 0 0,-1 1 0,1-1 0,1 1-1,0 0 1,0 1 0,0-1 0,1 1 0,0 0 0,1 1 0,10-8-1,-10 8-4,0 1-1,0 0 0,0 0 0,1 1 0,-1 0 0,1 1 0,0 0 1,1 0-1,-1 1 0,0 0 0,18-1 0,-22 3 1,0 1 0,0-1 0,0 1 0,0 1 0,0-1 1,0 1-1,0 0 0,0 0 0,-1 0 0,1 1 0,-1-1 0,1 1 0,-1 0 0,0 0 0,0 1 0,0-1 0,5 8 0,-2-2 31,1 1-1,-1 1 0,0-1 1,-1 1-1,-1 0 0,5 13 1,-7-17-5,7 18 133,12 24 1,-18-41-85,0-1 1,1-1-1,0 1 0,0-1 1,0 1-1,1-1 0,11 9 1,-15-13-44,1-1 1,-1 0 0,1 1-1,-1-1 1,1-1 0,-1 1-1,1 0 1,-1-1 0,1 1-1,0-1 1,-1 0 0,1 1 0,0-1-1,2-1 1,35-6-2322,-35 5 928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2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264 824 4216,'0'0'7525,"-5"13"-6980,-19 48 389,-18 81-1,-10 83 817,43-185-1499,-57 189 1353,37-141-736,-8 6 1012,46-153-611,21-81-596,-11 50-245,34-102 1,-29 125-275,103-252 524,-114 292-634,33-59 105,-40 76-124,1 1 0,0 0 0,0 0 0,1 1 0,0 0 0,12-9 0,-19 16-22,0 0 1,0 0 0,0 1 0,0-1 0,0 1 0,0-1 0,0 1 0,0-1 0,0 1 0,0 0 0,0-1-1,0 1 1,0 0 0,0 0 0,1 0 0,-1 0 0,0 0 0,0 0 0,0 0 0,0 0 0,0 0-1,0 1 1,0-1 0,2 1 0,-1 0 2,-1 0 0,1 0-1,0 1 1,0-1 0,0 1 0,-1-1-1,1 1 1,-1 0 0,0 0 0,1-1-1,0 4 1,3 4 7,-1 0 0,0 0 0,0 0 0,2 13 1,-2-2-5,0-1 0,-2 1 0,0 1 0,-1-1 0,-1 0 0,-1 0 0,-1 0 0,-1 0 0,0 0 0,-2 0 0,0-1 0,-1 0 0,-9 20 0,14-37-2,0 1 0,0-1 0,-1 0 0,1 0 0,0 0 0,-1 0 0,1 0-1,-1 0 1,1-1 0,-1 1 0,0 0 0,0-1 0,0 1 0,0-1 0,0 0 0,0 0-1,0 1 1,0-2 0,-1 1 0,1 0 0,0 0 0,-1-1 0,1 1 0,0-1 0,-1 1-1,1-1 1,-1 0 0,1 0 0,-1 0 0,-4-2 0,1 1 18,0-1 0,0 0-1,0-1 1,0 1 0,0-1 0,0 0 0,1-1-1,-1 0 1,1 1 0,-5-6 0,-3-7 109,13 16-125,-1-1 0,1 1 0,0 0 0,-1 0 0,1-1 0,0 1 0,-1-1 0,1 1 0,0 0 0,0-1 1,-1 1-1,1-1 0,0 1 0,0 0 0,-1-1 0,1 1 0,0-1 0,0 1 0,0-1 0,0 1 0,0-1 0,0 1 0,0-1 0,0 1 0,0-1 0,0 1 0,0-1 0,0 0 0,24-1 26,0 0 0,-1-2-1,39-11 1,-35 8-23,10-3-15,-2-2 1,0-1 0,0-1-1,35-21 1,-49 23-1,-1-1 0,0 0 1,-1-2-1,0 0 0,-1-2 1,-1 0-1,21-26 0,-33 38 26,-1-1-1,-1 1 1,1-1 0,-1 0-1,0 0 1,0-1-1,0 1 1,-1 0-1,0-1 1,0 1 0,-1-1-1,0 0 1,0 0-1,0-11 1,-1 17 21,14 43 204,-11-29-235,1 1-5,0 0 1,0-1-1,1 1 1,1-1-1,14 23 1,-4-9-3,-14-23-6,0-1 1,0 1-1,0-1 1,0 1-1,0-1 1,1 0 0,0 0-1,0 0 1,-1 0-1,2 0 1,-1-1-1,0 1 1,0-1-1,1 0 1,7 4 0,-5-5 5,-1 1 1,1-1-1,0 0 1,0-1-1,0 1 1,0-1-1,0 0 1,0-1-1,-1 1 1,1-1-1,0 0 1,0-1-1,0 1 1,-1-1-1,1 0 1,-1-1-1,0 1 1,1-1-1,7-6 1,1-1 13,1 0 0,-2-1 0,1-1 0,-2 0 0,16-19 0,-19 21 13,-1-1 0,-1 1 0,0-1 0,0 0 0,-1-1 0,-1 0 0,0 0 0,-1 0 0,5-18 0,-9 29-29,1 0 1,-1 0 0,0 0 0,0 0 0,0 1 0,0-1 0,0 0 0,0 0 0,0 0 0,0 0 0,0 0 0,0 0-1,0 1 1,0-1 0,-1 0 0,1 0 0,0 0 0,-1 0 0,1 1 0,0-1 0,-1 0 0,1 0 0,-1 0 0,0 1-1,0 0 0,1-1 0,-1 1 0,0 0 0,0 0 0,1 0 0,-1 0 0,0 0 0,0 0 0,1 1 0,-1-1 0,0 0 0,1 0 0,-1 0 0,0 1 0,1-1 0,-1 0 0,0 1 0,1-1 0,-1 0 0,0 1 0,-4 3 11,0 0-1,0 0 1,1 0-1,-1 0 0,-3 6 1,1-1-4,1 0 0,1 1 1,0 0-1,0 0 0,1 0 0,1 0 1,-1 1-1,-2 17 0,5-23-6,1 0-1,-1 0 0,1 0 1,0 0-1,1 0 0,-1 0 0,1 0 1,0 0-1,2 7 0,-1-9 0,-1-1 0,0 1 0,1 0-1,0 0 1,-1-1 0,1 1 0,0-1-1,0 1 1,1-1 0,-1 0-1,0 0 1,1 0 0,-1 0 0,1-1-1,0 1 1,3 1 0,-1-1 2,0-1 0,0 1 0,0-1 0,1 0 0,-1-1 0,0 1 0,1-1 0,-1 0 0,1 0 0,-1-1 0,0 0 0,1 0 0,-1 0 0,0 0 0,10-5 0,2-1 25,0-1-1,-1 0 1,20-15-1,-12 5 40,-2-1-1,0-1 0,27-32 1,-17 27 59,-28 22-94,-3 3-33,-1 0 0,0 0-1,1 0 1,-1 0 0,0 0 0,1 0 0,-1 1 0,0-1 0,0 0-1,1 0 1,-1 0 0,0 0 0,1 0 0,-1 0 0,0 1 0,0-1-1,0 0 1,1 0 0,-1 0 0,0 1 0,0-1 0,1 0 0,-1 0 0,0 1-1,0-1 1,0 0 0,0 0 0,0 1 0,1-1 0,-1 0 0,0 0-1,0 1 1,0 0 0,5 12 19,10 98 58,-7-41 39,-7-62-109,4 15 83,2-21-41,6-10-20,-7-1-16,1 0 1,-1-1-1,-1 0 1,0 0-1,0 0 0,-1 0 1,0-1-1,4-18 1,9-24 43,-10 37-31,-4 8-11,0-1 0,1 1-1,0 0 1,0 0-1,1 1 1,8-12-1,-12 18-15,-1 1-1,1 0 0,-1 0 1,0-1-1,1 1 1,-1 0-1,1-1 0,-1 1 1,1 0-1,-1 0 0,1 0 1,-1 0-1,1 0 0,-1-1 1,1 1-1,-1 0 0,1 0 1,-1 0-1,1 0 0,-1 0 1,1 1-1,-1-1 0,1 0 1,-1 0-1,1 0 0,-1 0 1,1 0-1,-1 1 0,1-1 1,-1 0-1,1 1 0,-1-1 1,0 0-1,1 0 0,-1 1 1,1 0-1,16 19 14,-8-8-10,0-4-11,1-1 0,0 0-1,0 0 1,0-1 0,0 0-1,1-1 1,12 4 0,-17-7 3,0 0 0,1-1 0,-1 0 0,1-1 0,0 1 0,-1-1 0,1 0 0,-1-1 0,1 0 0,-1 0 0,1 0 0,-1-1-1,0 0 1,9-3 0,-2-1 8,0 0 0,1-1 0,-2 0 0,1-1 0,18-16 0,-25 19 8,-1 0 1,0 0-1,0 0 0,-1-1 0,0 0 0,0 0 0,0 0 0,0 0 0,-1 0 0,0-1 0,-1 0 1,1 1-1,1-13 0,-3 18-10,-1 1 1,0-1-1,0 0 1,1 1-1,-1-1 1,0 0-1,0 1 1,0-1-1,0 0 1,0 1-1,0-1 1,0 0-1,0 1 1,0-1-1,0 0 1,0 1-1,0-1 1,-1 0-1,1 1 1,0-1-1,0 1 1,-1-1-1,1 0 1,-1 1-1,1-1 1,0 1-1,-1-1 1,1 1-1,-1-1 0,1 1 1,-1-1-1,1 1 1,-1-1-1,1 1 1,-1 0-1,0-1 1,1 1-1,-1 0 1,0 0-1,1 0 1,-1-1-1,0 1 1,1 0-1,-1 0 1,0 0-1,1 0 1,-1 0-1,0 0 1,1 0-1,-1 0 1,0 0-1,1 0 1,-1 1-1,0-1 1,1 0-1,-1 0 1,0 1-1,-4 1 1,1-1-1,-1 1 1,1 0-1,0 1 0,0-1 1,0 1-1,-5 4 1,1 1-9,0 0 0,1 1 0,0 0 0,1 0 1,-1 1-1,2-1 0,-1 1 0,2 1 0,-1-1 1,1 1-1,1-1 0,0 1 0,1 0 0,0 1 0,0-1 1,1 0-1,0 0 0,2 18 0,-1-28 5,0 0 1,0 0-1,0 1 0,0-1 0,1 0 1,-1 0-1,0 0 0,0 0 1,1 0-1,-1 0 0,1 0 0,-1 0 1,1 0-1,-1 0 0,1 0 1,0 0-1,-1 0 0,1 0 0,0 0 1,0 0-1,-1 0 0,1-1 0,0 1 1,0 0-1,0-1 0,2 2 1,-1-2 1,0 0 1,0 1-1,0-1 1,1 0-1,-1 0 1,0 0-1,0-1 1,0 1-1,0-1 1,0 1-1,0-1 1,0 1-1,3-3 1,5-2 14,0 0-1,0-1 1,-1 0-1,11-9 1,11-12 38,-14 11 95,25-17 1,-41 32-143,0 1-1,0 0 1,-1-1-1,1 1 1,0 0-1,0 0 1,-1 0-1,1 0 1,0 0-1,0 0 1,-1 0-1,1 0 1,0 0-1,0 0 1,-1 0-1,1 1 1,0-1-1,0 0 1,-1 0-1,1 1 1,0-1-1,-1 0 1,1 1-1,0-1 1,-1 1-1,1-1 1,-1 1-1,1-1 1,-1 1-1,1-1 1,-1 1-1,1 0 1,-1-1-1,1 1 1,-1 0-1,0-1 1,1 1-1,-1 0 1,0 0-1,0 0 1,15 38 88,-12-29-42,0-4-20,4 20 190,-1-25-142,-7 27 6,-6 7-60,4-23-23,0-1-1,1 1 0,0 18 0,0-17 1,2-11 20,2-5 2,7-6-8,66-85 27,-13 15-18,-57 72-40,2 0 0,-1 1-1,1 0 1,8-6 0,-14 11 11,0 0 1,-1 0 0,1 1-1,0-1 1,0 1 0,-1-1 0,1 1-1,0-1 1,0 1 0,0 0-1,0-1 1,0 1 0,0 0-1,0 0 1,0-1 0,0 1-1,0 0 1,0 0 0,0 0-1,0 0 1,0 0 0,0 0-1,0 1 1,-1-1 0,1 0 0,0 0-1,0 1 1,0-1 0,0 1-1,0-1 1,0 1 0,0-1-1,-1 1 1,1-1 0,0 1-1,0 0 1,-1-1 0,1 1-1,-1 0 1,1 0 0,0-1 0,-1 1-1,1 0 1,-1 0 0,0 0-1,1 0 1,-1 0 0,0 0-1,1 0 1,-1 0 0,0 1-1,13 58-2,-9-37 28,9 29 0,-13-51-22,1 1-1,-1-1 1,1 0-1,-1 0 1,1 0-1,-1 0 1,1 1-1,0-1 1,-1 0-1,1 0 1,0 0-1,0 0 1,0-1-1,0 1 1,0 0-1,0 0 1,0 0-1,0-1 1,0 1-1,0-1 1,0 1-1,1-1 0,-1 1 1,0-1-1,0 0 1,0 1-1,3-1 1,1 0 5,0 0 1,0-1-1,1 0 0,-1 0 1,9-3-1,1 0-2,-6 0-5,1 1 0,-1-1 0,0-1 0,0 0 0,10-7 0,7-4 0,-11 6 1,0 0-1,-1-1 1,0-1 0,0 0 0,-1-1-1,-1-1 1,15-21 0,-7 7 4,-2-1 0,-1-1-1,14-35 1,-9 10 57,-2-1 0,13-63 0,11-120 256,-44 238-316,5-43 65,-5 41-60,0-1-1,0 1 1,0-1 0,0 1-1,-1-1 1,0 1-1,1-1 1,-1 1-1,-3-7 1,4 10-7,0 0 1,0 0-1,-1 0 1,1-1-1,0 1 1,0 0-1,0 0 1,0 0-1,0 0 1,0 0-1,-1-1 0,1 1 1,0 0-1,0 0 1,0 0-1,0 0 1,-1 0-1,1 0 1,0 0-1,0 0 0,0 0 1,-1 0-1,1 0 1,0 0-1,0 0 1,0 0-1,-1 0 1,1 0-1,0 0 0,0 0 1,0 0-1,-1 0 1,1 0-1,0 0 1,0 0-1,0 0 1,0 0-1,-1 0 0,1 1 1,-9 7 6,-3 11-1,2 1-6,1 0 0,1 0 0,1 1 1,0 0-1,2 1 0,-5 38 0,5-3-35,2 79-1,4-74-1,2 0-1,3 0 0,26 115 1,-13-101-818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23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13672,'0'0'2054,"16"-3"-1623,-8 2-373,25-4 275,54-1 1,127 14 2840,-202-8-2849,-2 0 55,-9 0-289,1 0-1,0-1 1,-1 1 0,1 0-1,-1 0 1,1 0 0,0 0-1,-1 1 1,1-1 0,-1 0-1,1 1 1,-1-1-1,1 1 1,-1 0 0,1-1-1,-1 1 1,1 0 0,1 1-1,-3-2-138,0 1-1,0-1 1,0 0-1,0 1 1,0-1-1,0 0 1,0 1-1,-1-1 1,1 0-1,0 1 1,0-1 0,0 0-1,0 1 1,0-1-1,0 0 1,-1 1-1,1-1 1,0 0-1,0 1 1,-1-1-1,1 0 1,0 0-1,0 1 1,-1-1-1,1 0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09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1108 6128,'0'0'6269,"10"2"-5802,-6-1-422,-2 0-9,1 0-1,0 0 0,-1 0 0,1 0 0,0-1 0,0 1 0,0-1 0,0 0 0,-1 0 1,1 0-1,0 0 0,0-1 0,0 1 0,0-1 0,-1 1 0,1-1 0,0 0 0,-1 0 0,1 0 1,0-1-1,-1 1 0,1-1 0,-1 1 0,0-1 0,4-3 0,16-21 433,-1 0-1,-1-2 1,-1 0-1,26-53 1,-13 21 211,17-33 633,-29 53-561,-18 37-678,-1 0 1,1 1-1,0-1 0,-1 1 1,1 0-1,0-1 0,1 1 1,-1 0-1,0 0 0,1 0 1,-1 1-1,4-3 0,-5 4-50,0 0-1,-1-1 0,1 1 0,0 0 0,0 0 0,0 0 1,0 0-1,0 0 0,-1 0 0,1 0 0,0 1 0,0-1 1,0 0-1,0 0 0,-1 1 0,1-1 0,0 0 0,0 1 1,-1-1-1,1 1 0,0-1 0,0 1 0,-1-1 0,1 1 1,-1-1-1,1 1 0,0 0 0,-1-1 0,1 1 0,0 1 1,11 26 188,-11-26-192,9 27 122,-2 0 1,0 0 0,-2 1-1,3 41 1,-8-58-86,-1 0 0,0 1 0,-1-1 0,-1 1-1,0-1 1,-1 0 0,0 0 0,-1 0 0,0 0 0,-1 0 0,-1-1-1,-9 16 1,14-26-38,0 0 0,0 0 0,0-1-1,-1 1 1,1 0 0,-1 0 0,1-1 0,-1 1-1,0-1 1,1 0 0,-1 1 0,0-1-1,0 0 1,0 0 0,0 0 0,0 0-1,0 0 1,0-1 0,0 1 0,0-1 0,-3 1-1,2-1 10,0 0-1,0-1 0,1 1 0,-1-1 1,0 0-1,1 0 0,-1 0 1,0 0-1,1 0 0,-1-1 0,1 1 1,0-1-1,-1 1 0,-2-4 1,-2-1 49,1 0 1,0-1 0,0 0-1,1 0 1,0-1 0,0 1-1,0-1 1,1 0 0,-3-10-1,6 17-46,0 0-1,1 0 1,-1-1-1,1 1 1,0 0 0,-1-1-1,1 1 1,0-1-1,0 1 1,0 0-1,0-1 1,0 1-1,0-3 1,1 3-19,0 1 0,0-1 1,0 0-1,0 0 0,0 1 0,0-1 1,1 1-1,-1-1 0,0 1 0,0-1 0,0 1 1,0 0-1,1-1 0,-1 1 0,3 0 1,63-10 108,23-4-75,-77 12-42,0-1 0,0-1 1,-1 0-1,1-1 0,-1 0 0,0 0 0,0-2 1,-1 1-1,18-15 0,16-17 28,51-57 1,-76 72-11,0-1 0,-2-1 0,-1-1 0,19-37 0,-1-21 38,-3-1 0,29-123 0,0 1 80,-57 192-114,1 0 6,-4 12-13,-1 7 3,-33 209-106,11-53 11,5-59 32,-5-1-1,-4-1 1,-53 129 0,71-206 49,6-17-2,0 1 0,0-1-1,0 0 1,0 0 0,-4 6 0,5-11-5,1 0 0,0 0 0,0-1 1,0 1-1,0 0 0,0 0 1,0 0-1,0 0 0,0 0 0,0 0 1,0-1-1,0 1 0,0 0 0,0 0 1,0 0-1,0 0 0,-1 0 1,1 0-1,0 0 0,0 0 0,0 0 1,0 0-1,0 0 0,0-1 1,0 1-1,-1 0 0,1 0 0,0 0 1,0 0-1,0 0 0,0 0 0,0 0 1,0 0-1,-1 0 0,1 0 1,0 0-1,0 0 0,0 0 0,0 0 1,0 0-1,0 0 0,-1 0 1,1 1-1,0-1 0,0 0 0,0 0 1,0 0-1,0 0 0,0 0 1,0 0-1,0 0 0,-1 0 0,1 0 1,0 0-1,0 1 0,0-1 0,0 0 1,0 0-1,0 0 0,0 0 1,0 0-1,0 0 0,0-9 15,0 9-13,5-24 25,0 1 0,2-1-1,1 2 1,1-1 0,1 1-1,1 0 1,0 1 0,2 1-1,1 0 1,26-31 0,-39 50-24,0-1 0,0 1 0,0 0 0,0 0 0,1-1 0,-1 1 0,0 0 0,1 0 0,-1 0 0,1 1 0,-1-1 0,1 0 0,0 0 0,-1 1 0,1-1 0,0 1 0,-1 0 0,1-1 0,0 1 0,-1 0 0,1 0 0,0 0 0,0 0 0,2 1 0,-2 0-5,0-1 1,0 2-1,0-1 1,0 0 0,0 0-1,0 1 1,0-1-1,0 1 1,-1-1-1,1 1 1,0 0 0,-1 0-1,0-1 1,1 1-1,-1 0 1,0 1-1,1 2 1,22 49-22,-15-31 39,1-1 0,0-1 0,19 27 0,-27-46-14,-1 1-1,1-1 1,0 0-1,0 0 1,0 0-1,0-1 1,1 1-1,-1 0 1,0-1 0,1 0-1,-1 1 1,1-1-1,0 0 1,-1 0-1,6 1 1,-3-1-5,0-1 1,0 0 0,0 0-1,0 0 1,0 0 0,0-1-1,0 0 1,6-2-1,2-1 1,0-1-1,-1 0 0,0-1 0,0 0 1,20-15-1,-22 12 18,0 0 1,0-1-1,-1 0 1,0-1-1,-1 1 1,-1-2-1,1 1 0,-2-1 1,1 0-1,-2-1 1,5-12-1,-9 21-5,0 1 0,-1-1-1,1 0 1,-1 1 0,0-1 0,0 0-1,0 0 1,0 1 0,-1-1-1,1 0 1,-1 1 0,-2-7 0,3 9-7,-1 0 0,1 0 0,0 1 1,-1-1-1,1 0 0,-1 0 1,1 1-1,-1-1 0,1 0 1,-1 1-1,0-1 0,1 1 0,-1-1 1,0 1-1,1-1 0,-1 1 1,0 0-1,1-1 0,-1 1 0,0 0 1,0-1-1,-1 1 0,1 0-1,-1 0 0,1 0 0,-1 1 0,1-1 1,-1 1-1,1-1 0,-1 1 0,1-1 0,0 1 0,-1 0 0,1-1 0,0 1 0,0 0 0,0 0 0,-1 0 0,1 0 0,-1 2 0,-4 3 0,1 0 1,0 1-1,0-1 1,1 1-1,0 0 1,0 0-1,1 1 1,-1-1 0,2 1-1,-1-1 1,1 1-1,-2 16 1,3-18-2,0 1 0,1-1 0,0 0 0,1 1 0,-1-1 0,1 0 1,0 1-1,1-1 0,-1 0 0,1 0 0,0 0 0,1 0 0,0-1 1,-1 1-1,2 0 0,-1-1 0,5 6 0,-5-8-1,0-1 0,1 1 0,-1-1 0,1 1 0,-1-1 0,1 0 0,0-1 0,-1 1 0,1 0 0,0-1 0,0 0 0,0 0 0,0 0 0,0-1 0,0 1 0,1-1 0,-1 0 0,0 0 0,6-1 0,4-1 0,-1 0 0,1-1 0,-1 0 0,21-9 0,50-25 56,149-92 0,-230 127-56,105-72 114,-98 71-92,-12 10 3,-14 15 21,16-21-43,-22 26 42,-66 87 166,72-91-118,1 1 1,2 0 0,-13 30-1,25-51-83,-2 3 59,0 1 0,1-1 0,0 1 0,-1 10 0,3-17-66,0 0-1,0 0 1,0 1 0,0-1 0,0 0-1,0 0 1,0 0 0,0 0 0,0 0-1,0 1 1,0-1 0,0 0 0,0 0-1,0 0 1,0 0 0,0 0 0,0 1-1,0-1 1,0 0 0,0 0 0,0 0-1,1 0 1,-1 0 0,0 0-1,0 0 1,0 1 0,0-1 0,0 0-1,0 0 1,1 0 0,-1 0 0,0 0-1,0 0 1,0 0 0,0 0 0,0 0-1,1 0 1,-1 0 0,0 0 0,0 0-1,0 0 1,0 0 0,0 0 0,1 0-1,-1 0 1,0 0 0,10-5 64,8-9 7,-1-7 6,0-1 0,-1-1 0,-2 0 0,16-33 0,-22 40-40,29-39 247,-11 125-12,-25-68-269,1-1 0,-1 1-1,1 0 1,0-1 0,-1 0 0,1 1 0,0-1 0,0 0 0,0 0 0,0 0-1,0 0 1,0 0 0,0-1 0,0 1 0,0 0 0,0-1 0,1 0-1,-1 1 1,0-1 0,0 0 0,0 0 0,1 0 0,-1-1 0,0 1 0,0 0-1,5-2 1,3-1 10,-1 1-1,1-1 0,0-1 0,14-7 0,18-11 28,-1-2-1,-1-2 0,59-49 1,-6 1-18,-83 67-18,-9 6-5,0 1 0,1-1 0,-1 0 1,0 0-1,0 0 0,1 0 0,-1 0 1,0 0-1,0 0 0,0 0 0,0 0 0,0 0 1,0-1-1,-1 1 0,1 0 0,0-1 1,0-1-1,-1 2 79,-3 30-73,-1 19-8,4 56 0,1-45 0,-2-18 0,-1-27 0,2 0 0,-1 1 0,2-1 0,0 0 0,1 0 0,6 26 0,-7-38 2,0 0 1,0 1-1,0-1 0,0 0 0,0 0 1,0 0-1,0-1 0,1 1 1,-1 0-1,1 0 0,-1-1 0,1 1 1,0-1-1,0 1 0,0-1 0,-1 0 1,1 0-1,0 0 0,1 0 1,-1 0-1,0 0 0,0 0 0,0-1 1,0 1-1,1-1 0,-1 0 1,0 0-1,4 0 0,4 0 9,0-2 1,0 1-1,0-2 1,0 1-1,11-5 1,-20 6-12,80-32 106,-49 27 52,-30 5-153,13-3 14,1-2-1,-1 0 1,0 0-1,-1-2 0,17-10 1,9-9 16,-16 12-8,-1-2 0,31-28 0,-35 28 55,-14 12-72,0-1 0,0 0 0,0 0-1,-1 0 1,0-1 0,-1 1 0,1-1-1,-1 0 1,-1 0 0,1 0 0,-1 0-1,2-10 1,1-15-4,-2 15-1,0 0-1,1 1 1,8-21-1,-10 31-5,4-14-6,-6 20 6,0-1 1,0 1 0,0 0-1,0-1 1,0 1 0,0 0-1,0 0 1,0-1 0,0 1-1,1 0 1,-1 0 0,0-1 0,0 1-1,0 0 1,0 0 0,1-1-1,-1 1 1,0 0 0,0 0-1,0 0 1,1 0 0,-1-1-1,0 1 1,0 0 0,1 0-1,-1 0 1,0 0 0,0 0-1,1 0 1,-1 0 0,0 0-1,1 0 1,-1 0 0,0 0-1,0 0 1,1 0 0,-1 0-1,0 0 1,1 0 0,-1 0-1,0 0 1,0 0 0,1 0-1,-1 0 1,0 0 0,0 0-1,1 0 1,-1 1 0,0-1-1,0 0 1,1 1 0,7 8 4,0 1 0,0 0-1,-1 1 1,-1-1 0,0 2 0,0-1 0,-1 1 0,0-1 0,-1 1 0,3 15 0,2 19 70,6 64 0,-13-89-49,2 45 71,-3-59-62,-2 1-1,1-1 1,-1 0 0,0 0-1,-1 1 1,-4 12 0,6-19-30,-1-1 1,1 1 0,0-1-1,-1 1 1,1-1-1,-1 0 1,1 1 0,-1-1-1,1 0 1,0 1 0,-1-1-1,1 0 1,-1 1-1,0-1 1,1 0 0,-1 0-1,1 0 1,-1 0 0,1 1-1,-1-1 1,1 0-1,-1 0 1,0 0 0,1 0-1,-1 0 1,1 0-1,-1-1 1,1 1 0,-1 0-1,0 0 1,1 0 0,-1 0-1,1-1 1,-1 1-1,1 0 1,-1-1 0,-23-12 88,21 10-76,-28-19 78,-35-33 0,28 22-12,-4 2 1,27 24-22,13 9-46,10 4-31,52 34 136,1-2 1,112 49-1,-166-84-440,22 5 935,-28-8-923,0 0-1,1 0 0,-1 0 1,0 0-1,1 0 0,-1 0 0,0-1 1,0 1-1,0-1 0,1 1 1,-1-1-1,0 1 0,1-2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1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6424,'0'0'5776,"-2"11"-5375,-4 31 111,-3-1-1,-1 0 1,-18 46 0,-23 16 881,44-90-1112,-1-1 0,-1 0 0,0 0 0,0-1 0,-20 18 0,1-11 354,28-18-654,0 0 0,0 0 0,0 0 0,0 0 0,0 0 0,0 1 1,-1-1-1,1 0 0,0 0 0,0 0 0,0 0 0,0 0 0,0 0 0,0 0 0,0 0 0,0 0 0,0 0 0,0 0 0,0 0 0,-1 0 0,1 0 0,0 0 0,0 0 0,0-1 1,0 1-1,0 0 0,0 0 0,0 0 0,0 0 0,0 0 0,0 0 0,0 0 0,0 0 0,0 0 0,-1 0 0,1 0 0,0 0 0,0 0 0,0 0 0,0 0 0,0 0 1,0-1-1,0 1 0,0 0 0,0 0 0,0 0 0,0 0 0,0 0 0,0 0 0,0 0 0,0 0 0,0 0 0,0 0 0,0 0 0,0-1 0,0 1 0,0 0 0,0 0 0,0 0 1,0 0-1,0 0 0,0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18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162 638 4512,'0'0'11510,"-11"9"-11211,-9 7-31,0 2 1,-33 38-1,46-46-172,0 0 0,1 0-1,0 0 1,0 1 0,2 0 0,-1 0-1,1 0 1,1 0 0,0 1 0,1 0-1,0-1 1,0 1 0,2 0 0,-1 0-1,3 17 1,-2-22-38,1-1 0,0 1-1,1-1 1,-1 1 0,1-1-1,1 0 1,-1 1 0,1-1 0,0 0-1,1-1 1,-1 1 0,8 8-1,-9-11-30,0-1 0,0 0 0,0 0 0,0 0 0,0 0 0,1 0 0,-1 0 0,1 0 0,-1-1-1,1 1 1,0-1 0,0 0 0,0 0 0,-1 0 0,1 0 0,0 0 0,0-1 0,0 0 0,0 1-1,0-1 1,0 0 0,0 0 0,1 0 0,-1-1 0,0 1 0,-1-1 0,1 0 0,0 0 0,5-2-1,2-3 33,0 0 0,-1-1 0,0 0 0,-1 0 0,0-1 0,13-15 0,-5 5 32,8-9 149,-2-1 0,0-2 0,32-61 0,-51 86-130,0-1-1,-1 0 1,0-1-1,0 1 1,-1 0-1,1-1 1,-1 1-1,-1-1 1,1-8-1,-3 14 74,-1 8-93,-2 13-12,5-10-69,1 0 1,1 0 0,-1-1 0,1 1-1,1 0 1,0-1 0,1 0 0,-1 1-1,2-1 1,-1-1 0,1 1 0,1-1-1,-1 1 1,2-2 0,9 11 0,-16-17-7,1 0 0,0-1 0,0 1 0,0 0 0,0-1 0,0 1 0,-1-1 0,1 1 0,0-1 0,0 1 0,0-1 0,1 0 0,-1 0 0,0 1 0,0-1 0,0 0 0,0 0 0,0 0 0,0 0 0,0 0 1,0 0-1,0 0 0,0-1 0,2 1 0,-1-2 3,0 1 0,0 0 0,0 0 1,0-1-1,0 1 0,0-1 1,0 0-1,0 1 0,-1-1 0,3-3 1,3-5 16,-1-1 0,0 1 1,6-16-1,-7 11 21,-1 0-1,0 0 0,-1 0 1,0-1-1,-1 1 0,-1-1 1,-1-17-1,-5 14 62,5 19-101,0 0-1,-1-1 1,1 1 0,0 0 0,0 0 0,0 0 0,0 0-1,0-1 1,0 1 0,-1 0 0,1 0 0,0-1-1,0 1 1,0 0 0,0 0 0,0-1 0,0 1 0,0 0-1,0 0 1,0 0 0,0-1 0,0 1 0,0 0-1,0 0 1,0-1 0,0 1 0,0 0 0,0 0 0,0-1-1,1 1 1,-1 0 0,0 0 0,0 0 0,0-1-1,22-1 66,-8 2-69,1-1 0,-1-1-1,0 0 1,1-1 0,-1 0 0,0-1 0,0-1 0,15-7 0,-9 2-5,-1-1 0,-1-1-1,0 0 1,30-28 0,-21 15 22,-1-2 0,-1 0 0,-2-2 0,37-58 1,-46 64-2,-2-1 0,0-1 1,-2 0-1,0 0 1,-2-1-1,-1 0 1,5-36-1,-11 50 10,0 0 0,-1 0 0,0 0-1,-1 0 1,-3-20 0,4 31-24,0 1-1,0-1 1,0 0-1,0 0 1,-1 1 0,1-1-1,0 0 1,0 0-1,-1 0 1,1 1 0,0-1-1,-1 0 1,1 1-1,0-1 1,-1 0 0,1 1-1,-1-1 1,1 0-1,-2 0 1,1 1-4,0 1 1,0 0-1,0-1 1,0 1-1,0 0 1,0 0-1,0 0 1,0 0-1,0 0 1,1 0-1,-1 0 1,0 0-1,0 1 1,-9 13-4,0 0 1,2 1-1,0 0 1,0 0-1,2 1 1,-5 17-1,-22 110-37,23-92 34,-93 365 162,95-393-69,-1-1 1,-1-1 0,-15 27-1,20-34-3,5-14-67,0 1 0,0-1 0,-1 0 1,1 0-1,0 1 0,0-1 0,-1 0 0,1 0 1,-1 1-1,1-1 0,-1 0 0,1 0 0,-1 0 0,0 0 1,0 0-1,0 0 0,1 0 0,-1 0 0,0 0 1,0 0-1,0-1 0,0 1 0,0 0 0,-2 0 1,3-4 6,1 0 1,0 1-1,-1-1 1,1 0-1,0 0 1,0 1 0,2-4-1,-3 5-14,10-19 15,0-1 1,2 2-1,0-1 1,20-22-1,67-66 65,-80 90-79,0 1 1,2 0 0,0 1-1,38-20 1,-59 35-10,1 1 0,0-1 0,0 0 0,0 1 0,-1 0 0,1-1 0,0 1 0,0-1 0,0 1 0,0 0 0,0 0 0,0 0 0,0 0 0,0-1 0,0 1 0,0 0 0,0 1 0,0-1 0,0 0 0,0 0 0,0 0 0,-1 0 0,1 1 0,0-1 0,0 0 0,0 1 0,0-1 0,0 1 0,0-1 0,-1 1 0,1 0 1,0-1-1,-1 1 0,1 0 0,0-1 0,-1 1 0,1 0 0,0 0 0,-1-1 0,1 1 0,-1 0 0,0 0 0,1 0 0,-1 0 0,0 0 0,1 0 0,-1 0 0,0 0 0,0 0 0,0 0 0,0 1 0,1 7 1,-1 0 0,1 0 0,-2 0-1,-1 11 1,2-17 1,-8 50 43,4-25-6,-3 45-1,7-69-26,1 0-1,-1 1 1,1-1-1,-1 0 1,1 1-1,2 4 1,-3-9-8,1 1 0,-1 0 1,0-1-1,0 1 0,1 0 0,-1-1 0,0 1 1,1 0-1,-1-1 0,0 1 0,1 0 1,-1-1-1,1 1 0,-1-1 0,1 1 1,0-1-1,-1 0 0,1 1 0,-1-1 0,1 1 1,0-1-1,-1 0 0,1 0 0,0 1 1,-1-1-1,1 0 0,0 0 0,0 0 1,-1 0-1,1 0 0,0 0 0,0 0 1,-1 0-1,1 0 0,0 0 0,-1 0 0,1 0 1,0 0-1,0-1 0,-1 1 0,1 0 1,0-1-1,10-6 26,-1 0 1,-1 0-1,1-1 1,-1 0-1,-1-1 1,1 0-1,-1-1 1,-1 0-1,7-11 1,-1 3 58,24-26 1,-37 43-89,0 1 1,0 0-1,0 0 1,1 0 0,-1 0-1,0 0 1,0 0-1,0-1 1,0 1-1,1 0 1,-1 0-1,0 0 1,0 0 0,0 0-1,0 0 1,1 0-1,-1 0 1,0 0-1,0 0 1,0 0-1,1 0 1,-1 0-1,0 0 1,0 0 0,0 0-1,1 0 1,-1 0-1,0 0 1,0 0-1,0 0 1,0 0-1,1 0 1,-1 0 0,0 0-1,0 0 1,0 1-1,0-1 1,1 0-1,-1 0 1,5 10 24,1 15-10,-6-22-11,2 12 6,1 0 0,1 0 0,0-1 0,1 1 0,0-1 0,12 23 1,-15-36-7,-1 1 0,1 0 1,0-1-1,-1 0 1,1 1-1,0-1 1,0 0-1,0 0 1,0 0-1,0 0 1,0 0-1,0-1 1,0 1-1,0 0 1,1-1-1,-1 0 1,0 1-1,0-1 0,0 0 1,1 0-1,-1 0 1,0-1-1,0 1 1,0-1-1,0 1 1,1-1-1,-1 1 1,0-1-1,2-1 1,8-3 20,-1-1 0,0 1 0,17-13 0,105-80 232,-123 90-225,-1-1-1,1 0 1,13-19 0,-17 24-26,-6 4-7,0 0 1,0 0 0,1 0-1,-1 0 1,0-1 0,0 1-1,0 0 1,0 0 0,1 0-1,-1 0 1,0 0 0,0 0 0,0 0-1,0-1 1,0 1 0,0 0-1,0 0 1,1 0 0,-1 0-1,0 0 1,0-1 0,0 1-1,0 0 1,0 0 0,0 0-1,0-1 1,0 1 0,0 0-1,0 0 1,0 0 0,0 0-1,0-1 1,0 1 0,0 0-1,0 0 1,0 0 0,0 0-1,0-1 1,0 1 0,0 0-1,0-1 28,-3 12 46,0-3-53,0 1-1,-1-1 1,0 0 0,0 0 0,-6 8 0,5-8-11,0 0-1,0 1 1,1-1 0,0 1 0,-3 10 0,6-15-11,0 1 0,0-1 0,0 1 0,1 0 1,-1-1-1,1 1 0,0-1 0,1 1 0,0 7 0,0-11 1,0 1 0,-1-1 0,1 1 0,0-1 0,0 0-1,-1 0 1,1 0 0,0 1 0,0-1 0,0 0-1,1 0 1,-1 0 0,0 0 0,0-1 0,0 1 0,1 0-1,-1 0 1,1-1 0,-1 1 0,0-1 0,1 1-1,-1-1 1,1 0 0,-1 0 0,1 1 0,-1-1-1,1 0 1,-1 0 0,1 0 0,-1-1 0,1 1 0,-1 0-1,3-1 1,14-2 6,0-1 0,0 0 0,0-2 0,-1 0 0,1-1 0,17-10 0,-3-1 10,0-1 0,31-26-1,-41 26 2,0-1 0,-2-1-1,0 0 1,-1-2-1,19-30 1,68-129 73,-87 141-45,25-73 0,-7 15-11,-26 67 22,-11 30-52,1 1 1,-1-1 0,1 1-1,-1-1 1,0 0 0,0 1-1,1-1 1,-1 1 0,0-1-1,-1 0 1,1 1 0,0-1-1,0 1 1,-1-1 0,1 1-1,-1-1 1,0-2 0,1 4-5,-1 0 0,1 0 1,0 0-1,0 0 0,-1 0 0,1 0 1,0 0-1,0 0 0,-1 0 0,1 0 1,0 0-1,0 0 0,-1 0 0,1 0 1,0 0-1,0 0 0,-1 0 0,1 0 1,0 0-1,0 0 0,0 1 1,-1-1-1,1 0 0,0 0 0,0 0 1,0 0-1,0 1 0,-1-1 0,1 0 1,0 0-1,0 0 0,0 1 0,0-1 1,0 0-1,0 0 0,-1 1 0,1-1 1,0 0-1,0 0 0,0 0 0,0 1 1,-7 15 5,5-10-1,-26 65 4,3 2-1,-26 120 1,-15 81-7,56-241 36,-3 16 19,12-41-50,2 0 9,12-17 9,24-30-6,-33 33-12,1 0 0,0 0 0,1 0 0,-1 1 0,1 0 0,0 0 0,0 0 0,1 1 0,-1 0 0,10-5 0,-14 9-6,-1 0-1,1 0 1,0 0-1,-1 0 1,1 1 0,0-1-1,0 0 1,-1 1-1,1-1 1,0 1-1,-1-1 1,1 1 0,-1 0-1,1 0 1,-1 0-1,1 0 1,-1 0-1,1 0 1,-1 0 0,0 0-1,2 2 1,27 31 10,-26-29-11,20 28 0,-16-21 0,1 0 0,0-1 0,16 15 0,-21-22-20,-1-1 1,1 1-1,0-1 0,-1 1 1,0 0-1,0 1 0,4 7 1,-7-12 10,1 0 0,-1 0 0,0 0-1,0 0 1,0 0 0,0 0 0,0 0 0,0 0 0,0 0 0,0 0 0,0 0 0,0 1 0,0-1 0,0 0 0,0 0 0,-1 0-1,1 0 1,0 0 0,0 0 0,0 0 0,0 0 0,0 0 0,0 0 0,0 0 0,0 0 0,0 1 0,0-1 0,0 0-1,0 0 1,0 0 0,0 0 0,0 0 0,0 0 0,0 0 0,-1 0 0,1 0 0,0 0 0,0 0 0,0 0 0,0 0 0,0 0-1,0 0 1,0 0 0,0 0 0,0 0 0,0 0 0,0 0 0,-1 0 0,1 0 0,0 0 0,0 0 0,0 0 0,0 0-1,0 0 1,0 0 0,0 0 0,0 0 0,0 0 0,0 0 0,0 0 0,0 0 0,-1 0 0,1-1 0,0 1 0,0 0 0,0 0-1,0 0 1,0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36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37 6728,'0'0'15985,"1"12"-15872,0 0-78,-1 0 18,1-1-1,1 1 1,0-1 0,0 1 0,7 18 0,-8-28-39,-1-1 0,1 0 1,-1 1-1,1-1 0,0 0 0,0 1 0,0-1 0,0 0 1,0 0-1,0 1 0,0-1 0,0 0 0,0 0 1,0 0-1,0-1 0,1 1 0,-1 0 0,0 0 1,1-1-1,-1 1 0,1-1 0,1 1 0,-1-1 3,0 0 0,-1 0 0,1 0 0,-1-1-1,1 1 1,0-1 0,-1 1 0,1-1 0,-1 1 0,1-1 0,-1 0-1,1 0 1,-1 0 0,0 0 0,0 0 0,1 0 0,0-1-1,2-3 32,0 0-1,0 1 0,0-1 1,-1 0-1,0-1 0,0 1 1,0-1-1,-1 1 0,4-12 1,-4 9 37,3-17 91,-5 24-159,0 0 1,1 0-1,-1 0 0,0 0 1,0 0-1,0 1 0,0-1 1,0 0-1,0 0 0,-1 0 1,1 0-1,0 0 0,0 1 1,-1-1-1,1 0 0,0 0 1,-1 0-1,1 1 0,-1-1 1,0-1-1,0 2-4,1 0 0,-1 0 0,1 0 0,-1 0 0,0 0 1,1 0-1,-1 0 0,1 0 0,-1 0 0,0 0 0,1 0 0,-1 0 0,1 1 0,-1-1 1,0 0-1,1 0 0,-1 1 0,1-1 0,-1 0 0,1 1 0,-1-1 0,1 1 0,0-1 1,-1 0-1,0 1 0,-12 14 71,11-13-54,-12 17 88,1-1 6,9-14 105,2-6 196,1-8-360,0-1 1,0 1 0,-1 0-1,-1 0 1,-4-11 0,-2-10 130,9 31-192,0-1-1,0 1 1,0 0-1,0 0 1,0 0 0,0 0-1,0 0 1,0 0-1,0-1 1,0 1-1,0 0 1,0 0-1,0 0 1,0 0-1,0 0 1,0 0 0,-1 0-1,1 0 1,0-1-1,0 1 1,0 0-1,0 0 1,0 0-1,0 0 1,0 0 0,-1 0-1,1 0 1,0 0-1,0 0 1,0 0-1,0 0 1,0 0-1,0 0 1,-1 0 0,1 0-1,0 0 1,0 0-1,0 0 1,0 0-1,0 0 1,0 0-1,-1 0 1,1 0 0,0 0-1,0 0 1,0 0-1,0 0 1,0 0-1,-1 0 1,-6 8 52,-5 9-30,-4 26-3,15-40-22,1 0 0,-1 0 0,0 1 1,1-1-1,0 0 0,0 1 0,0-1 0,0 1 0,1-1 0,-1 0 0,2 5 0,-2-7 0,0-1 0,1 1 0,-1 0 0,0-1 0,1 1 0,-1-1 0,0 1 0,1-1 0,-1 1 0,1-1 0,-1 1 0,1-1 0,-1 1 0,1-1 0,-1 0 0,1 1 0,-1-1 0,1 0 0,0 1 0,-1-1 0,1 0 0,-1 0 0,1 0 0,0 1 0,-1-1 0,1 0 0,0 0 0,-1 0 0,1 0 0,0 0 0,-1 0 0,1 0 0,0-1 0,-1 1 0,1 0 0,0 0 0,-1 0 0,1-1 0,-1 1 0,1 0 1,0-1-1,-1 1 0,1 0 0,0-1 0,0 0 1,0 0 0,0 1 0,0-1 0,0 0 0,0 0 0,0 0 0,0 0 1,-1 0-1,1 0 0,0 0 0,-1 0 0,1 0 0,0 0 0,-1 0 0,1-1 1,-1 1-1,0 0 0,1 0 0,-1 0 0,0-1 0,0 1 0,0 0 1,0 0-1,0-2 0,-1-2 6,0 1 0,-1 0 0,0-1 0,0 1 0,0 0 0,-1 0 0,1 0 0,-4-4 0,4 6-23,1 0 0,-1 0 1,0 0-1,0 0 1,0 0-1,0 1 1,0-1-1,0 1 0,-1-1 1,1 1-1,0 0 1,-1 0-1,1 0 1,-1 0-1,-3 0 1,6 0-113,-1 1 0,1 0 1,-1 0-1,1 0 1,-1 0-1,1 0 1,-1 1-1,1-1 1,-1 0-1,1 0 1,-1 0-1,1 0 1,-1 0-1,1 1 1,-1-1-1,1 0 1,-1 1-1,1-1 1,-1 0-1,1 1 1,0-1-1,-1 1 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1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13672,'0'0'2360,"45"-63"-2312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52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203 677 5824,'0'0'7640,"-12"2"-7214,0-1-304,7-1-64,0 0 0,-1 1 0,1 0 0,0 0 0,-1 0 0,1 1 0,0-1 0,0 1 0,0 1 0,0-1 0,-6 5 0,-3 2 255,0 0 0,1 1 0,-20 19 0,29-26-233,1 1 0,-1 1 0,1-1 0,0 0 0,0 1 0,1-1 0,-1 1 0,1 0 0,0 0 0,1 0 0,-1 0 0,1 0 0,0 1 0,0-1-1,0 11 1,1-8-5,1 0-1,0 0 0,0 0 0,1 1 1,0-1-1,0-1 0,1 1 0,0 0 1,1-1-1,-1 1 0,2-1 1,-1 0-1,1 0 0,0-1 0,11 12 1,-8-10 22,1 0 1,0 0 0,1-1 0,-1-1 0,1 0-1,1 0 1,-1-1 0,1 0 0,0-1 0,20 6-1,-22-9-39,-1 0-1,0 0 1,1-1-1,-1 0 1,0-1 0,1 0-1,-1 0 1,0-1-1,0 0 1,0 0-1,0-1 1,0 0-1,0 0 1,-1-1-1,13-7 1,8-8 120,0-2 0,37-34 0,-49 40-109,19-18 85,-2-1 0,-1-1 0,-2-2-1,-1-2 1,-2 0 0,-2-2 0,-2 0 0,26-66-1,-34 66 46,-1-1-1,13-79 0,-1-86 425,-23 115 5,-3 92-556,-6 28 138,-60 470 21,55-406-191,-25 95 66,8-51 83,27-130-134,0-1 1,-1 0 0,1 0 0,-1 0 0,0 0-1,-3 6 1,1-34 344,8-3-340,1-1 0,1 1 0,1 0 0,2 1 0,0 0 0,2 0 0,1 1 0,0 0 0,2 1 0,1 1 0,17-21 0,-30 41-50,0 0-1,0 0 1,0 0-1,0 0 1,0 0-1,0 1 1,5-3-1,-7 3-7,1 1 0,-1 0 0,1 0-1,-1 0 1,1 0 0,-1 0 0,1 0 0,-1 0-1,1 0 1,-1 0 0,1 0 0,-1 0 0,0 0-1,1 0 1,-1 1 0,1-1 0,-1 0 0,1 0 0,-1 0-1,1 1 1,-1-1 0,0 0 0,1 0 0,-1 1-1,0-1 1,1 0 0,-1 1 0,0-1 0,1 1 0,-1-1-1,0 0 1,1 1 0,-1-1 0,0 1 0,0-1-1,0 1 1,0-1 0,1 1 0,-1-1 0,0 0-1,0 1 1,0-1 0,0 1 0,0-1 0,0 1 0,0-1-1,0 1 1,0-1 0,-1 1 0,10 122 61,-8-85-32,1 0 0,2 0 0,14 55 0,-17-89-26,-1-2 0,1 1 1,0 0-1,0 0 1,1 0-1,-1 0 1,0-1-1,1 1 1,0 0-1,0-1 1,0 0-1,0 1 1,0-1-1,0 0 0,0 0 1,1 0-1,-1 0 1,6 2-1,-5-3-2,0 0-1,-1-1 0,2 1 1,-1-1-1,0 0 0,0 0 1,0 0-1,0 0 0,0 0 1,0-1-1,0 1 0,0-1 1,0 0-1,-1 0 0,1 0 1,0 0-1,0-1 0,0 1 1,2-3-1,229-143 22,-188 113-24,0 0 0,42-40 0,-13 9 26,-46 37 109,-34 31-123,1 0 0,-1 0 0,1 1 0,0 0-1,0 0 1,0 0 0,0 0 0,1 1 0,-6 8-1,-2 1-8,-7 10 19,1 0 1,-26 49 0,38-63-11,1 0-1,0 0 1,0 0-1,1 1 1,0-1-1,1 1 1,0 0-1,1 0 1,0 0-1,0 0 1,2 13-1,-1-23-9,0 1 0,0-1 0,1 1 0,-1-1 0,0 1 0,1-1 0,-1 1 0,1-1 0,-1 1 1,1-1-1,0 0 0,0 1 0,-1-1 0,1 0 0,0 0 0,0 1 0,0-1 0,1 0 0,-1 0 0,0 0 0,0 0 0,2 1 0,-1-2-1,-1 0 0,1 0 1,0 1-1,0-1 0,-1 0 0,1 0 0,0-1 1,-1 1-1,1 0 0,0-1 0,-1 1 0,1-1 1,0 1-1,-1-1 0,1 0 0,-1 1 0,1-1 1,-1 0-1,1 0 0,-1 0 0,2-2 0,7-5 8,0-1 0,-1 0 0,-1-1-1,1 0 1,-2 0 0,1-1-1,11-22 1,31-88 69,-37 87-36,-1-11 12,-9 23 94,-7 39-142,1 1-1,0-1 0,1 1 1,1 0-1,1 0 0,1-1 1,0 1-1,1 0 0,5 20 1,-4-26-6,0 0 0,0-1 1,1 1-1,1-1 0,0 0 0,11 18 0,-15-26 0,1-1 0,0 1 0,0-1 0,0 0 0,0 0 0,1 0 0,-1 0 0,0 0 0,1 0 0,0 0 0,-1-1 0,1 1 0,0-1 0,0 0 0,0 0 0,0 0 0,0 0 0,0 0 0,0-1 0,0 1 0,0-1 0,0 0 0,0 0 0,0 0 0,0-1 0,0 1 0,0 0 0,0-1 0,0 0 0,0 0 0,4-2 0,3-1 4,0-1-1,0 0 0,-1-1 1,1 0-1,-1-1 0,-1 0 1,1 0-1,13-16 0,2-6 18,26-42-1,-31 42 10,-2 0 0,-1-2 1,14-36-1,-21 48 42,-9 18-71,1 1-1,-1 0 1,0 0-1,0 0 1,0 0-1,0 0 1,1 0-1,-1 0 1,0 0-1,0 0 1,0 0-1,1 0 1,-1 0 0,0-1-1,0 1 1,0 0-1,1 1 1,-1-1-1,0 0 1,0 0-1,0 0 1,1 0-1,-1 0 1,0 0-1,0 0 1,0 0-1,1 0 1,-1 0-1,0 0 1,0 0-1,0 1 1,0-1 0,0 0-1,1 0 1,-1 0-1,0 0 1,0 0-1,0 1 1,0-1-1,0 0 1,0 0-1,0 0 1,1 1-1,-1-1 1,0 0-1,0 0 1,0 1-1,4 10-2,-3-10 3,50 112-1,-47-102-2,1-1 0,0 0 0,0 0 0,1 0 0,0-1 0,1 0 0,7 9 0,-10-15-6,-1 1 0,1-1 0,0-1 0,0 1 1,0 0-1,0-1 0,0 0 0,1 0 0,-1 0 0,0-1 0,1 1 1,0-1-1,-1 0 0,1 0 0,0-1 0,-1 1 0,1-1 1,0 0-1,6-1 0,11-2 1,-1-1 0,1-1 0,-1-1 0,0-1 0,26-12 0,100-59-43,-45 23 35,-10 1 74,-55 32-39,-53 38 25,1 1 1,1 0 0,-15 24-1,20-27-18,1-3-26,1 1-1,0 0 0,1 0 1,0 0-1,1 0 1,-3 15-1,5-19-8,2 1-1,-1-1 1,1 1 0,0-1-1,1 1 1,0 0-1,0 0 1,1-1 0,0 1-1,3 12 1,-4-20 8,1 0 0,-1 0 0,0 0 0,1 0 0,-1 0 0,1 0 0,-1 0 0,1 0 0,0 0 0,-1 0 0,1 0 1,0 0-1,0 0 0,-1 0 0,1 0 0,0-1 0,0 1 0,0 0 0,0-1 0,0 1 0,0-1 0,0 1 0,0-1 0,1 1 0,-1-1 0,0 0 0,0 1 0,0-1 1,0 0-1,0 0 0,1 0 0,-1 0 0,0 0 0,0 0 0,0 0 0,1-1 0,-1 1 0,0 0 0,0-1 0,0 1 0,0 0 0,0-1 0,2 0 0,1-1 4,0 0 0,0-1-1,-1 1 1,1-1-1,0 1 1,-1-1-1,1 0 1,-1-1-1,0 1 1,3-5-1,1-4 5,0 0 0,-1 0-1,0-1 1,-1 0 0,-1 0 0,6-27-1,-6 12 97,-1 0 0,0-39-1,-4 214-122,-6 0-1,-27 148 1,30-274 22,0 0 0,-1 0 0,-1 0 0,-1-1 0,0 0 0,-18 29 0,25-47 0,-1-1 0,1 0 0,-1 0 0,0 0 0,0 0 0,0 0 0,0 0-1,0 0 1,0 0 0,0 0 0,0 0 0,0-1 0,0 1 0,0 0 0,0-1 0,0 1 0,-1-1 0,1 1 0,0-1-1,-3 1 1,3-1-1,-1 0 0,1-1 0,0 1 0,0 0 0,-1-1 0,1 1-1,0-1 1,0 1 0,0-1 0,0 0 0,0 1 0,0-1 0,0 0 0,0 0-1,0 0 1,0 0 0,-1-1 0,-3-4 2,2 0 0,-1 0 1,0 0-1,1 0 0,0-1 0,-3-11 0,-1-4 15,2 0 1,0-1-1,2 0 1,0 0-1,2-45 0,1 58-17,1 1 1,0 0-1,1-1 0,-1 1 0,2 0 0,-1 0 0,2 1 0,-1-1 1,1 0-1,0 1 0,1 0 0,0 0 0,0 0 0,0 1 0,1 0 1,0 0-1,13-11 0,3 3-3,1 1 1,0 1 0,1 1 0,0 1-1,1 1 1,0 2 0,1 0-1,28-4 1,2-3-49,86-33-1,-127 43 49,-2-2 0,1 0 0,-1 0-1,0-1 1,0-1 0,-1 0-1,0-1 1,-1-1 0,0 1 0,-1-2-1,0 1 1,11-18 0,-14 17 7,0 0 0,-1 0 0,0-1 1,-1 1-1,-1-1 0,0 0 1,-1 0-1,0-1 0,-1 1 0,0-1 1,-1 1-1,-1-1 0,0 0 1,-3-13-1,2 12 0,1 10 1,0 0 1,-1 1-1,0-1 0,1 0 1,-2 0-1,1 1 0,0-1 0,-4-7 1,4 12-7,1 0 0,0 0 0,-1-1 0,1 1 0,-1 0 0,1 0 1,-1 0-1,1 0 0,0 0 0,-1 0 0,1 0 0,-1 0 0,1 0 0,-1 0 1,1 0-1,-1 0 0,1 0 0,-1 0 0,1 0 0,-1 0 0,1 0 0,0 0 0,-1 1 1,1-1-1,-1 0 0,1 0 0,0 1 0,-1-1 0,1 0 0,0 1 0,-1-1 1,1 0-1,-1 1 0,-11 12 11,7-3-8,1 0-1,0 0 0,1 0 1,0 1-1,0-1 0,1 1 1,1-1-1,0 1 0,0 16 1,1-4-13,2 0 0,0-1 0,9 34 0,-6-35-8,1 0 1,12 28-1,-16-44 11,0 0 0,1 0-1,-1 0 1,1-1 0,0 1-1,1-1 1,-1 0 0,1 0-1,-1 0 1,1 0 0,1-1-1,-1 1 1,0-1 0,1 0-1,5 3 1,-6-5 7,1 0 1,-1 0-1,0-1 0,0 1 0,1-1 1,-1 0-1,0 0 0,1 0 0,-1 0 1,0-1-1,0 0 0,1 0 0,-1 0 1,0 0-1,0-1 0,0 0 0,0 0 0,-1 0 1,1 0-1,0 0 0,-1-1 0,4-2 1,8-8 16,0-1 0,-1 0 1,16-20-1,-26 29-15,20-25 65,-1-1 0,-2-2 0,25-51 0,-44 80-47,15-26 58,-16 28-68,0 1-1,0-1 1,0 1-1,0-1 1,0 1-1,0-1 1,1 1-1,-1-1 1,0 1-1,1 0 1,-1 0-1,1 0 1,2-1-1,-3 2-4,-1 0 0,1 0 0,0 1 0,-1-1-1,1 1 1,-1-1 0,1 0 0,0 1 0,-1-1 0,1 1 0,-1-1 0,1 1-1,-1-1 1,0 1 0,1 0 0,-1-1 0,1 1 0,-1 0 0,0-1-1,0 1 1,1 0 0,-1-1 0,0 1 0,0 0 0,0 1 0,5 21 30,-2 13-4,-1 0 0,-5 51 0,-14 74 70,16-159-102,1 2 9,0 0-1,0-1 1,-1 1-1,0 0 1,0-1-1,0 1 1,0 0-1,-1-1 1,1 0-1,-1 1 0,0-1 1,-4 6-1,6-9-7,-1 0 1,1 1-1,-1-1 0,1 0 0,-1 0 0,1 0 0,-1 1 0,1-1 0,-1 0 0,1 0 0,-1 0 0,1 0 0,-1 0 0,0 0 1,1 0-1,-1 0 0,1 0 0,-1-1 0,1 1 0,-1 0 0,1 0 0,-1 0 0,1-1 0,-1 1 0,1 0 0,-1 0 0,1-1 1,-1 1-1,1 0 0,0-1 0,-1 1 0,1-1 0,-1 1 0,1 0 0,0-1 0,-1 1 0,1-1 0,0 1 0,0-1 0,-1 0 1,-12-23 16,2-12 113,-12-57 1,23 92-129,0 0 0,0 1 0,0-1-1,0 1 1,0-1 0,0 1 0,0-1 0,0 0 0,0 1 0,0-1 0,0 1 0,0-1 0,0 0 0,1 1 0,-1-1 0,0 1 0,0-1-1,1 1 1,-1-1 0,0 1 0,1-1 0,-1 1 0,0-1 0,1 1 0,-1-1 0,1 0 0,1 1 2,-1-1-1,0 1 1,1-1 0,-1 1-1,0 0 1,1-1 0,-1 1-1,0 0 1,1 0 0,-1 0 0,2 0-1,39 8 72,-39-7-69,1 0-62,44 13 302,1-3-1,51 6 1,-83-16-394,1 0 0,-1-1 0,30-4 1,-37 2-437,1-1 0,0 0 0,0 0 0,-1-1 0,0 0 1,17-10-1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5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1 217 5720,'0'0'9361,"10"-7"-8930,10-6-121,-1-1 0,0-1-1,21-22 1,69-83 2324,-107 109-1090,-4 18-1448,0 0 1,0 0-1,-1 0 0,-4 9 1,-9 26 218,15-34-249,-1 0-1,1 0 1,0 1 0,1-1-1,0 0 1,1 1 0,-1-1-1,1 0 1,1 1 0,4 13-1,-4-16-3,1-1 0,-1 1 0,1-1 0,0 1-1,1-1 1,-1 0 0,1 0 0,0 0 0,1-1-1,-1 0 1,1 1 0,0-1 0,0-1-1,9 7 1,-12-10-40,0 1-1,1 0 0,-1-1 0,0 1 1,0-1-1,0 0 0,0 0 0,0 1 1,0-1-1,0-1 0,0 1 0,1 0 1,-1 0-1,0-1 0,0 1 0,0-1 1,0 0-1,3-1 0,36-22 195,-34 19-181,7-4 16,4-2 25,-1-1 0,0 0 0,25-26 0,-40 37-67,10-12 58,24-19-1,-33 29-30,1 0 0,-1 1 0,1-1 0,0 1-1,0 0 1,0 0 0,0 1 0,0-1-1,0 1 1,1 0 0,-1 0 0,7 0 0,-10 1-27,-1 0 0,1 0 0,-1 0 0,1 1 0,-1-1 0,0 0 0,1 1 0,-1-1 0,1 1 0,-1-1 0,0 0 0,0 1 0,1-1 0,-1 1 0,0-1 0,0 1 0,1-1 0,-1 0 0,0 1 0,0-1 0,0 1 0,0-1 0,0 1 0,0-1 0,0 1 0,0-1 1,0 1-1,0-1 0,0 2 0,0 17 105,0-17-90,-2 16 162,-8 31 0,2-9 169,8-40-348,0 0 1,0 0-1,0 1 1,0-1 0,0 0-1,0 1 1,0-1-1,0 0 1,0 0 0,0 1-1,0-1 1,0 0 0,0 1-1,0-1 1,0 0-1,0 0 1,0 1 0,0-1-1,0 0 1,0 1-1,1-1 1,-1 0 0,0 0-1,0 0 1,0 1 0,0-1-1,1 0 1,-1 0-1,0 1 1,0-1 0,1 0-1,-1 0 1,0 0-1,0 0 1,1 0 0,-1 1-1,0-1 1,1 0 0,-1 0-1,0 0 1,0 0-1,1 0 1,-1 0 0,0 0-1,1 0 1,-1 0-1,0 0 1,0 0 0,1 0-1,-1 0 1,0 0 0,1 0-1,-1-1 1,0 1-1,0 0 1,1 0 0,-1 0-1,0 0 1,0 0-1,1-1 1,-1 1 0,0 0-1,0 0 1,0 0 0,1-1-1,-1 1 1,24-16 77,-20 13-43,10-8 8,28-20 99,1 2 0,49-26 0,-91 55-144,0 0-1,0-1 0,0 1 1,0 0-1,0 0 1,0 1-1,0-1 1,0 0-1,0 0 0,0 0 1,0 0-1,-1 1 1,1-1-1,0 1 1,0-1-1,0 0 1,0 1-1,-1-1 0,1 1 1,0 0-1,0 0 1,19 17 17,-15-14-10,10 10 14,0-1-1,1 0 1,1-2 0,20 12-1,-27-18-21,0-1 1,0 1-1,1-2 0,-1 1 0,1-1 1,0-1-1,0 0 0,0-1 1,13 1-1,35-7 294,-56 5-542,0 0-1,-1 0 1,1-1-1,0 0 1,0 0-1,-1 1 1,1-1-1,-1-1 1,1 1-1,-1 0 1,1-1-1,-1 1 1,0-1-1,0 0 1,0 1-1,0-1 1,4-4-1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5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13056,'0'0'1880,"61"14"-2280,-19 0 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56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10 5416,'0'0'5846,"-12"-2"-5198,2 0-494,4 0-62,-1 1 1,1 0 0,-1 0-1,0 1 1,1-1 0,-1 2-1,1-1 1,-1 1 0,1 0-1,-1 0 1,-7 2 0,-8 7 309,-1 1 1,2 1 0,0 1 0,0 1 0,1 0-1,1 2 1,0 0 0,-29 34 0,39-39-66,0 1 1,1 0-1,0 0 0,-7 17 1,12-23-210,0 0 1,1 0 0,0 1 0,0-1-1,1 0 1,-1 1 0,2-1 0,-1 0-1,1 1 1,-1-1 0,2 11 0,0-15-91,-1 0 0,0-1 0,1 1 0,-1 0 0,1 0 0,0 0 0,-1-1 0,1 1 0,0 0 1,0-1-1,0 1 0,0 0 0,0-1 0,1 1 0,-1-1 0,0 0 0,1 0 0,-1 1 0,1-1 0,-1 0 1,1 0-1,-1 0 0,1 0 0,0-1 0,0 1 0,-1 0 0,1-1 0,0 1 0,0-1 0,0 0 0,0 1 0,0-1 1,-1 0-1,1 0 0,0 0 0,0 0 0,0-1 0,0 1 0,0 0 0,0-1 0,-1 0 0,1 1 0,0-1 0,0 0 1,2-1-1,9-7 49,-1-1 1,1 0-1,-2 0 1,1-1-1,-2-1 1,1 0-1,-2 0 1,1-1-1,-2-1 1,0 1-1,0-1 1,-1-1-1,-1 1 1,-1-1-1,7-26 1,-10 27 227,-3 21-89,-4 26-35,10 70 90,-4-91-214,1 1 1,0 0-1,2 0 0,-1-1 1,11 24-1,-14-35-55,1 0 0,0 0 1,-1 0-1,1 0 0,0 0 0,0 0 0,-1 0 1,1 0-1,0-1 0,0 1 0,0 0 1,0 0-1,0-1 0,0 1 0,0-1 0,0 1 1,1-1-1,-1 0 0,0 1 0,0-1 0,0 0 1,0 0-1,1 0 0,-1 1 0,0-1 1,0-1-1,0 1 0,1 0 0,-1 0 0,0 0 1,0-1-1,0 1 0,0 0 0,2-1 0,5-3 30,0 1 0,-1-1 0,15-9 0,-12 6 2,29-20 177,63-56 0,-46 35-38,-33 28-111,-14 12-21,-1 0-1,1 1 1,1 0 0,-1 0-1,1 1 1,0 1 0,12-6-1,-20 11-30,-1-1 1,1 1-1,-1-1 0,1 1 0,-1 0 0,1-1 1,0 1-1,-1 0 0,1 0 0,-1 0 1,1 1-1,-1-1 0,1 0 0,2 1 0,-4-1-8,1 1-1,0-1 0,-1 1 1,1-1-1,-1 1 0,1-1 1,-1 1-1,1-1 1,-1 1-1,1 0 0,-1-1 1,1 1-1,-1-1 0,0 1 1,1 0-1,-1 0 0,0-1 1,0 1-1,1 0 0,-1-1 1,0 2-1,0 4 32,0 0-1,0 0 1,-1-1 0,0 1 0,0 0-1,-3 6 1,2 0-15,-8 23 106,7-23-58,-1 0 1,2 0 0,0 0 0,-1 17-1,26-53 314,6-10-286,-1 1 4,45-42 0,-71 72-101,1 1 0,0 0 0,0 0 0,1 0 1,-1 0-1,0 0 0,1 1 0,-1-1 0,4 0 0,-5 2-3,-1-1 0,0 1-1,1 0 1,-1 0 0,1 0-1,-1 0 1,0 0 0,1 0-1,-1 1 1,1-1 0,-1 0-1,0 1 1,1-1 0,-1 1 0,0-1-1,0 1 1,1 0 0,-1-1-1,0 1 1,0 0 0,0 0-1,0 0 1,0 0 0,0 0-1,0 0 1,0 0 0,0 1-1,8 12 13,-1 1-1,-1-1 0,7 20 1,2 4 24,1 4 16,-12-28-11,0 0 0,1-1 0,10 15 0,-11-19-319,-5-8 310,1 0 0,0 0 0,0 1-1,-1-1 1,1 0 0,0 0-1,0 0 1,0 0 0,0 0 0,0 0-1,1 0 1,-1 0 0,1 0-1,16 0-4018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5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0 6824,'0'0'11295,"-8"12"-10863,-26 52 396,-33 93 0,30-65 224,-31 119 0,60-172-410,2-14 413,-11 34 0,0-26 1628,27-36-2510,110-34-23,65-18-16,-149 47-69,0 2 1,0 1-1,50 0 0,-12 11 402,-73-6-415,2-1 6,-3 1-77,-1 0 0,1 0 0,0 0 1,0 0-1,0 0 0,0 0 0,0-1 1,0 1-1,-1 0 0,1 0 0,0 0 1,0 0-1,0 0 0,0 0 0,0 0 0,0-1 1,0 1-1,0 0 0,0 0 0,0 0 1,0 0-1,0 0 0,0 0 0,0-1 1,0 1-1,0 0 0,0 0 0,0 0 1,0 0-1,0 0 0,0-1 0,0 1 1,0 0-1,0 0 0,0 0 0,0 0 0,0 0 1,0 0-1,0-1 0,0 1 0,0 0 1,0 0-1,0 0 0,0 0 0,1 0 1,-1 0-1,0 0 0,0 0 0,0-1 1,0 1-1,0 0 0,0 0 0,0 0 1,1 0-1,-1 0 0,0 0 0,0 0 1,0 0-1,-4-13-2015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5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11760,'0'0'4105,"14"-11"-3500,-2 2-443,-7 4-85,1 1 1,0-1-1,0 1 0,0 0 1,0 0-1,1 1 0,0-1 0,-1 2 1,1-1-1,0 1 0,1 0 1,-1 0-1,0 1 0,11-1 0,117 8 2214,-94-3-1167,20 5 2075,-61-9-3228,0 0 1,0 0 0,0 0 0,0 0 0,0 0 0,-1 0-1,1 0 1,0 0 0,-1 1 0,1-1 0,0 0-1,-1 0 1,1 0 0,-1 0 0,1 0 0,-1 1 0,1-1-1,-1 0 1,0 0 0,-1-2-331,0-5-2972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58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11552,'0'0'3786,"19"-12"-3266,-3 1-369,-4 3-24,1 0-1,0 0 1,0 1 0,1 1-1,0 1 1,0-1 0,0 2-1,17-3 1,249-23 3779,-265 30-3757,33 0 1689,-46 1-2033,1-1 0,0 1 0,0 0 0,0 0 0,-1 0 0,1 0 0,0 0 0,-1 0 0,1 1 0,-1 0 0,1-1 1,-1 1-1,2 2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1:5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8840,'0'0'6105,"16"-12"-5440,-1 1-465,-7 4-67,1 0 0,0 0 0,0 1 0,0 1 0,1 0 0,0 0 1,0 1-1,0 0 0,21-5 0,-3 3 422,0 0 930,1 1 1,46-3 0,-66 13-396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0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1145 12360,'0'0'988,"10"-11"-431,90-95 978,88-126 0,-175 214-1409,212-315 3079,-219 323-3007,-3 6-51,-1 1 0,1-1 0,-1 0 0,0-1 0,0 1 0,0 0 0,0 0 0,-1-1 0,0 1 0,2-8 0,-3 12-133,-1 0 1,1 0-1,0 0 0,0-1 1,0 1-1,0 0 1,0 0-1,0 0 1,0 0-1,-1 0 1,1 0-1,0 0 0,0 0 1,0 0-1,0 0 1,0 0-1,0 0 1,-1 0-1,1 0 1,0 0-1,0 0 0,0 0 1,0 0-1,0 0 1,0 0-1,-1 0 1,1 0-1,0 0 1,0 0-1,0 0 1,0 0-1,0 0 0,0 0 1,-1 0-1,1 0 1,0 1-1,0-1 1,0 0-1,0 0 1,0 0-1,0 0 0,0 0 1,0 0-1,0 0 1,0 1-1,0-1 1,-1 0-1,1 0 1,0 0-1,0 0 0,0 0 1,0 0-1,0 1 1,0-1-1,0 0 1,-9 11 198,-41 68 196,-52 108 0,85-156-353,-107 231 264,-102 316 1,214-545-297,-57 153 120,69-185-144,-5 11 123,11-23 16,-3 4-136,18-36 90,3 2 0,1 0 0,2 1 0,1 2 0,53-56 0,169-125 158,-72 67-129,-116 99-54,-30 26 70,51-53 0,-58 45 915,-31 52-937,-8 32 0,0 2-49,1-15-19,6-19-1,1 1 0,1 1 1,-6 29-1,10-37-26,-1-2 3,2 0 1,-1 0 0,1 11-1,0-17-17,1-1 0,-1 1 0,1-1 0,0 1 0,-1-1 0,1 1 0,0-1 0,0 0 0,0 1 1,1-1-1,-1 0 0,1 0 0,-1 0 0,1 0 0,0 0 0,1 1 0,-1-1-4,0-1 1,0 0 0,0 0-1,0-1 1,0 1 0,0 0-1,0-1 1,0 1 0,0-1-1,0 1 1,0-1-1,1 0 1,-1 0 0,0 0-1,3-1 1,32-6 38,-21 1-24,1-1 0,-1 0 0,0-2 0,29-19 0,52-50 78,-84 66-78,-1-2 0,0 1-1,-1-2 1,0 0 0,-1 0-1,-1-1 1,0 0 0,6-17-1,-14 31-13,0 0 0,0 0 0,-1 0 0,1 0 0,0 0 0,-1 0 0,0 0-1,1 0 1,-1-1 0,0 1 0,0 0 0,0 0 0,0 0 0,0 0 0,-1 0 0,1 0 0,-1 0 0,1 0-1,-3-4 1,2 5 0,0 0-1,0 0 0,0 0 1,0 0-1,0 0 0,0 0 1,-1 1-1,1-1 0,0 0 1,-1 1-1,1-1 0,-1 1 1,1-1-1,0 1 0,-1 0 1,1 0-1,-1 0 0,1-1 1,-1 2-1,1-1 0,-1 0 1,1 0-1,-1 0 0,1 1 1,0-1-1,-1 0 0,1 1 0,-3 1 1,-3 0-2,-1 2 0,1-1 0,0 1 0,0 0 0,0 1 1,1-1-1,0 1 0,0 1 0,0-1 0,0 1 0,1 0 0,0 0 0,-8 13 0,9-13 0,0 1-1,1-1 0,0 1 0,0 0 1,0 0-1,1 0 0,0 0 0,1 0 1,-1 1-1,1-1 0,1 0 0,0 1 0,0-1 1,0 0-1,2 10 0,-2-15 0,1-1-1,-1 1 1,1-1-1,-1 1 1,1-1-1,0 1 0,-1-1 1,1 0-1,0 1 1,0-1-1,0 0 1,0 1-1,0-1 1,1 0-1,-1 0 1,0 0-1,0 0 1,1 0-1,1 1 1,0-1 1,1 0 1,-1 0-1,0 0 1,0 0-1,1-1 0,-1 1 1,1-1-1,5 0 1,4-1 7,-1 0 1,0-1-1,24-7 0,-14 2-9,-1 0 0,-1-2 1,1 0-1,-1-1 0,-1-1 0,0 0 0,0-2 0,-2 0 0,1-1 0,-2-1 0,0-1 0,15-18 0,3-11-13,-3-1-1,-1-2 1,29-64 0,52-162-3,-91 212 23,-4 0 0,-2-2 0,7-80 0,-19 132-2,1-32 9,-3 42-12,0-1 1,0 1-1,0 0 0,0 0 0,-1 0 0,1 0 0,-1 0 0,1 0 0,-1 0 1,0 0-1,0 0 0,0 0 0,0 0 0,0 0 0,0 0 0,-2-1 0,2 2-1,0 1 0,1-1 0,-1 1 0,0 0 0,1-1 0,-1 1 0,0 0 0,0 0-1,1-1 1,-1 1 0,0 0 0,0 0 0,1 0 0,-1 0 0,0 0 0,0 0 0,0 0-1,1 0 1,-1 1 0,0-1 0,0 0 0,1 0 0,-1 0 0,0 1 0,1-1 0,-1 0-1,0 1 1,1-1 0,-1 1 0,0-1 0,1 1 0,-1-1 0,0 2 0,-21 24 12,18-22-11,-26 38-9,2 2-1,2 1 1,2 1 0,-29 79 0,30-58-32,2 2 0,-20 130 1,33-141-17,0 74 0,8-109 28,1 0 0,1-1-1,1 0 1,1 1-1,1-1 1,10 29 0,-13-44 13,1-1-1,0 0 1,0-1 0,0 1 0,0 0 0,1-1-1,0 0 1,0 1 0,1-2 0,-1 1 0,10 7-1,-10-9 2,1-1 0,-1 0 0,1 0 0,-1 0 0,1 0 0,0-1 0,0 0 0,0 0 0,0 0-1,0-1 1,0 1 0,0-1 0,0 0 0,0-1 0,0 1 0,6-2 0,6-2 0,0-1 1,-1 0-1,1-1 0,-1-1 1,0-1-1,22-13 0,87-68 45,-92 64-2,55-45 187,-108 92-92,-22 29 0,29-33-105,1 1 1,1 0-1,-10 22 0,17-31-14,0-1 0,1 0 0,0 1 0,1-1-1,0 1 1,0 0 0,1 0 0,0 0-1,1 13 1,0-20-7,0-1 1,0 1-1,1-1 1,-1 0-1,0 1 0,1-1 1,0 1-1,-1-1 0,1 0 1,0 0-1,0 1 1,0-1-1,0 0 0,1 0 1,-1 0-1,1 0 0,-1 0 1,1-1-1,0 1 0,-1 0 1,1-1-1,0 1 1,0-1-1,0 1 0,0-1 1,1 0-1,-1 0 0,0 0 1,0 0-1,1-1 1,-1 1-1,0-1 0,1 1 1,-1-1-1,1 0 0,-1 0 1,0 0-1,4 0 0,3-1 3,-1-1-1,1 0 1,-1 0-1,1 0 1,-1-1-1,0-1 0,0 0 1,0 0-1,9-6 1,-4 0 7,1-1 1,-1 0-1,-1-1 0,0 0 1,-1-1-1,0-1 0,-1 0 1,-1 0-1,0 0 0,0-2 1,9-25-1,2-13 38,-2-2-1,10-58 0,-28 114-47,17-86 109,-3 0 0,3-100 0,-16 175-89,0-32 50,-2 40-63,1 1 0,0 0 1,0-1-1,-1 1 0,1-1 0,-1 1 0,0-1 1,1 1-1,-1 0 0,-1-1 0,1 1 0,0 0 1,-2-3-1,2 5-6,1 0 1,-1-1 0,1 1-1,-1 0 1,1-1 0,-1 1-1,1 0 1,-1 0 0,1 0-1,-1-1 1,1 1 0,-1 0-1,1 0 1,-1 0 0,0 0-1,1 0 1,-1 0 0,1 0-1,-1 0 1,1 0 0,-1 0-1,1 1 1,-1-1 0,0 0 0,1 0-1,-1 0 1,1 1 0,-1-1-1,-16 13 24,6 0-15,0 0 0,1 1 1,1 0-1,0 0 0,-13 28 0,5-2-13,-13 46 0,-40 212-129,29 6-116,29-199 278,6-49-4568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38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29 119 7328,'0'0'6260,"-1"-11"-5783,-2-1-320,2 5 35,0 0 0,0 0 0,0-14 0,-7 7 3479,12 18-2626,16-6 92,6-11-598,-25 13-480,0-1-1,0 0 1,0 0-1,0 1 1,0-1-1,1 0 1,-2 0-1,1 0 1,0 0-1,0 0 1,0-1-1,0 1 1,-1 0-1,1 0 1,0 0-1,-1-1 1,1 1-1,-1-2 1,0 5-26,-1-1-1,0 0 1,0 0 0,1 0 0,-1 0-1,0 0 1,0 0 0,0 0 0,-1 0-1,1 0 1,0 0 0,-2 1 0,-3 3 32,-1 2-29,1 1 0,0 0 0,1 0 1,0 0-1,0 1 0,1-1 0,0 1 1,1 0-1,-1 1 0,2-1 1,-1 1-1,1-1 0,1 1 0,-1 12 1,2-19-21,1 1 1,-1-1-1,1 0 1,0 0-1,-1 0 1,1 0-1,1 0 1,-1 0-1,0 0 1,1 0-1,-1 0 1,1 0-1,0-1 1,0 1-1,0-1 0,0 1 1,1-1-1,-1 0 1,4 3-1,-4-4-6,-1 0-1,0 0 0,1-1 0,0 1 0,-1 0 0,1 0 0,-1-1 0,1 1 0,0-1 0,-1 0 1,1 1-1,0-1 0,-1 0 0,1 0 0,0 0 0,-1 0 0,1 0 0,0 0 0,0-1 1,-1 1-1,1-1 0,-1 1 0,1-1 0,0 1 0,-1-1 0,1 0 0,-1 0 0,1 0 0,-1 0 1,0 0-1,1 0 0,-1 0 0,0 0 0,0-1 0,0 1 0,2-2 0,1-4 22,0 1 0,0-1-1,-1 0 1,0 0 0,0 0-1,0-1 1,-1 1 0,0-1-1,1-11 1,-2 6 17,0 0-1,-1 0 0,0-1 1,-4-22-1,4 34-32,0-1 0,-1 1 1,1 0-1,-1 0 0,0-1 0,1 1 0,-1 0 0,0 0 0,0 0 0,0 0 1,-1 0-1,1 0 0,0 0 0,-1 0 0,1 0 0,-1 1 0,0-1 0,0 1 0,1-1 1,-1 1-1,0 0 0,0-1 0,0 1 0,0 0 0,-4-1 0,3 2-4,1 0-1,0 0 0,0 0 1,0 0-1,0 0 0,-1 1 1,1-1-1,0 1 0,0-1 1,0 1-1,0 0 0,0 0 1,0 0-1,0 0 0,0 0 1,1 0-1,-1 0 0,0 1 1,1-1-1,-1 1 0,0-1 1,1 1-1,0-1 1,-1 1-1,1 0 0,0 0 1,-1 3-1,0-4-7,1 1 0,0 0 1,0 0-1,0 0 0,0 0 1,1 0-1,-1 0 0,0 0 0,1 0 1,-1 1-1,1-1 0,0 0 0,0 0 1,0 0-1,0 1 0,0-1 1,0 0-1,1 0 0,-1 0 0,1 0 1,-1 1-1,1-1 0,0 0 0,0 0 1,0 0-1,0 0 0,0-1 1,3 5-1,-2-4-24,0 0 0,1-1 0,-1 1 0,1 0 1,-1-1-1,1 1 0,0-1 0,0 0 0,-1 0 0,1 0 1,0 0-1,0 0 0,0-1 0,0 0 0,0 1 0,0-1 1,0 0-1,0 0 0,0 0 0,5-2 0,14-5-3285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01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14776,'0'0'1775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42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658 1 3712,'0'0'11400,"-12"3"-11192,5-2-196,-15 5 143,0 0 0,0 1 0,1 1 0,-21 12 1,-7 8 96,17-12-121,1 2 0,1 2 0,1 1-1,0 1 1,-32 33 0,39-29-29,1 1 0,1 1 0,-21 38-1,-38 94 236,64-126-212,2 0 0,-10 37 1,18-52-34,2 0 0,0 0 0,1 0 1,1 0-1,1 30 0,0-46-74,0 0 1,1 0-1,-1 0 0,1-1 0,-1 1 1,1 0-1,0-1 0,0 1 0,0 0 1,0-1-1,0 1 0,1-1 1,-1 0-1,1 1 0,0-1 0,-1 0 1,1 0-1,0 0 0,4 3 0,-4-4 0,1 0-1,0 0 1,-1 0-1,1 0 1,0-1 0,-1 1-1,1-1 1,0 0-1,0 1 1,-1-1-1,1 0 1,0-1-1,0 1 1,-1 0-1,1-1 1,0 0-1,-1 0 1,1 1-1,-1-2 1,4 0-1,5-4 9,0 0 0,0-1 1,0 0-1,-1 0 0,-1-1 0,1 0 0,10-13 0,-2 1 19,-1-2-1,19-29 1,-14 15 23,-2-2 1,28-76-1,11-86 160,-51 169-67,-2-1 0,-1 0-1,1-47 1,-6 78-157,0 1 0,0 0 0,0 0 0,0-1 1,0 1-1,0 0 0,0 0 0,0-1 0,0 1 0,0 0 0,0-1 0,0 1 0,0 0 0,0 0 0,0-1 1,0 1-1,0 0 0,0 0 0,-1-1 0,1 1 0,0 0 0,0 0 0,0 0 0,0-1 0,-1 1 1,1 0-1,0 0 0,0 0 0,0 0 0,-1-1 0,1 1 0,0 0 0,0 0 0,-1 0 0,1 0 2,-1 0-1,1 1 0,-1-1 1,1 0-1,-1 1 0,1-1 0,0 1 1,-1-1-1,1 1 0,0-1 1,-1 0-1,1 1 0,0-1 1,0 1-1,-1 0 0,1-1 0,0 1 1,0-1-1,0 1 0,-1 0 1,-7 36 38,1 1 0,2 0 0,2 0 0,1 0 1,2 0-1,9 66 0,-4-57 14,20 76 0,-20-107-33,0 0 0,1-1 0,0 0 0,1-1 0,1 1 0,0-1 0,1-1 0,17 21 0,-23-30-19,1-1 0,0 0 0,-1 1 0,1-1 0,0-1 0,1 1 0,-1-1 0,0 1 1,1-1-1,0 0 0,-1-1 0,1 1 0,0-1 0,0 0 0,9 1 0,-6-2 65,1 0 1,-1-1 0,1 0 0,-1 0 0,0-1-1,1 0 1,-1 0 0,12-6 0,-4 0-423,0 0 0,0-1 0,-2 0 1,1-1-1,-1-1 0,0 0 0,19-22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44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75 6224,'0'0'5802,"-6"18"-5398,2-9-340,-2 7 44,0-1-1,1 1 1,1 0 0,0 0 0,1 0 0,-1 27 0,3 113 840,-5 145 784,6-256-1070,-3-2 0,-2 1 0,-14 60 0,16-77 1283,3-24-1525,0-5-192,-13-37 99,6 1-209,3 0 0,1-1 1,2 1-1,6-66 0,34-153 293,-36 244-389,3-19 52,2 0 1,1 1-1,18-42 1,-18 53-23,1 1 0,1 0 0,0 0 0,2 2 0,0-1 0,15-15 0,-19 24-19,1 1 0,-1 0 1,1 0-1,1 1 0,-1 0 0,1 1 0,1 0 0,21-8 0,-29 13-16,1-1-1,-1 1 1,1-1-1,0 2 1,0-1 0,-1 0-1,1 1 1,0 0-1,0 0 1,0 0 0,0 1-1,-1 0 1,1 0-1,0 0 1,0 0 0,-1 1-1,1-1 1,-1 1-1,0 1 1,1-1 0,-1 0-1,0 1 1,0 0-1,0 0 1,5 6 0,-5-4 0,0 1 0,-1-1 0,0 0-1,0 1 1,-1-1 0,1 1 0,-1 0 0,0 0 0,-1 0 0,0 0 0,0 0 0,0 0 0,0 0 0,-1 0 0,0 0 0,-1 1 0,0 7 0,-2 3 8,0 0 1,-1-1-1,-1 1 0,-1-1 1,-8 18-1,-2-2 19,-2-1-1,0-1 1,-2-1 0,-1 0-1,-2-2 1,0-1 0,-55 47-1,17-34 165,106-47-50,-8 0-145,-1 2 1,71-3 0,-88 9-3,0 1 1,0 1-1,0 0 0,0 1 1,0 2-1,-1-1 0,31 14 1,-44-16-8,0 1 1,-1-1 0,1 1-1,-1 0 1,1 1 0,-1-1 0,0 1-1,0 0 1,0 0 0,-1 0-1,0 0 1,1 0 0,-1 1 0,-1 0-1,1 0 1,-1-1 0,0 1-1,0 1 1,0-1 0,-1 0 0,1 0-1,-1 1 1,-1-1 0,1 8-1,-1-5 0,0-1-1,-1 1 0,0-1 0,0 0 0,0 1 0,-1-1 0,0 0 1,-1 0-1,0 0 0,0 0 0,0 0 0,-1-1 0,0 1 1,0-1-1,-1 0 0,1 0 0,-9 6 0,-1 0 1,0-1 1,-1 0-1,0-1 0,-1-1 0,0-1 1,0 0-1,-1-1 0,0-1 1,0 0-1,-1-2 0,-19 4 0,1-3 12,0-1 0,-1-2-1,1-2 1,-58-6 0,65 1 19,-36-10 1,46 10-10,11 3-206,17 4 416,22 5-1928,-28-6-137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44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9648,'0'0'3013,"16"-1"-2633,-2 0-284,23-1 345,43 2-1,112 18 2787,-116-12-2654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47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1283 7024,'0'0'2168,"3"-10"-1715,100-283 1761,-41 131-888,-14 40-202,-23 64-39,30-114 0,-44 137-695,-8 26-116,0-1-1,-1 1 0,0 0 0,2-18 0,-15 54 413,-76 335 93,60-226-633,-20 66 58,-122 332 0,160-509-179,-2-2 0,0 1 0,-2-1 1,0-1-1,-2 0 0,-33 39 0,47-60-20,0 0 0,1 0 0,-1-1 0,0 1 0,0 0 0,1 0 0,-1-1 0,0 1 0,0 0 0,0-1 0,0 1 0,0-1 0,0 1 0,0-1 0,0 1 0,0-1 0,0 0 0,-1 0 0,1 1-1,0-1 1,0 0 0,0 0 0,0 0 0,0 0 0,-2-1 0,2 1 3,0-1-1,0 0 0,0 0 0,0 0 1,0 0-1,0 0 0,0 0 0,1 0 1,-1 0-1,0 0 0,1 0 1,-1-1-1,1 1 0,-1 0 0,1 0 1,-1-1-1,1-1 0,-2-7 26,1 0 1,0 0-1,0 0 0,2-14 1,1 9-4,0 0 1,1 0-1,0 0 1,1 0-1,1 0 1,0 1-1,1 0 1,1 0-1,10-16 1,0 5 26,1 1 1,2 0-1,38-35 0,287-247 335,-291 262-297,-28 25-52,-2-2-1,0 0 0,-1-2 1,33-42-1,18-28 285,-69 85 50,-10 19-245,-5 34 73,-7 52-1,12-67-122,4-24-65,-1 1-1,1-1 1,0 1-1,1 0 1,0-1-1,0 1 1,0 0 0,1-1-1,0 1 1,2 7-1,1-1 9,-4-10-10,1-1-1,0 1 1,-1-1 0,1 0 0,0 0-1,0 1 1,0-1 0,1 0 0,-1 0 0,0 0-1,1 0 1,0 0 0,-1-1 0,1 1-1,0 0 1,0-1 0,0 1 0,3 1 0,13 6-5,-14-6-5,0 0-1,1 0 0,0-1 0,-1 0 1,1 0-1,0 0 0,0 0 0,0-1 1,0 0-1,1 0 0,-1-1 0,0 1 1,0-1-1,1 0 0,9-2 0,6-2-4,-11 2 0,0 0 0,1 0 0,-1-1 0,0-1 0,-1 1 0,1-2 0,-1 1 0,0-1 0,13-10 0,-12 8 15,0-2 0,-1 1 0,0-1-1,-1 0 1,0-1 0,-1 0-1,0-1 1,0 1 0,-1-1 0,0 0-1,-1-1 1,0 1 0,-1-1 0,-1 0-1,0 0 1,2-16 0,-4 22 0,0 0-1,-1 1 1,0-1-1,0 0 1,0 0-1,-1 0 1,0 0 0,0 0-1,-3-8 1,3 13-10,1-1-1,-1 1 1,0 0 0,0-1 0,1 1 0,-1 0-1,0 0 1,0 0 0,0 0 0,0 0 0,-1 0-1,1 0 1,0 0 0,0 0 0,-1 0-1,1 1 1,-2-2 0,1 2-2,0-1 0,0 1-1,0 0 1,0 0 0,0 0-1,0 0 1,-1 0 0,1 0 0,0 1-1,0-1 1,0 0 0,0 1 0,0 0-1,0 0 1,-2 1 0,-2 1-1,1 0 1,0 1-1,0 0 0,0 0 0,0 0 1,1 0-1,-1 1 0,1 0 1,0 0-1,1 0 0,-1 0 0,1 1 1,0-1-1,0 1 0,1 0 1,0 0-1,-2 8 0,1-4-8,0 0-1,1 0 1,1 1 0,0-1-1,0 0 1,1 1-1,0-1 1,1 1 0,3 19-1,-2-24 3,0 1-1,0 0 1,1-1 0,0 1-1,0-1 1,1 0-1,-1 0 1,2 0 0,-1 0-1,0-1 1,1 0 0,10 9-1,-11-11 6,0-1-1,0 1 1,0-1-1,0 0 1,0 0-1,0 0 1,1 0 0,-1-1-1,1 0 1,0 0-1,-1 0 1,1 0-1,0-1 1,-1 0 0,1 0-1,0 0 1,0 0-1,-1-1 1,1 0-1,5-1 1,1-2 7,1-1 0,-1 0-1,0 0 1,0-1 0,0-1 0,-1 0 0,0 0-1,0-1 1,10-10 0,10-14 28,32-43-1,-49 59-25,116-162 97,-107 143-82,-2-1 0,-2-1 0,19-53 1,-36 88-25,68-213 99,-52 155-43,13-101 1,-27 136-46,0 4 14,0 0 1,-2 1-1,0-1 1,-1 0-1,-4-27 0,4 48-22,0-1-1,-1 0 0,1 0 1,0 0-1,0 0 0,0 0 1,-1 0-1,1 0 0,0 1 1,-1-1-1,1 0 0,0 0 1,-1 0-1,1 1 1,-1-1-1,0 0 0,1 1 1,-1-1-1,1 0 0,-1 1 1,0-1-1,0 1 0,1-1 1,-2 0-1,1 1-1,0 0 0,0 0 1,0 0-1,0 0 0,0 1 0,0-1 0,0 0 0,0 0 0,0 1 1,0-1-1,0 1 0,0-1 0,0 1 0,0-1 0,1 1 1,-1-1-1,0 1 0,-1 1 0,-3 3 0,0 1-1,1-1 1,-1 1 0,-7 13 0,-3 13-7,0 0 0,2 1 0,-14 57 0,-12 108-46,-4 229-48,43-410 95,-1 85-49,2-89 42,0 0-1,1-1 1,0 1 0,1-1-1,7 21 1,-9-31 10,0-1 1,0 1-1,0 0 1,0-1-1,0 1 0,0 0 1,1-1-1,-1 1 1,0-1-1,1 0 0,-1 1 1,1-1-1,0 0 1,-1 0-1,1 0 0,0 0 1,0 0-1,0-1 1,-1 1-1,1 0 0,0-1 1,0 1-1,0-1 1,0 0-1,0 0 0,0 0 1,0 0-1,0 0 1,0 0-1,0 0 1,0-1-1,0 1 0,0-1 1,0 1-1,2-2 1,7-2-3,-1 0 0,1-1 1,-1 0-1,15-11 0,297-203 341,-314 215-306,0-1 0,0 1 1,13-4-1,-21 8-31,1 0 0,-1 0 0,0 0 0,0 0 0,0 0 0,0 0 0,1 0 0,-1 0 0,0 0 0,0 0 0,0 0 1,0 1-1,1-1 0,-1 0 0,0 0 0,0 0 0,0 0 0,0 0 0,0 0 0,0 1 0,0-1 0,1 0 0,-1 0 0,0 0 0,0 1 0,0-1 0,0 0 0,0 0 0,0 0 1,0 0-1,0 1 0,0-1 0,0 0 0,0 0 0,0 0 0,0 1 0,0-1 0,0 0 0,0 0 0,0 0 0,0 1 0,0-1 0,0 0 0,-1 0 0,1 0 0,0 1 0,-3 11 15,-10 20 35,-24 42-1,19-41-14,-15 42 1,29-64-23,1 1 0,-1-1 0,2 1 0,0 0 0,0 0 1,1 0-1,1 22 0,0-33-12,0-1 0,0 1 1,0 0-1,0 0 0,0-1 0,0 1 0,0 0 1,0 0-1,0-1 0,1 1 0,-1 0 1,0-1-1,1 1 0,-1 0 0,0-1 1,1 1-1,-1 0 0,1-1 0,-1 1 0,1-1 1,-1 1-1,1-1 0,-1 1 0,1-1 1,-1 1-1,1-1 0,0 0 0,-1 1 0,1-1 1,0 0-1,-1 1 0,1-1 0,0 0 1,0 0-1,-1 0 0,1 0 0,0 0 0,0 0 1,1 0 1,0 0 0,0-1 1,0 1-1,0-1 0,-1 0 1,1 1-1,0-1 0,0 0 1,-1 0-1,1 0 0,-1 0 1,1 0-1,-1-1 1,3-1-1,14-19 32,0 0 0,-1-2 1,-1 0-1,-2 0 0,0-2 0,13-35 1,-3-3 63,24-104 1,14-219 116,-60 372-181,-1 0 0,-1-26 0,0 41-35,0 0-1,0 0 1,0-1 0,0 1 0,0 0 0,0 0-1,0-1 1,0 1 0,0 0 0,0 0-1,0-1 1,0 1 0,0 0 0,0-1 0,0 1-1,0 0 1,0 0 0,0-1 0,0 1 0,-1 0-1,1 0 1,0-1 0,0 1 0,0 0-1,0 0 1,0 0 0,-1-1 0,1 1 0,0 0-1,0 0 1,0 0 0,-1-1 0,1 1 0,0 0-1,0 0 1,-1 0 0,1 0 0,0 0-1,0 0 1,-1 0 0,1 0 0,0 0 0,-1-1-1,1 1 1,0 0 0,-1 0 0,-9 13 23,-2 22 11,1 0-1,-11 59 1,16-65-24,-2 16 2,2 0 0,2 0 0,2 62 1,5-38 9,19 105 0,-20-161-73,0-1 0,1 1 0,0-1 0,1 0 1,1 1-1,-1-2 0,2 1 0,8 13 1,-6-18-429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49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23 134 6128,'0'0'14982,"-4"-11"-14827,-11-35-6,14 42-112,0 0 0,0 1 0,1-1 0,0 0 0,0 0 0,0 0 0,0 0 0,1 0 0,0 0 0,-1 1 0,3-6 0,0-4 367,-3 12-373,0 1 0,0-1-1,0 1 1,0-1 0,0 1 0,1-1 0,-1 1 0,0-1-1,0 1 1,0-1 0,0 1 0,1-1 0,-1 1 0,0-1-1,1 1 1,-1 0 0,0-1 0,1 1 0,-1-1 0,0 1-1,1 0 1,-1 0 0,0-1 0,1 1 0,-1 0 0,1-1-1,-1 1 1,1 0 0,-1 0 0,1 0 0,-1 0 0,1 0-1,-1-1 1,1 1 0,-1 0 0,1 0 0,-1 0 0,1 0-1,-1 0 1,1 0 0,-1 1 0,1-1 0,-1 0-1,1 0 1,8 5-3082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56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278 716 4008,'0'0'14079,"-15"4"-14037,1 1-23,-1 0 0,1 0 0,0 1 0,0 1 1,0 1-1,1 0 0,-23 18 0,14-5 48,7-9-2,1 2-1,1-1 1,0 2 0,1 0 0,-15 25 0,24-35-50,1 1-1,0-1 1,1 1-1,0-1 1,-1 1-1,2-1 1,-1 1-1,1 0 1,0 0-1,0-1 1,0 1 0,1 0-1,0 0 1,3 9-1,-4-12-3,1-1 0,0 0 1,0 1-1,-1-1 0,2 0 0,-1 0 0,0 0 1,0 0-1,1 0 0,-1 0 0,1 0 0,-1 0 1,1-1-1,0 1 0,0 0 0,0-1 0,0 1 0,0-1 1,0 0-1,0 0 0,0 0 0,0 0 0,1 0 1,-1 0-1,0-1 0,1 1 0,-1-1 0,0 0 1,1 1-1,-1-1 0,1 0 0,-1 0 0,0-1 0,1 1 1,-1 0-1,5-2 0,0-1 24,-1 1 1,1-1-1,-1-1 1,0 1-1,1-1 1,-2 0-1,1-1 0,0 1 1,-1-1-1,0 0 1,0-1-1,-1 1 0,1-1 1,-1 0-1,0 0 1,5-12-1,4-10 164,-1 0-1,12-48 1,-20 63-134,1-3 10,-2 7 2,0-1 1,-1 1-1,0-1 1,2-16-1,-4 26-74,0 0 0,0 0 0,0-1 0,0 1 0,0 0-1,0 0 1,0-1 0,0 1 0,0 0 0,0 0 0,0-1-1,0 1 1,0 0 0,0 0 0,0-1 0,0 1 0,0 0 0,0 0-1,0 0 1,0-1 0,0 1 0,0 0 0,0 0 0,0-1-1,-1 1 1,1 0 0,0 0 0,0 0 0,0 0 0,0-1 0,-1 1-1,1 0 1,0 0 0,0 0 0,0 0 0,-1 0 0,1-1-1,0 1 1,0 0 0,0 0 0,-1 0 0,1 0 0,-6 12 72,2 15-53,0 0 0,2 0 0,3 41 0,0-50-16,0-1 0,2 1 1,1-1-1,0 0 0,1 0 0,10 25 1,-10-34 27,0-1-1,0 0 1,0-1 0,1 0 0,0 1 0,0-2 0,1 1 0,-1-1-1,10 6 1,-13-10-8,1 0 1,0 1-1,0-1 0,0-1 0,0 1 0,0-1 0,0 1 0,0-1 1,0 0-1,0 0 0,0-1 0,0 1 0,0-1 0,0 0 0,0 0 0,0-1 1,-1 1-1,5-2 0,3-2 21,0-1 0,-1 0-1,0 0 1,19-15 0,-12 5-9,0 0 0,-2-2-1,24-32 1,33-64 55,-41 59-54,-4 0 1,-1-2-1,-3-1 0,-3-1 1,-2-1-1,-3 0 0,9-76 1,-18 92-15,0 9 24,-1 0-1,-2 0 1,-1-1-1,-6-54 1,4 87-44,-6-21 70,5 24-73,1-1-1,0 1 1,-1-1-1,1 1 1,-1 0-1,1-1 1,0 1-1,-1 0 1,1-1-1,-1 1 1,1 0-1,-1 0 1,1-1-1,-1 1 1,1 0-1,-1 0 1,1 0-1,-1 0 1,1 0-1,-1 0 1,1 0-1,-1 0 1,1 0-1,-1 0 1,0 0-1,1 0 1,-1 0 0,1 0-1,-1 0 1,1 1-1,-1-1 1,1 0-1,-1 0 1,1 0-1,0 1 1,-1-1-1,1 0 1,-1 1-1,1-1 1,-1 1-1,1 0 1,-8 4-4,2 1 0,-1 1 0,1-1 0,0 1 0,0 0 0,1 1 0,0-1 1,-5 11-1,-31 71-58,38-82 54,-9 28-7,1-1 1,1 2 0,2-1-1,-4 53 1,6-15-13,5 90 1,3-116 24,2 0 0,19 90 0,-17-113 18,16 37-1,-20-55-13,1 0 0,0 0 1,0 0-1,1-1 0,-1 1 0,1-1 0,1 0 0,-1 0 0,1 0 0,0-1 0,6 6 0,-7-9 5,-1 1 0,1-1 0,0 0-1,-1 0 1,1 0 0,0 0-1,0-1 1,0 1 0,-1-1 0,1 0-1,0 0 1,0-1 0,0 1 0,0-1-1,0 0 1,-1 0 0,1 0 0,0 0-1,-1-1 1,1 1 0,-1-1 0,0 0-1,4-2 1,4-3 26,0-1 0,0 0 0,-1 0-1,0-1 1,13-16 0,4-11 72,-1-1 0,33-66 0,-13 23 65,-22 43-20,-24 37-151,0 0 1,0-1-1,0 1 0,1 0 0,-1 0 0,0 0 0,0 0 0,0 0 0,0 0 1,1 0-1,-1 0 0,0 0 0,0 0 0,0 0 0,0 0 0,1 0 0,-1 0 1,0 0-1,0 0 0,0 0 0,1 0 0,-1 0 0,0 0 0,0 0 0,0 0 1,0 0-1,1 0 0,-1 0 0,0 0 0,0 0 0,0 0 0,0 0 0,1 0 1,-1 1-1,0-1 0,0 0 0,0 0 0,0 0 0,0 0 0,0 0 0,1 1 1,-1-1-1,0 0 0,0 0 0,0 0 0,0 0 0,0 1 0,0-1 0,0 0 1,0 0-1,0 0 0,0 1 0,0-1 0,0 0 0,0 0 0,0 0 0,0 0 1,0 1-1,5 14 34,-2 12-9,-2 0 0,0 0 0,-1 0 0,-6 38 0,1-10-11,4-30 10,-2 0 1,0 0-1,-1-1 0,-2 1 1,-11 32-1,16-55-20,1-1-1,-1 0 1,0 1 0,1-1-1,-1 0 1,0 1 0,0-1-1,0 0 1,0 0 0,0 0 0,0 0-1,0 0 1,-1 0 0,1 0-1,0 0 1,-1 0 0,1 0-1,0-1 1,-1 1 0,1-1-1,-3 1 1,1 0 4,1-1 0,-1 0 0,1 0-1,-1 0 1,1-1 0,-1 1 0,1-1 0,-1 1 0,1-1-1,-1 0 1,1 0 0,-3-1 0,-1-1 20,-1-1 0,1 0 1,1 0-1,-1 0 0,1-1 0,-1 0 1,1 0-1,1 0 0,-5-7 1,9 12-28,0 0 0,-1 0 0,1 0 0,0 0 0,0 0 0,0 0 0,0-1 0,0 1 0,0 0 0,0 0 0,0 0 0,0 0 0,0 0 1,0-1-1,0 1 0,0 0 0,0 0 0,0 0 0,0 0 0,0 0 0,0-1 0,0 1 0,0 0 0,0 0 0,0 0 0,0 0 0,0 0 1,1 0-1,-1-1 0,0 1 0,0 0 0,0 0 0,0 0 0,0 0 0,0 0 0,0 0 0,0 0 0,1 0 0,-1-1 0,0 1 0,0 0 1,0 0-1,0 0 0,0 0 0,1 0 0,11-2 39,21 1-24,-26 1-2,24-1-22,0-2 1,-1-1 0,0-1-1,0-2 1,0-1 0,40-17-1,165-86-13,-218 102 19,128-81 1,-151 103 3,-8 8 12,6-12-5,-13 13 8,1 1 1,2 1-1,-19 31 0,32-48-15,2 0-1,-1 0 0,1 0 0,0 1 0,0-1 0,1 1 1,0 0-1,1 0 0,0 0 0,0-1 0,0 1 0,1 0 0,0 0 1,1 0-1,0 0 0,0 0 0,4 12 0,-5-18 2,1 0 0,-1 0-1,1 0 1,0-1 0,0 1-1,0 0 1,0 0-1,0-1 1,1 1 0,-1-1-1,0 1 1,1-1 0,-1 1-1,1-1 1,-1 0 0,1 1-1,0-1 1,0 0 0,-1 0-1,1-1 1,0 1 0,0 0-1,0 0 1,0-1 0,0 0-1,0 1 1,0-1 0,0 0-1,0 0 1,0 0 0,0 0-1,0 0 1,0 0 0,0-1-1,0 1 1,3-2 0,0 1 4,0-1 1,0 0-1,0 0 0,0-1 1,0 1-1,-1-1 1,0 0-1,1 0 1,-1-1-1,0 1 1,0-1-1,6-8 1,-4 2 14,0 0 1,0-1 0,-1 0 0,0-1 0,-1 1 0,0-1 0,2-12 0,-4 16-2,-1 0 0,0-1 0,0 1-1,-1 0 1,0 0 0,0 0 0,-1 0 0,0 0 0,-1 0 0,0 0 0,-4-12 0,5 17-11,-1 0 0,1 0 0,-1 0 0,0 0 0,0 1 0,0-1 0,0 1 0,0-1-1,-1 1 1,1 0 0,-1 0 0,0 0 0,1 0 0,-1 0 0,0 1 0,-4-2 0,-1 0 6,-1 0 0,1 1 0,0 0 0,-18-1 0,-16-2 8,93 1 3,74-14 0,-44 5 4,-33 8-19,-24 3 6,0-2 0,0 0 0,-1-1 1,0-1-1,23-9 0,-43 14-217,21-11 534,-11 4-4008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2:58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 4912,'0'0'6410,"-8"11"-6002,-3 5-237,0 0 0,1 2-1,0-1 1,-9 25 0,-11 56 888,-27 160 1,32-134-389,-5 30 149,-30 127 1184,42-205-705,14-66-149,8-23-659,16-44-269,31-80 27,-43 121-225,0 0 0,1 0 0,1 1 0,0 0 0,1 1 0,13-14 0,-17 22-2,-1 0 0,2 1 0,10-7 0,-16 10-18,0 1 1,0 0-1,0-1 0,0 1 1,0 0-1,1 1 0,-1-1 1,0 0-1,1 1 0,-1-1 1,0 1-1,1-1 1,-1 1-1,1 0 0,-1 0 1,1 0-1,2 1 0,-3 0-3,-1 0 0,0 0 0,0 0 0,0 0 0,1 0 0,-1 1 0,0-1-1,-1 0 1,1 1 0,0-1 0,0 0 0,-1 1 0,1-1 0,0 1 0,-1-1 0,0 1 0,1-1-1,-1 1 1,0-1 0,0 1 0,0 1 0,1 38 23,-2-37-20,-4 57 29,2-38 9,1 0-1,1-1 0,1 1 0,1 0 0,1-1 0,7 36 1,-8-56-31,-1 0 1,1 0 0,-1 0-1,1 0 1,0 0 0,0 0 0,0 0-1,0 0 1,0 0 0,0 0-1,0-1 1,1 1 0,-1 0-1,1-1 1,-1 1 0,1-1 0,-1 0-1,1 1 1,0-1 0,0 0-1,0 0 1,0 0 0,3 1-1,0-2 5,-1 1-1,0-1 0,1-1 0,-1 1 1,0-1-1,1 1 0,-1-1 1,0-1-1,1 1 0,-1 0 0,5-3 1,24-11 36,-1-1-1,0-2 1,-2-1 0,35-28 0,108-100 176,-166 140-219,26-21 32,-17 15 36,27-28 1,-90 108 26,-63 116 1,101-165-85,1-1 0,-7 24 0,13-35-13,1 0-1,-1 1 0,1-1 1,0 1-1,0-1 1,1 1-1,0-1 0,0 1 1,1-1-1,1 9 1,-2-14-5,0 0 0,0 0 1,1 1-1,-1-1 1,0 0-1,0 0 1,1 0-1,-1 0 1,0-1-1,1 1 0,-1 0 1,1 0-1,-1 0 1,1 0-1,0 0 1,-1 0-1,1-1 1,0 1-1,0 0 0,-1-1 1,1 1-1,0 0 1,0-1-1,0 1 1,0-1-1,0 1 1,0-1-1,0 0 0,0 1 1,0-1-1,0 0 1,0 0-1,0 0 1,0 0-1,0 0 1,0 0-1,0 0 0,0 0 1,0 0-1,0 0 1,0 0-1,0-1 1,0 1-1,1-1 1,4-2 8,0 0 1,0-1 0,-1 1 0,0-1 0,8-8 0,-8 8-4,7-8 5,0-1 1,-1 0-1,0-1 0,-1 0 0,0-1 1,-1 0-1,-1-1 0,6-16 1,42-134 135,-54 160-141,0-2 18,0 0 1,0 1-1,-1-1 0,0-13 0,0 36 0,1-1 0,0 1 1,1-1-1,8 23 0,25 58-13,-33-88-12,0 0 0,1 0 0,0 0 0,0 0 0,0-1 0,1 0 0,0 0 0,8 7 0,-11-11-1,0-1 0,0 1 0,0-1 0,0 1 0,1-1 0,-1 0 0,0 0 0,1 0 0,-1 0 0,0 0 0,1-1 0,-1 1 0,1-1 0,0 1 0,-1-1 0,1 0 0,-1 0 0,1 0 0,-1 0 0,1-1 0,0 1 0,-1-1 0,1 1 0,-1-1 0,0 0 0,1 0 0,-1 0 0,3-2 0,8-6 16,0-1-1,-1-1 0,0 1 1,-1-2-1,0 0 0,0 0 1,13-23-1,-1 4 46,31-51 121,-38 55 40,28-36 0,-44 63-215,1-1 0,-1 0 0,1 1 1,-1-1-1,1 0 0,0 1 1,-1-1-1,1 0 0,-1 1 0,1-1 1,0 1-1,0-1 0,-1 1 1,1 0-1,0-1 0,0 1 1,0 0-1,-1 0 0,1-1 0,0 1 1,0 0-1,0 0 0,0 0 1,1 0-1,-1 0 0,-1 1 1,1-1-1,0 1 1,0-1 0,-1 1-1,1 0 1,0-1-1,0 1 1,-1 0-1,1-1 1,-1 1-1,1 0 1,-1 0-1,1 0 1,-1 0-1,1-1 1,-1 1-1,0 1 1,3 6 16,-1-1 1,-1 1-1,1-1 1,-1 12 0,-1 34 91,-12 94 1,2-91-35,9-51-70,-1-1-1,1 1 0,-1 0 1,0-1-1,-1 0 0,1 0 1,-1 1-1,1-1 0,-6 5 1,8-9-8,-1 1 0,1 0 0,-1-1 0,1 1 1,-1-1-1,1 0 0,-1 1 0,0-1 0,1 1 0,-1-1 0,1 0 1,-1 1-1,0-1 0,0 0 0,1 0 0,-1 0 0,0 1 0,1-1 1,-1 0-1,0 0 0,0 0 0,1 0 0,-1 0 0,0 0 0,1 0 1,-1-1-1,0 1 0,0 0 0,1 0 0,-2-1 0,0 0 3,1 0-1,-1-1 0,1 1 0,0-1 1,-1 1-1,1-1 0,0 1 1,0-1-1,0 1 0,0-1 1,-1-3-1,0 0 13,-1 0-1,2-1 1,-1 1 0,1-1-1,0 1 1,0-1 0,0-9-1,1 14-15,0-1 1,1 1-1,-1 0 0,1-1 1,0 1-1,-1 0 0,1-1 1,0 1-1,0 0 0,0 0 1,0 0-1,0 0 0,0 0 1,0 0-1,0 0 0,0 0 1,0 0-1,1 0 0,-1 0 0,0 1 1,1-1-1,-1 1 0,0-1 1,1 1-1,-1-1 0,1 1 1,-1 0-1,1 0 0,-1 0 1,1 0-1,2 0 0,4 0 11,1 0 0,-1 0 0,16 3 0,0 2-272,107 16 847,-109-19-2469,40-1 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00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1077 11272,'0'0'880,"10"-4"-548,-6 2-284,3-1 32,0 0 0,0 0 0,0 0 0,-1-1 0,1 0 1,-1 0-1,0-1 0,0 1 0,10-12 0,12-21 340,-2 0 0,-1-2 0,-2-1 0,19-45 0,59-175 1050,-89 228-1310,29-98 447,-35 107-313,-1 0 0,-1 0 0,1-41 0,-7 56 72,-1 11-139,-4 15-14,5-15-184,-49 150 587,-63 310 0,108-433-509,2-1 0,2 1 0,0 0 0,4 31 1,-2-60-103,-1-1 0,1 1 1,0-1-1,0 1 0,0 0 1,0-1-1,0 1 0,1 0 1,-1-1-1,0 1 0,0-1 1,0 1-1,1 0 0,-1-1 1,0 1-1,0-1 0,1 1 1,-1-1-1,0 1 0,1-1 1,-1 1-1,1-1 0,-1 1 1,1-1-1,-1 0 0,1 1 1,-1-1-1,1 0 0,-1 1 1,1-1-1,-1 0 0,1 0 1,0 1-1,-1-1 0,1 0 1,-1 0-1,1 0 0,0 0 1,-1 0-1,1 0 0,-1 0 1,1 0-1,0 0 0,-1 0 1,1 0-1,0 0 0,-1-1 1,1 1-1,-1 0 0,1 0 1,-1-1-1,1 1 0,-1 0 0,1-1 1,0 1-1,-1 0 0,1-1 1,5-3 28,-1 0 0,0 0 0,0 0-1,6-6 1,45-51 161,-3-1 0,85-131-1,-75 78 57,85-214 0,-89 186 18,-53 131-193,-1 0-1,-1-1 1,0 0 0,0 0-1,-2 0 1,1 0 0,0-22-1,-12 44 222,-4 12-235,-17 38 39,3 1-1,-38 122 1,50-138-74,-173 528 267,177-525-266,9-35 24,-1 0 1,-7 23-1,10-35-43,0 1 0,0-1 0,0 0 1,0 1-1,0-1 0,0 1 0,-1-1 0,1 0 0,0 0 0,0 1 1,0-1-1,0 0 0,0 1 0,-1-1 0,1 0 0,0 1 1,0-1-1,0 0 0,-1 0 0,1 1 0,0-1 0,0 0 1,-1 0-1,1 0 0,0 1 0,-1-1 0,1 0 0,0 0 0,0 0 1,-1 0-1,1 0 0,0 0 0,-1 1 0,0-1 0,-1-13 244,2 9-219,0 0 0,0-1 1,1 1-1,-1 0 0,1-1 1,1-3-1,15-19 15,0 1 0,2 0-1,1 1 1,1 2 0,1 0-1,0 1 1,30-21 0,-48 39-44,1 1 10,-1-1 1,1 1-1,-1 0 1,9-4-1,-12 6-13,-1 1 0,1 0 1,-1-1-1,1 1 0,0 0 0,-1 0 0,1 0 0,0-1 0,-1 1 0,1 0 1,0 0-1,-1 0 0,1 0 0,0 0 0,0 0 0,-1 0 0,1 1 0,0-1 1,-1 0-1,1 0 0,0 0 0,-1 1 0,1-1 0,-1 0 0,1 1 0,0-1 1,-1 0-1,1 1 0,-1-1 0,1 1 0,-1-1 0,1 1 0,-1-1 1,1 1-1,-1-1 0,0 1 0,1 0 0,-1-1 0,0 1 0,1 0 0,-1-1 1,0 1-1,0 0 0,0-1 0,0 1 0,1 0 0,0 10-3,0 1 1,0-1-1,-1 0 0,0 0 0,-3 20 1,0 29 0,3-38 23,2 1 0,1 0 0,1-1 0,10 33 0,-13-53-19,0 0 1,0 0-1,0 0 1,0 0-1,0 0 1,0 0 0,1 0-1,-1 0 1,0-1-1,1 1 1,0-1-1,-1 1 1,1-1-1,0 1 1,0-1-1,0 0 1,0 0-1,0 0 1,0 0-1,0 0 1,0-1-1,0 1 1,1 0-1,-1-1 1,0 0 0,0 1-1,0-1 1,1 0-1,-1 0 1,3-1-1,2 0 5,-1 0 0,0 0 0,1-1 0,-1 0 0,0 0 0,0 0-1,0-1 1,0 0 0,7-5 0,5-4 21,0-2 0,-1 0 1,0-2-1,-1 1 0,-1-2 0,20-29 0,-25 32-7,-1 0-1,-1-1 1,0-1 0,-1 1-1,-1-1 1,0 0 0,-1-1-1,-1 1 1,3-22-1,-7 36-17,0 1 0,1 0-1,-1-1 1,0 1 0,0 0-1,0-1 1,0 1 0,-1 0-1,1-1 1,0 1 0,-1 0-1,1 0 1,-1-2 0,1 3-4,0 0 1,-1-1-1,1 1 0,0 0 1,0 0-1,-1 0 1,1-1-1,0 1 1,0 0-1,-1 0 1,1 0-1,0 0 1,-1 0-1,1 0 1,0 0-1,-1 0 1,1 0-1,0 0 1,0 0-1,-1 0 1,1 0-1,0 0 0,-1 0 1,1 0-1,0 0 1,-1 0-1,1 0 1,0 0-1,0 0 1,-1 0-1,1 1 1,-1-1-1,-1 2 4,-1 0 1,0 0-1,1 0 0,-1 0 1,1 1-1,0-1 0,0 1 1,-2 3-1,-5 8 20,1 0 1,1 0-1,0 1 1,1 0-1,1 0 1,0 1-1,-4 27 1,8-36-12,0-1-1,0 1 1,1 0 0,0-1 0,0 1 0,1-1 0,-1 1 0,1-1 0,1 1 0,-1-1-1,1 1 1,1-1 0,-1 0 0,1 0 0,0 0 0,0 0 0,1-1 0,-1 1 0,1-1-1,0 0 1,10 9 0,-10-11-4,1 0 1,-1 0-1,1 0 0,0-1 1,-1 1-1,1-1 0,0 0 0,1 0 1,-1-1-1,0 0 0,0 0 1,10 1-1,-7-2 8,1 0 0,0-1 1,0 0-1,-1 0 0,1-1 0,-1 0 1,11-4-1,-2-1-27,-1-1 0,0 0 0,0-1 0,-1-1 0,0 0 0,-1-1 0,16-15 0,21-29-623,-35 33-3158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01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9240,'0'0'3482,"13"0"-3002,171 19 736,-108-11-523,141-1 0,-169-9-1097,0-2 0,0-3 1,83-21-1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46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37 198 4512,'0'0'8538,"-1"-11"-8352,-2-61 948,3 72-1121,0-1 0,0 1 0,0 0 0,0 0 1,0-1-1,0 1 0,0 0 0,0 0 0,0 0 0,1-1 0,-1 1 0,0 0 0,0 0 0,0-1 0,0 1 0,0 0 0,0 0 0,1 0 1,-1 0-1,0-1 0,0 1 0,0 0 0,1 0 0,-1 0 0,0 0 0,0 0 0,0-1 0,1 1 0,-1 0 0,0 0 0,0 0 0,1 0 0,-1 0 1,1 0 5,-1 0 0,0 0 0,1 0 0,-1 0 0,0-1 1,1 1-1,-1 0 0,0 0 0,1 0 0,-1-1 1,0 1-1,1 0 0,-1 0 0,0-1 0,0 1 1,1 0-1,-1-1 0,0 1 0,0 0 0,0 0 1,1-1-1,-1 1 0,0-1 0,0 1 0,0 0 0,0-1 1,0 1-1,0 0 0,0-1 0,0 1 0,0-1 1,0 1-1,0 0 0,0-1 0,0 1 19,0-1-1,1 1 1,-1 0-1,0 0 1,0 0-1,0-1 1,0 1-1,0 0 1,0 0 0,0 0-1,0-1 1,0 1-1,0 0 1,0 0-1,0 0 1,0-1-1,0 1 1,0 0-1,0 0 1,0-1-1,0 1 1,0 0-1,0 0 1,0 0 0,0-1-1,0 1 1,0 0-1,0 0 1,-1 0-1,1 0 1,0-1-1,0 1 1,0 0-1,0 0 1,0 0-1,-1 0 1,1-1-1,0 1 1,0 0 0,0 0-1,-1 0 1,1 0-1,0 0 1,0 0-1,0 0 1,-1 0-1,1 0 1,0 0-1,0 0 1,0 0-1,-1 0 1,1 0-1,0 0 1,0 0-1,-1 0 1,1 0 0,0 0-1,0 0 1,0 0-1,-1 0 1,1 0-1,0 0 1,0 0-1,-1 1 1,-13 13-119,3-2 178,10-12-94,0 1 0,0-1 0,1 0 0,-1 1 0,0-1 1,1 1-1,-1-1 0,0 1 0,1 0 0,-1-1 0,1 1 0,-1 0 0,1-1 0,-1 1 0,1 0 0,-1-1 0,1 1 0,0 0 0,0 0 0,-1 0 1,1-1-1,0 1 0,0 0 0,0 0 0,0 0 0,0-1 0,0 1 0,0 0 0,0 0 0,0 1 0,1 0 39,0 0-1,0-1 1,0 1 0,0-1-1,1 1 1,-1-1-1,0 0 1,1 1 0,-1-1-1,1 0 1,-1 0-1,4 2 1,1 0 62,0 0 0,0 0 0,0-1 0,0 1 0,1-2 0,-1 1 0,9 1 0,12-2 235,-21 0-267,0-1-1,0 0 1,0 0-1,1 0 1,10-3-1,93-17 485,32-9-105,-130 26-416,0 1 0,0 0 0,0 1 0,0 1 0,0 0 0,19 2 0,-22-1-7,0 0 1,1-1-1,-1 0 0,0-1 1,18-2-1,0-1 3,2 2 23,0 2-1,32 3 0,-26 0-33,106 4 112,-131-7-127,38 0 20,83 10 1,-114-8 19,0-1-1,21-1 1,-22-1-15,1 2 1,23 2 0,47 6 46,20 0-80,-14-2-39,98-6 0,-90-2 114,-19-5 170,-46-4-228,-17 8 297,-19 2-306,0 0 1,1 0-1,-1 0 0,0 0 1,0 0-1,0 0 1,0 0-1,0 0 1,1 0-1,-1 0 1,0 0-1,0 0 1,0 0-1,0 0 1,1 0-1,-1 0 1,0 0-1,0 0 0,0 0 1,0 0-1,0 0 1,0-1-1,1 1 1,-1 0-1,0 0 1,0 0-1,0 0 1,0 0-1,0 0 1,0-1-1,0 1 1,0 0-1,0 0 0,1 0 1,-1 0-1,0 0 1,0-1-1,0 1 1,0 0-1,0 0 1,0 0-1,0 0 1,0 0-1,0-1 1,0 1-1,0 0 0,0 0 1,0 0-1,0 0 1,0-1-1,0 1 1,-1 0-1,1 0 1,0 0-1,0 0 1,0 0-1,0 0 1,0-1-1,0 1 1,0 0-1,0 0 0,-1 0 1,-3-4 75,0 1 0,-1 0 0,1 0 0,-1 0 1,0 1-1,0 0 0,0 0 0,-10-3 0,-48-9 284,44 10-243,-21-6 134,-62-25 1,87 30-216,-6-4 43,18 7-70,-1 0 0,0 0 0,0 0 0,0 1 0,0 0 0,0 0 0,0 0 0,0 0 0,-6 1 0,-80-10 179,33 3 31,39-1 3,18 5-126,12 3-86,4 3-16,154 31-120,-141-26 110,32 9-49,-55-15 55,-1 0 0,1 1 0,-1 0 0,1 0 0,-1 0 1,0 1-1,8 6 0,-12-8 9,0-1 1,0 0 0,-1 1 0,1-1 0,0 1 0,-1-1 0,1 1-1,-1-1 1,1 1 0,-1-1 0,0 1 0,0 0 0,0-1 0,0 1-1,0-1 1,0 1 0,0 0 0,0-1 0,0 1 0,-1-1 0,1 1 0,-1-1-1,1 1 1,-1-1 0,0 1 0,0-1 0,0 2 0,-5 6 29,1 0 1,-13 16-1,13-20-32,-5 8 35,-2-2 0,-19 18 0,-3 1 48,-91 86 291,122-114-361,0 0 0,1 1 0,-1-1-1,1 1 1,-1 0 0,1 0 0,0 0 0,0 0 0,-3 6 0,5-7-45,-1 0 0,1 0 0,-1 0 0,1 0 0,0 0 0,0 0 0,0 0 0,0 1 0,0-1 0,0 0 0,0 0 0,1 0 0,-1 0 0,1 0 0,-1 0 0,1 0 0,0 0 0,1 2 0,3 6-3474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03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1174 6328,'0'0'5934,"3"10"-5462,-2-5-398,0-1-31,0-1-1,-1 0 1,1 0-1,0 0 1,1 0 0,-1 0-1,0 0 1,1 0-1,0 0 1,0-1-1,-1 1 1,2-1-1,-1 1 1,0-1-1,0 0 1,1 1-1,-1-1 1,1-1-1,0 1 1,-1 0-1,5 1 1,0-1 105,0 0 0,0-1 1,0 0-1,0 0 1,0-1-1,0 0 1,0 0-1,0 0 0,0-1 1,0 0-1,0-1 1,0 0-1,0 0 1,-1 0-1,1-1 1,-1 1-1,1-2 0,-1 1 1,11-9-1,-13 9-32,1-1-1,-1 1 0,0-1 1,-1 0-1,1 0 0,-1 0 1,1-1-1,-1 1 0,-1-1 1,1 0-1,-1 0 0,1 0 1,-1 0-1,-1 0 0,1 0 0,-1 0 1,0-1-1,0 1 0,0-1 1,-1 1-1,0-1 0,0 1 1,-1 0-1,1-1 0,-1 1 1,-2-7-1,2 6-10,-2 0-1,1 0 1,-1 0-1,1 0 1,-2 0-1,1 0 1,-7-8-1,9 13-75,-1-1-1,1 0 1,-1 1-1,0-1 1,1 1 0,-1-1-1,0 1 1,0 0-1,1 0 1,-1 0 0,0 0-1,0 0 1,-1 0-1,1 1 1,0-1 0,0 1-1,0-1 1,0 1-1,0 0 1,-1 0 0,1 0-1,0 0 1,0 0-1,0 0 1,-1 1-1,-3 0 1,-3 3 23,1 0-1,-1 0 1,1 1-1,0 0 1,0 1 0,0-1-1,1 2 1,-1-1 0,2 1-1,-1 0 1,1 0-1,-10 16 1,9-12-20,0 0 1,1 0-1,1 0 0,0 1 1,0 0-1,2 0 1,-1 1-1,1-1 0,-1 18 1,3-19-10,1-1 1,0 1 0,1 0 0,0-1-1,1 1 1,0 0 0,1-1-1,0 0 1,0 0 0,1 0 0,1 0-1,6 11 1,-7-15-8,0 0-1,0-1 0,0 1 1,1-1-1,0 0 0,0 0 1,0-1-1,0 1 0,1-1 1,0 0-1,0-1 1,0 1-1,0-1 0,1-1 1,-1 1-1,1-1 0,0 0 1,-1 0-1,13 1 1,-9-3 4,0 0 0,0 0 0,0-1 0,0-1 1,-1 1-1,1-1 0,0-1 0,-1 0 0,1 0 1,-1-1-1,0 0 0,0-1 0,-1 0 1,1 0-1,9-9 0,11-10 57,-1-2 0,42-50 1,-27 29-3,30-35 55,-4-3-1,-3-3 0,-5-3 1,55-107-1,-87 141-26,-2-1 0,25-85 0,-41 108 7,-2 0 0,-2-1-1,-1 0 1,-2 0 0,-1-60 0,-6 79 15,2 17-120,1-1-1,0 1 0,0 0 0,0 0 1,0 0-1,-1-1 0,1 1 1,0 0-1,0 0 0,0 0 0,-1 0 1,1 0-1,0 0 0,0-1 0,0 1 1,-1 0-1,1 0 0,0 0 1,0 0-1,-1 0 0,1 0 0,0 0 1,0 0-1,-1 0 0,1 0 1,0 0-1,0 0 0,-1 0 0,1 0 1,0 0-1,0 0 0,-1 1 0,1-1 1,0 0-1,-3 2 15,0 0 0,0 1-1,1-1 1,-1 1 0,1 0 0,0 0-1,-3 4 1,-28 46 55,1 1-1,-40 100 1,-32 129-52,74-197-7,-193 603-1,108-320-10,107-340-4,8-22 0,6-20 0,196-407 0,9 96-8,-49 82-8,-61 72 17,122-282 0,-130 185 21,-111 307-26,-117 375-73,-21 57 1,-44-7-40,119-287 69,-40 69-15,92-191 52,13-16-1,-5 8 44,32-79 27,33-42 1,12-24 25,96-122 0,-137 200-78,191-216 45,7 35-37,-186 175-5,-2-1 0,-1-1 0,25-36 0,-41 53-8,-5 6 3,0 0-1,0 0 1,-1 0 0,1 0-1,-1 0 1,3-7-1,-5 10-4,0-1 0,0 1 0,1 0 0,-1 0 0,0 0 0,0 0 0,0-1 0,-1 1 1,1 0-1,0 0 0,0 0 0,-1 0 0,1-1 0,0 1 0,-1 0 0,1 0 0,-1 0 0,1 0 0,-1 0 0,0 0 0,0 0 0,1 0 0,-1 0 0,0 1 0,0-1 0,0 0 0,0 0 0,0 1 0,0-1 0,0 0 0,0 1 0,-2-1 0,1 0 0,-1 0 0,1 1 0,-1-1 0,0 1 0,1 0 0,-1-1 0,1 1 0,-1 0 0,0 1 0,1-1 0,-1 0 0,0 1-1,1 0 1,-1-1 0,1 1 0,-1 0 0,1 0 0,0 1 0,-1-1 0,-3 3 0,-4 3 8,1 0-1,-1 0 1,-10 12 0,1 0-2,1 2-1,-25 36 1,34-43-5,1 0 0,0 0 1,1 0-1,1 1 0,-8 30 0,13-41-6,0 0 0,0 1-1,1-1 1,0 0-1,0 0 1,0 0 0,0 0-1,1 1 1,-1-1 0,1 0-1,0 0 1,1 0 0,-1 0-1,1 0 1,-1 0 0,1-1-1,0 1 1,1 0 0,-1-1-1,1 0 1,-1 1 0,1-1-1,0 0 1,0 0 0,0-1-1,1 1 1,3 2-1,1 0 2,0-1-1,0 0 0,0 0 0,1 0 0,0-1 0,0 0 0,0-1 1,0 0-1,0-1 0,0 0 0,13 1 0,6-4 1,0 0-1,0-2 0,-1 0 1,45-15-1,103-48-10,-10-18 14,-149 76 0,-6 6 15,-11 11 21,-16 20 50,11-20-63,-6 14 19,0 1 0,1 0 0,-10 30 0,16-25 42,5-27-81,0 0 1,0-1-1,1 1 0,-1 0 0,0-1 1,0 1-1,0 0 0,0-1 0,1 1 1,-1-1-1,0 1 0,0 0 0,1-1 0,-1 1 1,1-1-1,-1 1 0,0-1 0,1 1 1,-1-1-1,1 1 0,-1-1 0,1 1 0,0-1 1,-1 0-1,1 1 0,-1-1 0,1 0 1,0 0-1,-1 1 0,1-1 0,-1 0 1,1 0-1,0 0 0,-1 0 0,1 0 0,0 0 1,0 0-1,6 0 7,0-1-1,-1 0 1,1 0 0,0-1 0,-1 0-1,0 0 1,1-1 0,8-4 0,49-32 42,-61 36-48,29-20 26,-1-3 1,-1-1-1,-1 0 0,-1-3 1,-2 0-1,-1-2 0,-1 0 1,19-37-1,19-45 95,53-134-1,-108 232-109,12-37 127,25-101-1,-30 98 29,-10 36 37,-11 36-44,-18 72-70,5 2 1,3 0-1,-5 103 0,16 281 122,12-391-139,-4-81-142,2-7-115,2-11-267,-10-39-828,1 36-2401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04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13464,'0'0'1130,"10"-1"-747,128-9 1152,0 6 1,252 25-1,-347-19-3521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06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171 670 6128,'0'0'15067,"-10"-2"-14872,-31-6-11,39 8-167,1-1 0,-1 1 0,1 0 0,-1 0 1,1 0-1,-1 0 0,1 0 0,-1 0 0,1 0 0,-1 0 0,1 0 0,-1 1 0,1-1 0,-1 1 0,1-1 1,-1 1-1,1 0 0,0-1 0,-1 1 0,1 0 0,0 0 0,0 0 0,0 0 0,-1 0 0,1 0 1,0 0-1,0 0 0,1 1 0,-2 1 0,-5 5 73,-1 0-20,0 1 0,1 0 0,0 1 1,0-1-1,1 1 0,1 0 0,0 1 0,-7 19 1,10-26-54,1-1 1,0 1 0,0 0-1,1-1 1,-1 1 0,1 0 0,0-1-1,0 1 1,0 0 0,0 0-1,0-1 1,1 1 0,0 0 0,0-1-1,0 1 1,0-1 0,0 1-1,1-1 1,0 1 0,-1-1 0,1 0-1,0 0 1,1 0 0,-1 0-1,1 0 1,-1 0 0,1-1-1,0 1 1,0-1 0,0 0 0,4 3-1,-2-3 1,1 0 0,-1 0 0,1 0 0,0-1 0,-1 0 0,1 0 0,0 0 0,0-1 0,-1 0 0,1 0 0,0 0 0,0-1 0,0 0 0,-1 0 0,1 0 0,0-1-1,-1 1 1,1-2 0,-1 1 0,0 0 0,8-6 0,-5 4 18,-1-1 0,0 0 0,0 0-1,-1 0 1,1-1 0,-1 0 0,0 0 0,-1-1-1,1 1 1,-2-1 0,1 0 0,-1-1 0,1 1-1,2-11 1,-5 14-9,-1 1-1,0-1 1,-1 1-1,1-1 1,-1 1 0,0-1-1,1 0 1,-1 1-1,-1-1 1,1 1-1,-1-1 1,1 0-1,-1 1 1,0-1 0,0 1-1,-1 0 1,1-1-1,-1 1 1,1 0-1,-1 0 1,0 0-1,0 0 1,-1 0 0,1 0-1,-1 1 1,1-1-1,-1 1 1,0-1-1,0 1 1,0 0-1,0 0 1,0 1 0,0-1-1,0 1 1,-5-2-1,4 2 14,0 0-1,-1 0 1,1 1-1,-1 0 1,1-1-1,-1 2 1,-5 0-1,10-1-35,0 0-1,0 1 0,0-1 1,1 1-1,-1-1 1,0 0-1,0 1 0,1-1 1,-1 0-1,0 1 1,1-1-1,-1 0 1,0 0-1,1 1 0,-1-1 1,0 0-1,1 0 1,-1 0-1,0 1 0,1-1 1,-1 0-1,1 0 1,-1 0-1,0 0 0,1 0 1,-1 0-1,1 0 1,-1 0-1,1 0 0,-1 0 1,1 0-1,18 5-26,-7-5 15,0 0 1,0-1 0,0 0-1,0-1 1,0 0 0,0-1-1,-1 0 1,21-9 0,-3-1 16,-1-1 1,32-22-1,-40 22 16,0-1-1,0-1 1,-2-1 0,0-1-1,-1 0 1,26-37 0,-18 18 84,-2-2 0,34-77 0,-23 43 97,-19 44-1,-1-1 1,-2 0 0,14-50-1,-25 66 127,-6 37-147,-44 346 105,25-189-188,-68 250 0,57-306-64,-89 269 117,113-366-118,-1-1 1,-17 30-1,29-56-34,-1 1 0,1-1-1,0 1 1,0-1 0,-1 1 0,1-1-1,0 1 1,-1-1 0,1 1 0,0-1-1,-1 0 1,1 1 0,-1-1 0,1 0-1,0 1 1,-1-1 0,1 0 0,-1 1-1,1-1 1,-1 0 0,1 0 0,-1 0-1,0 1 1,1-1 0,-1 0 0,0-1-1,0 1 0,1 0 0,-1-1 0,1 1 0,0 0 0,-1-1 0,1 1 0,-1-1 1,1 1-1,0-1 0,-1 1 0,1-1 0,0 1 0,-1-1 0,1 0 0,0 1 0,0-1 0,0 0 1,-6-36 27,6 33-28,-2-20 8,1-1 1,2 1-1,0-1 0,2 1 0,1-1 0,1 1 1,8-27-1,-2 21 14,0 1 0,2 0 1,2 1-1,0 1 0,21-29 1,-6 17 67,2 2 1,1 1 0,1 2 0,2 1-1,2 2 1,0 1 0,55-31-1,-73 51 23,1 0-1,0 1 1,28-8-1,-38 13-60,-9 4-91,-1-1 0,0 1-1,0 0 1,1 0 0,-1 0 0,0 0-1,0 0 1,1 0 0,-1 0-1,0 0 1,0 1 0,1-1-1,-1 0 1,0 1 0,0-1 0,0 1-1,1-1 1,-1 1 0,0 0-1,0-1 1,0 1 0,0 0-1,0 0 1,1 2 0,4 1-3041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20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1225 6632,'0'0'6352,"9"-10"-6079,139-160 814,-34 53-394,12-15 32,59-107 393,-153 193-826,-2-2 0,-3-1 1,30-71-1,-50 103-176,0-1 0,-2 0 0,0-1 0,-1 1 0,-1-1 0,0 1 0,-1-1 0,-2 0 0,-2-33 0,1 33 13,1 15-100,1 1 0,-1-1 0,-1 0 1,1 1-1,0-1 0,-1 1 0,0-1 0,0 1 0,0 0 1,0-1-1,-1 1 0,1 0 0,-1 0 0,-2-4 0,4 7-23,-1-1-1,0 1 1,1 0-1,-1 0 1,0-1-1,1 1 0,-1 0 1,1 0-1,-1 0 1,0 0-1,1 0 1,-1 0-1,0 0 0,1 0 1,-1 0-1,0 0 1,1 0-1,-1 1 1,0-1-1,1 0 1,-1 0-1,1 1 0,-1-1 1,0 0-1,1 1 1,-1-1-1,1 1 1,-1-1-1,1 0 0,-1 1 1,1 0-1,-19 17 46,17-15-40,-88 109 82,58-70-46,18-23-24,2 1-1,1 0 0,0 1 0,1 0 1,2 0-1,-10 33 0,4 1 74,-10 84 0,20-100-34,1-1-1,3 69 0,2-87-3,1 1-1,0-1 1,2 0-1,0 0 1,2 0-1,16 35 1,-22-53-46,0 0 1,0-1-1,0 1 0,0 0 1,0-1-1,1 1 0,-1-1 1,1 1-1,-1-1 0,1 0 1,0 0-1,-1 1 0,1-1 1,0 0-1,0-1 0,0 1 1,0 0-1,2 0 0,0 0 9,0 0 0,1-1-1,-1 1 1,1-1 0,-1 0-1,0-1 1,1 1 0,4-2 0,2 0 6,-1-1 1,0 0-1,0-1 1,0 0-1,-1-1 1,12-7-1,-7 2-7,-1-1 0,0 0 0,-1-1 0,0 0-1,17-24 1,-8 7 44,27-53 0,-43 71-18,1 0 0,-2-1-1,1 1 1,-2-1 0,1 0 0,-2-1-1,0 1 1,1-19 0,-13 54-14,3 4-38,1-1 1,1 1-1,1 0 1,1 0-1,2 0 0,1 0 1,1 0-1,1 0 1,7 36-1,-8-58 1,0-1 0,1 0 0,-1 1 0,1-1 0,0 0 0,0 0 0,0 0 0,0 0 0,1 0 0,-1-1 0,1 1 0,0-1 0,0 0 0,0 1 0,6 2 0,-7-4 5,0-1 0,1 0 0,-1-1 0,0 1-1,1 0 1,-1-1 0,1 1 0,-1-1-1,1 0 1,-1 1 0,1-1 0,0-1-1,-1 1 1,1 0 0,-1 0 0,1-1-1,-1 0 1,1 1 0,-1-1 0,0 0-1,1 0 1,-1-1 0,0 1 0,0 0-1,0-1 1,0 1 0,0-1 0,3-2-1,11-10 33,-1-1 0,0 0-1,-1-2 1,20-28-1,40-79 134,-32 50-10,-40 70-149,1 0 1,-1 0-1,1 1 1,0-1-1,0 1 1,0 0-1,0 0 1,1 0-1,7-5 1,-10 7-9,0 1 0,1-1 0,-1 1 1,0-1-1,1 1 0,-1 0 0,1 0 1,-1-1-1,1 1 0,-1 0 0,0 0 1,1 0-1,-1 1 0,1-1 1,-1 0-1,1 0 0,-1 1 0,0-1 1,1 1-1,-1-1 0,0 1 0,1 0 1,-1-1-1,0 1 0,0 0 0,0 0 1,0 0-1,0 0 0,0 0 0,0 0 1,0 0-1,0 0 0,0 1 0,0 0 1,8 13 20,-1-1 1,-1 1-1,0 1 1,-1-1-1,-1 1 1,0 0-1,4 30 1,1-1 153,-10-44-169,0-1 0,0 1 0,0-1 1,0 0-1,0 1 0,0-1 0,0 1 0,0-1 0,0 0 1,0 1-1,0-1 0,1 1 0,-1-1 0,0 0 0,0 1 1,0-1-1,1 0 0,-1 1 0,0-1 0,0 0 0,1 1 0,-1-1 1,0 0-1,0 0 0,1 1 0,-1-1 0,0 0 0,1 0 1,-1 0-1,1 0 0,-1 1 0,0-1 0,1 0 0,-1 0 1,1 0-1,-1 0 0,0 0 0,1 0 0,-1 0 0,1 0 1,-1 0-1,0 0 0,1 0 0,-1 0 0,1 0 0,-1 0 0,0 0 1,1-1-1,-1 1 0,0 0 0,1 0 0,-1 0 0,0-1 1,1 1-1,-1 0 0,0 0 0,1-1 0,-1 1 0,0 0 1,0 0-1,1-1 0,-1 1 0,0 0 0,0-1 0,1 0 0,21-32 68,-13 18-19,32-39 52,-25 31-70,1 1 1,32-31 0,-48 51-35,0 1 0,1-1 0,-1 1 0,1 0 0,-1 0 0,1-1 0,0 1 0,-1 0 0,1 0 0,0 1 0,0-1 0,0 0 0,0 0 0,0 1 0,0 0 0,0-1 1,0 1-1,0 0 0,0 0 0,3 0 0,-3 1-1,-1-1 0,1 1 0,0 0 1,-1 0-1,1 0 0,-1 0 0,1 0 0,-1 0 1,0 1-1,1-1 0,-1 0 0,0 1 1,0-1-1,0 1 0,0-1 0,0 1 0,0-1 1,0 3-1,4 8 11,-1 0 0,-1 0 1,0 1-1,2 23 0,-4-17 48,0 0-1,-1 0 0,-4 23 1,4-41-51,-1-1 0,1 1 1,0-1-1,0 1 1,0-1-1,0 1 1,-1-1-1,1 1 0,0 0 1,0-1-1,0 1 1,0-1-1,0 1 1,0-1-1,1 1 0,-1-1 1,0 1-1,0-1 1,0 1-1,0-1 1,1 1-1,-1-1 0,0 1 1,0-1-1,1 1 1,0 0-1,8-12 124,9-29-1,-18 39-124,6-11 21,23-49 92,-25 55-113,0 1 1,0-1-1,0 1 1,0 0-1,1 0 0,0 1 1,0-1-1,6-3 1,-10 8-11,-1-1 1,0 1 0,1 0-1,-1 0 1,0 0 0,1-1-1,-1 1 1,1 0 0,-1 0-1,0 0 1,1 0 0,-1 0-1,1 0 1,-1 0 0,0 0-1,1 0 1,-1 0 0,1 0-1,-1 0 1,0 0 0,1 0 0,-1 0-1,0 0 1,1 1 0,-1-1-1,1 0 1,-1 0 0,0 0-1,1 1 1,8 13-34,4 30 19,-8-26 12,5 20-33,-7-23 35,12 28 0,-13-39 6,0 0 0,0 0-1,0 0 1,0-1 0,1 1 0,0 0-1,0-1 1,0 0 0,0 0-1,0 0 1,5 3 0,-6-5-1,-1 0 1,1-1-1,0 1 1,-1-1-1,1 0 1,0 0 0,-1 0-1,1 0 1,0 0-1,-1 0 1,1 0-1,0 0 1,-1 0-1,1-1 1,0 1-1,-1-1 1,1 1-1,-1-1 1,1 0-1,-1 0 1,1 0-1,-1 1 1,3-3-1,1-1 12,0 0-1,1 0 1,-2 0-1,10-10 1,6-11 24,-9 13 6,-1 0 0,0-1 0,-1 0 0,0-1 0,-1 0 0,0 0 0,9-28 1,-10 23 12,-5 16-27,-5 13-41,1 0 1,0 0 0,0 0-1,1 1 1,1-1 0,0 0 0,1 17 0,0-22 5,0 1 0,0-1-1,0 0 1,0 0 0,1 1-1,0-1 1,0-1-1,0 1 1,1 0 0,-1 0-1,1-1 1,0 0 0,1 1-1,5 5 1,-7-8 9,0-1 0,1 0 0,-1 0 1,0 0-1,0 0 0,1 0 0,-1 0 0,1 0 0,-1-1 1,1 0-1,-1 1 0,1-1 0,-1 0 0,1 0 0,-1 0 1,1 0-1,-1-1 0,0 1 0,1-1 0,-1 1 0,1-1 1,-1 0-1,0 0 0,1 0 0,-1 0 0,0-1 0,0 1 1,3-2-1,3-3 11,1 0-1,-1-1 1,0 0 0,0-1 0,8-11-1,-1-2 7,-2 0 1,-1-1-1,-1-1 0,0 0 0,-2 0 0,11-46 0,34-145 146,-37 131-193,-10 43-17,-1 3 12,-5 26-16,-1 10 45,0 1 0,0 0 0,0-1 0,0 1 0,0-1 0,0 1 0,0 0 0,0-1 0,0 1 0,0 0 0,0-1-1,0 1 1,0-1 0,1 1 0,-1 0 0,0-1 0,0 1 0,0 0 0,0-1 0,1 1 0,-1 0 0,0-1 0,0 1 0,1 0 0,-1 0 0,0-1 0,0 1 0,1 0-1,-1 0 1,0-1 0,1 1 0,-1 0 0,10-25-22,-5 9 35,-1 0 0,0-1-1,-1 0 1,0 1 0,-2-1-1,0-18 1,-1 35-12,1 0 1,-1 0 0,0 0-1,0 0 1,0 0-1,0 0 1,0 0-1,0 0 1,0 0-1,0 0 1,0 0 0,0-1-1,0 1 1,0 0-1,0 0 1,0 0-1,0 0 1,0 0-1,0 0 1,0 0 0,0 0-1,0 0 1,0-1-1,0 1 1,0 0-1,0 0 1,0 0-1,0 0 1,0 0 0,0 0-1,0 0 1,0 0-1,0 0 1,0-1-1,0 1 1,0 0-1,0 0 1,0 0 0,0 0-1,-1 0 1,1 0-1,0 0 1,0 0-1,0 0 1,0 0-1,0 0 1,0 0 0,0 0-1,0 0 1,0 0-1,0 0 1,-1 0-1,1 0 1,0 0-1,0 0 1,0 0 0,0 0-1,0 0 1,0 0-1,0 0 1,0 0-1,0 0 1,-1 0-1,1 0 1,0 0 0,0 0-1,0 0 1,-5 8-12,-4 12 3,-9 43-44,3 1 0,-13 119 0,21-128 46,3-20 29,2 0 0,1 0 0,1 0 0,3 0 0,0 0 0,3-1 0,15 59 0,-20-91-16,-1-1 0,0 1 0,1-1 0,-1 1 0,1-1 1,0 1-1,-1-1 0,1 0 0,0 1 0,0-1 0,0 0 1,0 0-1,0 1 0,0-1 0,0 0 0,1 0 0,-1 0 1,0 0-1,0-1 0,1 1 0,-1 0 0,1 0 1,-1-1-1,1 1 0,-1-1 0,1 0 0,-1 1 0,1-1 1,-1 0-1,1 0 0,-1 0 0,1 0 0,-1 0 0,1 0 1,0 0-1,-1 0 0,1-1 0,-1 1 0,1-1 0,-1 1 1,1-1-1,-1 1 0,0-1 0,2-1 0,4-2 12,-1 1 1,0-1-1,-1-1 0,1 1 0,-1-1 0,0 0 1,0 0-1,6-9 0,1-4 43,-1-1 0,15-35 0,-26 53-61,0 0 1,1 0-1,-1 0 1,1 0-1,-1 0 1,1 0-1,-1 0 1,1 0-1,-1 0 1,1 0-1,0 0 1,0 0-1,0 0 1,-1 1 0,1-1-1,0 0 1,2 0-1,-3 1 1,1 0-1,-1 0 1,1 0-1,-1 0 1,0 1-1,1-1 1,-1 0-1,1 0 1,-1 1-1,0-1 1,1 0-1,-1 1 1,1-1 0,-1 0-1,0 1 1,0-1-1,1 0 1,-1 1-1,0-1 1,0 1-1,1-1 1,-1 1-1,0-1 1,0 0-1,0 1 1,0 0-1,9 43 23,-9-39-23,4 25 42,1 1 0,2-1 0,16 48 0,-22-75-29,0 0-1,0-1 1,0 1-1,1-1 0,-1 1 1,1-1-1,0 0 1,-1 0-1,1 0 1,0 0-1,0 0 0,1 0 1,-1 0-1,0 0 1,1-1-1,-1 0 1,5 3-1,-5-4-2,0 1 1,0-1-1,0 0 1,0 1-1,0-1 0,0 0 1,1 0-1,-1-1 1,0 1-1,0 0 0,0-1 1,0 1-1,0-1 1,0 0-1,0 1 1,0-1-1,0 0 0,-1 0 1,1 0-1,0-1 1,-1 1-1,1 0 0,0-1 1,1-2-1,52-56 144,-31 31-69,30-25 0,-54 53-84,1 1 0,-1-1 0,1 0 0,0 1 0,-1-1-1,1 0 1,0 1 0,0-1 0,0 1 0,-1-1 0,1 1 0,0 0 0,0-1-1,0 1 1,0 0 0,0-1 0,0 1 0,0 0 0,-1 0 0,1 0 0,0 0 0,0 0-1,0 0 1,0 0 0,0 0 0,0 0 0,0 1 0,1-1 0,-1 1-1,0 0 0,0 1 0,0-1 1,0 0-1,0 0 0,0 0 1,0 1-1,-1-1 0,1 0 0,0 1 1,-1-1-1,1 1 0,-1-1 0,0 1 1,1 1-1,0 6 5,0 0 1,0 0-1,-1 0 1,-1 16 0,-2 25 88,5-50-3,3-5-42,6-10-17,-10 13-25,12-18 31,1 2 0,1-1 0,1 2 0,0 0 0,25-20 0,-39 36-37,-1 0 0,0 0-1,1 0 1,-1 0 0,1 0 0,-1 0 0,1 1 0,0-1 0,-1 0 0,1 1 0,0-1-1,-1 1 1,1 0 0,0 0 0,0 0 0,-1-1 0,1 2 0,0-1 0,-1 0 0,1 0-1,0 0 1,0 1 0,-1-1 0,1 1 0,0-1 0,-1 1 0,1 0 0,-1 0 0,1 0-1,-1 0 1,1 0 0,-1 0 0,0 0 0,1 0 0,-1 0 0,0 1 0,0-1 0,0 0-1,0 1 1,0-1 0,0 1 0,0-1 0,-1 1 0,1 0 0,0-1 0,-1 1 0,1 0-1,-1-1 1,0 1 0,0 2 0,4 16-41,-2-11 26,-1 1 0,2 0 0,-1-1 0,9 19 0,-10-26 16,0 0 0,0 0 0,0 0 0,1 0 0,-1 0 0,0-1 0,1 1 0,-1-1 0,1 1 0,0-1 0,0 1 0,-1-1 0,1 0 1,0 0-1,0 0 0,0 0 0,0 0 0,0 0 0,1-1 0,-1 1 0,0-1 0,0 1 0,0-1 0,0 0 0,1 0 0,-1 0 0,4 0 0,8-3 6,0 0 0,0 0 0,-1-1 0,1-1 0,22-11 0,60-39 1,-77 41 7,-1 0 1,0-1-1,-1-1 0,-1-1 0,23-29 0,-45 49-6,0 0-1,0 1 0,0 0 0,-4 4 0,2 1-12,1 0 0,0 0 0,1 1 0,0 0 0,-7 14 0,2 2-24,-9 29 1,16-44 16,0 1 1,1-1-1,1 1 0,-1-1 0,2 1 0,0 0 1,0 0-1,2 17 0,-1-29 10,0 1-1,0-1 1,0 1 0,0 0-1,0-1 1,0 1-1,0 0 1,0-1 0,0 1-1,0 0 1,1-1-1,-1 1 1,0-1 0,0 1-1,1 0 1,-1-1-1,0 1 1,1-1 0,-1 1-1,1-1 1,-1 1 0,1-1-1,-1 0 1,1 1-1,-1-1 1,1 1 0,-1-1-1,1 0 1,-1 1-1,1-1 1,0 0 0,-1 0-1,1 0 1,-1 1-1,1-1 1,0 0 0,-1 0-1,1 0 1,0 0-1,-1 0 1,1 0 0,0 0-1,-1 0 1,1 0-1,-1-1 1,1 1 0,0 0-1,-1 0 1,1-1 0,-1 1-1,1 0 1,0 0-1,-1-1 1,1 1 0,-1-1-1,1 1 1,-1 0-1,1-1 1,0 0 0,3-3 6,0 0 1,0 0 0,-1 0 0,1 0 0,4-9-1,5-11 59,18-53-1,-22 51 0,2 1 0,16-30-1,-27 54-58,1 0 0,-1 0-1,1 0 1,-1 0 0,1 0-1,0 0 1,-1 0 0,1 0-1,0 0 1,0 0-1,0 1 1,0-1 0,0 0-1,0 1 1,0-1 0,0 0-1,0 1 1,0-1 0,0 1-1,0 0 1,0-1-1,2 1 1,-2 0-2,0 0 0,0 1 0,0-1 0,0 0 0,0 1 0,0-1 0,0 1 0,0 0 0,0-1 0,0 1 0,0 0 1,0-1-1,-1 1 0,1 0 0,0 0 0,-1 0 0,1 0 0,1 2 0,2 5 5,0 0 0,0 1 0,-1 0 0,2 11-1,5 20 4,-3 0 0,-1 1 0,-2 0-1,-2 48 1,-4-23 27,-21 120 0,17-155-16,-19 56 0,20-72 6,-1-1 0,0 0-1,-1-1 1,-1 0 0,-17 23-1,23-33-15,-1 0 0,0 0 0,0 0-1,0 0 1,0 0 0,-1 0 0,1-1-1,-1 0 1,1 1 0,-1-2 0,0 1-1,0 0 1,0-1 0,0 1 0,0-1-1,0 0 1,-1-1 0,1 1 0,0-1-1,0 0 1,-1 0 0,1 0 0,0 0-1,0-1 1,-1 0 0,1 1-1,0-2 1,0 1 0,0 0 0,0-1-1,-7-4 1,1 0 28,0-1 0,0 0-1,0 0 1,1-1 0,0 0 0,1-1-1,-1 0 1,2 0 0,-14-21 0,14 17 3,-1-1-1,2 0 1,0-1 0,0 0-1,1 1 1,1-2 0,1 1 0,0 0-1,1-1 1,1 1 0,0-31 0,2 38-46,0-1 1,0 0 0,1 1 0,0-1 0,0 1 0,1-1 0,0 1 0,1 0 0,0 0 0,0 0 0,1 1 0,-1 0 0,2 0 0,-1 0 0,1 0 0,0 1-1,0 0 1,1 0 0,0 0 0,0 1 0,0 0 0,12-6 0,-12 8-21,-4 1-41,1 0-1,1 0 0,-1 0 1,0 0-1,0 1 0,1-1 1,-1 1-1,1 1 0,5-2 1,0-2-377,-10 4 339,0 0 1,0 0-1,1 0 0,-1-1 1,0 1-1,0 0 0,0 0 1,0 0-1,0 0 0,0 0 1,0-1-1,0 1 0,1 0 1,-1 0-1,0 0 1,0 0-1,0-1 0,0 1 1,0 0-1,0 0 0,0 0 1,0 0-1,0-1 0,0 1 1,0 0-1,0 0 0,0 0 1,0 0-1,0-1 0,0 1 1,0 0-1,-1 0 0,1 0 1,0 0-1,0-1 0,0 1 1,0 0-1,0 0 0,0 0 1,0 0-1,-1 0 0,1-1 1,0 1-1,0 0 0,0 0 1,0 0-1,0 0 0,-1 0 1,1 0-1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2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13168,'0'0'1904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20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9648,'0'0'3185,"14"11"-2829,-9-7-316,6 6 48,0-1 1,0-1-1,1 0 1,0 0-1,0-1 1,1-1-1,0 0 0,21 6 1,186 32 1547,-189-39-1184,-26-5-343,0 1 0,0 0-1,0 0 1,0 0 0,-1 0-1,7 3 1,-7 3-2081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21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11152,'0'0'2736,"-12"65"-2680,12-53-72,-4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21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9944,'0'0'1160,"83"12"-1224,-33-20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26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305 932 5720,'0'0'4721,"-14"-3"-4224,2 1-364,1-1 31,0 0 1,0 1 0,-1 1-1,1 0 1,0 0-1,0 1 1,-19 2 0,15 3 177,0 0 0,0 1 0,1 1 0,-1 0 0,-14 11 0,22-12-211,1-1 0,0 1 0,0 1 1,0-1-1,1 1 0,0 0 1,1 0-1,-1 0 0,1 1 0,1-1 1,-1 1-1,-2 9 0,6-12-80,0-1 0,-1 0 0,1 0 0,1 0 0,-1 1 0,0-1 0,1 0 0,0 0 0,0 0 0,0 0 0,1 0 0,0 0 0,-1 0 0,1 0 0,0-1 0,6 8 0,-3-4 19,1 0 1,0-1-1,0 0 0,1 0 0,0 0 1,14 9-1,-3-6 52,0-1 1,0 0 0,0-1-1,1-1 1,1-1 0,-1-1-1,0-1 1,1 0 0,0-2-1,-1 0 1,25-2 0,-32-1-50,-1 0 1,1 0-1,-1-2 1,0 1-1,0-1 1,0-1 0,0 0-1,-1 0 1,0-1-1,0-1 1,0 0-1,13-12 1,-2-1 43,-1-1 0,0-1 1,31-47-1,-23 25 18,-2-2 0,39-97 0,19-108 192,-48 125-18,29-193-1,-64 306-268,0-1 0,-1 0 0,-2-16 0,0-10 95,2 40-131,-1-1-1,1 1 1,0 0 0,-1-1-1,1 1 1,-1 0-1,1 0 1,-1-1 0,1 1-1,-1 0 1,1 0 0,-1 0-1,1 0 1,-1-1-1,1 1 1,-1 0 0,1 0-1,-1 0 1,1 0 0,-1 0-1,1 0 1,-1 1 0,1-1-1,-1 0 1,1 0-1,-1 0 1,1 0 0,-1 1-1,1-1 1,-1 0 0,1 0-1,-1 1 1,1-1 0,0 0-1,-1 1 1,1-1-1,0 0 1,-1 1 0,0 0-1,-8 12 15,0 1 1,0 0-1,-8 22 0,4-11 7,-91 203 141,67-143-130,11-22 40,2 1 0,3 1 0,3 0 0,3 2-1,3 0 1,3 1 0,-1 98 0,-3-51 620,13-115-529,3-2-123,-1-1 1,0 0 0,0 1-1,0-1 1,0 0 0,0 0-1,-1 0 1,1-1 0,0-3-1,4-10 34,-1 4-18,0 0 1,10-20-1,6-16 54,-19 40-98,1 1 1,1-1-1,0 1 0,0 0 0,0 0 1,10-13-1,69-64 42,-53 55-45,-22 22-18,0 0 1,0 0 0,1 1 0,0 0 0,0 1-1,12-6 1,-20 12 2,1-1 0,-1 1 0,1 0 0,-1-1 0,0 1 0,1 0 0,-1 0 0,1 0 0,-1 0 0,1 1 0,-1-1 0,0 0 0,1 1 0,-1-1 0,1 1 0,-1-1 0,0 1 0,0-1-1,1 1 1,-1 0 0,0 0 0,0 0 0,0 0 0,0-1 0,0 2 0,0-1 0,0 0 0,0 0 0,0 0 0,0 0 0,-1 0 0,2 2 0,2 4 0,-1 0-1,1 0 1,-2 1 0,4 11 0,2 15-33,-2 1 1,2 40-1,5 35-63,-10-94 71,1 0 1,1-1-1,0 1 0,13 25 1,-16-36 21,0-1 1,1 0-1,0 0 0,0 0 1,0 0-1,1 0 0,-1-1 1,1 1-1,0-1 0,4 3 1,-6-5 6,0 0 0,0 0-1,0 0 1,0 0 0,0 0 0,1 0 0,-1-1 0,0 1-1,0-1 1,1 0 0,-1 1 0,0-1 0,1 0 0,-1 0 0,0-1-1,1 1 1,-1 0 0,0-1 0,1 0 0,-1 1 0,0-1 0,0 0-1,3-1 1,3-4 12,-1 1-1,0-1 1,0 0 0,0 0-1,0-1 1,-1 0-1,0 0 1,-1 0-1,1-1 1,-1 0 0,6-13-1,4-13 34,18-54 1,-27 69-28,5-14 37,1 1 1,2 1 0,25-44-1,-38 74-55,0-1-1,0 1 1,1-1 0,-1 1-1,0 0 1,1-1-1,-1 1 1,0 0 0,1 0-1,0 0 1,-1 0-1,1 0 1,0 1 0,-1-1-1,1 0 1,0 1-1,0-1 1,0 1 0,-1 0-1,1-1 1,0 1-1,0 0 1,0 0 0,0 0-1,0 1 1,-1-1-1,1 0 1,0 1 0,0-1-1,0 1 1,-1-1-1,1 1 1,0 0-1,2 2 1,6 2-16,0 1 0,-1 1-1,0-1 1,11 11 0,-16-13 12,27 26-44,-20-19 25,1 0 0,19 14 0,-28-24 18,-1 1 0,0-1 0,0 1 0,1 0 1,-1 0-1,-1 0 0,1 0 0,0 0 1,0 0-1,-1 1 0,2 2 0,-6-10 17,0 1 0,-1-1-1,1 1 1,-1 0-1,-6-5 1,-10-11 3,6 4 6,-29-29 15,39 42-28,1 0-1,-1 0 0,0 1 0,1-1 0,-1 1 1,0 0-1,-1 0 0,1 0 0,0 1 0,0-1 1,-7 0-1,8 2 0,0 0-1,-1 0 1,1 1 0,0-1 0,0 1 0,0 0-1,0 0 1,0 0 0,0 1 0,0-1-1,0 0 1,1 1 0,-1 0 0,1 0-1,-1 0 1,1 0 0,-4 4 0,-3 3 7,1 0 1,-14 21 0,15-18-23,0 1 1,1-1-1,1 1 1,0 0-1,1 0 1,0 0-1,1 1 1,1 0-1,0-1 1,0 1-1,2 16 0,0-13-23,1 0-1,0-1 1,2 1-1,0-1 1,1 1-1,0-1 1,1 0-1,14 28 1,-19-43 27,1 0-1,-1 0 1,1 0 0,-1 0-1,1 0 1,-1 0 0,1 0 0,-1-1-1,1 1 1,0 0 0,-1 0-1,1-1 1,0 1 0,0 0 0,0-1-1,-1 1 1,1-1 0,0 1-1,0-1 1,0 1 0,0-1 0,0 0-1,0 0 1,0 1 0,0-1-1,0 0 1,0 0 0,0 0 0,0 0-1,0 0 1,0 0 0,0 0-1,0 0 1,0-1 0,0 1 0,0 0-1,0 0 1,0-1 0,0 1-1,0-1 1,0 1 0,-1-1-1,1 1 1,0-1 0,1 0 0,2-3 5,-1 1 0,1-1 0,0 0 0,-1 0 0,0 0 0,0 0 0,4-9 0,2-5 10,-1 0 1,-1-1 0,-1 0 0,4-22 0,9-78 44,-3 9 53,-16 109-101,1 1-5,-1-1 0,0 1-1,0-1 1,1 0 0,-1 1 0,0-1 0,0 1 0,0-1 0,0 1 0,0-1 0,0 0 0,0 1 0,0-1 0,0 1 0,0-1 0,0 0 0,0 1 0,-1-1 0,1 1 0,0-2 0,0 17 9,3 7-23,1 1-1,2-1 1,0 0 0,1 0-1,11 21 1,-12-29 2,1-1 0,0 1 0,1-1 0,1-1 0,0 0 0,1 0 0,0-1 0,20 17 1,-28-25 1,1-1 0,0 0 0,0 0 1,0 0-1,0 0 0,1-1 1,-1 1-1,0-1 0,1 0 1,-1 0-1,1 0 0,-1 0 1,1-1-1,-1 1 0,1-1 0,0 0 1,-1 0-1,7-1 0,-4-1 5,0 0-1,0 0 1,-1-1-1,1 0 0,-1 0 1,0 0-1,1 0 0,-2-1 1,1 0-1,6-6 1,7-8 18,-1-1 0,0-1 0,-1 0 0,-1-1 1,-1-1-1,-1-1 0,-2 1 0,0-2 1,-1 0-1,-1 0 0,10-45 0,-15 53 50,-2 1-1,0-1 0,0-21 1,-8 56-126,8 20-3,1 0 0,2 1 0,12 46 0,19 64-33,-32-138 81,0 0 1,0 0 0,1-1-1,1 0 1,0 0 0,0 0-1,1-1 1,0 0 0,1 0-1,0-1 1,17 15 0,-22-22 10,1 1 1,-1-1 0,1-1 0,0 1 0,-1 0-1,1-1 1,0 0 0,0 0 0,0 0 0,0 0 0,0-1-1,0 1 1,0-1 0,0 0 0,1-1 0,-1 1-1,0-1 1,0 1 0,0-1 0,0 0 0,-1-1 0,7-1-1,3-3 6,0 0 0,0-1 0,-1 0 0,24-18 0,6-6 22,-18 13-11,0 0 0,36-38 1,-1-9 48,61-89 0,-119 153-59,-1 0 1,1 1 0,-1-1 0,1 0 0,-1 0 0,1 1 0,-1-1 0,0 0 0,1 0 0,-1 0 0,0 0 0,1 1-1,-1-1 1,0 0 0,0 0 0,0 0 0,0 0 0,0-1 0,0 1-3,-1 1-1,1 0 1,0-1 0,-1 1 0,1 0-1,0 0 1,-1-1 0,1 1 0,-1 0-1,1 0 1,0 0 0,-1 0 0,1 0-1,-1-1 1,1 1 0,-1 0-1,1 0 1,0 0 0,-1 0 0,1 0-1,-1 0 1,1 0 0,-1 1 0,1-1-1,-1 0 1,-4 1 6,0 1 0,0-1 1,1 1-1,-1 0 0,-5 4 0,-11 7 3,1 2 0,0 0 0,2 1 0,-1 1-1,-21 27 1,30-32-9,1 1 0,0 1 0,1-1-1,0 1 1,1 1 0,0-1 0,1 1-1,1 0 1,-5 25 0,9-36-3,1 0 1,-1 0-1,1 0 0,0 0 1,1 0-1,-1 0 0,1-1 1,-1 1-1,1 0 0,0 0 1,1 0-1,-1-1 0,1 1 1,-1 0-1,1-1 0,0 0 1,0 1-1,1-1 1,-1 0-1,6 5 0,-6-6-3,0 0 1,1-1-1,-1 1 0,0-1 0,0 1 1,1-1-1,-1 0 0,1 0 0,-1 0 1,1-1-1,-1 1 0,1-1 0,0 1 0,-1-1 1,1 0-1,0 0 0,-1 0 0,1 0 1,0 0-1,-1-1 0,1 1 0,0-1 0,-1 0 1,1 1-1,-1-1 0,1-1 0,-1 1 1,0 0-1,1 0 0,-1-1 0,3-2 1,3-2 2,-1-1 1,0 1-1,0-1 1,0-1 0,-1 1-1,0-1 1,-1 0 0,0-1-1,0 1 1,0-1 0,-1 0-1,-1 0 1,6-18 0,-3-3 29,-2 0 0,-1 0 1,0-34-1,0-4 29,-3 42 1,0 25-54,0 0 0,0 0 0,0 0 0,0 0 0,0 0 0,-1 0 0,1 0 0,0 0 0,-1 0 0,1 0 0,0 0 0,-1 0 0,1 0 0,-1 1 0,1-1 0,-1 0 0,0 0 0,1 0 0,-1 1 1,-1-2-1,2 2-4,0 0 0,-1 0 1,1 0-1,0 0 1,-1 1-1,1-1 0,0 0 1,-1 0-1,1 0 1,0 0-1,-1 0 0,1 0 1,0 1-1,0-1 1,-1 0-1,1 0 1,0 0-1,0 1 0,-1-1 1,1 0-1,0 0 1,0 1-1,0-1 0,-1 0 1,1 1-1,0-1 1,0 0-1,0 1 0,0-1 1,0 0-1,0 1 1,-1-1-1,1 0 1,0 1-1,-4 17-10,4-14 5,-14 95-74,-1 173 0,11-153 8,2-47 47,-8 106-74,7-153 80,-1-2-1,-1 1 0,-1 0 0,-1-1 0,-12 28 1,17-48 14,1 0 0,-1 0 0,0 1 0,0-1 0,0 0 0,0-1 0,-1 1 0,1 0 0,-1-1 0,1 1 0,-1-1 0,-5 3 0,6-4 3,0 0 0,0 0 1,-1 0-1,1-1 1,0 1-1,-1-1 1,1 1-1,-1-1 0,1 0 1,-1 0-1,1 0 1,0 0-1,-1-1 1,1 1-1,-1-1 0,1 1 1,0-1-1,-1 0 1,-3-2-1,-1-1 9,1 0 0,0 0 1,0 0-1,0-1 0,1 0 0,-1 0 0,1-1 0,0 1 0,1-1 0,-1 0 0,1 0 0,-3-7 1,-4-8 37,1 0 0,-10-33 0,15 38-18,1 0-1,0-1 1,1 1-1,1-1 1,1 1 0,0-1-1,3-26 1,-2 34-23,1 0-1,1 1 1,0-1 0,0 1 0,1 0 0,0-1 0,0 1 0,1 0 0,0 1-1,0-1 1,1 1 0,0 0 0,0 0 0,1 0 0,0 0 0,8-6 0,24-16-30,1 2 1,1 2-1,1 1 1,2 2-1,56-20 1,40-17-43,-118 48 58,0-1-1,0-1 1,-2-1-1,23-19 0,-37 28 13,0-1-1,-1 0 0,0 1 1,0-1-1,0-1 0,-1 1 1,0 0-1,0-1 0,0 0 1,-1 0-1,0 1 0,-1-1 1,1-1-1,-1 1 0,0 0 1,-1 0-1,0 0 0,0 0 1,-1-1-1,0 1 0,0 0 1,0 0-1,-1 0 0,0 0 1,-1 1-1,1-1 0,-1 0 1,0 1-1,-1 0 0,0 0 1,-8-11-1,11 15-1,-1 1-1,1 0 1,0-1 0,-1 1-1,1 0 1,-1 0 0,0 0-1,1 0 1,-1 0 0,0 0-1,1 0 1,-1 1 0,0-1 0,0 1-1,0-1 1,1 1 0,-1 0-1,0-1 1,0 1 0,0 0-1,0 0 1,-3 1 0,2 0 2,1 0 1,-1 0 0,1 0-1,-1 1 1,1-1-1,0 1 1,-1 0 0,1-1-1,0 1 1,0 0-1,0 0 1,1 0 0,-4 5-1,-1 2 6,1 1 0,-1 0 0,2 0-1,0 1 1,0-1 0,-3 16 0,4-14-7,2 0 0,0 0 0,0 0 1,1 0-1,0 0 0,1 0 0,1 0 0,4 17 1,-4-21 6,0 0 0,1 0 0,0 0 0,1-1 0,0 1 0,0-1 0,0 1 0,1-1 0,0-1 0,1 1 0,-1-1 0,12 10 0,-12-12 1,0-1-1,1 0 0,-1 0 1,0 0-1,1-1 1,0 1-1,-1-2 0,1 1 1,0 0-1,0-1 1,0 0-1,0-1 0,0 1 1,0-1-1,0 0 1,1-1-1,-1 1 1,0-1-1,0-1 0,-1 1 1,1-1-1,0 0 1,0 0-1,-1-1 0,1 1 1,-1-1-1,0 0 1,0-1-1,0 1 0,0-1 1,-1 0-1,1 0 1,-1-1-1,0 1 0,5-8 1,-3 1-213,0-1 0,-1 1 0,0-1 0,-1 0 0,0 0 0,-1-1-1,-1 1 1,3-24 0,-3 21-1765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30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1164 6728,'0'0'2840,"2"-14"-2084,6-23-94,1-1 0,2 1 0,2 1 0,31-64 0,-34 83-273,1 0-1,22-27 1,-28 38-238,1 1 0,-1-1 0,1 1 0,0 0 1,1 0-1,-1 1 0,1 0 0,0 0 0,14-5 1,-20 8-124,0 1 1,0 0 0,1 0 0,-1-1 0,0 1 0,0 0 0,0 0 0,1 0-1,-1 0 1,0 0 0,0 0 0,0 1 0,1-1 0,-1 0 0,0 0 0,0 1-1,0-1 1,0 1 0,0-1 0,0 1 0,0 0 0,0-1 0,0 1 0,0 0 0,0 0-1,0-1 1,0 1 0,0 0 0,-1 0 0,1 0 0,0 0 0,-1 0 0,2 2-1,1 4 59,0 0 0,-1 1 0,0-1 0,2 11-1,-2-11-35,4 33 198,-2 0-1,-1 1 1,-5 69 0,1 17 320,4-99-366,-3-26-169,0-1 1,0 0 0,0 0 0,0 0 0,1 0 0,-1 1 0,1-1 0,-1 0-1,0 0 1,1 0 0,0 0 0,-1 0 0,1 0 0,0 0 0,-1 0 0,1 0-1,0-1 1,0 1 0,1 1 0,0-3-2,-1 0 1,1 1-1,-1-1 1,1 0-1,-1 0 1,1 0-1,-1 0 0,1-1 1,-1 1-1,0 0 1,0-1-1,0 1 1,0 0-1,2-4 0,8-12 87,-1 1 0,0-2 0,-2 0 0,13-35 0,15-83 341,-16 56-178,-15 59-188,-5 15-42,2 0 0,-1 1-1,0-1 1,1 0 0,0 1-1,1-1 1,-1 1 0,5-7 0,-6 11-40,0 0 1,0 0-1,0 0 0,0 0 1,0 1-1,1-1 1,-1 1-1,0-1 1,0 0-1,0 1 0,1 0 1,-1-1-1,0 1 1,1 0-1,-1 0 1,0 0-1,1 0 0,-1 0 1,0 0-1,1 0 1,-1 0-1,0 0 1,0 1-1,1-1 0,-1 1 1,0-1-1,0 1 1,2 0-1,36 22 42,-36-20-43,72 57 53,8 6 12,-72-58-57,1-1 0,0 0 0,1-1-1,0 0 1,20 6 0,-29-11-8,-1 0-1,1 0 1,1 0 0,-1 0 0,0-1-1,0 0 1,0 0 0,0 0-1,0 0 1,0-1 0,0 1 0,0-1-1,0 0 1,0 0 0,0-1-1,0 1 1,0-1 0,-1 0 0,1 0-1,-1 0 1,1 0 0,-1-1-1,0 1 1,0-1 0,0 0 0,0 0-1,0 0 1,-1 0 0,1-1-1,-1 1 1,0-1 0,0 1 0,0-1-1,-1 0 1,1 1 0,-1-1-1,0 0 1,0 0 0,0 0 0,0 0-1,-1-8 1,1-13 64,0-1 0,-2 1 1,-1 0-1,-2 0 0,0 1 0,-12-39 0,16 62-65,0-1 0,0 1-1,-1 0 1,1 0 0,-1-1 0,1 1-1,-1 0 1,0 0 0,1 0 0,-1 0-1,0 0 1,0 0 0,0 0-1,0 0 1,1 0 0,-1 0 0,-1 0-1,1 0 1,0 1 0,0-1 0,0 0-1,0 1 1,0-1 0,-1 1 0,1-1-1,0 1 1,-1 0 0,1-1-1,0 1 1,-1 0 0,1 0 0,0 0-1,0 0 1,-1 0 0,1 0 0,0 0-1,-3 1 1,0 1 7,0 0 1,0 0-1,0 0 1,0 0-1,1 0 1,-1 1-1,1-1 1,0 1-1,0 0 0,-5 5 1,1 2-10,0 0 0,0 1-1,1 0 1,1 0 0,0 1 0,0-1 0,1 1 0,1 0 0,-3 14 0,1 0 4,2 1 0,0 0 0,2 35 0,5-14-15,1-1 0,3 0 0,19 66 0,-25-106-2,0 0 0,1 0 0,0-1-1,0 1 1,0-1 0,1 1 0,0-1 0,0 0-1,1 0 1,0-1 0,0 1 0,0-1-1,9 6 1,-10-8 1,0 0 1,1 0-1,0-1 0,-1 0 0,1 0 0,0-1 0,0 1 0,0-1 1,1 0-1,-1 0 0,0-1 0,0 1 0,0-1 0,1 0 0,-1-1 1,0 1-1,0-1 0,0 0 0,10-3 0,-4-1 11,0 0 0,1 0 0,-2-1 0,1-1-1,-1 0 1,0 0 0,0-1 0,-1 0 0,0-1 0,0 0-1,9-13 1,5-9 37,-1-1 0,24-49-1,-23 33 29,30-85 1,4-57 76,-1 2 13,14-55 64,-62 200-150,-1 0-1,-2 0 1,-2-74 0,-3 115-71,0 0 1,0 1 0,0-1 0,0 0 0,-1 0 0,1 0 0,-1 0-1,1 0 1,-3-3 0,3 4-5,0 1-1,0 0 0,0 0 1,-1 0-1,1 0 1,0-1-1,0 1 1,0 0-1,-1 0 0,1 0 1,0 0-1,0 0 1,-1 0-1,1-1 1,0 1-1,0 0 1,-1 0-1,1 0 0,0 0 1,0 0-1,-1 0 1,1 0-1,0 0 1,0 0-1,-1 0 1,1 0-1,0 1 0,0-1 1,-1 0-1,1 0 1,0 0-1,0 0 1,0 0-1,-1 0 1,1 0-1,0 1 0,0-1 1,0 0-1,-1 0 1,1 1-1,-3 2 3,0 1 0,0 0 0,0 0 0,1 0 0,-1 1-1,1-1 1,-2 6 0,-14 40-15,-23 99-1,4 59-21,23-105 15,-2 146 0,17-183 11,2-1 0,3 1 0,20 86 0,-23-139 13,1 1 0,10 22 1,-12-32-5,0 0 0,0 0 1,1 0-1,-1 0 0,1 0 1,0 0-1,0-1 0,1 0 1,-1 1-1,1-1 0,5 3 1,-8-5 0,1 0 0,0 0 0,0-1 1,0 1-1,0 0 0,1-1 0,-1 0 0,0 1 0,0-1 1,0 0-1,0 0 0,0 0 0,0 0 0,1-1 0,-1 1 1,0-1-1,0 1 0,0-1 0,0 1 0,0-1 1,0 0-1,0 0 0,-1 0 0,5-3 0,2-2 11,1-1 0,-1-1-1,12-12 1,-17 17-12,16-18 29,0-2 1,-1 0-1,-2 0 1,0-2-1,-2 0 1,-1 0-1,13-34 1,-18 38-1,-4 12-7,-1 1 0,1-1 0,-2 0 0,1 0 0,-1 0 0,1-15 0,-40 67 48,31-35-81,0 2 1,1-1 0,0 1 0,0-1 0,1 1 0,0 1-1,1-1 1,0 1 0,-2 11 0,4-14-4,0 0 1,1 0-1,-1 1 1,2-1-1,-1 0 0,1 0 1,0 0-1,1 0 1,0 0-1,0 0 1,1 0-1,6 13 1,-8-20 9,-1 0 1,1 0 0,0 0 0,-1 0 0,1 0 0,0 0 0,0 0 0,-1 0-1,1-1 1,0 1 0,0 0 0,0-1 0,0 1 0,0-1 0,0 1 0,0-1-1,0 1 1,0-1 0,0 1 0,0-1 0,0 0 0,1 0 0,-1 0 0,0 0-1,0 0 1,0 0 0,0 0 0,0 0 0,1 0 0,-1 0 0,0 0 0,0-1 0,0 1-1,2-1 1,-1 0 1,0 0 0,0-1 1,0 1-1,0 0 0,0-1 0,0 1 0,-1-1 0,1 1 0,0-1 0,-1 0 0,1 0 1,-1 0-1,0 0 0,0 0 0,1 0 0,0-4 0,2-10 12,0 0-1,-1 0 1,-1 0 0,-1-1-1,0 1 1,-1 0-1,-4-30 1,3 36-1,-1 0 0,0 0-1,0 0 1,-1 0 0,0 0 0,-1 1 0,0-1-1,-1 1 1,0 0 0,0 0 0,-1 1 0,0-1-1,-11-10 1,15 17 0,0 0-1,0 0 1,0 0-1,-1 1 1,1-1-1,0 1 1,-1-1 0,-3-1-1,5 3-10,0 0 0,0 0 1,0 0-1,0 0 0,0 0 0,-1 0 1,1 0-1,0 1 0,0-1 0,0 0 0,0 0 1,0 1-1,0-1 0,1 1 0,-1-1 0,0 1 1,0-1-1,0 1 0,0-1 0,0 1 1,1 0-1,-1 0 0,-1 1 0,2 0-10,1 1 0,-1-1 0,1 1-1,0 0 1,0-1 0,0 1 0,0-1-1,0 1 1,0-1 0,1 0 0,1 3 0,6 5-1,2-1 1,-1 0-1,1 0 1,0-1 0,0 0-1,1-1 1,0 0-1,1-1 1,0 0 0,-1-1-1,2-1 1,-1 0 0,15 2-1,13 1-19,-1-2 0,0-2-1,52-2 1,-48-4 0,-1-2 1,60-15-1,-52 9-16,-20 3 26,-1-1 0,0-2 0,56-28 0,-86 39 22,1 0 0,-1 0 0,1 0 0,-1-1-1,0 1 1,1 0 0,-1 0 0,1 0 0,-1 0 0,0-1 0,1 1-1,-1 0 1,0 0 0,0-1 0,1 1 0,-1 0 0,0-1 0,1 1-1,-1 0 1,0-1 0,0 1 0,0 0 0,1-1 0,-1 1 0,0 0-1,0-1 1,0 1 0,0 0 0,0-1 0,0 1 0,0-1 0,0 1-1,0 0 1,0-1 0,0 0 0,0 1 1,-1 0 0,1-1 0,0 1 0,-1 0 0,1 0 0,-1-1 0,1 1 0,-1 0 0,1 0 0,-1 0 0,1 0 0,-1-1 0,1 1 0,-1 0 0,1 0 0,-1 0 0,1 0-1,-1 0 1,1 1 0,-1-1 0,1 0 0,-1 0 0,1 0 0,-1 0 0,0 1 0,-13 3 21,0 2 1,0 0-1,1 0 0,0 1 1,0 1-1,1 0 0,0 0 0,0 2 1,-15 15-1,15-14-2,0 1 1,2 0 0,-13 18-1,20-24-21,0 0 1,0 0-1,0 0 0,1 0 0,0 0 0,0 0 0,1 0 0,0 1 0,0-1 1,0 1-1,1 7 0,0-8-6,0 0 1,1 0-1,-1 0 1,2 0-1,-1 0 1,0-1-1,1 1 1,0 0-1,1-1 1,-1 1-1,5 5 0,-5-8 4,0 0 0,0 0 0,1 0 0,-1 0-1,1-1 1,0 1 0,0-1 0,0 0 0,0 0-1,0 0 1,0 0 0,1 0 0,-1-1-1,1 0 1,-1 1 0,1-1 0,-1 0 0,1-1-1,5 1 1,2 0 5,0-2 0,0 1 0,0-2 0,0 1 0,0-1 0,0-1-1,-1 0 1,19-8 0,6-5-16,38-25 0,-70 39 12,27-18 17,-1-1 1,40-39 0,-38 31 9,47-32 1,-78 61-25,0 0 0,0 0 0,0 0 0,0 0 0,0 0 0,1 0 0,-1-1 0,0 1 0,0 0 0,0 0 0,0 0 0,0 0 0,0 0 0,1 0 0,-1 0 0,0 0 1,0 0-1,0 0 0,0 0 0,0 0 0,0 0 0,1 0 0,-1 0 0,0 0 0,0 0 0,0 0 0,0 0 0,0 0 0,1 0 0,-1 0 0,0 0 0,0 0 0,0 0 0,0 0 0,0 0 0,1 0 0,-1 1 0,0-1 0,0 0 0,0 0 0,0 0 0,0 0 1,0 0-1,0 0 0,0 0 0,0 0 0,1 1 0,-1-1 0,0 0 0,0 0 0,0 0 0,0 0 0,0 0 0,0 1 0,0-1 0,0 0 0,0 0 0,-1 15 47,-8 17-34,9-32-15,-23 59 25,13-37-17,-10 36-1,20-55-7,-1 1-1,1 0 1,0-1-1,0 1 0,0 0 1,1-1-1,-1 1 1,1-1-1,0 1 0,2 4 1,-3-6-1,0-1 0,1 1 0,-1-1 0,1 0 0,-1 1 0,1-1 0,0 0 1,-1 0-1,1 0 0,0 1 0,0-1 0,0 0 0,0 0 0,0 0 0,0 0 0,0-1 0,0 1 0,1 0 0,-1 0 1,0-1-1,0 1 0,1-1 0,-1 1 0,0-1 0,1 1 0,-1-1 0,3 1 0,4-2 7,0-1-1,0 1 1,0-1-1,0 0 1,-1-1 0,1 0-1,-1 0 1,0-1-1,0 0 1,0 0-1,12-10 1,-1-2 30,-1-1 1,24-29-1,-28 31-28,5-7 16,-1-2-1,-1 0 1,14-29-1,32-82 37,-32 68-27,91-242 75,-105 266-99,2-15-18,-2-1-1,-2-1 1,-4 0-1,4-63 0,-13 82-61,-1 41 67,0-1 1,0 1-1,0 0 1,0 0 0,0 0-1,0 0 1,0 0-1,0-1 1,0 1-1,0 0 1,0 0 0,-1 0-1,1 0 1,0 0-1,0-1 1,0 1-1,0 0 1,0 0-1,0 0 1,0 0 0,0 0-1,0 0 1,0 0-1,-1-1 1,1 1-1,0 0 1,0 0-1,0 0 1,0 0 0,0 0-1,-1 0 1,1 0-1,0 0 1,0 0-1,0 0 1,0 0-1,0 0 1,-1 0 0,1 0-1,0 0 1,0 0-1,0 0 1,0 0-1,-8 5-31,-6 10 14,-3 10-9,2 0 0,0 2 0,1 0 0,-10 31 0,7-11-45,-19 86 0,19-36-78,4 0 0,-2 151 0,15-203 95,2 0-1,2-1 0,11 45 1,-13-79 48,1 0 1,0-1 0,1 1 0,0-1 0,0 1 0,1-1 0,1 0-1,-1-1 1,9 10 0,-12-16 7,0-1 0,1 1 0,-1-1 0,0 1 0,1-1 1,-1 0-1,1 0 0,-1 0 0,1 0 0,0 0 0,-1-1 0,1 1 0,0-1 0,-1 0 0,1 0 0,0 0 0,0 0 0,-1 0 0,1-1 0,0 1 0,-1-1 0,1 1 0,0-1 1,-1 0-1,1 0 0,2-2 0,5-1 7,-1-1 1,0 0 0,1 0-1,-2-1 1,12-9 0,22-27 54,-1-1-1,-3-2 1,57-86 0,-61 93 68,-34 38-128,0-1 1,0 1-1,0 0 0,0 0 1,1 0-1,-1 0 1,0 0-1,0 0 1,1 0-1,-1 0 0,0-1 1,0 1-1,0 0 1,1 0-1,-1 0 0,0 0 1,0 0-1,1 0 1,-1 0-1,0 0 0,0 0 1,0 0-1,1 1 1,-1-1-1,0 0 0,0 0 1,1 0-1,-1 0 1,0 0-1,0 0 1,0 0-1,0 0 0,1 1 1,-1-1-1,0 0 1,0 0-1,0 0 0,0 0 1,1 1-1,-1-1 1,0 0-1,0 0 0,0 0 1,0 1-1,0-1 1,0 0-1,0 0 0,0 1 1,0-1-1,0 0 1,0 0-1,0 0 0,0 1 1,0-1-1,0 0 1,0 0-1,0 1 1,0-1-1,0 0 0,2 18 16,2 73 18,6 76 42,-9-162-73,0 1 0,0 0 0,1 0 0,0 0 0,0-1 0,0 1 0,1-1 0,-1 1 0,1-1 0,5 6 0,-6-8 1,0-1 0,-1 0 0,1 0 1,1 0-1,-1 0 0,0 0 0,0 0 1,1 0-1,-1-1 0,1 1 0,0-1 1,-1 0-1,1 0 0,0 0 0,-1 0 1,1 0-1,0-1 0,0 1 0,0-1 1,0 0-1,0 0 0,0 0 0,3 0 1,5-3 9,0 0 1,0 0 0,0 0 0,-1-2-1,1 1 1,-1-1 0,-1-1 0,1 0 0,13-11-1,-3 1 12,-1-2-1,0 0 0,17-23 0,-24 22 5,0 0-1,-1-1 1,0 0-1,-2-1 1,-1 0-1,9-34 0,-13 42-12,-3 11-15,5-23 45,-5 24-42,-1 0 0,0 0 1,0 0-1,0 1 0,1-1 0,-1 0 0,0 0 0,0 0 0,-1 0 0,1 0 0,0 0 1,0 0-1,0 0 0,-1 1 0,1-1 0,0 0 0,-1 0 0,1 0 0,0 0 0,-1 1 1,1-1-1,-2-1 0,1 3 0,1-1-1,-1 1 1,0-1 0,0 1 0,0-1 0,0 1 0,0 0-1,1-1 1,-1 1 0,0 0 0,1-1 0,-1 1 0,0 0-1,1 0 1,-1 0 0,1 0 0,-1 0 0,1 1-1,-2 0 6,-11 22-6,1 0 1,0 2-1,2-1 0,-12 46 1,18-57-19,0 0 0,1 1 1,1-1-1,0 1 0,1 0 0,0 0 1,1 0-1,1-1 0,0 1 1,6 23-1,-7-36 11,1 0 0,0 0 0,-1 1 0,1-1 0,0 0 0,0 0 0,0 0 0,1 0 0,-1-1 0,0 1 0,1 0 0,0 0 0,-1-1 0,1 1 0,0-1 1,-1 0-1,1 1 0,0-1 0,3 1 0,-2-1 1,0 0-1,0 0 1,0-1 0,0 1 0,1-1 0,-1 0 0,0 0 0,0 0 0,0 0 0,0 0-1,1-1 1,3-1 0,4-1 4,1-2 0,0 0 0,-1 0 0,0-1 0,17-12 0,0-4 26,0-2 0,-2 0 0,-1-2 0,39-53 0,8-8 42,-68 83-56,1-1 0,-1 1 0,1 0 0,8-5 1,-13 9-13,1-1-1,-1 1 1,1-1 0,-1 1 0,1 0 0,-1-1 0,1 1 0,0 0 0,-1-1 0,1 1 0,0 0-1,-1 0 1,1-1 0,0 1 0,-1 0 0,1 0 0,0 0 0,-1 0 0,1 0 0,0 0 0,0 0 0,-1 0-1,1 0 1,0 1 0,-1-1 0,1 0 0,0 0 0,-1 0 0,1 1 0,-1-1 0,1 0 0,0 1 0,-1-1-1,1 1 1,-1-1 0,1 1 0,-1-1 0,1 1 0,-1-1 0,1 1 0,-1-1 0,0 1 0,1 0-1,-1-1 1,0 1 0,1 0 0,-1-1 0,0 1 0,0 0 0,1 0 0,1 16-11,-1-1-1,-1 1 1,0-1 0,-1 0 0,0 1 0,-8 30-1,5-28-11,0 0 0,-2 0 0,0-1 0,-1 0 0,0 0 0,-2-1 0,-11 18 0,19-33 18,0-1 0,0 0 0,0 1 0,0-1 0,0 0 0,0 1 0,-1-1 0,1 0 0,0 0 0,-1 0 0,1 0 0,-1 0 0,1 0 0,-1-1 0,1 1-1,-1 0 1,0-1 0,1 1 0,-1-1 0,0 0 0,1 1 0,-1-1 0,0 0 0,0 0 0,1 0 0,-1 0 0,0 0 0,1-1 0,-1 1 0,0-1 0,1 1-1,-1-1 1,0 1 0,1-1 0,-1 0 0,1 0 0,-1 0 0,1 0 0,-1 0 0,1 0 0,-2-2 0,0 0 18,0 1 1,0-2-1,0 1 1,0 0-1,1 0 1,-1-1-1,1 1 1,0-1-1,0 0 1,1 0-1,-1 0 1,1 0-1,0 0 1,0 0-1,-1-8 1,2 11-11,0 0 1,0 1-1,0-1 1,0 0-1,0 1 1,0-1-1,0 1 1,0-1-1,0 0 1,1 1-1,-1-1 1,0 1-1,1-1 1,-1 0-1,0 1 1,1-1-1,-1 1 1,0-1-1,1 1 1,-1 0-1,1-1 1,-1 1-1,1-1 1,-1 1-1,1 0 1,0-1-1,0 1 1,21-2 63,24 14-24,-43-11-34,42 17-9,-35-13-30,-1-1 0,1 0 0,0-1 0,1 0-1,-1 0 1,0-1 0,20 2 0,-29-6-119,0 0 0,0 0 0,0 1 0,0-1 0,0 0 0,0 0 0,0 0 0,-1 0 0,1 0 0,-1 0 0,1-4 1,0 3-12,6-53-4146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48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38 4912,'0'0'12734,"-1"10"-12327,-3 20-171,-20 179 2096,23-191-2153,1-1 0,1 0 1,1 1-1,0-1 0,1 0 1,1 0-1,9 23 0,-13-38-151,0 0 0,1-1-1,-1 1 1,1-1 0,-1 1-1,1 0 1,0-1 0,0 0-1,-1 1 1,1-1-1,0 1 1,0-1 0,1 0-1,-1 0 1,0 0 0,0 0-1,0 0 1,1 0 0,-1 0-1,1 0 1,-1 0 0,1 0-1,-1-1 1,1 1 0,-1-1-1,1 1 1,-1-1-1,1 0 1,0 1 0,-1-1-1,1 0 1,0 0 0,-1 0-1,1 0 1,-1 0 0,1-1-1,2 0 1,4-1 20,0-1-1,0 0 1,-1-1-1,1 0 1,-1 0 0,0-1-1,0 0 1,-1 0-1,1 0 1,-1-1 0,0 0-1,-1 0 1,1-1-1,7-13 1,3-5 107,-1 0 0,22-54 0,-21 40-27,1 2 49,-2-1-1,19-77 1,-30 81 67,-5 34-240,1 0 0,0 0-1,0 0 1,0 0 0,0 0 0,0 0-1,0 0 1,0 0 0,0 0-1,0 0 1,0 0 0,0 0 0,0 0-1,0 0 1,-1 0 0,1 0 0,0 0-1,0 0 1,0 0 0,0 0-1,0 0 1,0 0 0,0 0 0,0 0-1,0 0 1,0 0 0,0 0 0,0 0-1,0-1 1,0 1 0,0 0-1,0 0 1,0 0 0,0 0 0,0 0-1,0 0 1,0 0 0,0 0 0,0 0-1,0 0 1,0 0 0,0 0-1,0 0 1,0-1 0,0 1 0,0 0-1,-6 19 57,-2 13 25,2 1 1,1 0 0,1 0-1,2 61 1,3-84-27,1 1-1,0-1 1,1 0 0,0 1-1,1-1 1,0-1 0,1 1-1,0-1 1,0 1 0,9 10-1,-13-19-42,1 1 1,0-1-1,0 1 0,-1-1 0,1 0 0,0 0 0,0 0 0,0 0 1,0 0-1,0 0 0,0-1 0,0 1 0,1-1 0,-1 1 1,0-1-1,0 0 0,0 0 0,1 0 0,-1 0 0,0 0 1,3-1-1,1 0 53,1 0 1,-1-1-1,1 0 0,-1 0 1,11-4-1,-10-3 21,-6 9-93,-1-1 0,0 1-1,0-1 1,0 1 0,1 0 0,-1-1-1,0 1 1,1 0 0,-1-1 0,0 1 0,0 0-1,1-1 1,-1 1 0,1 0 0,-1 0 0,0-1-1,1 1 1,-1 0 0,1 0 0,-1 0 0,1-1-1,-1 1 1,0 0 0,1 0 0,-1 0 0,1 0-1,0 0 1,5-3-3779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30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13968,'0'0'1912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30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11656,'20'-1'200,"328"-5"309,-52 25 204,-57-3 810,-149-9-391,26 0 1142,-125-12-4007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31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14568,'0'0'2823,"61"-41"-2671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31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21 17983,'0'0'1688,"-59"-4"-1256,21 2-304,-2-12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38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58 4216,'0'0'12463,"-12"4"-12352,4 0-84,-1-1 10,0 1-1,0 0 0,1 1 1,0 0-1,-1 0 0,-10 10 0,13-10 5,0 0 0,-1-1 0,1 0 0,-1 0 0,1-1 0,-1 0 0,0 0 0,-1 0-1,1-1 1,0 0 0,-1 0 0,1-1 0,-1 0 0,-9 0 0,11-1 4,0-1 1,1 1-1,-1-1 1,1 0-1,-1 0 1,0-1-1,1 1 1,0-1 0,0-1-1,-1 1 1,1-1-1,0 0 1,1 0-1,-1 0 1,1 0-1,-1-1 1,1 0-1,0 0 1,-5-6-1,8 9-31,0 0-1,1 0 0,-1 0 0,0 0 0,1-1 0,-1 1 0,0 0 0,1 0 1,-1 0-1,1-1 0,0 1 0,-1 0 0,1 0 0,0-1 0,0 1 0,0 0 0,0-1 1,0 1-1,0 0 0,0 0 0,0-1 0,1 1 0,-1 0 0,1-3 0,1 1 3,0 1-1,0-1 0,0 0 0,1 0 0,-1 1 0,1 0 0,-1-1 0,6-2 0,-1 0-4,1 0-1,-1 1 0,1-1 0,0 2 0,1-1 0,-1 1 0,1 1 0,-1-1 0,1 1 0,0 1 1,0 0-1,-1 0 0,1 0 0,0 1 0,0 1 0,13 2 0,10 3 34,0 2-1,0 1 1,37 16 0,34 11 100,-81-30-10,1-1 0,0 0 0,0-2 0,0 0-1,0-2 1,0-1 0,1 0 0,-1-2 0,45-9 0,-11-7 430,17-4 282,-64 22-622,-9 0-204,0 0 0,0 0 0,0 0 1,0 0-1,-1 0 0,1 0 1,0 0-1,0 0 0,0 0 0,0 0 1,0 0-1,-1 0 0,1 0 0,0-1 1,0 1-1,0 0 0,-1-1 0,1 1 1,0-1-1,0 1 0,-1-1 0,1 1 1,0-1-1,-1 1 0,1-1 0,0 0 1,-1 1-1,1-1 0,-1 0 1,1 1-1,-1-1 0,1-1 0,-2 1-126,-1 1-1,1-1 0,0 1 0,-1 0 0,1-1 1,0 1-1,-1 0 0,1 0 0,0 0 0,-1 0 1,1 0-1,-3 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39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1 8744,'0'0'4377,"10"17"-3797,-4-7-466,2 3 23,0-1 1,-1 1 0,-1 1 0,0-1 0,-1 1-1,0 0 1,4 23 0,21 128 1547,15 124 384,-41-246-1816,0 8 317,-1 75-1,-3-116-457,-1 0-1,-1 0 1,1-1-1,-1 1 1,-1-1-1,0 1 0,0-1 1,-1 0-1,0 0 1,-1 0-1,-10 14 1,13-21-85,-1 0 1,1 0 0,-1 0 0,0 0 0,0-1-1,1 1 1,-1-1 0,0 0 0,-1 0 0,1 0-1,0 0 1,0-1 0,0 1 0,-1-1 0,1 1-1,0-1 1,0 0 0,-1-1 0,1 1 0,0-1-1,0 1 1,-5-2 0,-7-2 96,0-1 1,-30-13-1,45 18-123,-33-15 190,1-1 1,0-1-1,-32-25 0,49 32-95,11 8-60,1 0 0,0 0-1,0 0 1,1 0 0,-1 0 0,0-1-1,1 1 1,-1-1 0,-3-5 0,32 1-204,-10 2-2903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39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8336,'0'0'2081,"12"7"-1497,8 6-187,1-2-1,0 0 1,0-1-1,42 12 1,-34-18 9,0-1 1,0-1 0,0-1 0,-1-2 0,1-1 0,51-10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42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1288 6424,'0'0'3298,"8"-13"-2818,55-96 246,89-144 630,5-6-224,-94 140-694,46-92 385,-95 177-565,0-1 0,-3 0 0,0-1 0,6-48 1,-16 79-216,3-49 433,-4 52-444,0 1-1,0-1 1,0 0 0,0 1 0,0-1 0,0 0 0,0 1 0,-1-1 0,1 1 0,-1-1 0,1 0 0,-1 1 0,0-1 0,1 1 0,-1 0 0,0-1 0,0 1 0,0-1 0,0 1 0,0 0 0,0 0 0,-1 0 0,1 0 0,0 0 0,0 0 0,-3-1 0,3 1-9,-1 1 0,1 0 0,-1 0 0,1 0 0,-1 0 0,1 0 0,0 0 0,-1 1 0,1-1-1,-1 0 1,1 1 0,0-1 0,-1 1 0,1 0 0,0-1 0,0 1 0,-1 0 0,1 0 0,0-1 0,0 1 0,0 0 0,-1 2 0,-22 28 240,1 4-155,1 2-1,2 0 1,2 2 0,2 0 0,1 1 0,2 0 0,-11 61-1,11-16 73,5 1-1,4 0 0,10 151 1,-4-219-95,1-1 0,0 0 0,1 0 0,1 0 0,1 0 0,0 0 0,1-1-1,1 0 1,0-1 0,20 28 0,-27-42-68,0 0 0,0 0 0,-1 0 0,1 0 0,0 0 0,0 0 0,0 0 0,0 0 0,0-1 0,0 1 0,0 0 0,0-1 0,1 1 0,-1-1 0,0 0 0,0 1 0,0-1 0,1 0 0,-1 1 0,0-1 0,0 0 0,1 0 0,1 0 0,-1-1 7,1 1-1,-1-1 0,1 0 0,-1 0 0,0 0 1,1 0-1,-1 0 0,0-1 0,0 1 0,4-4 1,1-2 21,0 0 0,0 0-1,-1-1 1,10-15 0,9-21 110,-2-2 0,-2 0-1,16-51 1,-33 83-140,5-9 197,-8 26-112,-3 16-75,-1 7 19,1 0 1,0-1-1,2 1 0,2 0 0,0-1 1,1 1-1,1-1 0,14 43 1,-18-66-36,1-1 0,-1 1 0,1-1 0,0 0 0,-1 1 1,1-1-1,0 0 0,0 1 0,0-1 0,-1 0 0,1 0 1,1 0-1,-1 0 0,0 0 0,0 0 0,0 0 0,0 0 0,1 0 1,-1 0-1,0-1 0,1 1 0,-1-1 0,1 1 0,2 0 1,-2-1 3,1 0 1,-1-1 0,1 1 0,-1 0 0,1-1 0,-1 0 0,0 1 0,1-1 0,-1 0 0,0 0 0,1-1 0,-1 1 0,3-3-1,5-3 27,-1-1 1,0-1-1,0 0 0,-1 0 0,8-12 0,3-8 87,18-40-1,16-25 83,-45 77-152,6-6 149,-13 23-205,-1 0 0,0 0 0,0 0 0,0 0 0,0 0 0,0 0 1,1 0-1,-1 0 0,0 0 0,0 0 0,0 0 0,0 0 0,1 0 0,-1 0 0,0 0 0,0 0 0,0 0 0,0 0 1,0 0-1,1 0 0,-1 0 0,0 0 0,0 0 0,0 0 0,0 1 0,0-1 0,0 0 0,0 0 0,1 0 0,-1 0 1,0 0-1,0 0 0,0 0 0,0 1 0,0-1 0,0 0 0,0 0 0,0 0 0,0 0 0,0 0 0,0 1 0,0-1 1,0 0-1,0 0 0,0 0 0,0 0 0,0 1 0,0-1 0,0 0 0,0 0 0,0 0 0,0 0 0,0 0 0,0 1 1,0-1-1,0 0 0,0 0 0,0 0 0,0 0 0,0 0 0,0 0 0,-1 1 0,1 15 4,-1-12 3,7 134 64,-6-128-62,1 0 0,1 0 0,0 0 0,0 0 0,1 0 0,0 0 0,0-1-1,1 0 1,1 1 0,-1-1 0,2-1 0,-1 1 0,9 9 0,-13-17-4,1 1 1,-1-1-1,1 1 0,-1-1 1,1 0-1,0 0 0,0 0 0,-1 0 1,1 0-1,0 0 0,0-1 1,0 1-1,0 0 0,0-1 1,0 0-1,0 1 0,0-1 1,3 0-1,-1 0 5,0-1-1,1 0 1,-1 1 0,0-2 0,0 1-1,0 0 1,0-1 0,5-2-1,3-3 18,0 0 0,-1-1-1,0-1 1,15-14 0,2-6 23,26-38 1,-30 37 63,38-38 0,-23 19 120,-34 43-165,-6 6-69,2 0 1,-1 0-1,0-1 1,0 1-1,0 0 1,0 0-1,0 0 1,0 0 0,0 0-1,0-1 1,0 1-1,0 0 1,0 0-1,0 0 1,0 0-1,0 0 1,1-1-1,-1 1 1,0 0-1,0 0 1,0 0-1,0 0 1,0 0-1,0 0 1,1 0-1,-1 0 1,0 0-1,0-1 1,0 1-1,0 0 1,0 0-1,1 0 1,-1 0-1,0 0 1,0 0-1,0 0 1,0 0-1,1 0 1,-1 0-1,0 0 1,0 0-1,0 0 1,0 0-1,1 0 1,-1 1 0,0-1-1,0 0 1,0 0-1,0 0 1,0 0-1,1 0 1,-1 0-1,0 0 1,0 0-1,0 0 1,0 1-1,0-1 1,0 0-1,0 0 1,1 0-1,-1 0 0,-1 1-1,1-1 1,0 0-1,0 0 0,0 0 1,0 0-1,-1 0 1,1 0-1,0 0 1,0 0-1,0 0 1,0 0-1,-1 0 0,1 0 1,0 0-1,0 0 1,0 0-1,0 0 1,-1 0-1,1 0 1,0 0-1,0 0 0,0 0 1,0 0-1,0 0 1,-1 0-1,1-1 1,0 1-1,0 0 1,0 0-1,0 0 0,0 0 1,0 0-1,-1 0 1,1 0-1,0-1 1,0 1-1,0 0 1,0 0-1,0 0 0,0 0 1,0-1-1,0 1 1,0 0-1,0 0 1,0 0-1,0 0 1,0 0-1,0-1 0,0 1 1,0 0-1,0 0 1,0 0-1,0 0 1,0-1-1,0 1 1,0 0-1,0 0 0,0 0 1,0 0-1,0-1 1,0 1-1,0 0 27,-4-23 170,3 14-160,-3 11-22,-3 17-12,-19 108-74,24-111 54,1 1 0,0 0-1,2 0 1,0 0 0,5 28-1,-6-44 13,0 0-1,0 0 0,1 1 1,-1-1-1,1 0 1,-1 0-1,1 0 1,-1 0-1,1 0 0,0 0 1,-1 0-1,1 0 1,0 0-1,0 0 0,0 0 1,-1 0-1,1-1 1,0 1-1,0 0 0,0 0 1,1-1-1,1 1 1,-1 0-3,0 0 0,0-1 0,1 0 0,-1 0 0,1 0 0,-1 0 0,0 0 0,1 0 0,-1 0 0,0-1 0,3 0 0,5-2-9,-1 0 0,0-1 1,0 0-1,14-9 0,112-80-39,-122 81 52,22-24 1,-23 22-17,23-19 1,-23 18-91,-18 25 5,1 0 114,-17 26 18,3 2 0,1 0 0,1 0 0,-11 44 0,27-77-27,0-1 0,1 1 0,-1 0-1,1 0 1,0-1 0,0 1 0,0 0 0,1-1 0,0 1 0,0 0-1,0-1 1,0 1 0,1-1 0,0 1 0,0-1 0,4 8 0,-4-10-3,-1 0 0,1 0 0,0 0 0,0-1 0,-1 1 0,1 0-1,0-1 1,0 0 0,0 1 0,1-1 0,-1 0 0,0 0 0,0 0 0,1 0 0,-1 0 0,1-1 0,-1 1 0,1-1 0,-1 0 0,0 1 0,1-1 0,-1 0 0,1 0 0,-1-1 0,1 1 0,-1-1 0,1 1 0,-1-1 0,1 0 0,-1 1 0,0-1 0,0-1 0,4-1 0,12-7-4,-1-1 1,0-1 0,-1-1 0,0-1 0,-1 0 0,0 0 0,-1-2 0,-1 0 0,-1 0-1,0-1 1,13-26 0,-15 21 5,-1-1 1,-2 0-1,0 0 0,-1-1 0,-1 0 0,1-27 0,0-148-1,-8 139 28,-2 1-1,-20-95 1,14 111-8,-2 0-1,-1 1 1,-3 1 0,-24-47 0,39 86-16,1 1 0,-1 0 1,1 0-1,-1 0 0,0 0 1,1 0-1,-1 0 0,0 1 1,0-1-1,1 0 0,-1 0 1,0 0-1,-2 0 0,3 1-1,-1 0 0,1 0 0,0 0 0,-1-1 0,1 1 0,0 1 0,-1-1 0,1 0 0,0 0 0,-1 0 0,1 0 0,0 0 0,-1 0 0,1 0-1,0 0 1,0 0 0,-1 1 0,1-1 0,0 0 0,-1 0 0,1 0 0,0 1 0,0-1 0,-1 0 0,1 0 0,0 1 0,0-1 0,0 0 0,-1 1 0,-1 3 2,0 1 1,0-1-1,1 1 1,-1-1 0,0 7-1,-5 25-14,1 1-1,-1 70 1,15 76-71,-3-147 44,1 0-1,18 62 1,33 60-24,-8-27 61,-46-123-3,-1 0 9,0-1 1,0 1-1,1-1 1,1 0-1,-1 0 1,1 0-1,0-1 0,5 7 1,-8-13-11,-1 1-1,1-1 1,-1 0 0,0 1 0,1-1-1,-1 0 1,1 0 0,-1 1 0,0-1-1,1 0 1,-1 0 0,1 0-1,-1 1 1,1-1 0,-1 0 0,1 0-1,-1 0 1,1 0 0,-1 0 0,1 0-1,-1 0 1,1 0 0,-1 0 0,1 0-1,-1-1 1,1 1 0,-1 0-1,1 0 1,-1 0 0,1 0 0,-1-1-1,0 1 1,1 0 0,-1-1 0,1 1-1,-1 0 1,0-1 0,1 1 0,-1-1-1,10-13-3618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42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14368,'0'0'800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43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0 5224,'0'0'8552,"10"1"-8408,34 4 426,-59-4-375,1 0 0,-20 5 0,20-3 76,0-1 0,-21 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49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91 4816,'0'0'15863,"11"-8"-15640,-3 1-177,3-2 81,0 1 0,1 0 0,0 1-1,0 0 1,15-6 0,-15 9 3,2 1 1,-1 1-1,0-1 0,0 2 1,1 0-1,25 2 1,80 14 758,-117-15-873,13 3 106,-1 0 30,-1-1 0,1 0 0,-1-1-1,1 0 1,0-1 0,0 0 0,25-5-1,13-12 371,-1 1-3946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44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1896,'0'0'-1424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47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229 920 5624,'0'0'-98,"-4"11"601,-56 180 2240,45-140-2134,-87 354 3243,65-215-1621,29-177-1696,5-11-26,4-9 144,13-43-11,13-97 0,-22 108-476,29-146 557,-23 145-504,0 0-1,27-57 1,-11 37-11,3-10 95,4 2-1,51-78 1,-72 127-222,33-45 165,-40 58-182,0-1 0,0 2-1,0-1 1,1 0 0,0 1 0,0 1 0,8-5-1,-14 8-48,0 1 0,0 0 0,0 0 0,1-1 0,-1 1 0,0 0 0,0 0 0,0 0 0,1 0 0,-1 0 0,0 0 0,0 1 0,0-1 0,1 0 0,-1 1 0,0-1 0,0 0 0,0 1 0,0 0-1,0-1 1,0 1 0,0 0 0,0-1 0,0 1 0,0 0 0,0 0 0,0 0 0,-1 0 0,1 0 0,0 0 0,-1 0 0,2 1 0,1 4 25,1 0 0,-1 0 1,0 0-1,4 10 0,-2 2 8,0 0 0,-1 0 0,-1 1 0,-1-1 1,-1 0-1,0 1 0,-1 0 0,-1-1 0,-1 1 0,0-1 0,-2 0 0,0 0 0,-1 0 1,-1 0-1,0-1 0,-1 0 0,-1 0 0,-1 0 0,-1-1 0,0-1 0,-1 0 0,-23 26 1,28-36-17,0 1 1,0-1-1,-1 0 0,0-1 1,0 0-1,0 0 1,-1 0-1,-13 4 1,3-3 57,1-1 1,0 0 0,-20 0-1,8-7 79,28 3-160,0 0 0,0-1 0,0 1 0,1 0 0,-1 0 0,0-1 0,0 1 0,0-1 0,0 1 0,0-1 0,1 1 0,-1-1 0,0 1 0,0-1 0,1 0 0,-1 1 0,1-1 0,-1 0 0,0 0 0,1 1 0,-1-1 0,1 0 0,0 0 0,-1 0 1,1 0-1,0 0 0,-1-1 0,16-11 68,-5 6-83,1 0 1,0 0-1,0 1 1,0 0-1,1 1 1,0 1-1,0 0 1,0 0-1,19-2 1,12-5-21,108-25-48,-85 22 26,-45 10 38,-1-1 1,-1-1-1,1-1 0,-1-1 0,-1-1 0,1 0 1,-1-2-1,-1 1 0,0-2 0,19-17 0,-22 17 31,-1-2 1,0 0-1,-1 0 0,0-1 0,-2-1 0,1 0 0,11-25 1,12-25 216,-35 61-167,-2 11 30,-2 26-79,2 0 1,2 0-1,0 0 0,2 0 0,2 0 1,0-1-1,3 1 0,9 33 0,-10-48-12,-3-10 2,-1 0 1,2-1-1,-1 1 1,1 0-1,6 9 1,-8-14-8,0-1-1,0 1 1,1-1 0,-1 1-1,0-1 1,1 0 0,-1 0 0,1 0-1,0 0 1,-1 0 0,1 0-1,0 0 1,-1 0 0,1-1 0,0 1-1,0-1 1,0 1 0,0-1-1,-1 0 1,1 0 0,0 1 0,0-1-1,0-1 1,0 1 0,0 0 0,2-1-1,3-1 3,0 0 1,1 0-1,-1-1 0,0 0 0,0 0 1,-1-1-1,1 0 0,-1 0 0,10-8 0,5-7 12,23-24 0,-29 27-3,63-71 51,-45 47-5,54-47-1,-75 76-39,0 0 0,1 1 0,-1 1 0,2 0 0,0 1 0,29-13 0,-37 19-8,-6 2-12,1 0 1,-1-1-1,1 1 0,-1 0 0,1 0 0,0 0 0,-1 0 0,1-1 1,-1 1-1,1 0 0,0 0 0,-1 0 0,1 0 0,-1 0 1,1 1-1,0-1 0,-1 0 0,1 0 0,-1 0 0,1 0 0,-1 1 1,1-1-1,-1 0 0,1 0 0,0 1 0,0 0 0,-1-1-1,1 0 23,-12 16 61,-66 49-70,53-46-4,-39 38 0,56-49-10,1 0 0,0 0 1,0 0-1,0 1 0,1 0 0,0 0 0,1 0 0,0 1 0,-3 13 0,6-19 0,0 1 0,0 0 0,1-1 0,0 1 0,0 0 0,0 0 0,1-1-1,0 1 1,-1 0 0,2-1 0,-1 1 0,0-1 0,1 1 0,0-1 0,0 0 0,0 0 0,1 0-1,-1 0 1,1 0 0,0 0 0,0-1 0,0 1 0,1-1 0,-1 0 0,1 0 0,0 0 0,0-1-1,0 1 1,0-1 0,0 0 0,0 0 0,1 0 0,8 2 0,-4-3 6,0 1 0,1-2 0,-1 1 0,1-1 0,-1-1 0,0 1 0,1-2 0,-1 1 0,0-1 0,14-5 0,-8 1 7,-1-1 0,0-1 0,0 0-1,-1 0 1,21-18 0,-18 13-6,16-12 5,-1-1 0,-1-2 0,-2 0 0,26-35 0,-25 24-7,-2-2-1,-2-1 1,-2 0-1,-1-2 1,-3-1-1,-1 0 0,-3-2 1,-1 0-1,12-84 1,18-165 82,-43 290-86,0-1 0,0 1 0,0 0 0,-1-1 0,0 1 0,-1 0 0,1-1 0,-1 1 0,0 0 0,-1 0 0,-2-8 0,4 13-2,0 1 0,-1 0 0,1-1 0,0 1 0,0 0 0,-1 0 0,1-1 0,0 1 0,0 0 0,-1 0 0,1 0 0,0-1 0,-1 1 0,1 0 0,0 0 0,0 0 0,-1 0 1,1 0-1,0 0 0,-1 0 0,1 0 0,-1 0 0,1 0 0,0 0 0,-1 0 0,1 0 0,0 0 0,-1 0 0,1 0 0,0 0 0,-1 0 0,1 0 0,0 0 0,-1 0 0,1 0 0,0 1 0,0-1 0,-1 0 0,1 0 0,0 0 0,-1 1 0,1-1 0,0 1 1,-11 10-2,4 0-8,2 1 0,-1 0-1,-4 14 1,2-2-11,-5 18-31,3 0 0,1 1 0,-6 84 0,11-92 27,-14 205-136,17-185 135,2 0 1,11 72 0,-11-117 31,1 0 0,0 0 0,0 0 1,1 0-1,0-1 0,1 1 0,0-1 1,0 0-1,1 0 0,6 9 1,-2-7 38,-9-10-42,1 0 0,0 1 0,0-1-1,0 0 1,0 0 0,0 1 0,1-1 0,-1 0-1,0 0 1,0 0 0,1 0 0,1 0 0,-2 0 0,0-1 1,0 1 0,0-1 0,0 1 0,0-1 0,0 0 0,1 1-1,-1-1 1,0 0 0,0 0 0,0 0 0,0 0 0,0 0-1,1 0 1,-1 0 0,0-1 0,0 1 0,0 0 0,0 0 0,0-1-1,0 1 1,0-1 0,1 1 0,-1-1 0,-1 0 0,1 1 0,0-1-1,0 0 1,0 1 0,0-1 0,0 0 0,-1 0 0,1 0-1,0 0 1,0-1 0,21-24 54,-2 0-1,0-2 0,17-32 1,10-12 55,-38 60-68,-9 23 6,-1 3-42,-1 24-9,-1 60 6,3-84-4,1 0 0,1 0 0,0 0 0,1-1 0,5 15 0,-7-26-3,0 1 10,0 0 0,0 0-1,0 0 1,1 0-1,-1 0 1,5 5 0,-6-7-6,1 0 0,0-1 1,0 1-1,-1-1 0,1 1 0,0-1 1,0 0-1,0 1 0,-1-1 0,1 0 1,0 1-1,0-1 0,0 0 1,0 0-1,0 0 0,0 0 0,0 0 1,0 0-1,-1 0 0,1 0 0,0 0 1,0 0-1,0-1 0,0 1 0,0 0 1,0-1-1,-1 1 0,2-1 0,4-2 10,0-1 0,0 1-1,0-1 1,-1 0 0,0-1-1,0 1 1,0-1 0,-1 0-1,1 0 1,-1-1-1,6-9 1,4-10 34,17-39 0,-20 39-27,-5 12 3,-1 0 0,0 0 0,-1-1 1,3-15-1,-7 29-21,0 0 0,0 0 0,0 0 1,0 0-1,0 0 0,0 0 0,0 0 1,0 0-1,1 0 0,-1 0 0,0 0 0,0 0 1,0 0-1,0 0 0,0 0 0,0 0 0,0 0 1,0 0-1,0 0 0,0 0 0,0 0 1,0 0-1,1 0 0,-1 0 0,0 0 0,0 0 1,0 0-1,0 0 0,0 0 0,0 0 0,0 0 1,0 0-1,0 0 0,0 0 0,0 0 1,0 0-1,0 0 0,0 0 0,0-1 0,0 1 1,1 0-1,-1 0 0,0 0 0,0 0 0,0 0 1,0 0-1,0 0 0,0 0 0,0 0 1,0 0-1,3 12 36,3 20-34,-4-9 10,0-3-11,1 1 0,6 24 0,-7-39 1,-1 0-1,2 0 1,-1-1 0,1 1 0,0 0 0,0-1 0,0 0 0,1 0 0,0 0-1,0 0 1,9 8 0,-12-12-4,1 0 0,-1-1 0,1 1 0,-1 0 0,1 0 0,-1-1 0,1 1 0,-1-1 0,1 0 0,0 1 0,-1-1 0,1 0 0,0 0 0,0 0 0,-1 0 0,1 0 0,0 0 0,-1-1 0,1 1 0,0 0 0,-1-1 0,1 1 0,-1-1 0,1 0 0,-1 0 0,1 1 0,-1-1 0,1 0 0,0-2 0,6-2 5,0-2 1,-1 1-1,11-13 0,-16 16-5,17-20 9,-1-1 0,-1-1 0,17-32 0,-11 16 14,-15 28-26,1 0-1,1 0 1,0 1-1,0 0 1,21-18-1,-30 30 0,0 0 0,0-1-1,0 1 1,0 0-1,-1 0 1,1 0-1,0 0 1,0 0 0,0 0-1,0 0 1,0 0-1,0 0 1,0 0-1,0 0 1,-1 1-1,1-1 1,0 0 0,0 1-1,0-1 1,0 0-1,-1 1 1,1-1-1,0 1 1,0-1-1,-1 1 1,2 1 0,19 17-26,-12-7 35,0 1-1,0 0 1,-1 0 0,-1 1-1,0 0 1,6 22 0,13 23-5,-22-50-8,4 8 1,2 1 1,-1-1-1,25 30 0,-31-43 9,1 0 1,-1 0-1,1-1 1,0 1-1,0-1 0,1 0 1,-1 0-1,1-1 1,0 1-1,-1-1 0,1 0 1,0 0-1,0-1 0,0 1 1,1-1-1,-1 0 1,0-1-1,0 1 0,9-1 1,-6-1-2,-1 0 0,1 0 0,0-1 0,-1 0 0,1 0 0,-1-1 0,0 0 0,0-1 0,0 1 0,0-1 0,0 0 0,-1-1 0,0 0 0,0 0 0,6-7 0,-1 0 1,0 0 1,-1-1 0,-1-1-1,0 1 1,-1-2 0,9-19-1,-14 25 9,1 0-1,-1-1 1,0 1-1,-1-1 1,0 0-1,-1 0 1,0 0-1,-1 0 1,0 0-1,0 0 1,-1 0-1,0 0 1,-4-14-1,5 23-8,0 0-1,0 0 0,-1 0 0,1 0 0,0 0 0,-1 0 0,1 0 0,-1 0 0,1 0 0,-1 0 0,1 1 0,-1-1 0,1 0 0,-1 0 0,0 1 0,1-1 0,-1 0 0,0 1 0,0-1 0,0 1 0,1-1 0,-1 1 0,0-1 0,0 1 0,0-1 0,0 1 1,0 0-1,-2-1 0,1 2-1,0-1 1,0 0 0,0 1 0,0-1 0,-1 1 0,1 0-1,0 0 1,0-1 0,1 2 0,-1-1 0,0 0-1,-3 2 1,-3 4 1,0 0 0,1 1-1,-1 0 1,-8 11-1,10-9-1,0 0-1,0 0 1,1 1-1,1-1 1,-1 1-1,2 0 0,-3 12 1,4-17 2,1 1 1,0-1-1,1 0 0,-1 0 1,1 0-1,0 0 1,1 0-1,-1 1 1,1-1-1,1 0 0,-1 0 1,1 0-1,0-1 1,5 12-1,-3-12 1,0 0 1,0-1-1,0 1 0,1-1 1,-1 0-1,1 0 0,0-1 1,0 1-1,10 4 0,-1-1 4,1 0 0,22 6 0,-23-9 8,1-1 1,-1-1 0,1 0-1,0-1 1,0-1-1,20-1 1,87-18 223,-113 17-204,-1 0 1,1-1 0,-1 0-1,0 0 1,1-1-1,-1 0 1,-1-1 0,9-5-1,-15 9-36,0 1-1,-1 0 1,1-1 0,-1 1-1,1-1 1,-1 1 0,0-1-1,1 1 1,-1-1-1,0 1 1,1-1 0,-1 1-1,0-1 1,1 0 0,-1 1-1,0-1 1,0 0-1,0 1 1,1-1 0,-1 1-1,0-1 1,0 0 0,0 1-1,0-1 1,0 0 0,0 1-1,-1-1 1,1 0-1,0 1 1,0-1 0,0 1-1,-1-1 1,1 0 0,0 1-1,0-1 1,-1 1-1,1-1 1,-1 1 0,1-1-1,0 1 1,-1-1 0,0 0-1,-19-13-4575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48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8336,'0'0'3382,"15"8"-2859,34 16 110,0-1 1,1-4-1,103 28 0,-92-39 27,1-3 0,-1-2 0,79-7 0,-123 3-531,14 0 240,0-2-1,-1-2 0,0 0 0,0-2 0,0-2 0,-1 0 1,41-20-1,-68 28-304,0 0 0,0 0-1,0-1 1,0 1 0,-1 0 0,1-1 0,0 1 0,-1-1 0,1 1 0,-1-1 0,1 0 0,-1 0-1,2-2 1,-6-2-1444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48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11952,'0'0'528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49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6328,'0'0'3401,"13"-8"-2688,1 0-476,5-2 543,-1-1 0,0-1 1,28-24-1,-44 34-534,-1 0 0,1 0 0,-1 0 0,0 0 0,1 0 0,-1 0 0,0 0 1,-1-1-1,2-3 0,-1 5-134,-1-1 1,0 1-1,0 0 1,1 0-1,-1 0 1,0 0-1,1-1 0,-1 1 1,1 0-1,0 0 1,-1 0-1,1 0 1,0 0-1,0 1 0,-1-1 1,1 0-1,0 0 1,0 0-1,0 1 1,0-1-1,0 0 1,0 1-1,0-1 0,0 1 1,0-1-1,1 1 1,-1 0-1,0-1 1,0 1-1,0 0 1,0 0-1,1 0 0,-1 0 1,0 0-1,2 0 1,52-7-2175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56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32 692 4912,'0'0'11334,"-7"-11"-10995,5 8-323,0 0 13,-1-1 0,1 0 1,-1 0-1,1 0 1,0-1-1,1 1 1,-1 0-1,1-1 1,0 1-1,0-1 1,0 1-1,0-1 1,1 0-1,0 1 1,0-1-1,0 0 0,1 1 1,-1-1-1,1 1 1,0-1-1,3-7 1,14-26 255,1 1-1,2 1 1,2 1 0,30-37 0,2 8 219,64-59 1,-98 103-389,6-8 102,2 2 0,0 1 0,35-22 0,-57 43-117,-1 1 0,1-1 0,0 1 0,13-3 0,-19 5-78,0 1 1,0-1-1,0 1 0,0 0 0,0 0 1,1-1-1,-1 1 0,0 0 1,0 0-1,0 0 0,0 0 0,0 0 1,0 1-1,1-1 0,-1 0 0,0 0 1,0 1-1,0-1 0,0 1 1,0-1-1,0 1 0,0-1 0,0 1 1,0 0-1,0-1 0,-1 1 0,1 0 1,0 0-1,0 0 0,-1-1 1,1 1-1,0 0 0,-1 0 0,1 0 1,-1 0-1,1 0 0,-1 0 1,0 0-1,1 0 0,-1 1 0,0 0 1,2 13 66,0 0 1,-2 1 0,0-1 0,0 0-1,-2 1 1,0-1 0,-6 21 0,-38 104 478,30-97-368,13-33-131,-2 1 0,1-1 1,-1 1-1,-1-2 1,-7 11-1,7-17 124,6-3-188,-1 0 1,1 0-1,0-1 0,0 1 0,0 0 1,0 0-1,-1-1 0,1 1 0,0 0 1,0-1-1,0 1 0,0 0 0,0 0 1,0-1-1,0 1 0,0 0 0,0-1 1,0 1-1,0 0 0,0-1 0,0 1 1,0 0-1,0-1 0,0 1 0,0 0 1,0-1-1,0 1 0,0 0 0,0 0 1,1-1-1,-1 1 0,0 0 0,12-28 43,0 0 0,2 2-1,1-1 1,1 2 0,1 0-1,1 1 1,2 1 0,0 1-1,1 1 1,1 0 0,26-17-1,-43 34-35,1 0-1,-1 0 1,1 1-1,0 0 1,0 1 0,8-3-1,-13 4-9,1 1-1,-1-1 1,1 1-1,-1 0 1,1-1-1,-1 1 1,0 0-1,1 0 1,-1 0-1,1 0 1,-1 0-1,1 1 1,-1-1-1,1 0 1,-1 1-1,1-1 1,-1 1-1,0-1 1,1 1-1,-1 0 1,0-1-1,1 1 1,-1 0-1,0 0 1,0 0-1,0 0 1,0 0 0,0 0-1,0 1 1,0-1-1,0 0 1,0 0-1,0 2 1,3 8 0,0 0 1,-1 0 0,0 0-1,-1 0 1,0 0-1,1 18 1,-5 68 9,-2-62 22,-1-1 1,-2 0-1,-1 0 0,-23 59 0,28-89 115,3-9-69,4-14-16,14-33 10,2 1-1,31-59 1,-39 89-49,1 0 0,1 1 0,0 0 0,2 1 0,0 0 0,1 2 0,29-23 0,-42 36-19,0 1-1,0 0 1,1 1-1,-1-1 1,1 1-1,0 0 1,0 0-1,0 0 1,9-1-1,-12 2-2,0 1-1,0 0 1,0 0-1,0 0 0,1 1 1,-1-1-1,0 0 1,0 1-1,0 0 1,0-1-1,0 1 0,0 0 1,0 0-1,0 0 1,-1 0-1,1 0 0,0 0 1,-1 1-1,1-1 1,0 1-1,-1-1 0,0 1 1,1-1-1,-1 1 1,0 0-1,2 3 1,3 6 4,-1 0 1,0 0-1,0 1 1,-1 0-1,0 0 1,-1 0-1,2 17 0,-2 9 15,-1 41 0,1 17 37,-3-94-58,1 0 1,-1 0-1,0 0 1,0 0-1,1 0 0,-1-1 1,1 1-1,0 0 1,-1 0-1,1 0 0,0-1 1,0 1-1,0-1 1,0 1-1,1-1 1,-1 1-1,0-1 0,1 1 1,-1-1-1,1 0 1,-1 0-1,1 0 0,-1 0 1,1 0-1,0 0 1,-1 0-1,1-1 0,0 1 1,0 0-1,0-1 1,0 0-1,-1 1 1,1-1-1,0 0 0,0 0 1,0 0-1,0 0 1,0 0-1,0-1 0,3 0 1,5-1 3,0 0 1,0-1-1,0-1 1,-1 1-1,1-2 0,10-6 1,22-15 8,-2-1 0,54-50 0,65-74-18,-81 73-15,6 1 46,-83 76-4,-22 20 49,10-8-66,-27 27 35,-36 47-1,18-20-14,-1 0 76,-96 138 0,149-195-85,-1-1 0,1 1 0,0 0 0,1 0 0,0 0 0,-4 15 0,7-20-13,0-1-1,-1 0 1,1 0-1,0 1 1,0-1-1,1 0 1,-1 0-1,0 1 1,1-1-1,-1 0 1,1 0-1,0 0 1,-1 1-1,1-1 1,0 0 0,1 0-1,-1 0 1,0 0-1,0-1 1,1 1-1,-1 0 1,1-1-1,0 1 1,-1 0-1,1-1 1,0 0-1,0 1 1,0-1-1,0 0 1,3 1-1,-1 0-1,-1-1-1,1 0 1,-1 1-1,1-1 0,0-1 1,0 1-1,-1-1 0,1 1 1,0-1-1,0 0 0,0 0 1,-1-1-1,1 1 0,4-2 1,-2 0-2,0 0 0,0 0 1,0-1-1,-1 0 0,1 0 0,-1 0 1,10-8-1,1-4 0,0-1-1,-1 0 1,22-32 0,-30 38 1,18-25 38,-3-1-1,-1-1 1,29-68 0,-49 101-33,1 0 0,0 0 0,-1 0 0,0 0 0,0-1 0,0 1 0,-1 0 0,1-1 0,-1 1 0,0 0 0,0-1 0,-1 1 0,1 0 0,-3-9 0,3 13-6,0 0 1,0 0-1,0-1 0,0 1 1,0 0-1,0 0 0,0-1 1,-1 1-1,1 0 0,0 0 0,0 0 1,0-1-1,0 1 0,0 0 1,0 0-1,-1 0 0,1-1 1,0 1-1,0 0 0,0 0 1,-1 0-1,1 0 0,0 0 0,0-1 1,0 1-1,-1 0 0,1 0 1,0 0-1,0 0 0,-1 0 1,1 0-1,0 0 0,0 0 0,-1 0 1,1 0-1,0 0 0,0 0 1,-1 0-1,1 0 0,0 0 1,0 0-1,0 0 0,-1 0 0,1 0 1,0 0-1,0 1 0,-1-1 1,-11 13 35,-9 24-5,17-26-24,0 0 0,0 1 0,1-1 1,1 1-1,0-1 0,0 1 0,1 0 0,1 0 0,0-1 0,0 1 0,1 0 0,1 0 0,0-1 0,7 23 0,-6-27 5,0 0-1,0-1 0,0 1 0,1-1 1,0 0-1,0 0 0,9 10 0,-11-15-7,-1 1-1,1 0 1,0-1 0,0 1-1,-1-1 1,1 1 0,0-1-1,0 0 1,0 0 0,0 0-1,1 0 1,-1 0 0,0-1-1,0 1 1,1 0 0,-1-1-1,0 0 1,1 0 0,-1 1-1,0-1 1,1-1 0,-1 1-1,0 0 1,0-1 0,1 1-1,-1-1 1,4-1-1,9-6 12,-1 0-1,-1-1 1,1-1-1,-2 0 1,1-1-1,-1 0 0,12-17 1,71-98 72,-71 92-77,4-9 24,-13 20-9,24-29 0,-19 26-2,-16 20-10,0 0-1,0 0 1,0 1 0,1 0 0,0 0 0,0 0 0,11-8-1,-16 13-11,1 0-1,-1 0 1,0 0-1,1 0 1,-1 0-1,0 0 1,1 0-1,-1 0 1,0 0-1,1 0 1,-1 0-1,1 0 1,-1 0-1,0 0 1,1 0-1,-1 1 1,0-1-1,1 0 1,-1 0-1,0 0 1,0 0-1,1 1 1,-1-1-1,0 0 1,1 0-1,-1 1 1,0-1-1,0 0 1,0 1-1,1-1 1,-1 0-1,0 0 1,0 1-1,0-1 1,0 0-1,0 1 1,1-1-1,-1 1 1,0-1-1,0 0 0,0 1 1,0-1-1,0 1 1,3 21 22,-3-17-12,4 153 66,-2-17-18,-1-115-33,-2-20-15,1 1 0,0-1 0,1 1 0,1 9 0,-2-16-9,0 1-1,1-1 1,-1 0-1,0 1 1,0-1 0,0 0-1,0 1 1,0-1-1,0 0 1,0 0-1,1 1 1,-1-1 0,0 0-1,0 1 1,0-1-1,1 0 1,-1 0-1,0 0 1,0 1 0,1-1-1,-1 0 1,0 0-1,0 0 1,1 1-1,-1-1 1,0 0 0,1 0-1,-1 0 1,0 0-1,1 0 1,-1 0-1,0 0 1,1 0 0,-1 0-1,0 0 1,1 0-1,-1 0 1,0 0 0,0 0-1,1 0 1,-1 0-1,0 0 1,1 0-1,-1 0 1,1-1-1,12-10 56,4-10-14,-2-2 0,0 0 0,15-33 0,4-7 24,65-86 145,-99 149-210,1-1-1,-1 1 1,0 0-1,0-1 1,0 1-1,1-1 1,-1 1-1,0 0 1,1-1-1,-1 1 0,0 0 1,1 0-1,-1-1 1,0 1-1,1 0 1,-1 0-1,1-1 1,-1 1-1,0 0 1,1 0-1,-1 0 1,1 0-1,-1 0 0,1 0 1,-1 0-1,1 0 1,-1 0-1,0 0 1,1 0-1,-1 0 1,1 0-1,-1 0 1,1 0-1,-1 0 0,1 0 1,-1 0-1,0 1 1,1-1-1,-1 0 1,0 0-1,1 1 1,-1-1-1,1 0 1,-1 0-1,0 1 1,0-1-1,1 0 0,-1 1 1,0-1-1,1 1 1,-1 0-1,11 25 43,-10-24-42,4 17-2,-2 1-1,0 0 0,-1 0 0,0 0 0,-2 1 0,-3 27 1,2-21-3,-5 53-6,-2 0 0,-33 130 0,30-168 9,-1-1-1,-2 0 1,-3-1-1,0 0 0,-3-2 1,-47 70-1,62-100 4,-1-1 1,0 0-1,-1-1 0,0 0 0,0 0 1,0 0-1,-1-1 0,-11 7 1,16-11-2,0 1 1,0-1 0,0 0 0,0 0-1,0 0 1,-1 0 0,1-1 0,0 1-1,0-1 1,-1 0 0,1 0 0,0 0-1,-1 0 1,1-1 0,0 1 0,-1-1-1,1 0 1,0 0 0,0 0 0,0 0 0,0-1-1,0 1 1,0-1 0,0 0 0,0 1-1,-2-4 1,-6-5 20,0-1 0,1 0 1,0-1-1,1 0 0,0 0 0,-14-28 0,13 19 7,1-1-1,0 0 0,-9-41 1,16 54-21,1 1 1,-1-1-1,2 1 1,0-1-1,0 0 1,0 1-1,1-1 1,0 1-1,1-1 1,0 1-1,0-1 1,1 1-1,0 0 1,0 0-1,9-14 1,-3 8-1,2-1 0,0 1 1,1 1-1,0 0 0,1 1 0,26-20 1,-20 18-8,1 1 1,1 0-1,-1 2 0,2 0 1,0 2-1,0 0 1,1 1-1,25-5 0,79-17 4,-111 28 305,30-2 0,11-1-1510,-22-7-2586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3:58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0 640 6824,'0'0'6808,"8"10"-6332,28 29 46,-34-38-467,0 0 0,0 1-1,0-1 1,1 0 0,-1 0-1,0-1 1,0 1 0,0 0-1,1-1 1,-1 1 0,0-1 0,1 0-1,-1 0 1,0 0 0,1 0-1,-1 0 1,0 0 0,1-1-1,-1 1 1,0-1 0,5-1 0,-2 0 95,1-1 1,-1 1 0,1-1 0,-1-1-1,0 1 1,7-7 0,9-12 308,-1 0 1,-2-2-1,0 0 0,27-51 1,-42 70-405,6-11 168,-1-1 1,-1 1 0,0-2 0,5-22-1,10-71 621,-14 64-501,8-59 458,-15 94-657,-1 1-1,0-1 1,0 0 0,-2 0-1,1 1 1,-7-23 0,8 33-124,0 0 1,-1 0 0,1 0 0,0 0 0,-1 0 0,1 0-1,0 0 1,-1 0 0,1 0 0,-1 0 0,0 0-1,1 0 1,-1 1 0,0-1 0,0 0 0,1 0 0,-1 1-1,0-1 1,0 0 0,0 1 0,0-1 0,0 1-1,0-1 1,-1 0 0,1 2 4,0-1 0,-1 0 0,1 0 0,0 1 1,0-1-1,0 0 0,0 1 0,0-1 0,0 1 0,0-1 0,0 1 0,0 0 0,0-1 0,0 1 0,0 0 0,0 0 1,0 0-1,0 1 0,-5 5 34,0 1 1,1 0 0,1 0 0,-6 11 0,-23 60 68,4 1 0,3 1 0,4 1 0,3 2 0,4-1 0,4 2 0,-1 142 0,12-222-118,-1 5 23,1-1 1,1 0-1,-1 0 1,2 1-1,-1-1 1,1 0 0,5 16-1,-7-25-28,1 0-1,-1 1 1,0-1-1,0 0 1,0 1 0,1-1-1,-1 0 1,0 1-1,0-1 1,0 0-1,1 0 1,-1 1 0,0-1-1,1 0 1,-1 0-1,0 1 1,1-1-1,-1 0 1,0 0 0,1 0-1,-1 0 1,0 0-1,1 0 1,-1 1-1,0-1 1,1 0-1,-1 0 1,0 0 0,1 0-1,-1 0 1,1 0-1,11-8 85,8-19-4,-19 25-77,25-42 102,37-90-1,-46 94-66,1 1 0,1 1 0,44-63 0,-60 97-40,-1 1 1,1 0-1,0 0 1,0 0-1,0 0 1,7-5-1,-9 8-2,0-1-1,0 1 1,0-1-1,0 1 1,0 0-1,0 0 1,0-1-1,1 1 1,-1 0-1,0 0 1,0 0-1,0 0 0,0 0 1,0 0-1,0 1 1,0-1-1,0 0 1,0 1-1,0-1 1,0 0-1,0 1 1,0-1-1,0 1 1,0-1-1,0 1 1,-1 0-1,1-1 1,0 1-1,0 0 1,0 0-1,0 1 1,104 95 0,-97-88-1,0 1 0,1 0 0,0-1 0,1 0 0,16 12 0,-23-19 0,1 0 0,-1 0 0,1-1 0,-1 1 0,1-1 0,-1 0 0,1 0 0,0 0 0,0 0 0,-1-1 0,1 1 0,0-1 0,0 0 0,0 0 0,0-1 0,-1 1 0,1-1 0,0 0 0,0 0 0,4-2 0,3-1 3,0-1 0,-1-1 0,0 0 0,0 0 0,0-1 0,-1 0 0,0 0 0,0-1 0,-1-1 0,0 0 0,0 0 0,7-11 0,-11 14 0,0-1-1,0 1 1,-1-1 0,0 0-1,0 0 1,-1 0 0,1 0-1,-2-1 1,1 1 0,-1-1-1,0 1 1,0-1 0,-1 1-1,0-1 1,-1 1 0,0-1-1,0 1 1,0-1 0,-5-14-1,5 20 3,1 0 0,-1 0 0,0 0 1,0 0-1,0 1 0,0-1 0,0 0 0,0 0 0,-1 1 0,1-1 0,0 0 0,-1 1 0,0 0 1,1-1-1,-1 1 0,0 0 0,1 0 0,-1 0 0,0 0 0,0 0 0,-4-1 0,4 2-2,0 0-1,0 0 1,0 0-1,0 0 1,0 1-1,0-1 1,0 1-1,0-1 1,0 1-1,1 0 1,-1 0-1,0 0 1,0 0-1,1 0 1,-1 0-1,0 1 1,1-1-1,-1 0 1,1 1-1,0-1 1,0 1-1,-1-1 1,0 4-1,-4 3 3,0 0-1,1 1 0,0-1 1,1 1-1,0 0 1,0 0-1,1 1 1,0-1-1,0 1 0,1-1 1,1 1-1,0 0 1,0 0-1,1 0 0,0 0 1,0 0-1,1-1 1,1 1-1,0 0 1,0 0-1,1-1 0,0 1 1,0-1-1,1 0 1,1 0-1,-1 0 1,1-1-1,1 0 0,0 0 1,0 0-1,0 0 1,1-1-1,0 0 0,13 9 1,-11-10 16,1 1 0,0-1 0,1-1-1,-1 0 1,1-1 0,0 0 0,0 0 0,1-1 0,-1-1 0,1 0 0,-1 0 0,1-1 0,21-1 0,-23-1 15,-1 0 1,1 0-1,-1-1 0,1-1 1,-1 0-1,0 0 1,0 0-1,0-1 1,0-1-1,-1 1 1,1-2-1,-1 1 1,0-1-1,-1 0 1,0 0-1,0-1 1,8-9-1,-7 5 27,-1 0 0,0-1 0,-1 1 0,0-1 0,-1-1 0,5-16 0,15-73-4093,-25 101 3829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02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64 7136,'0'0'858,"-11"7"-190,-4 2-343,0 1-1,1 0 0,0 1 1,1 1-1,0 0 0,1 1 1,-11 15-1,12-12 55,1 1 1,1 0-1,0 0 1,1 1-1,1 0 0,1 1 1,1 0-1,0 0 1,1 0-1,1 0 0,1 0 1,1 1-1,1-1 1,0 1-1,4 24 0,-3-38-292,1 0 0,-1 0 0,1-1 0,0 1 0,0 0 0,0-1 0,1 0 0,0 0 0,0 0 0,0 0 0,1 0 0,0 0 0,0-1 0,0 0 0,5 4 0,-3-3-4,1-1 1,-1 0-1,1 0 0,0-1 1,0 0-1,0 0 0,0-1 1,0 0-1,1 0 1,12 1-1,-7-2-5,0 0-1,0-1 1,0-1 0,-1 0-1,1 0 1,0-2 0,0 1-1,-1-2 1,0 0 0,1 0-1,-1-1 1,-1 0 0,18-12-1,-6 1 63,-1-2-1,0 0 1,-2-1-1,32-39 1,-40 42-50,0 0 0,-1 0 0,-1-1 0,-1-1 0,0 1 1,-2-2-1,9-28 0,-11 27 27,0-2-1,-2 1 1,0 0 0,-1-25-1,-2 38-75,-1 1-1,1-1 1,-1 0-1,0 1 1,-1-1-1,0 1 1,0-1-1,-1 1 1,0 0-1,0 0 1,0 0-1,-1 0 1,0 1-1,-8-10 1,9 13-18,-1 0 1,0 1 0,1-1 0,-1 1-1,-1-1 1,1 1 0,0 0-1,0 1 1,-1-1 0,1 1 0,-1 0-1,1 0 1,-1 0 0,0 0 0,1 1-1,-1 0 1,0 0 0,1 0 0,-6 2-1,-3-1 23,1 1 0,-1 1 0,1 0-1,0 1 1,-22 9 0,17-4-8,0 1 0,1 0 0,0 1 0,1 1 0,-15 13 0,21-17-30,1 1-1,0 0 1,0 1-1,1 0 0,0 0 1,0 0-1,1 1 1,1 0-1,-5 12 1,10-22-23,-1 0-1,1 0 1,0 0 0,-1 0 0,1 0 0,0 0 0,0 1 0,-1-1 0,1 0 0,0 0 0,0 0-1,1 1 1,-1-1 0,0 0 0,0 0 0,1 0 0,-1 0 0,0 1 0,1-1 0,-1 0 0,1 0 0,-1 0-1,2 1 1,-1-1 23,0 0 0,1 0 0,-1 0 0,1 0 0,-1 0 0,1-1-1,-1 1 1,1 0 0,-1-1 0,1 1 0,0-1 0,-1 1 0,1-1 0,2 0-1,7 0-411,0 0-1,0 0 1,21-5-1,-20 3-1552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03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8136,'0'0'5208,"4"10"-4676,-2-4-447,2 4 84,-1 1-1,0 0 1,0-1 0,-1 1 0,1 21 0,-12 224 2115,-1-32-480,17-51 775,-1-267-1176,-1 36-4621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03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0 8432,'0'0'2425,"-3"11"-1884,0 0-410,-1 0 0,-1 0 0,0-1 0,0 1 1,-1-1-1,-13 18 0,-7 2 278,-1-1 0,-1-1 0,-1-1 0,-46 32 0,63-51 14,1 0 0,0 0 0,0 1 0,1 0 0,0 1 0,-13 15 0,23-23-374,0-1 0,0 0 1,0 0-1,-1 1 0,1-1 0,0 0 0,1 0 0,-1 1 1,0-1-1,0 0 0,0 0 0,1 0 0,-1 1 0,1-1 1,-1 0-1,1 0 0,-1 0 0,1 0 0,0 0 0,-1 0 0,1 0 1,0 0-1,0 0 0,0 0 0,1 1 0,30 27 252,-25-22-185,145 117 1137,-142-114-1009,0 0 1,1-1-1,1-1 0,0 1 1,0-2-1,0 0 0,18 7 1,-20-16 99,-7-1-3167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53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0 1 1200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06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35 309 5520,'0'0'5121,"16"2"-4724,-7-1-321,-2 1-21,0-1 0,1 0 0,-1 0 0,0-1 0,1 0 0,-1 0 1,0 0-1,0-1 0,1 0 0,-1-1 0,0 0 0,0 0 0,10-5 0,0-2 222,-1 0-1,0-2 1,0 0-1,-1 0 1,22-23-1,-32 28-125,1 0 0,-1 0 0,-1 0 1,1-1-1,-1 1 0,0-1 0,-1 0 0,0 0 0,0 0 0,0-1 0,-1 1 0,0-1 0,0 0 1,-1 1-1,0-1 0,-1-11 0,1 17-99,-2-1 1,1 1-1,0-1 0,0 1 1,-1-1-1,0 1 0,1 0 1,-1-1-1,0 1 1,0 0-1,0-1 0,0 1 1,-1 0-1,1 0 0,-1 0 1,1 0-1,-1 0 0,0 0 1,-3-3-1,2 3 6,-1 1 0,1-1 0,0 1 1,-1-1-1,1 1 0,-1 0 0,1 0 0,-1 1 0,1-1 0,-1 1 0,1 0 0,-6 0 1,-2 1 19,1 0 1,0 1 0,0 0 0,0 0 0,0 1-1,0 1 1,1 0 0,-17 9 0,14-5-14,1 0 1,0 1 0,1 1-1,0-1 1,1 2 0,0-1-1,0 2 1,1-1 0,0 1-1,-8 17 1,8-11 41,0 1 0,1 0 0,0 0 0,2 1 1,0-1-1,-3 33 0,7-44-35,1 1 0,0 1 0,0-1 1,1 0-1,0-1 0,0 1 0,1 0 0,4 11 1,-5-16-38,1 1 0,1-1 0,-1 1 1,1-1-1,0 0 0,0 0 0,0 0 1,0 0-1,1 0 0,-1-1 0,1 0 1,0 1-1,0-1 0,1-1 0,-1 1 1,5 2-1,3 1 20,0-1 0,0 1 0,0-2 0,1 0 0,0 0 0,0-2 0,-1 1 1,2-1-1,-1-1 0,0-1 0,0 0 0,0 0 0,0-1 0,1-1 0,-1 0 0,-1-1 0,1 0 0,0-1 0,18-9 0,0-1 124,50-32 0,-67 37-110,-1-1 0,0-1 1,-1 0-1,0 0 0,18-24 1,-4-3 169,-2 0 0,33-71 0,-53 100-169,-1 0-1,0-1 1,-1 1 0,0-1-1,0 1 1,-1-1 0,1-17-1,-12 66 293,-3 137-162,12-153-171,2-1 0,0 1 0,2 0 0,0-1 0,12 38 0,-13-54-8,0-1 0,0 1-1,1-1 1,-1 0 0,8 10-1,-10-14-16,1-1 0,0 1 0,-1 0 0,1-1 0,-1 1 0,1-1 0,0 1 0,0-1 0,-1 1 0,1-1 0,0 1 0,0-1 0,0 0 0,-1 1 0,1-1 0,0 0 0,0 0 0,0 0-1,0 0 1,1 0 0,-1 0 1,0 0 0,1-1 0,-1 1 0,0-1 0,0 0 0,1 1 0,-1-1 0,0 0 0,0 0 0,0 1 0,0-1 0,0 0 0,0 0-1,0 0 1,0-1 0,0 1 0,0-2 0,6-7 7,-1-1 0,0-1 0,-1 1 0,0-1 0,-1 0 0,4-15 0,12-83 45,-12 56-6,-1 11-6,-3 19 42,0-1-1,14-40 0,-18 64-81,0 1-1,0-1 1,0 1-1,0-1 1,0 1-1,0-1 1,0 1-1,0-1 1,0 1-1,1-1 1,-1 1-1,0 0 1,0-1-1,1 1 1,-1-1-1,0 1 1,0 0 0,1-1-1,-1 1 1,1 0-1,-1-1 1,0 1-1,1 0 1,-1-1-1,1 1 1,-1 0-1,0 0 1,1 0-1,-1-1 1,1 1-1,-1 0 1,1 0-1,-1 0 1,1 0-1,-1 0 1,1 0-1,-1 0 1,1 0-1,-1 0 1,1 0-1,0 0 1,15 17 36,-6-6-38,3 3-14,2-1 0,0 0 1,0-2-1,1 1 1,1-2-1,0 0 1,28 12-1,-31-17 13,-1 0 0,1-1 0,-1-1 0,1 0 0,0 0 0,0-1 0,0-1 0,1-1 0,-1 0 0,0 0 0,18-4 1,-24 2 6,1 0 1,-1-1 0,0 0-1,0 0 1,-1-1 0,1 1 0,-1-2-1,0 1 1,0-1 0,0 0 0,0-1-1,-1 1 1,0-1 0,0-1 0,-1 1-1,1-1 1,-2 0 0,1 0-1,-1 0 1,0-1 0,0 0 0,-1 1-1,0-1 1,0 0 0,-1-1 0,0 1-1,-1 0 1,0-1 0,1-14 0,-2 21-5,0 0 0,0 0 1,0 0-1,-1 0 1,1 0-1,0 0 1,-1 0-1,1 0 0,-1 0 1,0 0-1,0 0 1,0 0-1,0 1 1,0-1-1,0 0 0,0 1 1,0-1-1,-1 1 1,1-1-1,0 1 1,-1-1-1,0 1 0,1 0 1,-1 0-1,0 0 1,1 0-1,-1 0 1,0 0-1,0 0 0,-3 0 1,1 0 3,1 1 1,0 0 0,0 0-1,0 1 1,0-1-1,0 1 1,-1-1 0,1 1-1,0 0 1,0 0-1,1 0 1,-1 0-1,0 1 1,0-1 0,0 1-1,1 0 1,-1 0-1,1 0 1,-3 2 0,-4 5-2,1 1 0,0 0 0,1 0 0,0 1 0,0-1 0,1 1 0,1 1 0,0-1 1,0 1-1,1 0 0,1 0 0,-3 14 0,3-6 0,0-1 0,2 1-1,0 0 1,2 0 0,0 0 0,1 0 0,4 19 0,-3-24 16,1-1 1,8 22 0,-11-33-17,0 0-1,1 0 1,-1-1-1,0 1 1,1 0-1,0-1 1,-1 1-1,1-1 1,0 1-1,0-1 0,1 0 1,-1 0-1,0 0 1,1 0-1,-1 0 1,1-1-1,0 1 1,-1-1-1,5 2 0,-4-3 1,0 0 0,0 0 0,0 0 0,0 0-1,-1 0 1,1-1 0,0 0 0,0 1-1,-1-1 1,1 0 0,0 0 0,-1 0-1,1-1 1,-1 1 0,3-2 0,34-28 54,-36 27-54,13-12 15,-1-1 1,-1 0-1,0-1 0,20-36 1,-25 36 6,2 1 0,0 0 0,1 1 0,1 0 0,0 1 0,26-22 0,-36 34-17,0 1 1,0-1 0,1 1-1,-1 0 1,0 0 0,1 1-1,0-1 1,3-1-1,-6 3-9,0 0-1,-1 0 0,1 0 0,0 0 1,0 0-1,-1 0 0,1 0 0,0 0 1,-1 1-1,1-1 0,0 0 0,-1 0 0,1 0 1,0 1-1,-1-1 0,1 0 0,0 1 1,-1-1-1,1 1 0,0 0 0,0 0 1,0 1 0,0-1 0,0 1-1,0-1 1,0 1 0,-1-1 0,1 1 0,0 0-1,-1-1 1,1 1 0,-1 3 0,3 16 25,-1 0 0,-1 0 0,-4 32 0,9-6 177,7-66-8,16-30-84,-20 31-79,1 1-1,1 0 1,0 1-1,1 0 1,25-25-1,-36 40-27,1 0-1,-1-1 0,1 1 1,-1 0-1,1 0 1,0 0-1,0 0 1,-1 1-1,1-1 1,0 0-1,0 1 0,0-1 1,0 1-1,0 0 1,0 0-1,0 0 1,0 0-1,0 0 1,-1 0-1,5 1 0,-3 0 2,0 0 0,0 0 0,1 1 0,-1-1 0,0 1-1,0 0 1,-1 0 0,1 0 0,0 0 0,4 5 0,1 3 10,0 0 1,0 1 0,-1 0-1,11 23 1,17 48 74,-23-51-33,1-1-1,26 43 1,-39-72-56,0 0 1,1 0 0,-1 0-1,1 0 1,0 0 0,-1 0-1,1 0 1,0 0 0,0-1-1,-1 1 1,1 0 0,0 0-1,0-1 1,0 1 0,0-1-1,0 1 1,0-1 0,0 1-1,0-1 1,0 1 0,0-1-1,0 0 1,0 0-1,0 0 1,0 1 0,1-1-1,-1 0 1,1-1 0,1 0-2,-1 0 0,1 0 0,-1-1 0,1 1 0,-1-1 0,0 0 0,0 0 0,0 0 0,0 0 0,4-5 0,33-44-624,-27 34-2781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08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211 869 4216,'0'0'5208,"-10"10"-4746,1 0-332,-4 2 229,-20 29 0,25-34 547,4-11 451,4 1-1198,0 1 0,0-1 0,0 0 1,0 1-1,0-1 0,1 0 0,1-4 0,117-316 2728,-66 193-1338,52-201 0,-94 291-1263,-7 26-39,0 0 1,0-1-1,-2 0 1,2-19-1,-6 32 295,-2 10-329,-4 14-67,-58 254 474,41-158-468,-21 99 75,-24 101 63,-26 2 135,86-294-385,-105 259 554,116-301-160,8-17-382,15-35 56,3 1 0,3 1 0,64-105 0,-34 82 50,130-152 0,-159 207-80,1 2 0,2 1 1,68-48-1,-93 73 42,-9 6 55,-1 3-126,-5 7-41,-1 0 0,1-1 0,-1 1 0,-16 14 0,16-17-3,1 0 0,-1 0 1,1 1-1,0 0 0,1 0 0,0 0 0,-8 18 0,12-21-4,-1 0 0,1 0 0,-1 0-1,2 1 1,-1-1 0,0 6 0,1-9 0,0 0-1,0 0 1,1-1 0,-1 1 0,0 0 0,1-1 0,-1 1-1,1 0 1,-1-1 0,1 1 0,0-1 0,0 1-1,0-1 1,0 1 0,0-1 0,0 0 0,0 1 0,0-1-1,0 0 1,1 0 0,-1 0 0,0 0 0,3 1-1,-1 0 8,0-1-1,0 0 0,0 0 0,0 0 0,0 0 0,0-1 1,0 1-1,0-1 0,0 0 0,0 0 0,1 0 0,-1 0 0,0 0 1,0-1-1,0 1 0,0-1 0,0 0 0,0 0 0,0 0 0,0-1 1,0 1-1,0-1 0,-1 1 0,1-1 0,0 0 0,-1 0 0,0 0 1,1 0-1,1-3 0,5-4 5,-2 0-1,1-1 1,-2 1 0,1-1-1,-1-1 1,8-17 0,-12 22-5,0 0 0,-1 0 0,1 0 0,-1 0 0,0 0 0,0 0 0,-1 0 0,-1-12 0,-9-47 85,6 47-49,4 17-41,0 0-1,0 0 1,0 1 0,0-1-1,0 0 1,0 0 0,0 1-1,0-1 1,0 0 0,0 0-1,1 1 1,-1-1-1,0 0 1,0 1 0,1-1-1,-1 0 1,1 1 0,-1-1-1,0 0 1,1 1 0,-1-1-1,1 1 1,0-1 0,-1 1-1,1-1 1,-1 1-1,1-1 1,0 1 0,-1 0-1,1-1 1,0 1 0,0-1-1,31-7-14,-16 5 3,7-2 2,19-6-23,0 2-1,56-4 1,-87 12 24,1 0-1,-1 1 1,0 1 0,0-1 0,1 2 0,-1 0 0,0 0 0,0 1 0,0 1 0,-1-1 0,1 2 0,-1-1 0,0 2 0,11 6 0,-8-1 0,0 0 1,-1 1 0,-1 0-1,0 1 1,0 0-1,16 29 1,-7-6 37,25 66 0,-42-91-24,6 10 57,-8-20-65,-1 0 1,1-1 0,0 1-1,-1-1 1,1 1 0,0-1 0,0 1-1,0-1 1,-1 1 0,1-1-1,0 0 1,0 0 0,0 1-1,0-1 1,0 0 0,-1 0 0,1 0-1,0 0 1,0 0 0,0 0-1,0 0 1,0 0 0,0 0-1,0 0 1,1-1 0,11-4-215,-1-1 0,0 1 1,0-2-1,0 0 0,-1 0 1,16-15-1,-16 14-1927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13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354 869 4720,'0'0'7313,"-12"-10"-6917,-38-32-9,46 39-308,1 1 1,-1-1 0,0 1-1,0 0 1,0 0 0,-1 0-1,1 0 1,0 1 0,-1 0-1,1-1 1,-1 2 0,1-1-1,-1 0 1,1 1 0,-1 0-1,-8 1 1,2 1 191,0 1-1,0 0 1,0 1-1,-19 9 1,11-5 71,12-5-205,1 0-1,-1 0 1,1 1 0,0 0 0,0 0 0,0 1-1,0-1 1,1 1 0,-1 1 0,1-1 0,-4 7-1,4-4 21,0 1 0,0-1 0,1 1 0,0 0-1,1 0 1,0 1 0,-3 17 0,3-13-9,1 0-1,1 1 1,0-1 0,1 0 0,0 1 0,1-1 0,1 0 0,0 1 0,6 17-1,-5-23-81,0 0-1,1-1 0,0 0 0,0 1 0,1-1 0,0-1 0,0 1 0,1-1 0,0 0 0,0 0 0,1 0 0,0-1 0,0 0 1,0-1-1,13 8 0,-7-7-12,1 0 1,-1-1-1,1 0 1,0-1-1,0-1 1,0 0-1,0-1 1,1-1-1,-1 0 1,1-1-1,-1 0 1,1-1-1,-1-1 1,21-5-1,-16 3 3,-1-1-1,0-1 1,-1-1-1,1 0 0,-1-1 1,-1-1-1,0 0 0,0-2 1,-1 0-1,25-22 1,-26 19 18,9-9 194,39-48 0,-48 39 5,-12 14-70,-2 18-193,0-1 0,0 1 0,0-1-1,0 1 1,-1 0 0,1-1 0,0 1-1,0 0 1,0-1 0,-1 1 0,1 0 0,0-1-1,0 1 1,-1 0 0,1-1 0,0 1-1,0 0 1,-1 0 0,1-1 0,0 1-1,-1 0 1,1 0 0,-1 0 0,1 0-1,0-1 1,-1 1 0,1 0 0,0 0-1,-1 0 1,1 0 0,-1 0 0,1 0 0,-1 0-1,-2 1 8,1 0-1,0 0 0,-1 1 0,1-1 0,0 0 1,-1 1-1,1 0 0,0-1 0,0 1 1,0 0-1,1 0 0,-1 0 0,-2 3 1,-1 1 10,-3 4 3,0-1-1,0 1 1,1 1 0,0-1 0,1 1-1,-7 16 1,11-22-17,0 1 0,0 0 0,1 0 0,0 0 0,0 0 0,0 0 0,0 0 0,1 0 0,0 0 0,1 0 0,-1 0 0,1 0 0,0 0 0,1 0 0,2 8 0,-3-12-10,0-1 0,0 0 0,0 1 0,0-1 1,1 0-1,-1 0 0,0 0 0,0 0 0,1 0 0,-1 0 0,1-1 1,-1 1-1,1 0 0,-1-1 0,1 1 0,-1-1 0,1 1 0,-1-1 1,1 0-1,0 0 0,-1 1 0,1-1 0,0 0 0,-1-1 0,1 1 1,0 0-1,2-1 0,1 0 8,0 0 1,0 0-1,0 0 1,0-1-1,0 1 1,0-1-1,8-5 1,-9 3 1,1 0 0,-1 0 0,1-1 1,-1 1-1,-1-1 0,1 0 0,-1-1 0,0 1 1,0-1-1,0 1 0,-1-1 0,0 0 0,0 0 1,0 0-1,1-7 0,-1-2 18,1 0 0,-2-1-1,0 1 1,-1 0 0,-2-16 0,-1 15 10,0 0-1,-1 1 1,0 0-1,-8-16 1,-1-5 77,13 36-115,0 1 0,0-1 0,1 1 1,-1 0-1,0-1 0,0 1 0,0-1 0,0 1 0,0 0 0,0-1 0,0 1 0,0-1 0,-1 1 0,1 0 1,0-1-1,0 1 0,0-1 0,-1 1 0,1-1 0,0 1 0,0-1 0,-1 1 0,1-1 0,0 1 0,-1-1 1,1 1-1,-1-1 0,1 1 0,-1-1 0,1 0 0,-1 1 0,1-1 0,-1 0 0,1 1 0,-1-1 0,1 0 0,-1 0 1,0 0-1,1 1 0,-1-1 0,1 0 0,-1 0 0,0 0 0,1 0 0,-1 0 0,1 0 0,-1 0 0,0 0 1,1 0-1,-1-1 0,1 1 0,-1 0 0,0 0 0,1 0 0,-1-1 0,1 1 0,-1 0 0,1-1 0,-1 0 1,5 7-9,0-1 0,1 0 1,0 0-1,0-1 0,0 0 1,0 0-1,1 0 0,0 0 1,0-1-1,0 0 0,0 0 1,0 0-1,0-1 0,1 0 1,-1 0-1,1-1 0,0 0 1,-1 0-1,1-1 0,0 1 1,0-1-1,-1-1 0,1 1 1,0-1-1,11-4 0,8-5 1,-1-1 0,0-2 0,-1 0 0,-1-2 0,34-27 0,-38 25 21,-1-1 0,-1-1-1,0 0 1,-1-1 0,-2-1-1,0 0 1,-1-1 0,-1-1 0,-1 0-1,-1 0 1,-2-1 0,0 0-1,-1-1 1,5-37 0,-10 52 3,-1 7-4,0-1-1,-1 0 1,1 1-1,-1-1 0,0 0 1,0 0-1,0 1 1,-1-1-1,0-4 1,5-8 93,-5 14-100,1 0 0,0 0 1,0 0-1,0 0 0,0 0 1,0 0-1,0 0 0,0 0 0,1 1 1,-1-1-1,1 0 0,-1 0 1,1 0-1,0 0 0,0 1 0,2-4 1,3-10-5,8-37 26,-3-1 0,-2 0 1,3-72-1,-11 107-11,-5-36 0,2 39 7,-5 25-41,-4 12 5,-4 17-11,2 2 1,-16 81-1,-1 90-75,30-211 94,-19 209-119,18-159 64,1-1-1,9 59 1,-7-95 32,0 0-1,2 0 1,0 0 0,9 23 0,-10-32 16,-1 1-1,1-1 1,1 1 0,-1-1 0,1 0 0,0 0-1,0-1 1,0 1 0,1-1 0,-1 0 0,1 0-1,0 0 1,8 4 0,-10-7 7,0 0 0,0 0 0,1 0 0,-1 0 0,0-1 0,0 1 0,0-1 0,1 0 0,-1 0 0,0 0-1,0-1 1,0 1 0,1-1 0,-1 1 0,0-1 0,0 0 0,0 0 0,0-1 0,0 1 0,0-1 0,-1 1 0,1-1 0,2-2 0,9-6-3,-2-1-1,1 0 1,13-16 0,-16 15 3,17-18 18,-1-2 0,38-61 0,29-81 51,-78 139-46,-1 0-1,-2 0 1,-2-2 0,7-36-1,12-151 132,-27 209-134,-1-1-1,0 1 1,-1-1-1,-1 1 1,-1 0-1,0-1 1,0 1-1,-9-26 1,7 29-11,4 9 7,-1 1-1,0-1 1,0 0 0,0 0-1,0 1 1,0-1 0,-3-3-1,4 6-11,0 0-1,0 0 1,-1-1-1,1 1 1,0 0-1,0 0 1,-1-1-1,1 1 1,0 0-1,-1 0 1,1 0-1,0 0 1,-1 0-1,1 0 1,0-1-1,-1 1 1,1 0-1,0 0 1,-1 0-1,1 0 1,0 0-1,-1 0 1,1 0-1,0 0 1,-1 1-1,1-1 1,-13 11 43,2 4-40,1 1 1,1 0 0,0 1 0,1 0-1,1 0 1,-10 34 0,-17 116 0,32-152-5,-38 401 131,39-391-114,0 75 77,2-88-64,0 0 0,1 0-1,0 0 1,1 0 0,8 21-1,-11-32-25,0 0-1,1 0 0,-1 0 1,0 0-1,1 0 0,-1 0 1,1-1-1,-1 1 1,1 0-1,0 0 0,-1-1 1,1 1-1,0 0 0,-1-1 1,1 1-1,0-1 1,0 1-1,0-1 0,0 1 1,-1-1-1,1 1 0,0-1 1,0 0-1,0 0 0,0 1 1,0-1-1,1 0 1,1 0 7,0-1 0,0 0-1,-1 1 1,1-1 0,-1 0 0,1 0 0,-1 0 0,1-1 0,2-1 0,9-7 13,-1 0-1,0 0 1,-1-1-1,0-1 0,-1 0 1,12-17-1,54-86 44,-74 110-67,17-28 17,-2 3 71,24-32 1,-41 62-87,-1 0-1,0 0 0,0-1 0,1 1 0,-1 0 0,0 0 0,0 0 0,1 0 0,-1 0 0,0 0 0,0 0 0,1 0 0,-1 0 0,0 0 0,0 0 0,1 0 1,-1 0-1,0 0 0,0 0 0,1 0 0,-1 0 0,0 1 0,0-1 0,1 0 0,-1 0 0,0 0 0,0 0 0,0 0 0,1 1 0,-1-1 0,0 0 0,0 0 0,0 0 1,1 1-1,-1-1 0,0 0 0,0 0 0,0 0 0,0 1 0,0-1 0,0 0 0,0 0 0,0 1 0,1-1 0,-1 0 0,0 0 0,0 1 0,0-1 0,0 0 1,0 1-1,0-1 0,0 0 0,-1 1 0,7 19 16,-6-19-14,11 57-12,10 39-7,-17-86 11,0 0-1,0 0 1,1 0-1,1 0 1,0-1-1,9 13 0,-10-16 7,0-1 0,0-1-1,0 1 1,1-1-1,0 0 1,0 0 0,0-1-1,7 5 1,-10-8 0,0 0 0,-1 0 0,1 0 0,0 0 0,-1 0 0,1 0 1,0-1-1,0 0 0,0 1 0,0-1 0,0 0 0,-1 0 0,1-1 0,0 1 1,0 0-1,0-1 0,0 0 0,-1 0 0,1 0 0,0 0 0,-1 0 0,1 0 1,-1-1-1,5-2 0,-1-1 2,0-1 0,0 1-1,0-1 1,-1-1 0,0 1 0,0-1 0,7-13 0,23-56 45,-22 45-18,-1 4 5,-1-2-1,-2 0 1,0 0 0,-2 0-1,3-33 1,-8 54 65,0 8-36,3 16-13,3 34-56,-7-45 14,6 39-9,0 72 0,-7-95-15,-1 0 1,-1 0-1,-1 0 1,-1 0-1,-10 31 0,14-49 12,-1 0-1,-1 0 1,1 0-1,0 0 0,-1 0 1,1-1-1,-1 1 1,0 0-1,0-1 0,0 1 1,-4 2-1,5-4 3,-1 0 1,0 0-1,1-1 1,-1 1-1,1 0 1,-1-1-1,0 0 0,0 1 1,1-1-1,-1 0 1,0 0-1,0 0 1,1 0-1,-1 0 0,0 0 1,0-1-1,1 1 1,-1-1-1,0 1 0,1-1 1,-1 1-1,0-1 1,-1-1-1,-5-3 9,0-1 1,0 0-1,0 0 0,1-1 0,0 0 0,0 0 1,1-1-1,0 0 0,-10-16 0,14 20-3,-1-1 2,0 0 0,0 0 0,1-1-1,0 1 1,0-1 0,-1-6 0,2 9-7,1 1 1,-1 0-1,1-1 1,-1 1-1,1-1 1,0 1-1,0-1 1,0 1-1,1-1 1,-1 1-1,0 0 1,1-1-1,0 1 1,0-1-1,1-3 1,-1 5-7,0 0 0,0 0 0,0 0 0,0 0 0,0 1 0,0-1 0,0 0 0,0 1 1,0-1-1,0 1 0,0-1 0,0 1 0,1 0 0,-1-1 0,0 1 0,0 0 0,0 0 0,1 0 0,-1-1 0,0 2 1,0-1-1,0 0 0,1 0 0,1 1 0,30 11-39,-29-11 38,44 23-25,-26-12-3,1-1 0,35 11 0,-50-20 20,0 0-1,-1 0 0,1-1 1,0 0-1,0 0 1,-1-1-1,1 0 1,0-1-1,0 0 1,0 0-1,-1 0 1,12-4-1,-10 2 10,1-1-1,-1 0 0,0 0 1,0-1-1,0 0 1,0 0-1,-1-1 1,0 0-1,0-1 1,-1 0-1,0 0 0,0-1 1,0 1-1,-1-2 1,0 1-1,-1 0 1,0-1-1,5-12 0,8-25 4,-12 30 12,1-1-1,1 1 1,11-19 0,-12 22 35,-5 9 28,2 16-62,7 59-23,-8-48 4,1 0 1,10 37 0,-13-57 6,2 7 0,1 0 0,0 0 0,0-1-1,11 17 1,-14-24 0,0 0 0,0-1 0,0 1 0,1-1 0,-1 1 0,1-1 0,-1 1 0,1-1 0,-1 0 0,1 0 0,0 0 0,0 0 0,-1 0 0,1 0 0,0 0 0,0-1 0,0 1 0,0-1 0,0 1 0,0-1 0,0 0 0,0 0 0,0 0 0,0 0 0,0 0 0,0 0 0,0 0 0,0-1 0,0 1 0,0-1 0,0 1 0,3-2 0,5-4 0,0 1 0,0-1 0,-1 0 0,0-1 0,0 0 0,0-1 0,-1 0 0,12-14-1,3-8 3,24-41-1,0 0 37,-42 62-25,-5 7-9,1 1 0,0-1 0,-1 1 0,1-1 0,0 1 0,0-1 0,0 1 0,0 0 0,0-1-1,0 1 1,0 0 0,0 0 0,0 0 0,2-1 0,-3 5-1,0 1 0,-1-1 0,1 1 0,-1-1 0,0 1 1,0-1-1,-2 6 0,1-4-4,-3 13-11,0 0 0,2 0 1,0 0-1,1 1 0,0-1 0,2 0 0,2 23 0,-2-33 3,0-2 3,1 1 1,0-1 0,0 0 0,2 8 0,-3-14 5,0 1-1,0 0 1,1-1 0,-1 1 0,0-1-1,0 1 1,1-1 0,-1 1 0,0-1-1,1 1 1,-1-1 0,1 1 0,-1-1-1,1 0 1,-1 1 0,0-1 0,1 1-1,0-1 1,-1 0 0,2 1 0,-1-1 0,-1 0 0,1 0 0,0 0 0,0-1 0,0 1 0,0 0 0,-1 0 0,1-1 1,0 1-1,0 0 0,-1-1 0,1 1 0,0-1 0,0 1 0,-1-1 0,1 1 0,-1-1 0,1 1 1,0-1-1,0 0 0,2-3 9,-1 1 0,1-1 0,-1 0 0,0 0 0,0 0 0,0 0 0,0 0 0,-1-1 0,0 1 0,1 0 0,0-9 0,-1 2 20,0 0 1,-1 0-1,-1-20 0,-4-1 58,-13-40 1,17 69-75,0 0 0,0 0 1,0 1-1,-1-1 0,1 0 1,-1 1-1,0-1 0,0 1 1,-3-4-1,7 4-11,-1 1 1,1-1-1,-1 1 0,1 0 0,0-1 1,-1 1-1,1 0 0,0 0 1,2-1-1,4-1-8,-1-1 0,1 1 0,0 0 0,1 1 0,-1 0 0,0 0 0,0 1 0,1 0 0,-1 0 0,1 1 0,-1 0 0,1 1 0,-1 0 0,1 0 0,-1 1 0,13 3 0,-5 1 3,1 0-1,-1 2 1,27 14-1,-38-18 12,0-1-1,0 1 1,0 0 0,0 0 0,-1 1-1,0-1 1,0 1 0,0 0-1,0 0 1,-1 0 0,0 1 0,0-1-1,0 1 1,2 8 0,-2-5 10,0 0-1,-1 0 1,-1 0 0,1 0-1,-2 1 1,1-1 0,-1 0 0,-1 1-1,-1 12 1,1-10 92,5-15-33,10-19-8,-11 18-68,12-20 8,1 0-1,40-43 1,-55 66-7,0-1 0,0 1 0,0 0 0,0 0-1,0 0 1,0 0 0,1 0 0,-1 0 0,0 0 0,1 0 0,-1 0 0,1 1 0,-1-1 0,1 1 0,-1-1 0,1 1 0,0-1 0,-1 1 0,1 0 0,2 0 0,-2 1 1,0 0 1,0 0-1,-1 0 1,1 0-1,0 0 1,-1 0 0,1 1-1,-1-1 1,0 0-1,1 1 1,-1-1-1,0 1 1,0 0-1,0-1 1,0 1 0,1 2-1,29 47 75,-17-30-32,15 30-1,-11-18-11,4 10 27,-22-29-71,0-14 0,0 0-1,0 0 1,0 0-1,0 0 1,-1 0-1,1 0 1,0-1-1,0 1 1,0 0-1,0 0 1,0 0-1,0 0 1,0 0-1,0 0 1,0 0-1,-1 0 1,1 0-1,0 0 1,0 0-1,0-1 1,0 1-1,0 0 1,0 0-1,0 0 1,-1 0-1,1 0 1,0 0-1,0 0 1,0 0-1,0 0 1,0 0-1,0 0 1,-1 0-1,1 0 1,0 0-1,0 1 1,0-1-1,0 0 1,0 0-1,0 0 1,0 0-1,-1 0 1,1 0-1,0 0 0,0 0 1,0 0-1,0 0 1,0 0-1,0 0 1,0 1-1,0-1 1,0 0-1,-6-33-4940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13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0 15176,'0'0'2463,"-55"69"-2311,49-61 8,2-4-88,4-2 0,0 2-88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13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11256,'0'0'2000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15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1082 4912,'0'0'8369,"17"-2"-7886,-3 1-366,-5 1-49,-1 0 0,0-1-1,0 0 1,1-1 0,-1 1 0,0-2-1,0 1 1,0-1 0,-1 0 0,1-1-1,13-8 1,-1-5 170,0 0 0,-1-1 0,0-1-1,-2-1 1,16-22 0,65-116 698,-75 115-721,-1-1 0,-3-1-1,-2-1 1,-1 0 0,-3-1 0,8-52 0,-3-55 459,-16 128-468,-2 0 1,-1 0-1,-7-49 1,6 66-84,0 0-1,0-1 1,-1 1 0,0 0 0,-1 0 0,-5-8 0,9 16-109,0 1 0,0-1 0,-1 1 0,1 0 0,0-1 0,-1 1 0,1 0 0,0-1 0,-1 1 0,1 0 0,-1-1 0,1 1 0,0 0 1,-1 0-1,1-1 0,-1 1 0,1 0 0,-1 0 0,1 0 0,-1 0 0,1-1 0,-1 1 0,1 0 0,-1 0 0,1 0 0,-1 0 0,1 0 0,-1 1 0,1-1 0,-1 0 1,1 0-1,-1 0 0,1 0 0,-1 0 0,1 1 0,-1-1 0,1 0 0,0 0 0,-1 1 0,1-1 0,-1 0 0,1 1 0,0-1 0,-1 0 0,1 1 0,-18 23 298,15-20-297,-17 28 92,3 1 0,0 1 0,2 0 0,2 1 0,1 1 0,-12 57-1,11-19 44,4 1 0,-1 99-1,10-124-53,2 0-1,11 68 0,-7-87-20,1-1-1,1 1 0,2-1 1,1-1-1,16 31 0,-23-52-44,1 0 0,0 0 0,1 0 0,-1-1 0,1 0 0,1 0 0,0 0 0,0-1-1,0 0 1,0 0 0,1-1 0,9 5 0,-10-6-2,0-2 1,0 1-1,0-1 0,0 0 0,0 0 1,0-1-1,1 1 0,-1-2 1,1 1-1,-1-1 0,0-1 0,1 1 1,-1-1-1,1 0 0,13-5 1,-6 1 32,-1-1 0,0-1 0,0 0 0,0-1 0,-1 0 1,0-1-1,-1 0 0,0-2 0,-1 1 0,16-19 0,-12 11 29,0-1 0,-2 0 0,0-1 0,-2 0 0,0-1 0,11-31 0,-17 39-26,-1-1-1,-1 1 1,2-15-1,-4 22-17,0 1 1,-1-1-1,0 0 0,0 1 0,-1-1 0,1 0 0,-1 1 0,0-1 0,-1 1 0,-2-7 1,4 11-42,0 1 1,0-1 0,-1 1-1,1-1 1,0 1 0,0-1-1,0 1 1,-1 0 0,1-1-1,0 1 1,0 0 0,-1-1-1,1 1 1,0 0 0,-1-1-1,1 1 1,-1 0 0,1 0-1,0-1 1,-1 1 0,1 0-1,-1 0 1,1 0 0,-1-1-1,1 1 1,0 0 0,-1 0-1,1 0 1,-1 0 0,1 0-1,-1 0 1,1 0 0,-1 0-1,1 0 1,-1 0 0,1 0-1,-1 0 1,1 1 0,0-1-1,-1 0 1,1 0 0,-1 0-1,1 1 1,-1-1 0,1 0-1,0 0 1,-1 1 0,1-1-1,0 0 1,-1 1 0,1-1-1,0 1 1,-1 0 0,-15 23 149,12-12-142,0 0 1,1 0 0,0 0-1,1 1 1,0-1-1,1 1 1,0 0-1,1-1 1,1 1 0,0-1-1,0 1 1,2-1-1,-1 1 1,2-1-1,-1 0 1,9 17-1,-8-22-8,0 0-1,0 0 0,1-1 0,0 1 1,1-1-1,-1 0 0,1-1 0,0 1 0,1-1 1,-1-1-1,14 8 0,-16-9-1,0-2-1,1 1 1,-1 0 0,1-1-1,0 0 1,-1 0 0,1 0-1,0-1 1,-1 1 0,1-1-1,0 0 1,0 0 0,-1-1-1,1 0 1,0 0 0,-1 0-1,1 0 1,-1-1 0,1 1-1,-1-1 1,6-3 0,6-5 15,0-1 0,-1 0 1,0-1-1,-1-1 0,0 0 0,-1-1 1,-1 0-1,13-19 0,-1-3 76,-2-2 0,24-56 0,7-6 217,-53 100-308,0 0 0,0 0 1,0 0-1,0-1 0,0 1 0,0 0 0,0 0 0,0 0 0,0 0 0,0 0 1,0-1-1,0 1 0,1 0 0,-1 0 0,0 0 0,0 0 0,0 0 0,0 0 1,0-1-1,0 1 0,1 0 0,-1 0 0,0 0 0,0 0 0,0 0 0,0 0 1,1 0-1,-1 0 0,0 0 0,0 0 0,0 0 0,0 0 0,1 0 0,-1 0 1,0 0-1,0 0 0,0 0 0,0 0 0,1 0 0,-1 0 0,0 0 0,0 0 1,0 0-1,0 0 0,0 0 0,1 0 0,-1 0 0,0 0 0,0 1 0,0-1 1,0 0-1,0 0 0,1 0 0,-1 0 0,0 0 0,0 0 0,0 1 0,0-1 1,0 0-1,0 0 0,0 0 0,0 0 0,0 1 0,5 11 77,1 37-21,-3 0 0,-1 0 0,-8 82 0,3-109-50,0 1 0,-1-1-1,-13 38 1,13-48-1,-1 0-1,-1-1 1,1 0-1,-2 0 1,0 0-1,0-1 1,-1 0-1,-10 11 1,17-19-7,-1-1 1,0 1-1,-1 0 1,1 0-1,0-1 1,0 0-1,-1 1 1,1-1 0,-1 0-1,1 0 1,-1 0-1,1 0 1,-1-1-1,0 1 1,1-1-1,-1 1 1,0-1-1,1 0 1,-1 0-1,0 0 1,0-1-1,1 1 1,-1-1-1,1 1 1,-1-1-1,0 0 1,1 0 0,-1 0-1,1 0 1,0-1-1,-1 1 1,-3-3-1,-5-5 21,1 1 0,0-1 0,0-1 0,-16-21 0,20 24-9,0 0 1,1-1 0,0 1 0,0-1-1,0 0 1,1-1 0,1 1-1,-1-1 1,1 0 0,-2-11-1,5 19-11,0 1-1,0-1 1,0 1-1,0-1 0,0 1 1,0-1-1,0 1 0,0-1 1,0 1-1,0-1 1,1 1-1,-1-1 0,0 1 1,0-1-1,0 1 0,1-1 1,-1 1-1,0-1 0,1 1 1,-1 0-1,0-1 1,1 1-1,-1 0 0,0-1 1,1 1-1,-1 0 0,1-1 1,-1 1-1,0 0 1,1 0-1,-1-1 0,1 1 1,-1 0-1,1 0 0,-1 0 1,1 0-1,-1 0 1,1 0-1,-1 0 0,1 0 1,-1 0-1,1 0 0,-1 0 1,2 0-1,23 6 7,69 32-1,35 12-3,-112-45-8,1 0-1,-1-2 1,0 0 0,1-1-1,35-1 1,-50-1 4,1-1-1,0 0 1,-1 0-1,1 0 1,0 0-1,-1-1 1,1 1 0,-1-1-1,0 0 1,0 0-1,0 0 1,0-1-1,0 1 1,0-1 0,0 1-1,-1-1 1,1 0-1,-1 0 1,0 0-1,0 0 1,3-6 0,3-6 7,-1-1 1,-1 0 0,6-23 0,-10 32-3,9-41 38,-2 0 0,-3-1 0,1-82 0,-5 84 1,1 22 36,-2 25-78,-1 0-1,0 0 1,0 1 0,1-1 0,-1 0-1,0 0 1,0 0 0,0 0 0,1 0-1,-1 0 1,0 0 0,0 0 0,0 1 0,1-1-1,-1 0 1,0 0 0,0 0 0,0 0-1,0 1 1,0-1 0,1 0 0,-1 0-1,0 0 1,0 1 0,0-1 0,0 0-1,0 0 1,0 1 0,0-1 0,0 0-1,0 0 1,0 0 0,0 1 0,0-1-1,0 0 1,0 0 0,0 1 0,0-1 0,0 0-1,0 0 1,0 0 0,0 1 0,6 53 40,0 32-8,3 90-20,-9-158-35,0 0 0,-1 0 0,-1 0 0,-7 27 0,9-44 20,0-1 0,0 1 0,0-1 0,0 1 0,0 0 0,0-1 0,0 1 0,-1-1 0,1 1 1,0-1-1,0 1 0,-1-1 0,1 1 0,0-1 0,-1 1 0,1-1 0,-1 0 0,1 1 0,0-1 0,-1 1 0,1-1 0,-1 0 0,1 1 0,-1-1 0,1 0 0,-1 0 0,1 0 0,-1 1 0,0-1 0,1 0 0,-1 0 0,1 0 1,-1 0-1,1 0 0,-1 0 0,0 0 0,1 0 0,-1 0 0,1 0 0,-1 0 0,1 0 0,-2-1 0,1 0 3,0 1 0,-1-1 1,1 0-1,0 0 0,0 0 0,0 0 1,0-1-1,0 1 0,0 0 0,0 0 1,0-1-1,1 1 0,-1 0 0,0-1 1,0-1-1,-3-10 21,0 1-1,1-1 1,1 0 0,-2-18 0,4 28-17,0 0-1,0 0 1,0 1-1,0-1 1,0 0 0,0 1-1,1-1 1,0 0-1,-1 1 1,1-1 0,0 1-1,0-1 1,0 1 0,1-1-1,-1 1 1,1 0-1,-1 0 1,1-1 0,0 1-1,0 0 1,0 1-1,0-1 1,0 0 0,0 1-1,0-1 1,0 1 0,1-1-1,-1 1 1,3-1-1,3 0 0,0 0 0,1 1 0,-1 0 0,0 1 0,0 0 0,0 0 0,0 1 0,1 0 0,-1 0 0,0 1 0,0 0 0,8 3 0,45 7-6,-31-10-245,1-2 0,-1-2 0,0-1 0,0-1 0,52-14 0,-32 5-3677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19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1516 11552,'0'0'1218,"13"-5"-800,-6 2-361,3 0 9,0-1 0,0 0 0,-1-1 0,1-1 0,-1 1 0,0-1 0,-1-1 1,9-7-1,4-5 186,-1-2 0,0 0 1,-2-2-1,-1 0 1,20-34-1,-20 23 1171,22-66 1,-36 95-741,-2 8 11,-3 17-65,-16 62-101,-76 400 858,40-213-807,41-208-400,9-37-88,4-19-45,-1 1-1,0-1 0,0 0 0,0 0 1,-4 8-1,10-28 54,0-1 0,-1 1-1,2-18 1,-3 20-63,41-299 233,18-86 107,-37 283-255,-8 32 33,3 0 1,38-95 0,-58 178-154,5-11 32,0 1 0,0-1-1,8-10 1,-12 19-24,0 1 0,1-1 0,-1 0 0,1 1 0,-1-1-1,1 1 1,0-1 0,0 1 0,0 0 0,2-2 0,-3 3-5,0-1 1,0 1 0,0 0-1,0 0 1,0 0-1,-1 0 1,1 0 0,0 0-1,0 0 1,0 0-1,0 0 1,0 0-1,0 0 1,0 0 0,-1 1-1,1-1 1,0 0-1,0 1 1,0-1-1,-1 1 1,1-1 0,0 1-1,0-1 1,-1 1-1,1-1 1,0 2 0,6 6 5,0 0 0,-1 0 0,-1 0 0,0 1 0,0 0 0,0 0 0,-1 0 0,4 13 0,0 7 13,8 46 1,-9-35 4,-2 1 0,-2 71-1,-3-92-16,-2 0 0,-1 0 1,0-1-1,-2 1 0,0-1 0,-1 0 0,-14 31 0,16-44-1,1-1 0,0 0 0,-1 1 0,0-1 0,0-1 1,0 1-1,-1-1 0,0 1 0,-9 5 0,12-8-1,-1 0 1,1-1-1,-1 1 0,0-1 0,0 0 1,0 0-1,0 0 0,0 0 1,0 0-1,0-1 0,0 1 0,0-1 1,0 0-1,0 0 0,0 0 1,0 0-1,0-1 0,0 1 0,0-1 1,0 0-1,-6-2 0,0-2 16,0 0 0,-1 0 0,2-1 0,-1-1 0,1 0 0,0 0 0,-7-8 0,11 11-16,1 1 1,0-1-1,0 0 0,1 0 0,-1-1 1,1 1-1,0 0 0,0-1 0,0 1 1,1-1-1,-1 0 0,1 1 1,0-1-1,1 0 0,-1 0 0,1 0 1,0-8-1,1 11-11,-1 1 0,1 0 0,0-1 0,0 1 0,-1 0 0,1 0 0,0 0 0,0-1 0,0 1 0,0 0 0,1 0 0,-1 1 0,0-1 0,0 0 0,1 0 0,-1 0-1,0 1 1,1-1 0,-1 1 0,0-1 0,1 1 0,-1 0 0,1-1 0,-1 1 0,1 0 0,-1 0 0,1 0 0,1 0 0,7 0-13,-1 0-1,0 0 0,13 3 1,19 4-41,0-2 1,59 0 0,-86-5 44,0-1 0,-1-1 0,1 0 1,-1 0-1,0-1 0,1-1 0,-1-1 0,-1 0 0,1 0 0,-1-1 0,17-11 1,-11 4 1,-2-1 1,0 0 0,-1-1-1,0 0 1,-1-2 0,-1 0-1,0 0 1,17-33 0,-14 18-2,-2-1 0,-1 0-1,-1-1 1,10-49 0,41-289 96,-56 294-48,-4-1 0,-11-140 0,6 205-15,-1 1-1,0-1 1,0 1-1,-2-1 0,-7-16 1,12 30-21,0-1 1,0 1-1,-1-1 0,1 1 1,0-1-1,0 1 1,0-1-1,0 1 0,-1 0 1,1-1-1,0 1 1,0-1-1,-1 1 1,1 0-1,0-1 0,-1 1 1,1 0-1,-1-1 1,1 1-1,0 0 0,-1 0 1,1-1-1,-1 1 1,1 0-1,0 0 0,-1 0 1,1-1-1,-1 1 1,1 0-1,-1 0 0,1 0 1,-1 0-1,1 0 1,-1 0-1,1 0 0,-1 0 1,1 0-1,-1 0 1,1 0-1,-1 1 0,1-1 1,0 0-1,-1 0 1,1 0-1,-1 1 0,1-1 1,-1 0-1,1 0 1,0 1-1,-1-1 0,1 0 1,0 1-1,-1-1 1,1 0-1,-1 1 0,-19 29 72,17-26-65,-12 26 18,0 0-1,2 1 1,2 0-1,0 1 1,-5 34 0,-23 169 35,33-189-52,-9 85 22,0 166 0,17-214-26,4-1-1,3 0 1,22 92 0,-23-142-9,18 50 0,-22-72-1,0-1 1,1 0-1,0 0 1,0 0 0,1 0-1,0-1 1,1 0 0,0 0-1,8 7 1,-12-13 4,-1 0 1,0-1 0,1 0-1,-1 1 1,1-1-1,-1 0 1,1 0-1,0-1 1,-1 1 0,1-1-1,0 1 1,0-1-1,0 0 1,-1 0-1,1 0 1,0 0 0,0 0-1,-1-1 1,1 1-1,0-1 1,-1 0-1,1 0 1,0 0 0,-1 0-1,1 0 1,-1 0-1,1-1 1,3-2-1,7-6 17,-1 0-1,1 0 1,18-22-1,-21 21-9,174-207 178,20-22 97,-121 146-138,-83 94-143,1-1 0,-1 1 0,0 0-1,1 0 1,-1 0 0,0-1 0,0 1 0,1 0-1,-1-1 1,0 1 0,0 0 0,1 0 0,-1-1-1,0 1 1,0 0 0,0-1 0,1 1 0,-1 0-1,0-1 1,0 1 0,0-1 0,0 1 0,0 0-1,0-1 1,0 1 0,0 0 0,0-1 0,0 1-1,0-1 1,0 1 0,0 0 0,0-1 0,0 1-1,0 0 1,-1-1 0,1 1 0,0 0 0,0-1-1,0 1 1,0 0 0,-1-1 0,1 1 0,0 0-1,0-1 1,-1 1 0,1 0 0,0 0 0,-1-1-1,1 1 1,0 0 0,-1 0 0,1 0 0,0 0-1,-1-1 1,1 1 0,0 0 0,-1 0 0,1 0-1,0 0 1,-1 0 0,1 0 0,-1 0 0,1 0-1,0 0 1,-1 0 0,1 0 0,-1 0 0,-2 0 4,-1 0 0,1 0 1,-1 0-1,1 1 0,0-1 1,-6 3-1,-2 2 8,1 0 1,-1 1-1,1 0 1,0 1-1,1 0 1,-15 13-1,2 3 25,-27 32 1,31-30-12,0 0-1,2 0 1,1 2 0,-17 41-1,23-47-15,2 1 0,0-1 0,1 1 0,2 0-1,0 0 1,-1 40 0,5-56-9,0 1-1,1-1 1,0 0-1,0 0 1,0 0-1,1 0 1,3 7-1,-5-12-1,0 0-1,1 0 0,-1 0 1,1 0-1,-1-1 0,1 1 1,0 0-1,-1-1 0,1 1 1,-1 0-1,1-1 1,0 1-1,0 0 0,-1-1 1,1 1-1,0-1 0,0 0 1,0 1-1,0-1 1,-1 0-1,1 1 0,1-1 1,0 0-1,0-1 0,-1 1 0,1 0 0,-1-1 1,1 1-1,-1-1 0,1 0 0,-1 0 0,1 1 1,-1-1-1,0 0 0,1 0 0,-1 0 0,0 0 0,0-1 1,0 1-1,0 0 0,1-2 0,7-9 0,-1-1 0,0 0 0,-1-1 0,0 1 1,-1-1-1,4-17 0,1 2 3,56-198 101,-46 144-51,-8 9 70,-11 73-83,0 7-16,0 9-4,2 35 14,10 82 24,-11-111-46,1 0 0,1-1 0,1 0 0,12 25 0,-16-41-9,-1 0-1,2 0 0,-1 0 1,0-1-1,1 1 0,0-1 1,-1 0-1,1 0 1,1 0-1,-1 0 0,0 0 1,6 2-1,-7-4-1,0 0 0,0 0-1,0 0 1,0 0 0,1-1-1,-1 1 1,0-1 0,1 1 0,-1-1-1,1 0 1,-1 0 0,0 0-1,1 0 1,-1-1 0,0 1-1,1-1 1,-1 1 0,0-1 0,0 0-1,1 0 1,-1 0 0,0 0-1,4-2 1,3-4-8,0 0 1,-1-1-1,1 0 1,-2 0-1,1-1 0,-1 0 1,0 0-1,-1-1 0,0 0 1,9-19-1,2-12 11,17-63-1,-26 77 6,-1 3-8,8-29 44,3 0 1,45-94-1,-63 147-43,0-1 0,1 1-1,-1 0 1,0 0 0,0 0 0,0 0-1,0-1 1,0 1 0,0 0 0,0 0 0,0 0-1,0 0 1,0 0 0,0-1 0,0 1-1,1 0 1,-1 0 0,0 0 0,0 0-1,0 0 1,0 0 0,0 0 0,0 0-1,1 0 1,-1-1 0,0 1 0,0 0 0,0 0-1,0 0 1,0 0 0,1 0 0,-1 0-1,0 0 1,0 0 0,0 0 0,0 0-1,1 0 1,-1 0 0,0 0 0,0 0-1,0 0 1,0 0 0,1 1 0,-1-1-1,0 0 1,0 0 0,0 0 0,0 0 0,1 0-1,3 11 37,2 24-18,-5-32-15,5 56 32,-1 83 0,-14 62 18,7-168-43,-1 0-1,-2 0 1,-2 0-1,-19 60 0,26-95-10,0 1-1,0-1 0,-1 0 1,1 0-1,-1 0 0,1 0 1,-1 0-1,1 0 0,-1 1 0,0-1 1,1-1-1,-1 1 0,0 0 1,0 0-1,0 0 0,0 0 1,0 0-1,0-1 0,0 1 0,0 0 1,0-1-1,0 1 0,0-1 1,0 1-1,0-1 0,0 0 1,-1 1-1,1-1 0,0 0 0,0 0 1,0 0-1,-1 0 0,1 0 1,0 0-1,0 0 0,0 0 1,-1-1-1,1 1 0,0 0 0,0-1 1,0 1-1,0-1 0,0 1 1,-1-1-1,1 1 0,0-1 1,-1-1-1,-5-3 5,1 0 0,0 0 0,1-1 0,-1 0 1,-8-11-1,5 3 2,0 1 0,1-1 0,1 0 0,0-1-1,1 0 1,1 0 0,0 0 0,1-1 0,1 0 0,0 1 0,1-1 0,1 0 0,0 0 0,3-25 0,-2 39-7,0 0 0,0 1 1,1-1-1,-1 0 0,0 1 1,1-1-1,-1 0 0,1 1 0,0-1 1,-1 1-1,1-1 0,0 1 1,0-1-1,0 1 0,0 0 0,2-2 1,-2 2-3,0 0 0,0 1 0,0-1 0,0 1 0,0-1 0,0 1 0,0 0 0,0-1 1,1 1-1,-1 0 0,0 0 0,0 0 0,0 0 0,1 0 0,-1 0 0,0 0 0,0 0 0,1 1 0,6 1-8,-1 1-1,1 0 1,-1 0 0,0 1-1,11 7 1,-16-10 10,22 14-19,-2-1-15,45 22 1,-60-33 22,-1 0 1,1-1-1,-1 0 0,1 0 1,0-1-1,0 0 0,0 0 0,0 0 1,0-1-1,0 0 0,0 0 1,9-2-1,-10 0 1,-1 0 1,1-1-1,0 1 0,-1-1 0,1 0 0,-1-1 1,0 1-1,5-6 0,39-36-34,-42 38 40,23-27-20,-1-1 1,41-65-1,-15 19 31,-53 78-4,-1 1-1,1 0 1,0-1-1,0 1 1,1 0 0,-1 0-1,0 0 1,1 1-1,-1-1 1,1 0-1,-1 1 1,5-2 0,-6 3-1,0 0 0,0 0 0,1 0 0,-1 0 0,0 0 0,0 0 0,0 0 0,1 0 0,-1 0 0,0 0 0,0 1 0,0-1 0,0 1 0,1-1 0,-1 1 0,0-1 0,0 1 0,0-1 0,0 1 0,0 0 0,0 0 0,0-1 0,-1 1 0,1 0 0,0 0 0,0 0 0,-1 0 0,1 0 0,0 0 0,-1 0 0,1 0 0,-1 1 0,1-1 0,-1 2 0,5 9 11,-1 0 0,0 0 0,-1 1 0,-1 0 1,0-1-1,0 1 0,-2 0 0,1 0 0,-3 17 0,-3 14 43,-16 60-1,9-49 39,11-42-47,1-12-34,0 1-1,0-1 1,0 0-1,0 0 1,0 1-1,0-1 1,0 0 0,-1 0-1,1 1 1,0-1-1,-1 0 1,1 0-1,-1 0 1,0 0 0,0 2-1,4-7 23,1 0 0,0 0 0,-1-1 0,0 1 0,4-9-1,30-64 53,-22 44-37,1 1 0,30-44 1,-28 49-15,-13 17-20,1 1-1,0 1 1,1-1-1,0 1 1,0 0 0,9-7-1,-15 14-12,-1 1 0,1-1-1,-1 1 1,1-1 0,0 1 0,-1-1 0,1 1-1,0-1 1,0 1 0,-1-1 0,1 1-1,0 0 1,0 0 0,0-1 0,-1 1 0,1 0-1,0 0 1,0 0 0,0 0 0,0 0-1,-1 0 1,1 0 0,0 0 0,0 0 0,0 0-1,-1 1 1,1-1 0,0 0 0,0 0-1,0 1 1,-1-1 0,1 1 0,0-1 0,-1 1-1,1-1 1,0 1 0,-1-1 0,1 1-1,0-1 1,-1 1 0,1 0 0,-1-1 0,1 1-1,-1 0 1,0-1 0,1 1 0,-1 1-1,2 3 7,0 1 0,0-1-1,-1 0 1,0 1 0,1 8-1,1 21 17,6 92 100,-2-138-88,0 3-33,3-8 0,0 0 0,12-31-1,-14 30 0,-1 1 0,2 0 0,14-21 0,-22 36-3,-1 1 0,1-1 0,-1 1 0,0-1 0,1 1 0,-1-1 0,1 1 0,-1 0 0,1-1 0,-1 1 0,1 0 0,0-1 0,-1 1 0,1 0 0,-1 0 0,1-1 0,0 1 0,-1 0 0,1 0 0,-1 0 0,1 0 0,0 0 0,-1 0 0,1 0 0,0 0 0,-1 0 0,1 0 0,0 0 0,-1 0 0,1 1 0,-1-1 0,1 0 0,0 0 1,-1 1-1,1-1 0,-1 0 0,1 1 0,-1-1 0,1 1 0,-1-1 0,1 0 0,-1 1 0,1-1 0,-1 1 0,0-1 0,1 1 0,-1 0 0,0-1 0,1 1 0,-1-1 0,0 2 0,17 35 2,-15-33 0,19 67 44,-17-52-34,2 0 1,0 0-1,12 25 0,-17-42-12,0 0 0,1 0 0,-1-1 0,0 1 0,1-1 0,-1 1 0,1-1 0,-1 1 0,1-1 0,0 0 0,0 0 0,0 0 0,-1 0 0,1 0 0,0 0 0,0-1 0,0 1 0,0 0 0,0-1 0,1 0 0,-1 1 1,0-1-1,0 0 0,0 0 0,0 0 0,0-1 0,0 1 0,0 0 0,0-1 0,0 1 0,0-1 0,3-1 0,6-2-9,-1 0 0,1-1 1,-1 0-1,13-10 0,9-7-5,-1-2 1,53-51-1,43-66-44,-69 74 6,-58 67 54,1 0 0,-1-1 0,1 1 0,-1 0 0,0 0-1,1-1 1,-1 1 0,0-1 0,1 1 0,-1 0-1,0-1 1,1 1 0,-1-1 0,0 1 0,0-1 0,0 1-1,1-1 1,-1 1 0,0-1 0,0 1 0,0-1-1,0 1 1,0-1 0,0 1 0,0-1 0,0 1 0,0-1-1,-1 1 3,0 1 0,0-1 1,0 1-1,0-1 0,1 1 0,-1-1 0,0 1 0,0 0 0,1-1 0,-1 1 0,0 0 0,1 0 0,-1 0 0,1-1 0,-1 1 0,0 2 0,-13 18 14,-17 26 5,2 1 0,-31 69 0,52-99-17,-41 113 5,43-110 1,0 0 0,1 1 0,1 0 0,-1 24 0,5-44-6,-1 1-1,1-1 1,0 1-1,1 0 1,-1-1-1,0 1 1,1 0-1,-1-1 1,3 5-1,-3-7-3,0 1 0,0-1 0,0 0 0,1 0 0,-1 1 0,0-1 0,0 0 0,1 0 0,-1 0 0,0 1 0,0-1-1,1 0 1,-1 0 0,0 0 0,1 0 0,-1 0 0,0 0 0,1 1 0,-1-1 0,0 0 0,1 0 0,-1 0 0,0 0 0,1 0 0,-1 0-1,0 0 1,1 0 0,-1-1 0,16-9 33,9-15-19,-1-1 1,-1-2 0,-1 0-1,-2-1 1,-1-1 0,-2-1-1,16-36 1,5-24 12,34-125 1,-5-20 82,-67 236-111,0 0 0,0 0 0,0 0 0,0 0 0,-1 0 1,1 0-1,0 0 0,0 0 0,0 0 0,0 0 0,0 0 0,0 0 1,0 0-1,0 0 0,0 0 0,0 0 0,0 0 0,-1 0 0,1 0 1,0 0-1,0 0 0,0 0 0,0 0 0,0 0 0,0 0 0,0 0 1,0 0-1,0 0 0,0 0 0,0 0 0,-1 0 0,1 0 0,0 0 1,0 0-1,0 0 0,0 0 0,0 0 0,0 0 0,0 0 0,0 0 1,0-1-1,0 1 0,0 0 0,0 0 0,0 0 0,0 0 0,0 0 1,0 0-1,0 0 0,0 0 0,0 0 0,-8 9 33,-4 19-8,0 0-1,2 1 1,1 1 0,-10 54-1,11-22 6,-1 85-1,9-131-34,0 0-1,0 0 0,2 0 0,0 0 1,1 0-1,8 25 0,-11-40 4,1 0 1,-1 1-1,0-1 1,1 0-1,-1 0 0,1 0 1,0 0-1,-1 0 1,1 0-1,0 0 0,0 0 1,-1-1-1,1 1 0,0 0 1,0 0-1,0-1 1,0 1-1,0 0 0,0-1 1,0 1-1,0-1 1,0 1-1,0-1 0,1 0 1,-1 1-1,1-1 0,1 0 2,-1 0 0,1-1-1,-1 1 1,0-1-1,1 1 1,-1-1-1,0 0 1,0 0 0,1 0-1,-1 0 1,0 0-1,2-2 1,6-5 6,0 0-1,-1 0 1,0-1-1,7-10 1,33-43-35,-2-3 1,-4-2-1,43-87 0,-78 139 25,0 0 0,15-18 0,-30 64-45,-38 188 20,36-161-4,-2-1-1,-2 0 1,-23 57 0,7-49-23,25-58 47,1-1 0,-2 1-1,1-1 1,0 0-1,-1 0 1,0-1 0,-7 6-1,11-10 9,0-1-1,0 1 0,0 0 1,0-1-1,0 1 1,0-1-1,0 1 0,0-1 1,0 1-1,0-1 0,0 0 1,-1 0-1,1 1 0,0-1 1,0 0-1,0 0 1,0 0-1,-1 0 0,1-1 1,0 1-1,0 0 0,-2-1 1,1 0 2,0 0 0,0 0 1,0-1-1,0 1 0,0 0 1,0-1-1,0 0 0,0 1 1,1-1-1,-3-3 0,0 0 10,1-1 0,-1 0 0,1 1 0,1-1 0,-1 0 0,1 0 0,-3-10 0,4 7 8,0-1 0,0 0 0,1-15 0,0 23-13,0-1 1,1 1 0,-1-1-1,1 1 1,-1 0 0,1-1-1,0 1 1,0 0 0,2-3-1,-3 4-2,1 0-1,0 0 0,-1 1 0,1-1 0,0 0 1,-1 0-1,1 1 0,0-1 0,0 1 1,0-1-1,0 1 0,0-1 0,0 1 0,0 0 1,0-1-1,0 1 0,0 0 0,0 0 0,0-1 1,0 1-1,0 0 0,2 0 0,12 3 12,0 0-1,0 0 1,0 1-1,0 1 1,22 11-1,-22-9-4,150 79 115,-127-63-51,2-1-1,0-2 0,2-2 0,44 13 1,-81-29-57,0-1-1,0-1 1,0 1 0,0-1 0,0 1 0,0-1 0,0-1 0,0 1 0,9-3-1,-12 3-20,-1-1 0,1 1 0,-1-1 0,1 1 0,-1-1 0,1 0 0,-1 0 0,0 0 0,1 0 0,-1 0 0,0 0 0,0 0 0,1 0 0,-1-1 0,0 1-1,0 0 1,0-1 0,-1 1 0,1-1 0,0 1 0,0-1 0,-1 1 0,1-1 0,-1 1 0,0-1 0,1 0 0,-1 1 0,0-1 0,0 0 0,0 1 0,0-1-1,0 0 1,-1-2 0,0-4-290,-1 1 0,-1-1 0,0 0 0,0 1 0,0-1 0,-6-7 0,6 8-1897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2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2504,'0'0'0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28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1123 5824,'0'0'3472,"8"-15"-2694,99-195 1037,35-60-420,-105 190-886,37-120 0,-64 169-399,9-30 415,-2 0 0,16-109 1,-35 151-177,-2 14 18,-4 12 99,-19 43-264,2 0-1,-32 94 1,-19 116-51,-58 192-25,97-347-88,-4-3 1,-68 120-1,100-205-28,-33 52 32,36-61-23,1-1-1,-1 0 1,-1 0 0,1-1 0,-1 1-1,-10 6 1,17-13-17,-1 0-1,1 0 0,0 0 1,-1 0-1,1 0 1,0 0-1,-1 0 1,1 1-1,0-1 0,-1 0 1,1 0-1,0-1 1,0 1-1,-1 0 1,1 0-1,0 0 1,-1 0-1,1 0 0,0 0 1,-1 0-1,1 0 1,0-1-1,0 1 1,-1 0-1,1 0 0,0 0 1,0-1-1,-1 1 1,1 0-1,0 0 1,0 0-1,0-1 0,-1 1 1,1 0-1,0-1 1,0 1-1,0 0 1,0 0-1,0-1 1,0 1-1,0 0 0,-1-1 1,1 1-1,0 0 1,0-1-1,0 1 1,0 0-1,0-1 0,0 1 1,1 0-1,-1-1 1,0 1-1,0-21 46,3 1-23,1 1 0,1-1 0,1 1 0,1 1 0,1-1 0,13-24 0,70-97 94,-42 72-35,3 3 0,3 1 0,3 4 0,116-96 0,-97 94 140,-67 55-70,-10 14 1,-14 19 21,11-22-184,-29 49 107,-18 31 29,30-43-63,7-15 1,-13 32 0,23-49-35,0 0 0,1 1-1,0 0 1,0-1 0,1 1 0,0 0 0,1 13-1,0-22-23,1 0-1,-1-1 0,0 1 1,0 0-1,0-1 1,0 1-1,0 0 0,1-1 1,-1 1-1,0-1 0,1 1 1,-1 0-1,0-1 0,1 1 1,-1-1-1,1 1 1,-1-1-1,0 1 0,1-1 1,-1 1-1,1-1 0,0 0 1,-1 1-1,1-1 0,0 1 1,1-1 4,0 1-1,0-1 1,0 0 0,0 1-1,0-1 1,0 0 0,-1 0-1,1 0 1,3-1 0,1 0 10,1-1 1,-1 1 0,0-1-1,0-1 1,7-2-1,-1-3 9,1 0 0,-2 0 0,1-1 0,-1-1 0,-1 0 0,0 0 0,0-1 0,-1 0 0,11-18 0,-5 3 65,0-1 1,-1 0-1,13-42 0,-24 62-57,-1-1-1,0 0 1,0 0-1,-1 1 1,0-1-1,0 0 1,-1 0-1,0 0 1,-2-12-1,2 17-21,-1 0 0,1 0 0,0 1 0,0-1 0,0 0 0,1 0-1,-1 1 1,1-1 0,-1 0 0,1 0 0,0 1 0,0-1 0,0 1-1,1-1 1,-1 1 0,0 0 0,1-1 0,2-2 0,0 2-5,-1 0 0,0 1 0,0-1 0,1 1 0,0 0-1,-1 0 1,1 0 0,0 1 0,0-1 0,0 1 0,5-1 0,5-1 5,0 2-1,0-1 0,0 2 1,0 0-1,0 1 1,18 2-1,-20-1 5,-1 1 0,0 0 0,1 0 0,-1 1 0,-1 0 0,1 1 1,-1 0-1,1 1 0,-1 0 0,9 9 0,-7-5 14,-1 0 0,0 1 0,-1 0 0,-1 1 0,0 0-1,0 1 1,8 16 0,-11-17 19,1-1-1,0 1 0,1-2 0,11 14 0,-15-20-28,0 0-1,0-1 0,1 1 0,-1-1 1,1 0-1,-1 0 0,1-1 1,0 1-1,0-1 0,0 0 0,1-1 1,-1 1-1,7 0 0,10 0-3,-1-1 0,26-1 0,-17-2-2892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32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1528 6016,'0'0'5870,"-4"-11"-5444,-14-37 10,17 43-320,0 0 1,0-1-1,0 1 1,1 0-1,0 0 1,0-1-1,0 1 1,0 0-1,1 0 1,1-7-1,1-13 421,0 13-311,-1-1-1,1 1 1,1 0-1,0 0 1,1 0-1,0 0 1,11-18 0,3-6 180,-6 9-47,1 0 0,1 0-1,1 2 1,2 0 0,0 1 0,43-43 0,-46 52-109,26-22 379,-39 36-561,0-1 0,1 1 0,-1-1 0,0 1 0,1 0 0,-1 0 0,0 0 0,1 0 0,-1 0 0,1 1 0,-1-1 0,1 1 0,0 0 0,-1-1-1,1 1 1,-1 0 0,4 1 0,-4 0-37,-1 0 0,1 0 0,0 0 0,-1 0 0,1 1 0,-1-1 0,1 1 0,-1-1 0,0 1 0,0-1-1,0 1 1,0 0 0,0-1 0,0 1 0,0 0 0,0 0 0,-1 0 0,1 0 0,0 3 0,8 42 201,-7-29-175,-1 0-1,-1 0 1,-1 1 0,0-1-1,-1 0 1,-1 0 0,-1 0-1,-1-1 1,-9 24 0,11-31-10,-4 13 58,7-23-97,0 1 1,0-1 0,0 1 0,0-1-1,-1 1 1,1-1 0,0 1 0,0-1-1,0 1 1,-1-1 0,1 1 0,0-1-1,-1 1 1,1-1 0,0 0 0,-1 1-1,1-1 1,-1 1 0,1-1 0,-1 0-1,1 0 1,0 1 0,-1-1 0,0 0-1,1-1 1,-1-1 0,1 0-1,0 0 1,0 1 0,0-1 0,0 0-1,1 0 1,-1 1 0,0-1 0,1 0-1,-1 1 1,1-1 0,0 0-1,1-2 1,-2 4-8,10-26 29,1 1 0,2-1-1,17-25 1,-22 39-20,0 1 0,1 0 0,0 0 0,1 1 0,0 0 0,1 1 0,0 0 1,17-10-1,-26 17-5,1 1 1,0-1-1,-1 1 1,1 0-1,0 0 1,0 0 0,0 0-1,0 0 1,0 1-1,0-1 1,0 1-1,0 0 1,0 0-1,0 0 1,0 0 0,0 0-1,0 1 1,0 0-1,4 1 1,-4-1-3,-1 1 1,1-1-1,0 1 1,-1 0-1,1 0 1,-1 0-1,0 0 1,0 1-1,0-1 1,0 0-1,0 1 1,0 0-1,-1-1 1,1 1-1,-1 0 0,0 0 1,1 0-1,0 5 1,1 3 9,-1 0 0,0 0 0,0 0 0,-1 0 0,0 1 1,-1-1-1,-1 0 0,0 0 0,0 0 0,-1 1 0,-4 12 0,44-78 181,-37 53-193,13-22 31,2 1-1,24-24 0,-35 41-25,0 0-1,0 0 1,1 0-1,-1 1 1,1 0 0,1 0-1,-1 0 1,0 1-1,1 0 1,-1 0-1,1 1 1,0 0-1,14-3 1,-19 5-5,0 0 0,0 1 1,0-1-1,0 1 0,-1-1 0,1 1 1,0 0-1,0 0 0,-1-1 0,1 1 1,0 0-1,-1 1 0,1-1 0,-1 0 1,1 0-1,-1 1 0,0-1 0,0 0 1,1 1-1,-1 0 0,0-1 0,0 1 0,0 0 1,-1-1-1,1 1 0,0 0 0,0 3 1,4 8 0,-2 0 0,5 23 1,-7-30-2,1 8 7,-1 1 1,0-1-1,-1 17 1,1 32 61,-1-63-69,0 1 1,0-1-1,0 0 1,0 1 0,0-1-1,0 1 1,0-1 0,0 0-1,0 1 1,1-1 0,-1 1-1,0-1 1,0 0-1,0 1 1,0-1 0,1 0-1,-1 1 1,0-1 0,0 0-1,1 1 1,-1-1-1,0 0 1,1 0 0,-1 1-1,0-1 1,1 0 0,-1 0-1,0 0 1,1 0-1,-1 1 1,1-1 0,-1 0-1,0 0 1,1 0 0,-1 0-1,1 0 1,-1 0-1,0 0 1,1 0 0,17-8 35,197-137 82,-164 101-82,-38 32-8,1 0 1,15-9-1,-28 20-25,0 0-1,0 1 1,0-1 0,0 0-1,0 1 1,0-1-1,0 1 1,0-1-1,0 1 1,1 0 0,-1 0-1,0-1 1,0 1-1,0 0 1,2 0 0,-2 0-2,-1 0 0,1 1 1,-1-1-1,0 0 1,1 0-1,-1 1 1,1-1-1,-1 0 1,0 1-1,1-1 1,-1 0-1,0 1 0,0-1 1,1 1-1,-1-1 1,0 0-1,0 1 1,1-1-1,-1 1 1,0-1-1,0 1 1,0-1-1,0 0 0,0 1 1,0-1-1,0 2 1,0 4 15,0 1-1,-1-1 1,1 0 0,-4 12-1,1-5-21,-22 149 47,25-159-40,0 1 0,0 0-1,0-1 1,0 1 0,0-1 0,1 1 0,0 0 0,0-1-1,0 1 1,0-1 0,0 0 0,1 1 0,-1-1 0,3 3-1,-3-5 1,0 1-1,0-1 1,-1 0-1,1 0 0,0 0 1,0 0-1,1 0 0,-1 0 1,0-1-1,0 1 1,0 0-1,1 0 0,-1-1 1,0 1-1,1-1 0,-1 1 1,0-1-1,1 0 1,-1 1-1,1-1 0,-1 0 1,0 0-1,1 0 0,-1 0 1,1 0-1,-1 0 1,0-1-1,1 1 0,-1 0 1,1-1-1,-1 1 0,0-1 1,1 1-1,-1-1 1,2-1-1,5-3 2,0 0 1,-1-1-1,0 1 1,0-1-1,0-1 1,-1 1-1,0-1 0,0 0 1,-1-1-1,0 1 1,0-1-1,0 0 1,-1 0-1,-1-1 1,1 1-1,-1-1 0,2-12 1,-4 17-1,0-1 1,-1 0-1,0 1 1,0-1-1,0 0 1,0 0-1,-1 1 1,0-1-1,1 1 1,-2-1-1,1 1 1,-1-1-1,1 1 1,-1-1-1,0 1 1,-1 0-1,1 0 1,-1 0-1,-4-5 1,3 5 4,1 0-1,-1 1 1,1-1 0,-1 1 0,0 0-1,-1 0 1,1 0 0,0 0 0,-1 1 0,1 0-1,-1 0 1,0 0 0,0 1 0,0-1 0,0 1-1,0 0 1,-8 0 0,9 1 5,-26 1 39,30-1-52,-1 0 1,0 0 0,0 0-1,0 1 1,1-1 0,-1 0 0,0 0-1,0 0 1,1 1 0,-1-1-1,0 0 1,0 1 0,1-1 0,-1 0-1,0 1 1,1-1 0,-1 1 0,1-1-1,-1 1 1,0 0 0,1-1-1,0 1 1,-1 0 0,1-1 0,-1 1-1,1 0 1,0-1 0,-1 1-1,1 0 1,0 1 0,0-1-1,1 0 0,0 0 0,0 0 0,0 0 0,0 0 0,0 0 0,1-1 0,-1 1 0,0 0 0,0 0 0,0-1 0,1 1 0,-1-1 0,0 1 0,1-1 0,-1 0 0,2 1 0,3 1 4,4 2-6,0-1 0,1 0 0,-1-1 1,1 0-1,0 0 0,0-1 1,-1-1-1,1 0 0,16-2 1,-11 0-5,-1-1 1,1-1 0,-1 0 0,0-1-1,27-14 1,-14 4 5,0-2 0,-2-1 1,0-1-1,-1-2 0,42-44 0,-30 24 41,-2-2-1,-2-2 0,-2 0 1,-2-2-1,-2-2 0,-2 0 1,-3-2-1,-1 0 0,-3-1 1,17-83-1,-26 92 12,-3 19 6,-1-1-1,-1 0 0,-1 0 1,-1 0-1,-3-50 1,1 75-59,-5-17 64,1 14-17,-3 11-14,-16 32-20,-33 85-1,-3 51-24,44-131-1,-89 399-87,89-346 92,14-83 7,1-1 1,0 1-1,1-1 1,4 26-1,-3-33 2,0 1 0,1-1 0,6 13 0,-8-17 4,1-1 1,-1 1-1,0-1 1,1 1-1,0-1 1,0 0-1,-1 0 0,1 0 1,0 0-1,1 0 1,-1-1-1,0 1 1,5 2-1,-6-4-2,1 0 0,-1 0 0,1 1 0,-1-1-1,1-1 1,-1 1 0,1 0 0,0 0 0,-1-1 0,1 1 0,-1 0-1,1-1 1,-1 0 0,1 1 0,-1-1 0,0 0 0,1 0 0,-1 0 0,0 0-1,0 0 1,3-2 0,24-29 44,-22 23-37,19-24 57,31-59-1,-20 31-29,-22 35-15,-11 19-7,1 0 1,0 0 0,0 0-1,0 1 1,1-1 0,9-9 0,-13 16-16,-1 0 1,0-1 0,0 1 0,1 0 0,-1-1 0,0 1 0,1 0 0,-1 0 0,1-1 0,-1 1 0,0 0 0,1 0 0,-1 0 0,1 0 0,-1-1 0,1 1 0,-1 0 0,0 0 0,1 0 0,-1 0 0,1 0 0,-1 0 0,1 0 0,-1 0 0,0 0 0,1 0 0,-1 1 0,1-1 0,-1 0 0,1 0 0,-1 0 0,0 0 0,1 1 0,-1-1 0,1 0 0,-1 0 0,0 1 0,1-1 0,-1 0 0,0 0 0,1 1 0,-1-1-1,0 1 1,0-1 0,1 0 0,-1 1 0,0 0 0,8 24 12,-7-20-11,15 106 61,-12-69-32,18 71 0,-22-111-30,1 0 1,-1 0-1,1 0 0,-1 0 0,1 0 1,0-1-1,0 1 0,0 0 0,0-1 0,0 1 1,0 0-1,1-1 0,-1 1 0,0-1 1,1 0-1,-1 0 0,1 1 0,-1-1 1,1 0-1,3 1 0,-3-1 2,0-1 0,1 1 0,-1-1-1,0 0 1,1 0 0,-1 0 0,0 0 0,1-1 0,-1 1 0,0-1-1,0 1 1,1-1 0,-1 0 0,0 0 0,2-1 0,9-5 9,-1 0 0,0-2 0,0 1 0,15-16 0,-19 17-16,193-185 100,-195 187 13,-7 8-4,-3 10-56,-12 56 10,10-49-56,1-1 0,1 1-1,0 0 1,2 0 0,0 39 0,3-53-9,-1 1 0,2-1 0,-1 0 0,1 0 0,0 0 0,0-1 0,1 1 0,-1 0 1,1-1-1,1 1 0,6 7 0,-9-11 6,0-1-1,1 1 1,-1-1 0,1 1 0,-1-1-1,1 0 1,0 0 0,0 0 0,-1 0-1,1 0 1,0 0 0,0 0 0,0-1 0,0 1-1,0-1 1,0 1 0,0-1 0,0 0-1,0 0 1,0 0 0,0 0 0,0 0-1,0 0 1,0-1 0,1 1 0,-1 0 0,-1-1-1,1 0 1,0 0 0,0 1 0,0-1-1,0 0 1,0 0 0,-1-1 0,1 1 0,0 0-1,-1 0 1,3-3 0,2-2 7,1-1 0,-1 0 1,0 0-1,-1 0 0,0 0 1,0-1-1,-1 0 0,1 0 0,-2 0 1,1-1-1,-1 1 0,0-1 1,-1 0-1,0 1 0,-1-1 1,0 0-1,0 0 0,-1 0 0,0-11 1,-1 3 9,-1 1 1,-1-1 0,-1 1-1,0 0 1,-1 0 0,0 0-1,-2 0 1,0 1 0,-13-23-1,18 36-15,0 0 0,1 0 0,-1 0 0,0 0 0,0 0 0,0 0 0,0 0 0,-1 1 0,1-1 0,0 1 0,-1-1 0,1 1-1,-1 0 1,0 0 0,1 0 0,-1 1 0,0-1 0,1 0 0,-1 1 0,0 0 0,0 0 0,1 0 0,-1 0 0,0 0 0,0 0-1,0 1 1,1-1 0,-1 1 0,0 0 0,1 0 0,-1 0 0,1 0 0,-1 0 0,1 1 0,-1-1 0,1 1 0,0-1 0,0 1-1,0 0 1,0 0 0,0 0 0,-3 4 0,4-5-2,1-1 1,-1 1-1,1-1 0,0 0 0,-1 1 0,1-1 1,0 1-1,-1-1 0,1 1 0,0-1 0,0 1 1,-1-1-1,1 1 0,0-1 0,0 1 0,0-1 1,0 1-1,0 0 0,0-1 0,0 1 0,0-1 1,0 1-1,0-1 0,0 1 0,0-1 0,0 1 1,0 0-1,1-1 0,-1 1 0,0 0 0,1 0 1,0 0 0,0-1 0,0 1 0,0 0 0,0 0 0,0-1 0,0 1 0,1 0 0,-1-1 0,0 1 0,0-1 0,3 1 0,2 0 1,1 1 1,0-2-1,13 1 0,4-3-22,-1-2 1,44-11-1,-10 1 26,3 0-5,41-6 12,-99 20-11,0-1 0,0 1-1,0 0 1,0 0-1,1 0 1,-1 0-1,0 0 1,0 1-1,0-1 1,1 0-1,-1 1 1,0 0-1,0 0 1,0-1-1,0 1 1,0 0-1,0 1 1,-1-1-1,1 0 1,0 0-1,0 1 1,-1-1-1,1 1 1,-1 0 0,1-1-1,-1 1 1,0 0-1,0 0 1,0 0-1,0 0 1,0 0-1,0 0 1,0 0-1,-1 0 1,1 0-1,-1 0 1,1 0-1,-1 1 1,0-1-1,0 0 1,0 3-1,0 5 12,-1 1 0,1-1 0,-2 0 0,0 0 0,0 1 0,-1-1 0,-5 13 0,7-21-8,0 3 6,-1-1 0,1 0 1,-1 1-1,0-1 0,-1 0 1,1 0-1,-1 0 0,0 0 1,0-1-1,0 1 0,-6 4 0,8-7 43,2-4-30,0 1 0,0-1 0,0 1 1,0-1-1,1 1 0,-1 0 0,3-4 1,4-7 1,-7 11-25,45-68 60,-41 62-55,1 1 0,1 0 0,0 0 0,-1 1 0,2 0 0,-1 0 0,11-6 0,-17 12-5,0-1 0,1 0-1,-1 1 1,0-1-1,1 1 1,-1 0 0,1-1-1,-1 1 1,1 0-1,-1 0 1,1 0 0,-1 0-1,1 0 1,-1 0-1,1 0 1,-1 1 0,1-1-1,-1 1 1,1-1-1,-1 1 1,0-1 0,1 1-1,-1 0 1,0-1-1,1 1 1,-1 0-1,0 0 1,2 2 0,3 3 2,0 1 1,0 0 0,-1 0-1,5 8 1,2 3-1,2 1 15,15 29-1,12 19 36,-41-67-50,0 0 1,0 1-1,1-1 0,-1 0 1,0 0-1,0 1 0,0-1 0,0 0 1,1 0-1,-1 1 0,0-1 1,0 0-1,0 0 0,1 0 1,-1 1-1,0-1 0,0 0 0,1 0 1,-1 0-1,0 0 0,0 0 1,1 0-1,-1 0 0,0 0 0,0 1 1,1-1-1,-1 0 0,0 0 1,1 0-1,-1 0 0,1 0 0,1-9-36,-3-17-144,1 25 170,-7-59-562,3 31-2950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56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655 1 6632,'0'0'5554,"4"10"-5360,13 31 18,-17-40-141,1 0 0,-1 1 1,1-1-1,-1 1 1,0-1-1,1 1 1,-1-1-1,0 1 0,0-1 1,0 1-1,0-1 1,0 1-1,-1-1 1,1 0-1,0 1 0,-1-1 1,1 1-1,-1-1 1,1 1-1,-1-1 0,0 0 1,1 0-1,-1 1 1,0-1-1,-1 2 1,-1-1-6,0 1 1,0-1 0,0 0-1,-1 0 1,1 0 0,-7 3-1,5-3 27,-153 69 931,-73 60-184,173-95-479,-97 83-1,155-119-359,-5 4 33,1 0 0,0 0 0,0 0 0,0 1 0,-5 7 0,9-11-28,-1 0-1,1 0 0,-1 0 1,1-1-1,0 1 0,-1 0 1,1 0-1,0 0 0,0 0 1,0 0-1,0 0 1,0 0-1,0 0 0,0 0 1,0 0-1,0 0 0,0-1 1,0 1-1,1 0 0,-1 0 1,0 0-1,1 0 1,-1 0-1,1 0 0,-1-1 1,1 1-1,-1 0 0,1 0 1,-1-1-1,1 1 0,0 0 1,-1-1-1,1 1 1,0-1-1,0 1 0,0-1 1,-1 1-1,1-1 0,0 1 1,0-1-1,0 0 0,0 1 1,1-1-1,23 8 27,1 0-1,0-2 1,1-1 0,-1-1-1,44 1 1,-31-3-8,62 12 1,-90-11-12,34 9 18,-43-12-28,-1 1 1,1-1 0,-1 1-1,1 0 1,-1-1 0,0 1-1,1 0 1,-1 0 0,0 0-1,0 0 1,0 0 0,0 0-1,0 0 1,0 0 0,0 0-1,0 1 1,0-1 0,0 0-1,0 0 1,-1 1 0,1-1-1,-1 1 1,1 1 0,-1 13 19,0-1 1,-2 0 0,0 0-1,-6 24 1,4-21-1,0 1 0,-1 26 1,5-36-13,0 0 1,1 0-1,0-1 1,0 1-1,1 0 1,0-1-1,1 1 1,0-1-1,0 0 1,0 1-1,1-2 1,1 1-1,-1 0 1,10 10-1,-6-9 1,0-1 0,0 0 0,1 0-1,0-1 1,0 0 0,1 0-1,0-1 1,0-1 0,1 0-1,17 6 1,-17-7 33,-1-1 1,1 0-1,0 0 0,0-1 0,16 0 1,-25-2-133,0 1 0,1-1-1,-1-1 1,1 1 0,-1 0 0,0-1 0,1 1 0,-1-1 0,0 1 0,1-1 0,-1 0-1,0 0 1,0 0 0,0 0 0,0-1 0,0 1 0,0-1 0,0 1 0,0-1 0,0 1-1,-1-1 1,1 0 0,-1 0 0,1 0 0,-1 0 0,0 0 0,0 0 0,2-5-1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32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13560,'0'0'1192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32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0 180 9848,'0'0'600,"75"-13"-272,8 5 8,25-4 16,15 2 0,6 4 160,-2-2 0,0-8 48,-2-6 8,-10-2-184,-8 1 0,-14 5-144,-13-2 16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34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4008,'0'0'15273,"1"12"-14809,3 39 344,-3 64 0,-2-6-6,2-15-300,-4-38-211,1 2 390,-11 73 1,3-88 664,11-49-252,4 1-4794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34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6632,'0'0'9608,"11"1"-9081,83 8 1395,-77-8-1615,0 0-1,0-1 1,0 0 0,17-4 0,22 0 119,106 3 453,102-3 163,-185-1-567,100-19-1,-163 21-403,22-5 359,0 2-1,49-1 1,-87 7-420,0 0 0,0 0 0,0 0-1,1 0 1,-1 0 0,0 0 0,0 0 0,0 0-1,1 0 1,-1 0 0,0 0 0,0 0 0,0 0-1,1 0 1,-1 0 0,0 0 0,0 0 0,0 0-1,0-1 1,1 1 0,-1 0 0,0 0 0,0 0-1,0 0 1,0 0 0,1 0 0,-1 0 0,0-1-1,0 1 1,0 0 0,0 0 0,0 0 0,0 0-1,0 0 1,0-1 0,1 1 0,-1 0 0,0 0-1,0 0 1,0-1 0,0 1 0,0 0 0,0 0-1,0 0 1,0-1 0,0 1 0,0 0 0,0 0-1,0 0 1,0-1 0,-5-8-372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36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0 6928,'0'0'14137,"-3"12"-13800,2-8-301,-2 7 50,0 0 0,1 0-1,1 0 1,-1 0 0,2 0-1,0 15 1,3 365 1577,-5-315-1382,10 112 720,-4-158-203,-3-24-431,-2-7 27,-7-40-58,-4-61 0,8 54-209,-14-81 144,-3-48 61,3 50-32,9 71-142,8 5-45,1 28-68,0 22-41,1 0-1,-1 0 1,0 0-1,1 0 1,-1 0-1,1 0 0,-1 1 1,1-1-1,-1 0 1,1 0-1,0 0 0,-1 0 1,1 1-1,0-1 1,0 0-1,0 1 1,-1-1-1,1 1 0,0-1 1,0 1-1,0-1 1,0 1-1,0-1 0,0 1 1,0 0-1,1-1 1,34-6-27,-27 5 24,24-2-7,0 2-1,-1 1 1,1 1-1,0 2 1,52 10-1,-70-10 7,0 2 0,0 0-1,26 11 1,-33-12 0,0 1 0,0 0 1,-1 0-1,0 1 0,0 0 1,0 0-1,-1 1 0,9 9 1,-13-12 2,0 0 0,0 0 0,0 0 0,-1 1 0,1-1 0,-1 1 0,0-1 0,0 1 0,0-1 1,-1 1-1,1-1 0,-1 1 0,0 0 0,0 0 0,0-1 0,0 1 0,-1 0 0,0-1 0,1 1 0,-1-1 0,0 1 0,-1-1 0,-2 7 1,-1 0 0,-1 1 0,0-1 1,-1 1-1,0-2 0,-15 18 1,12-17-3,-1 0 0,0-1 1,0 0-1,-1-1 0,0-1 1,0 1-1,-21 7 0,-1-2 38,-61 14 0,89-25-33,7-3 3,15-3 14,29-7 6,-22 8-30,0 1 0,0 1 0,0 2 0,1 0 0,-1 1 0,0 1 0,0 1 0,-1 1 0,1 1 0,-1 1 0,0 1 0,-1 1 0,0 1 0,0 1 0,33 23 0,-50-31-1,-1 0 0,1 0-1,0 0 1,-1 1 0,0-1 0,0 1 0,0 0-1,0 0 1,-1 0 0,1 0 0,-1 1-1,0-1 1,0 1 0,-1-1 0,1 1-1,-1 0 1,0 0 0,0-1 0,-1 1 0,1 0-1,-1 0 1,0 0 0,-1 0 0,1 0-1,-1-1 1,0 1 0,0 0 0,0 0-1,-1-1 1,1 1 0,-1-1 0,-1 1 0,1-1-1,0 0 1,-1 0 0,0 0 0,0 0-1,-4 4 1,-5 3 1,0 0 0,0 0 0,-1-2 0,0 1 0,-1-2 0,0 0-1,0 0 1,-1-2 0,0 1 0,0-2 0,0 0 0,-26 4 0,16-5 20,0 0 1,1-2-1,-1-1 0,0-1 0,0-2 1,0 0-1,-36-8 0,56 9-14,-72-20 92,68 18-101,0 0 1,0 0-1,1-1 0,0-1 0,0 1 0,-9-8 0,15 11 6,1 0 0,0 0 0,0 0-1,0 0 1,0 0 0,1 0 0,-1 0-1,0 0 1,0 0 0,1-1 0,-1 1-1,0 0 1,1 0 0,-1-1-1,1 1 1,0 0 0,-1-1 0,1 1-1,0 0 1,0-1 0,0-1 0,0 0-536,1 0 0,0 0 0,0 0 0,0 0 0,0 1 1,0-1-1,3-4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38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96 4616,'0'0'6873,"1"-10"-6310,2-2-368,-1 6-44,-1 0-1,0 1 1,0-1 0,-1 0 0,1-8 0,-1 13-74,0 1 1,0-1 0,-1 0 0,1 0 0,0 0 0,0 1 0,0-1 0,-1 0-1,1 0 1,0 0 0,-1 1 0,1-1 0,0 0 0,-1 1 0,1-1 0,-1 0-1,0 1 1,1-1 0,-1 0 0,1 1 0,-1-1 0,0 1 0,-1-1-1,0 0 92,0 0-1,-1 0 0,1 0 0,0 1 1,-1-1-1,1 1 0,-1-1 0,-2 1 1,-3 0 151,0 0 1,0 1 0,0 0-1,-11 3 1,9-1-148,1 1 1,-1 0-1,1 1 1,-1 0-1,1 0 0,1 1 1,-1 0-1,-11 11 0,10-7 41,0 0 0,1 1 0,0 0 0,0 0 0,-11 22 0,19-32-173,0 0 0,0 1-1,0-1 1,1 1 0,-1-1 0,0 1 0,1 0 0,-1-1-1,1 1 1,0 0 0,0-1 0,-1 1 0,1 0-1,0-1 1,0 1 0,1 0 0,-1 0 0,1 2 0,-1-3-8,1 0 1,0-1 0,-1 1-1,1 0 1,0 0 0,-1 0-1,1-1 1,0 1 0,0 0-1,0-1 1,0 1 0,0-1 0,0 1-1,0-1 1,0 0 0,0 1-1,0-1 1,0 0 0,0 0-1,0 1 1,1-1 0,4 0 54,0 0 1,0 0-1,0-1 1,-1 0-1,1 0 1,0 0-1,-1-1 1,10-3-1,-10 3-13,0 0-1,0 0 0,0-1 0,0 0 1,-1 0-1,1 0 0,-1-1 1,0 1-1,0-1 0,0 0 0,-1 0 1,1 0-1,-1-1 0,0 1 1,0-1-1,0 0 0,-1 0 1,0 0-1,0 0 0,0 0 0,0 0 1,-1-1-1,0 1 0,1-8 1,-2 11-34,0 1 1,0-1 0,-1 0-1,1 1 1,0-1 0,-1 0 0,1 1-1,-1-1 1,1 0 0,-1 1 0,0-1-1,0 1 1,0-1 0,0 1-1,0 0 1,0-1 0,0 1 0,0 0-1,0 0 1,0 0 0,-1 0 0,1 0-1,-3-2 1,-4-1 50,0 0-1,0 0 1,-12-4 0,5 3 57,-7-8-97,15 8-3251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4T15:04:50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204 136 3408,'0'0'9642,"-11"-8"-9228,-29-24-14,39 31-279,0 0 0,-1 0 0,1 1 0,0-1 0,-1 0 0,1 1 1,-1-1-1,1 1 0,-1-1 0,1 1 0,-1 0 0,-1-1 1,-1 1 81,-6-16 2273,10 16-2251,1-6 2790,123-2-2361,-80 3-472,70 3-1,-75 2-52,-1-2 0,51-8 0,-26 3 4,177-23 482,-228 29-560,1 1 1,-1 0-1,24 5 1,20 0 67,-42-3-104,-12-2-14,0 1-1,0-1 1,0 0-1,-1 0 1,1 1-1,0-1 1,0-1-1,0 1 1,3-1-1,7 1 37,-9 2 40,-8 1 159,-12 4-201,-1-1 0,-1-1 0,1 0 0,-32 2 0,-78 0 70,70-5-47,-42 5 78,-199 38 0,74 9 92,168-44-167,51-9-107,1 0 0,0-1 1,-1 0-1,1 0 0,-1-1 1,1 1-1,0-1 0,-9-2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654 194 7528,'0'0'10330,"2"-10"-9906,7-31 0,-8 36-286,-1 0 1,0 0-1,-1 0 0,1 1 0,-1-1 1,1 0-1,-1 0 0,-1 0 1,1 1-1,-1-1 0,0 1 0,0-1 1,0 1-1,0 0 0,-1 0 0,-3-5 1,1 4-35,1 0 1,-1 0-1,0 1 0,0-1 1,0 1-1,0 0 1,-1 0-1,0 1 1,0 0-1,0 0 0,0 0 1,0 1-1,0 0 1,-1 0-1,1 0 1,-1 1-1,1 0 1,-1 0-1,0 1 0,-10 0 1,4 1 8,1 0-1,0 0 1,0 1 0,-1 1-1,1 0 1,1 0 0,-1 2 0,0-1-1,1 1 1,-15 10 0,8-3 17,1 2 0,0 0 1,2 0-1,-1 2 0,2 0 0,0 1 1,1 0-1,1 1 0,0 0 0,1 1 1,1 0-1,-8 25 0,15-36-63,1 0 0,0 0 0,0 1 0,1-1 0,1 0 0,-1 1 0,1-1 0,0 0-1,1 1 1,0-1 0,0 0 0,6 16 0,-6-19-19,2 1 0,-1-1 0,1 0 1,0 0-1,0 0 0,0 0 0,0-1 0,1 1 0,0-1 0,0 0 0,0 0 0,1 0 0,-1-1 1,1 0-1,0 1 0,0-2 0,0 1 0,0 0 0,8 2 0,1-2 102,0 0 0,0-1 0,0 0 0,1-1-1,-1-1 1,0 0 0,0-1 0,1 0 0,18-5 0,-16 3 164,-17 3-300,0 0-1,1 0 0,-1 0 0,1 0 0,-1 0 0,1 0 0,-1 0 0,0 0 0,1 0 0,-1 0 0,0 0 0,1-1 1,-1 1-1,1 0 0,-1 0 0,0 0 0,1-1 0,-1 1 0,0 0 0,0 0 0,1-1 0,-1 1 0,0 0 1,0-1-1,1 1 0,-1 0 0,0-1 0,0 1 0,0-1 0,0 1 0,1 0 0,-1-1 0,0 1 0,0-1 1,0 1-1,0 0 0,0-1 0,0 1 0,0-1 0,0 1 0,0 0 0,0-1 0,0 1 0,0-1 0,-1 1 1,1 0-1,0-1 0,0 1 0,0 0 0,0-1 0,-1 0 0,0 0 22,0 0 0,0-1-1,0 1 1,0 0 0,0-1-1,0 1 1,0 0 0,0 0 0,-1 0-1,1 0 1,0 0 0,-4-1-1,0 0-1,0 1-1,-1 0 0,1 0 1,-1 0-1,1 1 0,-1 0 1,1 0-1,-1 0 0,1 1 1,-6 1-1,-57 16 140,51-13-125,3-1-27,-1 2 0,1 0-1,0 1 1,1 0 0,-1 1-1,1 0 1,1 1 0,0 0 0,0 1-1,1 1 1,0 0 0,1 0 0,0 1-1,1 1 1,0-1 0,1 1 0,1 1-1,0-1 1,-8 23 0,2 0 54,-12 49 0,23-73-47,0 1 1,0 0-1,1 0 1,1 0-1,0 0 1,1 0-1,3 21 1,-2-29-16,0 0 0,0 0 0,0 0 0,1-1 0,-1 1 0,1 0 0,1-1 0,-1 0 0,0 0 0,1 0 0,0 0 0,0 0 0,0-1 0,1 0 0,-1 0 0,1 0 0,-1 0 0,1-1 0,7 3 0,2 1 25,-1-1 0,2-1 0,-1 0-1,0-1 1,29 3 0,-12-5-37,-1-1 0,1-2 0,-1-1 0,0-1 0,34-10 0,-5-3 0,87-37 0,-136 49 0,67-31 0,-75 35 0,0 1 0,1-1 0,-1 0 0,0 1 0,0-1 0,0 1 0,0 0 0,1 0 0,-1 0 0,3 0 0,-1 0 0,-5 0 21,1 0 1,-1 0-1,1 0 1,-1 0-1,1-1 1,0 1-1,-1 0 0,1 0 1,0 0-1,-1-1 1,1 1-1,-1 0 1,1 0-1,0-1 0,-1 1 1,1 0-1,0-1 1,0 1-1,-1 0 1,1-1-1,0 1 1,0 0-1,-1-1 0,1 1 1,0-1-1,0 1 1,0 0-1,0-1 1,0 1-1,0-1 0,0 1 1,0-1-1,0 1 1,0 0-1,0-1 1,0 1-1,0-1 0,0 1 1,0-1-1,0 1 1,0 0-1,0-1 1,1 1-1,-1-1 0,0 1 1,1-1-1,8-18-5057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442 624 17007,'0'0'168,"-12"8"35,-112 75 664,91-58-348,1 0 1,-31 33-1,34-26 275,-31 43 0,50-61-398,1 1-1,0 0 1,1 1-1,1 0 1,-10 29 0,17-44-347,-1 0 0,1 1-1,0-1 1,-1 0 0,1 0 0,0 0 0,0 1 0,0-1 0,0 0 0,0 0 0,0 1 0,0-1 0,0 0 0,1 0 0,-1 0 0,0 1 0,1-1 0,-1 0 0,1 0 0,-1 0 0,1 0 0,-1 0 0,1 0-1,0 0 1,0 0 0,-1 0 0,1 0 0,0 0 0,0 0 0,0-1 0,0 1 0,0 0 0,0-1 0,0 1 0,0-1 0,1 1 0,-1-1 0,0 1 0,0-1 0,0 0 0,1 1 0,-1-1 0,1 0 0,4 1 56,-1-1 1,1 0-1,-1 0 1,1 0-1,0-1 1,-1 0-1,0 0 1,8-2 0,2-4 40,1 0 0,-1-1 0,0 0 0,-1-1 0,0-1 0,0 0 0,-1-1 0,-1 0 0,1-1 0,9-14 0,3-5 150,-1 0-1,-2-2 1,22-44 0,-24 34 490,24-76 0,-42 114-617,3-9 662,-4 11-458,-4 8-217,-98 285-156,67-182 0,-83 182 0,38-119 0,32-66 0,37-86 0,-1 1 0,0-2 0,-24 29 0,26-39 0,6-14 0,8-19 0,7-6 0,1 0 0,1 1 0,2 1 0,1 0 0,1 1 0,2 1 0,0 1 0,2 0 0,45-40 0,5 3 0,163-160 0,-176 155 0,-2-3 0,67-110 0,-115 166 0,85-152 0,-94 161 0,-4 11 0,-14 38 0,3 1 0,1 1 0,2 0 0,3 0 0,1 1 0,-2 48 0,10-94 0,-1 84 0,2-75 0,0-1 0,0 0 0,1 0 0,0 1 0,0-1 0,0 0 0,8 14 0,-9-21 0,-1 0 0,1 0 0,-1 0 0,1 0 0,0 0 0,0 0 0,0 0 0,-1 0 0,1 0 0,0 0 0,0-1 0,0 1 0,0 0 0,0-1 0,0 1 0,1 0 0,-1-1 0,0 0 0,0 1 0,0-1 0,0 0 0,1 1 0,1-1 0,-1 0 0,0 0 0,1-1 0,-1 1 0,0-1 0,1 0 0,-1 1 0,0-1 0,0 0 0,0 0 0,1-1 0,1-1 0,5-3 0,-2-1 0,1 1 0,-1-2 0,11-13 0,26-42 0,47-89 0,-21 31 0,-25 33-3471,-55 117 3094,2 0 0,2 0-1,0 1 1,2 0 0,-1 47 0,5-63 382,1 1 0,0 0 0,1 0 0,0 0 0,1-1 1,1 1-1,0-1 0,10 21 0,-14-33-2,1-1 1,0 1-1,0 0 0,0 0 1,0 0-1,0-1 0,0 1 0,1-1 1,-1 1-1,0-1 0,1 1 1,0-1-1,-1 0 0,1 1 0,-1-1 1,1 0-1,0 0 0,0 0 1,0-1-1,0 1 0,0 0 0,0-1 1,0 1-1,0-1 0,0 0 1,0 1-1,0-1 0,0 0 0,0 0 1,0-1-1,0 1 0,0 0 1,0-1-1,0 1 0,0-1 0,-1 1 1,1-1-1,0 0 0,0 0 1,0 0-1,2-2 0,5-2 15,-1-2-1,0 1 0,0-1 1,0 0-1,-1-1 1,11-13-1,1-6 27,-2 0-1,25-55 0,10-17 163,-51 97-201,0 0-1,1 0 0,-1 0 1,0 1-1,1-1 0,0 0 1,-1 1-1,1-1 0,0 1 1,0-1-1,0 1 0,0 0 1,0 0-1,0 0 1,0 0-1,0 0 0,0 0 1,0 0-1,1 1 0,-1-1 1,0 1-1,1 0 0,-1 0 1,0-1-1,0 1 0,1 1 1,-1-1-1,0 0 1,1 1-1,-1-1 0,0 1 1,0 0-1,1-1 0,2 3 1,7 3-17,-1 1 0,0 0 0,0 1 0,18 17 1,-20-18 4,10 13 11,13 12 39,-31-31-41,0 0 0,0 0 0,0 0 0,0-1 0,0 1 0,1 0 1,-1-1-1,0 1 0,1-1 0,-1 1 0,0-1 0,1 0 0,-1 1 0,0-1 1,1 0-1,-1 0 0,1 0 0,-1 0 0,1 0 0,-1 0 0,0-1 0,1 1 1,-1 0-1,2-1 0,-1 0-1,-1-1 0,0 1 1,0 0-1,1 0 0,-1-1 1,0 1-1,0-1 0,0 1 1,0-1-1,-1 1 0,1-1 1,0 1-1,-1-1 0,1 0 1,-1 1-1,1-1 0,-1 0 1,0 0-1,0 1 0,0-1 0,0 0 1,0 0-1,0 1 0,0-1 1,-1-2-1,0-4 11,-1 1 1,1-1-1,-1 1 0,-5-11 1,7 16-13,-1 0 1,0 0-1,0 0 1,0 0-1,0 1 1,0-1 0,0 0-1,0 1 1,-1-1-1,1 1 1,-1-1-1,1 1 1,-1 0-1,1-1 1,-1 1-1,0 0 1,0 0-1,1 0 1,-1 0 0,0 1-1,0-1 1,-3 0-1,2 1 2,-1 0-1,1 0 1,0 0-1,0 0 1,-1 1-1,1 0 1,0-1-1,0 1 1,0 1-1,0-1 1,0 0-1,-5 4 0,-3 2 4,0 0-1,1 1 0,0 1 1,0 0-1,-16 19 0,16-15-12,1 0 0,-1 1 0,2 0 0,0 0 0,1 1 0,0 0 0,1 0-1,1 1 1,1 0 0,0 0 0,1 0 0,0 0 0,1 0 0,1 1 0,2 23 0,-1-39 7,0 0-1,0 0 1,0 1 0,0-1 0,0 0-1,0 0 1,0 1 0,1-1 0,-1 0-1,0 0 1,1 0 0,-1 0 0,1 0-1,0 1 1,-1-1 0,1 0 0,0 0-1,0 0 1,-1-1 0,1 1 0,0 0-1,2 1 1,-2-1 0,0-1 0,1 0-1,-1 0 1,0 0 0,0 0 0,0 0 0,1 0-1,-1 0 1,0 0 0,0 0 0,0-1-1,0 1 1,1-1 0,-1 1 0,0 0 0,0-1-1,0 0 1,2 0 0,4-5 7,0 1 0,0-1-1,0 0 1,9-12 0,0-1 21,-2 0-1,-1-1 1,0 0-1,-1-1 1,-2-1-1,15-38 0,-22 53-12,0 0-1,0 0 1,8-11-1,-5 7 5,-6 12-17,0-1-1,0 0 0,0 0 1,0 0-1,0 0 0,0 0 1,0 0-1,0 0 0,0 0 1,0 0-1,0 0 0,0 0 1,0 0-1,0 0 0,0 0 1,1 0-1,-1 0 0,0 1 0,0-1 1,0 0-1,0 0 0,0 0 1,0 0-1,0 0 0,0 0 1,0 0-1,0 0 0,0 0 1,0 0-1,0 0 0,0 0 1,0 0-1,0 0 0,0 0 1,0 0-1,0 0 0,1 0 1,-1 0-1,0 0 0,0 0 0,0 0 1,0 0-1,0 0 0,0 0 1,0 0-1,0 0 0,0 0 1,0 0-1,0 0 0,0 0 1,0 0-1,0 0 0,0 0 1,0 0-1,1 0 0,-1 0 1,0 0-1,0 0 0,0 0 0,0-1 1,0 1-1,0 0 0,0 0 1,1 10-4,-1 18-27,0-22 25,0 7-8,1 1-1,0-1 0,1 1 1,0-1-1,1 0 1,8 22-1,-9-31 12,-1-1 0,1 1 0,0-1 0,1 1 0,-1-1 0,0 1 0,1-1 0,0 0 0,0 0 0,0-1 0,5 5 0,-5-6 3,-1 1 0,1-1 0,0 0 0,0 0 1,0 0-1,0 0 0,0-1 0,0 1 0,0-1 0,0 1 0,0-1 1,0 0-1,0-1 0,0 1 0,0 0 0,0-1 0,5-1 0,-2 0 0,0-1 0,0 1 0,0-1 0,0 0 0,0-1 0,0 0 0,-1 0 0,0 0 0,9-9 0,3-5 5,19-28-1,-17 21 9,28-36 18,-4-1-1,-2-3 1,-3-1 0,-3-2-1,-3-1 1,-3-2 0,22-82-1,-35 90-9,10-88-1,-26 149-21,1 0 0,-1 0-1,0 0 1,0 0 0,0 0-1,0 0 1,-1 1 0,1-1-1,0 0 1,-2-2 0,2 3-1,0 1 0,0-1 1,0 1-1,-1 0 0,1-1 1,0 1-1,0 0 0,-1 0 1,1-1-1,0 1 0,-1 0 1,1 0-1,0-1 0,-1 1 0,1 0 1,0 0-1,-1 0 0,1-1 1,0 1-1,-1 0 0,1 0 1,-1 0-1,1 0 0,0 0 1,-1 0-1,1 0 0,-1 0 1,1 0-1,-1 0 0,-1 1-2,-1 0-1,1 0 0,0 0 1,0 1-1,0-1 0,0 0 1,0 1-1,0 0 0,0-1 1,1 1-1,-1 0 0,1 0 1,-1 0-1,-1 3 0,-15 27-24,1 1 0,-21 59-1,15-32-23,10-27 17,2 1-1,1 0 1,1 0 0,2 1-1,2 0 1,1 0 0,2 0-1,1 1 1,5 45 0,0-56 31,2-1-1,1 1 1,0-1 0,2-1-1,1 0 1,1 0 0,0-1-1,18 24 1,-28-44 6,0 0 0,1 0 0,-1 0 0,0 0 0,1 0-1,-1-1 1,1 1 0,-1 0 0,1-1 0,0 0 0,0 1 0,0-1-1,0 0 1,0 0 0,0 0 0,0 0 0,0 0 0,0-1 0,0 1 0,0 0-1,1-1 1,-1 0 0,0 1 0,0-1 0,1 0 0,-1 0 0,0-1-1,0 1 1,1 0 0,-1-1 0,0 1 0,0-1 0,0 0 0,0 0 0,0 0-1,0 0 1,4-2 0,5-5 14,0 0 1,0 0-1,-1-1 0,0 0 0,9-12 0,-11 12-9,1-1 9,-1-1 0,-1-1 0,1 1 0,9-24 1,-12 23 7,1 1 0,1-1 0,-1 1 0,2 1 0,11-15 0,-24 55 1,2-4-59,2 1 0,3 51 0,-2-76 32,0 3 4,1 1-1,0-1 1,0 0-1,0 0 0,1 0 1,-1 0-1,1 0 0,0 0 1,1 0-1,-1-1 1,1 1-1,0-1 0,0 0 1,5 6-1,-6-8 2,0 0 0,0-1 0,0 1 0,0-1 0,0 1-1,0-1 1,1 0 0,-1 0 0,0 0 0,1 0 0,-1 0 0,1-1 0,-1 1 0,1-1 0,-1 1 0,1-1-1,-1 0 1,1 0 0,0 0 0,-1 0 0,1-1 0,-1 1 0,1-1 0,-1 1 0,1-1 0,-1 0-1,1 0 1,-1 0 0,0 0 0,3-2 0,16-10 37,0 0 0,-1-1 0,0-1 0,-1-1 0,-1 0 0,-1-2 0,24-29 0,-41 46-37,1 0 0,-1 0 0,1 0 0,-1 1 1,1-1-1,0 0 0,-1 0 0,1 1 0,0-1 0,0 0 0,-1 1 0,1-1 0,0 1 0,0-1 0,0 1 0,0 0 1,0-1-1,-1 1 0,1 0 0,0-1 0,0 1 0,1 0 0,-1 0-2,0 1 0,0-1 1,-1 1-1,1-1 0,0 1 0,-1-1 0,1 1 1,0-1-1,-1 1 0,1 0 0,-1-1 1,1 1-1,-1 0 0,1 0 0,-1-1 0,0 1 1,1 0-1,-1 0 0,0 0 0,0-1 0,1 1 1,-1 1-1,18 83 12,-15-77-18,0 0 0,0 0-1,1 0 1,-1-1 0,2 1-1,-1-1 1,11 13 0,-13-18 3,0 0 0,-1-1 0,1 1-1,0 0 1,0-1 0,0 0 0,0 1 0,0-1 0,0 0 0,1 0 0,-1 0 0,0 0-1,1-1 1,-1 1 0,0-1 0,1 1 0,-1-1 0,1 0 0,-1 0 0,1 0 0,-1 0-1,0 0 1,1 0 0,-1-1 0,1 1 0,-1-1 0,0 0 0,1 0 0,-1 0-1,0 0 1,0 0 0,4-2 0,-2-1 6,1 1-1,-1-1 1,0 1-1,0-1 0,-1-1 1,1 1-1,-1 0 1,0-1-1,0 1 1,-1-1-1,1 0 1,-1 0-1,0 0 1,0 0-1,-1-1 1,3-10-1,-2 4 12,-1 1 0,0-1 0,-1-1-1,0 1 1,-1 0 0,-3-20 0,3 29-13,1 0 0,-1-1 1,0 1-1,-1 0 0,1 0 0,0 0 1,-1 0-1,0 0 0,1 0 0,-1 0 1,0 0-1,-1 1 0,1-1 1,0 1-1,-1 0 0,0-1 0,1 1 1,-1 0-1,0 1 0,0-1 0,0 0 1,0 1-1,0 0 0,0-1 0,-1 1 1,1 1-1,0-1 0,-1 0 1,1 1-1,0-1 0,-1 1 0,1 0 1,-1 0-1,1 1 0,0-1 0,-1 1 1,1 0-1,0-1 0,-4 3 0,1-1-10,0 1-1,0-1 0,0 1 0,1 1 0,-1-1 0,1 1 0,0 0 1,0 0-1,0 1 0,1-1 0,-1 1 0,1 0 0,-6 10 0,10-14 8,0-1-1,-1 0 0,1 1 1,0-1-1,0 0 0,0 1 1,0-1-1,0 0 0,0 1 1,0-1-1,0 1 0,0-1 1,0 0-1,0 1 0,0-1 1,0 0-1,0 1 0,0-1 1,1 0-1,-1 1 0,0-1 1,0 0-1,0 1 0,1-1 1,-1 0-1,0 1 0,0-1 1,0 0-1,1 0 0,-1 1 1,0-1-1,1 0 0,-1 0 0,0 1 1,1-1-1,-1 0 0,0 0 1,1 0-1,-1 0 0,0 0 1,1 1-1,-1-1 0,0 0 1,1 0-1,-1 0 0,1 0 1,-1 0-1,0 0 0,1 0 1,-1 0-1,0-1 0,1 1 1,-1 0-1,1 0 0,-1 0 1,22-3 20,8-5-8,0-1 0,-1-1 0,42-22 0,-37 14 7,63-29 50,-85 42-61,-1 1 0,1 0 0,0 1 1,0 1-1,0 0 0,21-1 0,-31 3-11,1 0 0,0 1 0,-1-1 0,1 1 0,-1-1 0,1 1 0,-1 0 0,0 0 0,1 0 0,-1 0 1,0 1-1,1-1 0,-1 1 0,0-1 0,0 1 0,0 0 0,-1 0 0,1 0 0,0 0 0,-1 0 0,1 0 0,-1 0 0,0 0 0,1 1 0,-1-1 1,0 0-1,0 4 0,4 7-7,-1 1 1,-1 0 0,3 25-1,-4-22 23,-2-17-11,0 0-1,0 0 1,0 1 0,0-1-1,0 0 1,0 0 0,0 1-1,0-1 1,0 0 0,1 1 0,-1-1-1,0 0 1,0 0 0,0 0-1,1 1 1,-1-1 0,0 0 0,0 0-1,0 0 1,1 1 0,-1-1-1,0 0 1,0 0 0,1 0 0,-1 0-1,0 0 1,0 0 0,1 0-1,-1 1 1,0-1 0,1 0 0,-1 0-1,0 0 1,0 0 0,1 0-1,-1 0 1,0 0 0,1-1 0,16-5 23,13-14 12,-12 4-3,21-23 1,-27 27 47,-1 0 0,2 0 1,-1 1-1,29-18 0,-39 28-73,-1 0 0,1 1 0,-1-1 0,1 0-1,0 1 1,-1-1 0,1 1 0,0-1 0,0 1 0,-1 0-1,1 0 1,0 0 0,0 0 0,-1 0 0,1 0 0,0 0 0,0 1-1,-1-1 1,1 1 0,0-1 0,-1 1 0,1 0 0,-1-1-1,1 1 1,-1 0 0,1 0 0,-1 0 0,1 0 0,-1 0 0,0 1-1,0-1 1,1 0 0,1 3 0,3 5-1,0 1 1,-1-1-1,0 1 0,6 16 1,2 3 44,-12-27-51,38 64 90,-34-58-69,1 0 1,0-1 0,0 0 0,1 0-1,0-1 1,7 6 0,1-1 11,-11-8-114,-1 0-1,1 0 0,0 0 1,0-1-1,0 0 1,7 3-1,-4-6-698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2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12864,'0'0'3775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3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296 529 3312,'0'0'7726,"-11"5"-7435,-37 13-3,45-16-241,-1-1-1,0-1 1,0 1 0,0 0 0,0-1-1,1 0 1,-1 0 0,0 0 0,0 0-1,-6-2 1,-18 1 468,19 2-343,0 2-1,0-1 1,0 1-1,1 0 1,-1 1-1,1 0 0,0 0 1,0 1-1,0 0 1,1 0-1,0 1 1,0-1-1,0 2 1,0-1-1,1 1 0,-10 15 1,13-15-79,0-1-1,1 1 1,-1 0 0,2 0 0,-1 1-1,1-1 1,0 0 0,0 11 0,0-3 29,1-2-40,0-1-1,1 1 1,1-1-1,0 1 1,0-1-1,1 0 1,1 0-1,0 0 1,1 0 0,0-1-1,1 1 1,7 10-1,-8-16-45,-1 0 1,1-1-1,1 0 1,-1 0-1,0 0 0,1-1 1,0 0-1,0 0 0,0 0 1,1-1-1,0 1 0,-1-2 1,1 1-1,0-1 0,0 0 1,11 2-1,4-2 43,1-1 0,0-1 0,43-6 0,-62 6-72,21-4 64,0-1 0,-1-1-1,45-16 1,65-39 324,-106 44-232,0 0 0,-1-2 0,43-39 0,-56 49-74,-13 9-71,1-1 1,-1 0-1,1 0 0,-1 1 1,1-1-1,-1-1 0,0 1 0,0 0 1,0 0-1,3-3 0,-4 4 37,-2 2-47,0 0 1,0 0-1,0 0 1,1 1-1,-1-1 0,1 1 1,-1 0-1,0 3 1,-3 3-13,2-3-2,-6 11 13,0-1 0,-8 24 0,15-35-1,1-1 0,-1 1 0,1-1-1,0 1 1,1-1 0,-1 1 0,1 0 0,0-1 0,0 1 0,0 0-1,1-1 1,0 1 0,0 0 0,2 7 0,0-5 14,0 0 1,1-1-1,0 1 1,0-1-1,0 0 0,0 0 1,7 6-1,-9-10-9,0 0 0,0-1 0,0 1 0,0-1 0,0 1-1,1-1 1,-1 1 0,1-1 0,-1 0 0,1 0 0,-1-1 0,1 1-1,0 0 1,-1-1 0,1 1 0,0-1 0,-1 0 0,1 0 0,0 0-1,-1-1 1,1 1 0,3-1 0,-2 0 5,1 0 0,-1-1 0,0 1 1,0-1-1,0 0 0,0 0 0,0 0 0,-1 0 0,1-1 1,-1 1-1,6-6 0,-8 6-9,1 0 0,-1 0 0,1 0 0,-1 0 0,0 0 0,0-1 0,0 1 0,0 0 0,-1-1 0,1 1 0,-1 0 0,1-1 1,-1 1-1,0-1 0,0 1 0,0-1 0,0 1 0,0-1 0,0 1 0,-1-1 0,1 1 0,-2-3 0,0-3 26,0-1 0,-1 1 0,0 0 0,-1 0 0,-8-14 0,10 19-15,1 1 0,-1 0 0,0 0 0,0 0 0,1 1 0,-2-1 0,1 0 0,0 1 0,0-1 0,0 1 0,-1 0 0,1 0 0,-1 0 0,1 0 0,-1 0 0,1 1 0,-1-1 0,1 1-1,-1-1 1,0 1 0,1 0 0,-1 0 0,-4 1 0,4-1 0,0 1-1,0 0 1,0 0-1,0 0 1,1 0-1,-1 0 1,-3 2-1,-13 6 26,19-9-44,-1 0 0,1 0 0,0 0 0,-1 0 0,1 0 0,0 0-1,-1 1 1,1-1 0,0 0 0,-1 0 0,1 0 0,0 1 0,-1-1 0,1 0 0,0 0 0,0 1 0,0-1 0,-1 0-1,1 1 1,0-1 0,0 0 0,0 1 0,0-1 0,-1 0 0,1 1 0,0-1 0,0 0 0,0 1 0,0-1 0,0 0-1,0 1 1,0-1 0,0 0 0,0 1 0,0-1 0,0 0 0,0 1 0,0-1 0,0 1 0,1-1 0,-1 0 0,0 1-1,0-1 1,1 1-1,-1 0 0,1 0 0,-1 0 0,1 0 0,-1 0 0,1 0 0,0 0 1,0 0-1,-1 0 0,1-1 0,0 1 0,0 0 0,0 0 0,1 0 0,2 0 6,-1 0 1,1-1 0,0 1 0,-1-1-1,1 0 1,0 0 0,-1 0 0,1 0-1,0 0 1,0-1 0,-1 0 0,7-2-1,0 0 4,0-1 0,0 0-1,14-9 1,18-14 2,-2-2 0,-1-2 0,-2-1 1,-1-3-1,58-70 0,5-38 128,-48 64-52,-36 57-62,-1-1-1,-1 0 1,-1-1 0,11-33-1,-19 46-12,0-1 0,-2 1 0,1-1-1,-1 1 1,-1-1 0,0 0-1,-1 1 1,0-1 0,0 0-1,-2 0 1,-4-22 0,6 33-8,0 0 1,0 1-1,0-1 0,-1 0 1,1 0-1,0 1 1,0-1-1,-1 0 1,1 1-1,-1-1 1,1 0-1,0 1 1,-1-1-1,1 0 1,-1 1-1,0-1 1,1 1-1,-1-1 0,1 1 1,-1-1-1,0 1 1,1 0-1,-1-1 1,0 1-1,0 0 1,1-1-1,-1 1 1,0 0-1,0 0 1,1 0-1,-2 0 0,0 0 1,0 0-1,0 1 0,0 0 1,0-1-1,1 1 0,-1 0 0,0 0 1,0 0-1,1 0 0,-1 0 1,1 1-1,-2 1 0,-6 5 2,2 0 0,-1 0 0,-9 16 0,7-8-11,1 0 1,1 1-1,0 0 1,1 1-1,1 0 1,-6 26-1,6-12-29,2 0-1,-1 63 1,5-93 32,4 140-130,-2-114 73,1 0-1,15 55 0,-13-68 32,0-1 0,1 0 0,1 0 0,0-1 0,1 0 0,0 0 0,16 18 0,-19-26 29,-1-1-1,0 0 0,1 0 1,0-1-1,0 1 1,0-1-1,1 0 0,-1-1 1,1 1-1,8 2 0,-10-4 7,0 0 0,0-1 0,0 1 0,0-1 0,0 1-1,0-1 1,1-1 0,-1 1 0,0 0 0,0-1 0,0 0 0,0 0-1,0 0 1,0-1 0,7-2 0,0-3 14,0-1 1,-1 1-1,0-2 0,0 0 0,-1 0 1,0 0-1,0-1 0,9-15 0,52-94 72,-57 95-77,28-52 76,-4-1 0,-3-2-1,40-138 1,-68 195-76,-2 6 4,0 1 0,0-1-1,-2 1 1,0-1 0,0-29 0,-2 45-14,0-1 0,0 0 0,0 1 0,0-1 1,0 0-1,0 0 0,0 1 0,-1-1 0,1 0 0,0 1 0,0-1 0,0 0 0,-1 1 0,1-1 1,0 0-1,-1 1 0,1-1 0,-1 1 0,1-1 0,0 0 0,-1 1 0,1-1 0,-1 1 1,0 0-1,1-1 0,-1 0 0,0 1-1,0 0 0,0 1 0,0-1 0,0 0 0,1 0 0,-1 0 0,0 1 0,0-1 0,1 0 0,-1 1 0,0-1 1,0 1-1,1-1 0,-1 1 0,1-1 0,-1 1 0,0 0 0,0 0 0,-25 35 36,25-34-40,-12 19-24,1 1 1,1 1 0,1 0 0,1 0-1,1 1 1,1 0 0,1 0 0,-3 30-1,3-12 15,-3 15-13,-2 78 0,10-116 30,2-1 0,0 1 0,2 0-1,0-1 1,1 1 0,0-1 0,2 0 0,9 23 0,-12-35 6,1 0 0,-1 0 1,1 0-1,0-1 0,0 1 1,0-1-1,1 0 0,0 0 0,0 0 1,0-1-1,9 6 0,-9-7 4,-1-1 0,1 0 0,-1 0 0,1 0 0,0-1-1,0 1 1,-1-1 0,1 0 0,0-1 0,0 1-1,0-1 1,0 0 0,0 0 0,0-1 0,0 1-1,7-3 1,-6 1-2,0 0-1,0 0 0,0-1 1,0 0-1,0 0 0,-1 0 1,1-1-1,-1 0 0,0 0 1,0 0-1,-1-1 0,1 0 1,6-9-1,2-5 25,-1-1 1,15-32-1,-18 34-18,-12 27-24,0 1 0,1 0 0,0 0 0,0 1 0,1-1 0,1 0 0,0 0 0,0 1 0,1-1 0,0 0 0,1 0 0,0 0 0,0 0 0,1 0 0,1 0 0,6 14 0,-6-19 7,-1 0 0,1 0 0,0 0 0,0 0 0,0 0 0,1-1 0,0 0 0,0 0-1,0 0 1,7 3 0,4 4 5,-15-10-4,1 0 0,0 0-1,0-1 1,0 1 0,0-1 0,0 1-1,1-1 1,-1 0 0,0 0-1,0 0 1,0 0 0,0 0 0,0 0-1,0-1 1,0 1 0,0-1-1,0 1 1,0-1 0,0 0 0,0 0-1,2-2 1,4 0 18,-1-2 0,1 1 0,11-11 0,-7 4-3,-2 0 1,1 0 0,-1-1-1,-1-1 1,13-21-1,30-73 93,-20 38-84,-12 29-21,-26 101-9,-9 140-120,14-194 123,0-1 0,0 0 0,0 0 0,-1 0 0,0 0 0,0 0 0,-1-1 0,1 1 0,-7 8 0,8-14 4,0 1 1,0-1-1,-1 0 1,1 0 0,0 0-1,0 0 1,-1 0-1,1 0 1,0 0 0,0 0-1,0-1 1,-1 1-1,1 0 1,0-1 0,0 1-1,0-1 1,0 1-1,0-1 1,0 0 0,0 1-1,0-1 1,-2-2 0,-15-5 82,18 8-88,-1 0 1,1 0 0,-1 0-1,1 0 1,-1 0-1,1 0 1,-1 0 0,1 0-1,-1 0 1,1 0-1,-1 0 1,1 0-1,-1 0 1,0 0 0,1 0-1,0 0 1,-1 1-1,1-1 1,-1 0-1,1 0 1,-1 1 0,1-1-1,-1 0 1,1 1-1,0-1 1,-1 0-1,1 1 1,0-1 0,-1 1-1,1-1 1,0 0-1,-1 1 1,1-1-1,0 1 1,0-1 0,-1 2-1,2-1 0,-1 1 0,1-1-1,-1 1 1,1-1 0,-1 1-1,1-1 1,0 0 0,0 1-1,0-1 1,0 0 0,0 0-1,1 2 1,5 4-17,1 0 1,0-1-1,11 9 1,-15-13 10,1 0 1,0 0-1,-1 0 0,1-1 1,0 1-1,0-1 1,0 0-1,0-1 1,0 1-1,0-1 1,1 0-1,-1 0 1,0-1-1,0 0 1,0 1-1,0-2 1,0 1-1,0 0 1,-1-1-1,1 0 0,0 0 1,5-4-1,9-5 17,0-2 0,0 0 0,26-26 0,-34 30-1,3-5 3,-1 0 1,0-1-1,-1 0 0,15-26 0,21-27 167,-40 60-127,-10 15-21,-3 11-27,2-6-22,0 1 1,1 0 0,1 0 0,0 0 0,2 16-1,0-23 17,0 0-1,0 0 1,0 0-1,1-1 1,0 1-1,1 0 1,-1 0-1,1-1 1,0 0 0,0 1-1,1-1 1,-1 0-1,6 5 1,-4-5 3,-1 0-1,1-1 1,0 1 0,0-1 0,1 0 0,-1 0 0,1-1 0,0 0 0,11 5 0,-12-7-1,-1 0 1,1 0-1,-1 0 0,1-1 1,0 0-1,-1 0 0,1 0 1,0 0-1,-1-1 0,1 0 1,-1 0-1,1 0 0,-1 0 1,0-1-1,5-2 0,17-9 46,-2 0 0,0-2-1,27-22 1,-47 39-41,-2 7 3,-1 11 7,-2-19-18,2 3 5,-1 0 0,1-1 0,-1 1 1,1 0-1,0-1 0,1 1 0,-1-1 0,0 0 0,1 1 0,0-1 0,0 0 0,0 0 0,0 0 0,5 5 1,-6-7-4,0 0 0,0 0 0,0-1 1,0 1-1,0 0 0,0-1 1,0 1-1,0-1 0,0 1 1,0-1-1,0 1 0,0-1 1,0 0-1,0 0 0,0 1 0,1-1 1,-1 0-1,0 0 0,2 0 1,-2-1-2,1 1-1,-1-1 1,1 0 0,-1 0 0,0 1 0,1-1 0,-1 0 0,0 0-1,0 0 1,0 0 0,1 0 0,-1-1 0,0 1 0,-1 0 0,1 0-1,0-1 1,0 1 0,0 0 0,0-2 0,0-1 7,0 1 0,0-1 1,0 0-1,0 1 0,0-1 0,-1 0 0,1 1 1,-1-1-1,0 0 0,0 0 0,-1 1 1,1-1-1,-1 0 0,0 0 0,0 1 0,0-1 1,0 1-1,-1-1 0,1 1 0,-1 0 1,-2-4-1,2 3 0,-1 0 1,0 0 0,0 0-1,0 1 1,0-1 0,-1 1-1,1 0 1,-1-1 0,0 2-1,0-1 1,0 0 0,0 1-1,-1 0 1,1 0 0,-9-3-1,6 4-20,1 1 0,0-1 0,-1 1 0,-12 2 1,40-12-38,72-17 38,-42 12 10,-49 14 0,1 0 0,0 1 0,0-1 0,-1 1 0,1-1 0,0 1 0,0 0 0,0 0 0,0 0 0,-1 1 0,1-1 0,0 1 0,0-1 0,0 1 0,-1 0 0,1 0 0,0 0 0,-1 0 0,1 1 0,-1-1 0,0 1 0,1-1 0,-1 1 0,0 0 0,0 0 0,0 0 0,0 0 0,0 1 0,-1-1 0,1 0 0,-1 1 0,1-1 0,-1 1 0,0-1 0,0 1 0,0 0 0,0-1 0,0 1 0,-1 0 0,1 5 0,-7 60 78,6-68-76,0 0 0,0 1 1,0-1-1,0 1 0,0-1 1,0 1-1,0-1 0,0 1 1,0-1-1,0 1 0,0-1 1,0 0-1,0 1 0,0-1 1,1 1-1,-1-1 0,0 0 1,0 1-1,1-1 0,-1 1 1,0-1-1,0 0 0,1 1 1,-1-1-1,0 0 0,1 1 1,-1-1-1,1 1 0,12-6 55,17-22 18,-23 20-64,28-26 32,-17 15 2,0 1 0,31-20 0,-34 25-15,-13 10-25,0 0 0,1 0 0,-1 0 0,1 1 0,0-1-1,-1 1 1,5-2 0,-6 3-4,0-1 0,0 1 0,1 0 0,-1 0 0,0 0 0,0 0 0,1 0-1,-1 1 1,0-1 0,0 0 0,0 0 0,1 1 0,-1-1 0,0 1 0,0-1 0,0 1 0,0-1 0,0 1 0,0 0-1,0 0 1,0-1 0,1 3 0,11 9 4,22 29 1,-27-30-6,1-1 0,-1 0 0,2-1 1,-1 1-1,14 8 0,-18-14 4,0-1-1,0 0 0,0-1 1,0 1-1,0-1 1,0 0-1,1 0 1,-1 0-1,1-1 0,10 2 1,-13-4-1,1 1 0,0 0-1,0-1 1,-1 0 0,1 0 0,0 0 0,-1 0 0,1-1 0,-1 1 0,0-1-1,1 0 1,-1 0 0,0 0 0,0 0 0,0-1 0,0 1 0,3-5 0,27-31 127,-1-1 0,50-85 0,-56 85 26,-25 37-149,0 1 1,0-1-1,0 1 0,0-1 0,0 1 0,1-1 1,-1 1-1,0 0 0,1 0 0,-1 0 1,4-2-1,-4 3-4,-1 0 0,1-1 1,0 1-1,-1 0 0,1 0 0,0 0 1,-1 0-1,1 0 0,0 0 1,-1 0-1,1 0 0,0 0 0,-1 0 1,1 0-1,0 1 0,-1-1 1,1 0-1,0 0 0,-1 1 0,1-1 1,-1 0-1,2 1 0,-1 1 0,1 0 0,-1 0 0,1-1 0,-1 1 0,0 0-1,1 0 1,-1 1 0,0-1 0,0 0 0,-1 0 0,1 1 0,0-1-1,-1 0 1,1 1 0,-1-1 0,0 5 0,1 12 12,-1 1 1,-1-1-1,-1 0 1,-1 0-1,0 0 1,-2 0-1,0 0 1,-1-1-1,-15 32 1,17-44 12,0 0 1,0 0 0,-1-1 0,0 0 0,0 0 0,0 0 0,-1 0 0,0-1 0,1 0 0,-2 0 0,1-1 0,0 1 0,-1-1 0,1-1 0,-1 1 0,0-1 0,0-1 0,0 1 0,0-1 0,-9 1-1,16-3-26,-1 1-1,1 0 0,0 0 0,0 0 0,0 0 0,0 0 0,0 0 1,0 0-1,0 0 0,-1 0 0,1 0 0,0 0 0,0 0 0,0 0 1,0 0-1,0 0 0,-1 0 0,1 0 0,0 0 0,0 0 0,0 0 1,0 0-1,0 0 0,0 0 0,-1 0 0,1 0 0,0 0 0,0 0 1,0 0-1,0 0 0,0 0 0,0 0 0,-1 1 0,1-1 0,0 0 1,0 0-1,0 0 0,0 0 0,0 0 0,0 0 0,0 0 0,0 1 1,0-1-1,0 0 0,0 0 0,0 0 0,0 0 0,-1 0 0,1 0 1,0 1-1,0-1 0,0 0 0,0 0 0,0 0 0,0 0 0,1 1 1,7 5 26,14 5-18,56 17-32,-48-18-141,-25-10 25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8:58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468 28 5824,'0'0'5772,"-10"11"-5370,-30 32 12,37-40-286,-1 0 0,1 0 0,-1-1-1,0 1 1,1-1 0,-1 0 0,0 1 0,0-2 0,-1 1 0,1 0 0,0-1 0,0 0 0,-1 0 0,1 0 0,-1-1 0,1 1 0,-1-1 0,1 0 0,-9-1 0,-12 1 311,-24 6 639,-76 21 0,115-23-956,0-1 0,0 1 0,-13 8 1,15-7 23,0-1-1,0-1 1,0 1 0,0-1 0,-12 2 0,16-4-72,-7 2 245,11-3-301,0 0-1,0 0 0,0 0 1,0-1-1,0 1 0,0 0 1,0 0-1,0 0 0,0 0 1,0 0-1,0 0 0,0 0 1,0 0-1,0 0 0,0 0 1,0 0-1,0 0 0,0 0 1,0 0-1,0 0 0,0 0 1,0-1-1,51-20 247,11-13-161,72-42 141,-89 55-141,-36 17-42,0 1 1,0-1 0,-1-1 0,13-8 0,4 2 228,-25 10-283,1 1 0,-1 0 0,0 0-1,1 0 1,-1 0 0,1-1 0,-1 1-1,1 0 1,-1 0 0,0 0 0,1 0 0,-1 0-1,1 0 1,-1 0 0,1 0 0,-1 0-1,1 0 1,-1 1 0,0-1 0,1 0-1,-1 0 1,1 0 0,-1 0 0,0 1-1,1-1 1,-1 0 0,0 0 0,1 1 0,-1-1-1,0 0 1,1 1 0,-1-1 0,0 0-1,1 1 1,-1-1 0,0 1 0,0-1-1,0 0 1,0 1 0,1-1 0,-1 1-1,0-1 1,0 0 0,0 1 0,0-1 0,0 1-1,0-1 1,0 1 0,0-1 0,0 1-1,0-1 1,0 0 0,0 2 0,-2 19 51,0 0 0,2 0 0,3 27 1,0 35 90,-4-70-108,2-10-16,-1 0-1,0 1 1,0-1 0,0 0 0,-1 1 0,1-1 0,-1 0 0,0 1 0,0-1 0,0 0 0,0 0 0,-1 0 0,1 0 0,-4 5 0,3-7-9,0-1 0,0 1 1,-1 0-1,1-1 0,0 0 0,0 0 1,0 1-1,-1-1 0,1 0 0,0-1 1,0 1-1,0 0 0,-1-1 0,-2 0 1,0 0 12,-14-3 45,-1-1 0,1-1 0,1-1 1,-1-1-1,1 0 0,-22-14 0,33 18-41,3 2-20,-12-7 83,13 9-95,9 6-89,25 17-3082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2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8744,'0'0'1616,"21"-9"-1184,32-12 40,95-26 1,563-81 2652,-642 121-2469,0 3 0,71 5 0,-52-1-2365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2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146 739 5120,'0'0'3360,"4"-11"-2896,12-39-20,-15 47-325,0-1 0,0 1 0,-1-1 1,1 1-1,-1-1 0,0 1 1,0 0-1,0-1 0,0 1 0,0-1 1,-1 1-1,0-1 0,0 1 0,0 0 1,0-1-1,0 1 0,-3-5 0,3 7-26,-1 0-1,1 1 0,0-1 0,-1 1 1,1 0-1,0-1 0,-1 1 0,1 0 1,-1 0-1,1 0 0,-1 0 0,1 0 1,0 0-1,-1 0 0,1 0 0,-1 1 1,1-1-1,0 0 0,-1 1 0,-2 1 1,-4 2 110,-1 1 1,1 0-1,0 0 1,0 1 0,0 0-1,1 0 1,0 1 0,0 0-1,1 0 1,0 1 0,0 0-1,-8 15 1,10-18-86,1 1 1,0 0-1,0 0 1,1 1-1,-1-1 1,1 0-1,1 1 1,-1-1-1,1 1 1,1-1-1,-1 1 1,1 0-1,0 0 1,0-1-1,1 1 1,0-1-1,0 1 1,1 0-1,2 8 1,-2-13-75,-1 0 1,0 0-1,1 0 0,-1 0 1,1 0-1,0 0 1,-1 0-1,1 0 1,0-1-1,0 1 0,0-1 1,0 0-1,1 1 1,-1-1-1,0 0 0,0 0 1,1 0-1,-1 0 1,1-1-1,-1 1 1,1-1-1,-1 0 0,1 1 1,-1-1-1,5 0 1,-2-1 21,1 1 0,-1-1 0,1 0 0,-1 0 0,1-1 1,-1 1-1,0-1 0,0-1 0,1 1 0,5-5 0,-4 3-4,-1-1 0,0-1 0,0 1 0,0-1 0,-1 0 0,0 0 0,0-1 0,0 0 0,-1 0 0,0 0 0,0 0-1,4-12 1,-4 7 33,-1 0 0,0-1-1,-1 1 1,0-1 0,-1 1 0,0-1-1,-1-17 1,0 28-65,0 0-1,0 0 1,-1 0 0,1 1 0,0-1-1,-1 0 1,1 0 0,-1 0-1,0 0 1,1 0 0,-1 1 0,0-1-1,0 0 1,0 1 0,0-1-1,-1 1 1,1-1 0,0 1 0,-1-1-1,1 1 1,-3-2 0,3 2-7,-1 1 0,0 0 0,1-1 1,-1 1-1,1 0 0,-1-1 0,0 1 1,1 0-1,-1 0 0,0 0 0,1 1 1,-1-1-1,0 0 0,1 1 0,-1-1 0,1 0 1,-1 1-1,1 0 0,-1-1 0,1 1 1,-1 0-1,1 0 0,0 0 0,-3 2 1,0 0 19,-29 26 143,32-28-172,-1 1 0,1-1-1,0 0 1,0 1 0,0-1-1,0 1 1,0-1 0,1 1-1,-1-1 1,0 1 0,1 0-1,-1-1 1,1 1 0,-1 0 0,1-1-1,0 1 1,0 0 0,0 0-1,0-1 1,0 1 0,1 3-1,-1-4-10,1-1 1,0 1-1,-1-1 0,1 0 0,0 1 0,0-1 1,0 0-1,-1 1 0,1-1 0,0 0 1,0 0-1,0 0 0,0 0 0,0 0 0,-1 0 1,1 0-1,0 0 0,0 0 0,0 0 0,0 0 1,-1-1-1,1 1 0,0 0 0,0-1 0,0 1 1,27-9 20,-28 8-22,16-6 11,0-1 0,0 0 1,-1-2-1,0 0 1,0 0-1,-1-1 0,16-18 1,82-99 25,-68 74-24,-20 26 32,-2-1 1,-1-1-1,31-57 0,-36 55 3,46-105 263,-36 76 123,-32 142-1,-24 132-269,9-72-99,-135 658 217,150-773-273,-15 51 12,18-68-17,0-1-1,-1 1 0,0 0 1,-1-1-1,-10 15 1,15-22-4,-1 0 1,0-1 0,0 1-1,0 0 1,0 0 0,0 0 0,0-1-1,0 1 1,0 0 0,0-1-1,0 1 1,-1-1 0,1 0 0,0 1-1,0-1 1,0 0 0,-1 1 0,1-1-1,0 0 1,0 0 0,-1 0-1,1 0 1,0 0 0,0-1 0,-1 1-1,1 0 1,0-1 0,0 1 0,0 0-1,-1-1 1,1 0 0,0 1-1,0-1 1,0 1 0,0-1 0,0 0-1,0 0 1,0 0 0,0 0-1,1 0 1,-2-1 0,-4-4 8,1 0 1,0 0-1,0 0 0,1 0 1,-5-10-1,4 6 8,1 0 0,0 0 0,1 0-1,0 0 1,0-1 0,1 1 0,1-1-1,0 0 1,0 1 0,1-15 0,1 18 2,-1 1 0,1 0 0,1-1 1,-1 1-1,1 0 0,0 0 0,0 0 0,1 0 1,0 0-1,0 0 0,0 1 0,1-1 0,-1 1 1,1 0-1,1 0 0,-1 0 0,1 1 0,6-6 1,4 1 35,0 0 0,0 1 0,1 0 1,0 1-1,0 1 0,24-5 1,-15 5 158,1 1 0,-1 2 1,44-1-1,-27 1 301,-25-1-252,-17 4-267,0-1 0,0 1 0,0 0 0,1 0 0,-1 0 0,0 0 0,0 0 0,0 0 0,0 0 0,1 0 0,-1 0 0,0 0 0,0 0 0,0 0 0,0 0 0,0 0 0,0-1 0,1 1 0,-1 0 0,0 0 1,0 0-1,0 0 0,0 0 0,0 0 0,0-1 0,0 1 0,0 0 0,0 0 0,0 0 0,0 0 0,0-1 0,0 1 0,1 0 0,-1 0 0,0 0 0,0 0 0,0-1 0,-1 1 0,1 0 0,0 0 0,0 0 0,0 0 0,0 0 0,0-1 0,0 1 0,0 0 0,0 0 0,0 0 0,0 0 0,0 0 0,0-1 0,-1 1 0,-6-7-3804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434 513 5416,'0'0'3458,"0"-10"-3036,2-2-281,-2 7-60,1 0-1,-1 0 1,0 0 0,0 0 0,0 0 0,0 0 0,-3-8 0,2 11-29,1 0 1,-1 0 0,1 0 0,-1 1 0,0-1-1,0 0 1,0 1 0,0-1 0,0 1 0,0-1-1,-1 1 1,1 0 0,0-1 0,-1 1-1,1 0 1,-1 0 0,1 0 0,-1 0 0,0 0-1,1 0 1,-1 1 0,0-1 0,0 1-1,0-1 1,1 1 0,-1-1 0,0 1 0,0 0-1,0 0 1,0 0 0,-2 0 0,-2 0 81,-1 1 1,1 0 0,0 0-1,0 0 1,-1 1 0,1 0 0,0 0-1,-8 4 1,-18 11 390,1 2-1,1 1 1,0 1 0,-37 35 0,53-42-260,0 0 0,1 0 0,1 1 1,1 1-1,0 0 0,0 0 0,2 1 0,0 0 1,1 1-1,-6 20 0,13-32-180,-1 0 0,1 0-1,0 0 1,0 0 0,0 0 0,1 0-1,0 0 1,0 0 0,1 0 0,0 0-1,0 0 1,0 0 0,1 0 0,0-1 0,0 1-1,0 0 1,0-1 0,1 0 0,7 10-1,-5-9-23,0-1 0,0 0-1,0 0 1,1 0 0,0 0 0,0-1-1,0 0 1,1-1 0,-1 1-1,1-1 1,0-1 0,0 1 0,0-1-1,0 0 1,12 1 0,-3-1 20,0-2 0,0 1 0,0-2 0,0 0 0,0-2 0,24-5 0,89-33 312,-72 17-182,-1-3 0,-2-2 0,86-61 0,-126 81-136,-7 5-6,-1 0 1,0 0 0,-1-1 0,1 1 0,-1-1 0,0-1 0,0 1 0,8-12 0,-43 48 342,23-23-392,-61 82 156,60-78-153,1 0 0,0 0 1,1 1-1,1 0 0,0 0 0,-4 16 0,8-26-16,1 0 0,0 0 0,0-1 0,-1 1 0,1 0 0,1 0 0,-1 0 0,0 0 0,1-1 0,0 1 0,-1 0 0,1-1 0,0 1 0,0 0-1,1-1 1,-1 1 0,0-1 0,1 1 0,0-1 0,-1 0 0,1 0 0,0 0 0,0 0 0,0 0 0,0 0 0,1 0 0,-1-1 0,0 1 0,1-1 0,2 1 0,1 1 12,0 0 1,0-1 0,0 0 0,0 0-1,1-1 1,-1 0 0,0 0 0,1 0-1,-1-1 1,1 0 0,-1 0-1,10-1 1,-8-1 11,0 0 0,1 0 1,-1-1-1,0 0 0,0 0 0,-1-1 0,1 0 0,-1 0 0,0-1 0,11-9 0,-15 11-14,0 0 0,0 0 1,0 0-1,-1 0 0,1-1 0,-1 1 0,0-1 0,0 0 0,0 0 0,0 0 0,-1 1 0,0-2 0,0 1 0,0 0 0,0 0 1,0 0-1,-1 0 0,0 0 0,0-1 0,0 1 0,0 0 0,-1 0 0,-1-6 0,1 3 13,-1 1 1,0 0-1,0 0 0,-1 0 0,1 0 0,-1 0 0,-1 1 0,1-1 1,-1 1-1,0 0 0,-5-5 0,7 8-19,0 0 0,-1 0 0,1 1-1,-1-1 1,1 0 0,-1 1 0,0 0 0,0 0 0,0 0 0,0 0-1,1 0 1,-1 0 0,0 1 0,-1-1 0,1 1 0,0 0 0,0 0-1,0 0 1,0 0 0,0 1 0,0-1 0,0 1 0,0 0-1,0 0 1,-4 2 0,-11 3 13,14-5-19,-1 0-1,1 0 1,0 1-1,0-1 1,0 1-1,0 1 1,0-1-1,0 0 1,-3 4 0,16-6-3,0 0 1,0 0 0,0-1 0,13-2 0,26-9-3,1-1 0,46-21 0,6-1 0,-91 32 2,0 0 0,0 1 0,0 1 0,0-1-1,1 1 1,-1 1 0,15 1 0,-23-1 0,0 0 1,1 1-1,-1-1 0,0 0 1,0 1-1,1 0 0,-1-1 1,0 1-1,0 0 0,0 0 1,0 0-1,0 1 0,0-1 1,0 0-1,0 1 0,0-1 1,-1 1-1,1 0 1,0 0-1,-1-1 0,0 1 1,1 0-1,-1 0 0,0 0 1,0 1-1,0-1 0,0 0 1,0 0-1,-1 0 0,1 1 1,-1-1-1,1 0 0,-1 1 1,0-1-1,0 0 0,0 1 1,-1 3-1,-2 19 46,-2 0 0,0-1 0,-16 40 0,16-49-8,5-15-37,0 0 0,0 1 0,0-1 0,0 0 0,0 0 0,0 0 0,0 0 0,0 0-1,0 0 1,0 0 0,0 1 0,0-1 0,0 0 0,-1 0 0,2 0 0,-1 0 0,0 0 0,0 0 0,0 1 0,0-1 0,0 0-1,0 0 1,0 0 0,0 0 0,0 0 0,0 0 0,0 1 0,0-1 0,0 0 0,0 0 0,0 0 0,0 0 0,0 0 0,1 0-1,-1 0 1,0 0 0,0 0 0,0 0 0,0 1 0,0-1 0,0 0 0,0 0 0,0 0 0,1 0 0,-1 0 0,0 0-1,8-2 64,10-6-4,3-5 25,28-24 0,2 0 4,7-4 15,-30 20 2,1 2 0,56-28 0,-83 45-99,0 1 0,1 0 0,-1 1-1,0-1 1,0 0 0,1 1 0,-1-1 0,0 1-1,1 0 1,-1 0 0,0-1 0,1 2-1,-1-1 1,1 0 0,-1 0 0,0 1 0,4 1-1,-4-1-3,0 0 0,0 0-1,-1 1 1,1-1-1,0 1 1,-1 0-1,1 0 1,-1-1-1,1 1 1,-1 0-1,0 0 1,0 0-1,0 0 1,0 0 0,0 0-1,-1 1 1,2 2-1,11 62 33,-11-52-41,0 0 0,2 0 0,-1 0 0,9 19 0,-11-32 0,0 1 0,1-1-1,-1 1 1,1-1-1,0 1 1,0-1-1,-1 0 1,1 0 0,1 0-1,-1 0 1,0 0-1,0-1 1,1 1 0,-1-1-1,1 1 1,-1-1-1,5 2 1,-3-2 2,1 0 1,0 0 0,0-1-1,-1 1 1,1-1 0,0 0-1,0 0 1,-1-1 0,9-1-1,-1-1 12,0 0 0,-1-1 0,0 0 0,0-1-1,0 0 1,-1-1 0,17-11 0,13-16 32,-1-2-1,-1-2 1,-3-1 0,44-59 0,102-183 205,-150 220-145,-2-1-1,30-94 1,-53 142-76,-5 10-24,1 1 0,-1 0 0,0-1 0,0 1 0,0 0 0,0-1 0,-1 1-1,1-1 1,-1 0 0,1 1 0,-1-1 0,0-3 0,0 6-3,0 0 1,0 0 0,0-1-1,0 1 1,-1 0 0,1 0-1,0 0 1,0 0 0,0 0-1,0 0 1,0 0 0,0 0-1,0 0 1,-1 0 0,1 0-1,0-1 1,0 1 0,0 0-1,0 0 1,0 0 0,0 0-1,-1 0 1,1 0 0,0 0-1,0 0 1,0 0 0,0 0-1,0 0 1,-1 0 0,1 0-1,0 0 1,0 1 0,0-1-1,0 0 1,0 0 0,0 0-1,0 0 1,-1 0 0,1 0-1,0 0 1,0 0 0,0 0-1,0 0 1,0 1 0,-9 7-7,-5 10-7,-91 164-183,88-144 162,1 0 0,2 1 1,-10 43-1,11-25-30,3 1 1,2 1 0,0 116-1,8-166 56,1 0 0,1 1-1,-1-1 1,1 0-1,1 0 1,-1-1 0,2 1-1,-1 0 1,7 9-1,-8-14 13,0 0-1,0-1 1,1 1-1,0-1 1,-1 0-1,1 0 1,1 0-1,-1 0 1,0 0-1,1 0 1,-1-1 0,1 0-1,0 0 1,0 0-1,0 0 1,0-1-1,0 1 1,0-1-1,0 0 1,0 0-1,7 0 1,-2-1 17,0 0 1,0-1-1,0 0 0,-1-1 1,1 0-1,0 0 1,-1-1-1,1 0 0,-1 0 1,0-1-1,0 0 1,11-8-1,-3 0 26,0 0 1,0-1-1,-2-1 1,20-23-1,-18 17 13,-2-1 0,0 0 0,11-25 0,-28 56-43,-1-1 0,1 1 0,-3 15 0,-3 13-25,6-31 12,1 0 0,0 1 0,1-1 0,0 0 0,0 1 0,1-1 0,-1 0 0,2 10 0,0-14-4,-1 0 1,1 1-1,0-1 1,0 0-1,0 1 1,0-1-1,1 0 1,-1 0-1,1 0 1,0 0-1,0 0 1,0-1 0,0 1-1,0 0 1,1-1-1,-1 0 1,1 1-1,0-1 1,5 3-1,-6-4 4,1 0 1,-1 0-1,1-1 0,-1 0 1,1 1-1,-1-1 1,1 0-1,-1 0 0,1 0 1,-1 0-1,1-1 0,-1 1 1,1-1-1,-1 1 0,5-3 1,37-16 21,-40 17-24,69-42 11,-53 32 8,0-1-1,0 2 0,31-12 0,-42 20 1,-4 1-20,0 0 0,1 0 0,-1 1 0,0-1 0,1 1 0,8 0 0,-12 1-3,0 0 1,-1 1-1,1-1 1,0 0 0,-1 1-1,1-1 1,-1 1-1,1 0 1,-1 0-1,1 0 1,-1-1-1,1 1 1,-1 0 0,0 1-1,1-1 1,-1 0-1,0 0 1,0 1-1,0-1 1,0 0-1,0 1 1,0-1 0,0 1-1,-1-1 1,1 1-1,0 2 1,1 2-5,0 0 0,-1 0 0,0 0 1,0 0-1,-1 0 0,0 1 0,0-1 0,0 0 0,-1 0 1,0 1-1,0-1 0,-2 6 0,-4 36 118,7-48-109,0 0-1,0 1 1,0-1-1,0 0 1,0 0-1,0 0 0,0 0 1,0 0-1,1 1 1,-1-1-1,0 0 1,0 0-1,0 0 0,0 0 1,0 0-1,0 0 1,0 1-1,0-1 1,0 0-1,0 0 0,0 0 1,0 0-1,1 0 1,-1 0-1,0 0 1,0 0-1,0 1 0,0-1 1,0 0-1,0 0 1,0 0-1,1 0 0,-1 0 1,0 0-1,0 0 1,0 0-1,0 0 1,0 0-1,1 0 0,-1 0 1,0 0-1,0 0 1,0 0-1,9-4 40,13-11 12,-17 11-34,20-13 38,-10 8-9,-1-2 0,20-17 1,-23 16-1,0 1 1,1 1 0,0 0-1,0 1 1,22-13 0,-33 22-46,0-1 1,0 1 0,-1 0-1,1-1 1,0 1 0,0 0-1,-1 0 1,1 0-1,0-1 1,0 1 0,-1 0-1,1 0 1,0 0 0,0 0-1,0 1 1,-1-1-1,1 0 1,0 0 0,0 0-1,-1 1 1,1-1 0,0 0-1,0 1 1,-1-1-1,1 0 1,1 2 0,-1-1-3,0 1 0,0-1 0,0 1 0,0-1 0,0 1 0,0 0 0,-1-1 0,1 1 1,0 0-1,-1-1 0,1 4 0,1 7-22,-1 0-1,-1 24 1,-1-26 16,1-5 1,1 1-1,-1 0 0,1-1 1,0 1-1,0-1 0,1 1 1,3 8-1,-5-13 9,1 0 0,-1 1 0,1-1 0,0 0-1,0 1 1,-1-1 0,1 0 0,0 0 0,0 0 0,0 0 0,0 0 0,1 0-1,-1 0 1,0 0 0,0 0 0,1-1 0,-1 1 0,0 0 0,1-1 0,-1 1-1,0-1 1,1 1 0,-1-1 0,1 0 0,-1 0 0,1 1 0,-1-1 0,1 0 0,-1 0-1,1-1 1,-1 1 0,3-1 0,5-1 13,-1-1 1,0-1-1,0 1 1,0-1-1,0-1 1,-1 1-1,1-1 0,-1-1 1,11-10-1,4-7 24,27-36 0,-5 6 26,-38 45-54,0-1 0,0 1 0,5-11 0,-8 12-10,1 0 1,0 1-1,1-1 1,0 1-1,0 0 0,9-9 1,-14 15-5,0 0 0,0 0 1,0 0-1,0 0 0,0 0 1,0-1-1,0 1 0,0 0 1,0 0-1,0 0 0,0 0 1,0 0-1,0 0 0,1 0 0,-1 0 1,0 0-1,0 0 0,0 0 1,0 0-1,0 0 0,0 0 1,0 0-1,0 0 0,1 0 1,-1 0-1,0 0 0,0 0 1,0 0-1,0 0 0,0 0 0,0 0 1,0 0-1,1 0 0,-1 0 1,0 0-1,0 0 0,0 0 1,0 0-1,0 0 0,0 0 1,0 0-1,0 0 0,0 0 1,1 0-1,-1 0 0,0 0 0,0 1 1,0-1-1,0 0 0,0 0 1,0 0-1,0 0 0,0 0 1,0 0-1,0 0 0,0 10-16,-6 14 2,6-23 12,-32 122-26,28-102-9,1 1 1,1-1-1,1 42 0,1-61 38,0 0-1,0 0 1,0 0-1,1 0 0,-1 1 1,0-1-1,1 0 1,0 0-1,-1 0 1,1 0-1,0-1 0,0 1 1,0 0-1,0 0 1,1 0-1,-1-1 0,0 1 1,1-1-1,1 3 1,-1-3 3,0-1-1,0 1 1,0 0 0,0 0 0,0-1 0,0 1 0,0-1 0,0 1 0,0-1 0,0 0 0,0 0 0,0 0-1,0 0 1,0 0 0,0-1 0,2 0 0,6-2 18,-1 0-1,0 0 1,0-1-1,0-1 1,0 1-1,14-12 1,6-8 105,-1-1 1,-2-1 0,45-57-1,-69 81-116,-1 0 0,1 0 0,0 0 0,-1 0 0,1 1 0,0-1 0,0 1 0,0-1 0,0 1 0,0 0 0,0 0 0,1 0 0,3-2 0,-6 4-10,0-1-1,1 1 0,-1-1 0,0 1 0,0-1 0,1 1 0,-1-1 0,0 1 1,0-1-1,0 1 0,0 0 0,1-1 0,-1 1 0,0-1 0,0 1 0,0 0 1,0-1-1,-1 1 0,1-1 0,0 1 0,0-1 0,0 1 0,-1 0 1,-3 22-21,3-19 16,0 7-28,-1 0 1,2 0 0,-1 0-1,3 18 1,-2-23 17,1 0 0,1 0 1,-1 0-1,1-1 0,0 1 0,0 0 1,0-1-1,1 1 0,6 9 0,-8-14 20,1 0-1,-1 0 0,1 0 0,0 0 0,-1 0 1,1 0-1,0 0 0,-1-1 0,1 1 1,0 0-1,0-1 0,-1 0 0,1 1 0,0-1 1,0 0-1,0 0 0,0 0 0,0 0 0,-1 0 1,1-1-1,0 1 0,2-1 0,5-1 15,0-1 0,-1 1 0,11-6-1,-2-2 13,0 0-1,-1-2 0,0 0 0,-1 0 1,18-21-1,-27 27-20,31-33 101,-2-2-1,31-47 0,-53 70-54,-12 17-53,-1 0-1,1 0 1,-1 0-1,1 0 1,-1 1 0,1-1-1,0 0 1,0 0-1,-1 1 1,1-1 0,0 0-1,0 1 1,0-1-1,0 1 1,0-1-1,0 1 1,0-1 0,1 0-1,-1 2-1,-1-1 0,0 0 0,1 1 0,-1-1 0,1 0 0,-1 0 0,0 1 0,1-1 0,-1 1 0,0-1 0,1 0 0,-1 1-1,0-1 1,0 1 0,1-1 0,-1 1 0,0-1 0,0 1 0,0-1 0,0 1 0,0-1 0,1 1 0,-1-1 0,0 1 0,0 0 0,-2 45 9,2-42-10,-2 14-4,-2 29-21,2 75-1,2-118 23,1 1-1,-1 0 0,1 0 1,0-1-1,0 1 0,0-1 0,1 1 1,2 5-1,-3-8 3,0-1 0,0 0-1,0 1 1,1-1 0,-1 0 0,0 0 0,1 0-1,-1 0 1,0 0 0,1 0 0,-1 0 0,1 0 0,-1-1-1,1 1 1,0-1 0,-1 1 0,1-1 0,0 1-1,-1-1 1,1 0 0,0 0 0,0 0 0,-1 0 0,1 0-1,0 0 1,2-1 0,12-2-5,-1 0 0,1-1 0,-1-1 0,0-1 0,0 0 0,0-1 0,-1 0 0,0-1 0,0-1 0,14-11 0,6-8 35,-2-1 0,46-52 0,-34 28 84,59-94 0,24-66 119,-123 206-223,31-56 20,29-73 1,-53 114-59,-9 18 20,1 0 1,-1 0-1,0 0 1,-1 0-1,1 0 1,-1-1-1,1 1 1,0-9-1,-2 13 7,0-1-1,0 1 0,0 0 1,-1-1-1,1 1 0,0 0 1,0-1-1,0 1 0,0-1 1,-1 1-1,1 0 1,0-1-1,0 1 0,-1 0 1,1 0-1,0-1 0,0 1 1,-1 0-1,1 0 0,0-1 1,-1 1-1,1 0 0,0 0 1,-1 0-1,1-1 0,0 1 1,-1 0-1,1 0 0,-1 0 1,1 0-1,0 0 0,-1 0 1,1 0-1,-1 0 1,1 0-1,0 0 0,-1 0 1,1 0-1,-1 0 0,1 0 1,0 0-1,-1 1 0,1-1 1,0 0-1,-1 0 0,1 0 1,0 0-1,-1 1 0,1-1 1,-20 10-64,3 3 37,0 1 1,1 1-1,1 0 1,0 1 0,1 0-1,1 2 1,0-1-1,2 2 1,0-1-1,-13 30 1,5-1 6,3 1 0,1 1 1,-12 69-1,22-75-2,1 0 0,2 1 0,3 0 0,1 0 0,9 54 0,-9-91 36,-1 1 1,1 0-1,0-1 1,0 0-1,1 1 1,6 10-1,-8-16-7,0 0 0,0 0 0,1 0 0,-1 0 0,1 0 0,-1 0-1,1-1 1,-1 1 0,1 0 0,0-1 0,0 0 0,0 1 0,0-1 0,0 0 0,0 0-1,0 0 1,0 0 0,1 0 0,-1-1 0,0 1 0,1-1 0,-1 1 0,0-1 0,1 0 0,3 0-1,7-3 20,1 0 0,0-1 0,-1 0 0,0-1-1,0 0 1,13-8 0,-13 6 13,1 0 0,-1 1-1,1 1 1,28-6 0,-40 10-36,0 1-1,0-1 0,-1 1 1,1 0-1,0 0 1,0 0-1,0 0 1,-1 0-1,1 0 1,0 0-1,0 1 1,-1-1-1,1 0 1,0 1-1,0 0 1,-1-1-1,1 1 1,-1 0-1,1 0 0,-1 0 1,1 0-1,-1 0 1,1 0-1,-1 0 1,2 3-1,-1 0 0,0 1-1,0-1 0,0 1 1,-1 0-1,1 0 0,-1-1 1,0 10-1,0-11 2,0 6-5,0-3 11,0 0 0,0 0 0,1 1 0,4 10 0,-6-16-4,1 0 0,-1 0-1,1 1 1,0-1 0,0 0 0,-1 0-1,1 0 1,0 0 0,0 0 0,0 0-1,0-1 1,0 1 0,0 0-1,0 0 1,0-1 0,0 1 0,1-1-1,-1 1 1,0-1 0,0 1 0,1-1-1,-1 0 1,0 1 0,0-1 0,1 0-1,-1 0 1,0 0 0,1 0 0,1-1-1,17-3 49,-1 0-1,0-2 1,19-8-1,24-7 26,-57 20-77,14-2 47,-19 3-45,1 0 0,-1 1 1,1-1-1,-1 1 0,0-1 0,1 0 1,-1 1-1,0-1 0,1 1 1,-1-1-1,0 1 0,1-1 0,-1 1 1,0-1-1,0 1 0,0-1 0,0 1 1,1-1-1,-1 1 0,0-1 0,0 1 1,0-1-1,0 1 0,0 0 0,0-1 1,0 1-1,0-1 0,-1 1 1,1-1-1,0 1 0,0-1 0,0 1 1,-1-1-1,1 1 0,-1 0 0,-7 23 9,-2-1 0,-1 0 0,-1-1 0,-23 34 0,15-26-5,-10 19-29,-3-2 0,-1-1 1,-3-2-1,-1-2 0,-78 66 0,106-100 23,1-1 0,-2-1-1,1 1 1,-1-1-1,0-1 1,0 0 0,-23 6-1,30-10 9,0 0 0,0 0 0,0-1 0,0 1 0,0-1 0,0 0-1,0 0 1,1 0 0,-1-1 0,0 1 0,0-1 0,0 0 0,0 0 0,1-1-1,-1 1 1,0-1 0,1 1 0,-1-1 0,1 0 0,0-1 0,0 1-1,0-1 1,0 1 0,0-1 0,0 0 0,0 0 0,-3-6 0,2 3 6,1 0 0,-1-1 1,1 1-1,1-1 0,-1 0 0,1 0 1,1 0-1,-1 0 0,1 0 1,0 0-1,1-1 0,-1 1 0,2 0 1,-1 0-1,1-1 0,3-12 1,-2 11-3,1 0 0,0 1 0,1-1 0,0 1 0,0-1 0,1 1 0,0 0 0,0 1 0,1-1 0,0 1 0,0 1 0,13-12 0,3 1 12,1 1 0,1 1 0,1 1 0,35-14 0,108-33 28,-112 42-38,9 1 36,-49 15-90,0-1 0,-1-1 0,0 0 0,0-1-1,28-15 1,-42 21-10,-1 0 0,1-1 0,0 1 1,-1-1-1,1 1 0,-1-1 0,1 1 0,-1-1 0,1 1 0,0-1 0,-1 1 0,0-1 0,1 0 0,-1 1 0,1-1 0,-1 0 0,0 1 0,0-1 0,1 0 0,-1 0 0,0 1 0,0-1 0,0 0 1,0 0-1,-3-7-4425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3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15376,'0'0'2521,"12"-4"-2011,222-62 1410,-210 58-1587,-19 6-188,0 1-1,0-1 1,0 1-1,0 0 1,7-1-1,-16 0-2481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3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12056,'0'0'3448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3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19 170 9648,'0'0'2000,"-18"-71"-1464,26 49-64,4 4-8,0 4-64,0 2-8,0 0-64,0 2 8,0 10-104,-4-4 0,2 2-136,-4-3-8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3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13152,'0'0'208,"121"-6"-232,-18 0 8,20-6 200,24-2 16,28-11 120,-9-1 8,-38 2 144,-21 0 16,-4 2 0,-8 8 0,0-2-113,-5 1 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3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4720,'0'0'8528,"-17"8"-8084,5-3-358,-4 2 40,0 1 0,0 0 0,1 1-1,0 1 1,-18 16 0,-75 76 894,94-86-854,0 1 0,0 1 0,2 0 0,-18 34 1,20-29-21,0 0 0,2 0 0,1 1 1,1 0-1,0 1 0,2-1 0,-1 38 1,4-44-46,2 0 1,0 0 0,1 0 0,0 1 0,2-2 0,0 1 0,1 0 0,1-1-1,0 0 1,17 31 0,-10-26 56,0-1-1,1-1 1,1 0-1,1-1 1,20 20-1,94 68 901,-81-68-634,-42-33-342,39 27 393,-43-30-411,0-2 1,0 1-1,0 0 1,1-1-1,-1 1 1,1-1-1,-1 0 0,1 0 1,-1 0-1,1-1 1,0 0-1,5 1 0,-8-2-46,-1 1 0,1 0-1,0-1 1,0 1 0,0-1-1,-1 1 1,1-1 0,0 1-1,0-1 1,-1 0 0,1 1-1,-1-1 1,1 0-1,-1 0 1,1 0 0,-1 1-1,1-1 1,-1 0 0,1 0-1,-1-2 1,8-22 162,-7 19-147,18-53 46,-12 40-2934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389 643 6632,'0'0'1852,"-7"-10"-1512,-23-33 0,28 41-291,0 0 1,0 1-1,-1-1 0,1 0 1,0 1-1,-1 0 1,1-1-1,0 1 1,-1 0-1,0 0 0,1 0 1,-1 0-1,0 1 1,1-1-1,-1 1 1,0 0-1,1 0 0,-1 0 1,0 0-1,0 0 1,1 0-1,-1 1 1,0-1-1,0 1 0,1 0 1,-1 0-1,-2 1 1,-4 0 87,-12 4 137,0 0 1,0 1-1,1 1 1,-23 12-1,31-13-121,1-1 0,1 2 0,-1-1 0,1 1 0,0 1-1,1 0 1,0 0 0,-11 16 0,14-18-14,1 1 1,0 0-1,1 0 0,0 1 1,0 0-1,1-1 0,0 1 0,-2 12 1,4-18-93,1 1 0,-1 0 0,1-1 1,0 1-1,0 0 0,1-1 0,-1 1 1,1-1-1,0 1 0,0-1 0,0 1 1,0-1-1,1 1 0,-1-1 0,1 0 0,0 0 1,0 0-1,0 0 0,0 0 0,0 0 1,1 0-1,0-1 0,-1 1 0,5 2 1,1 0 42,1 0 1,0 0 0,0 0-1,0-1 1,0-1 0,1 0-1,-1 0 1,1-1 0,0 0-1,0 0 1,11 0 0,5-1 116,0-2 0,0 0 0,28-5 1,-29 2-59,1-2 0,-1 0 1,0-2-1,-1-1 0,1 0 1,-2-2-1,0-1 0,28-18 1,120-97 792,-165 122-899,10-9 191,-13 10 1,-10 10-59,-1 1-129,0 1-1,0 0 0,1 1 0,0-1 1,1 1-1,0 0 0,-5 11 1,8-14-25,0 0 0,1 1 0,0 0 0,0-1 0,0 1-1,1 0 1,0 0 0,0 0 0,1 0 0,-1 0 0,2 0 0,0 9 0,0-13-14,0 0 0,0 0 0,1 0 0,-1 0 0,1 0 0,-1 0 0,1-1 0,0 1 0,0-1 0,0 1 0,0-1 0,0 0 0,1 1 0,-1-1 0,1 0 0,0-1 0,-1 1 0,1 0 0,0-1 0,0 0 0,0 1 0,0-1 0,4 1 0,1 0 8,0 0 1,0-1-1,1 1 0,-1-1 1,0-1-1,0 0 0,1 0 1,8-1-1,-12 0 11,0-1 1,1 1-1,-1-1 1,0 0-1,0 0 0,0-1 1,0 1-1,-1-1 1,1 0-1,-1-1 0,7-5 1,-9 7-6,1 0 0,-2 0 0,1 0 0,0-1 0,0 1 0,-1 0-1,1-1 1,-1 1 0,0-1 0,1 0 0,-1 1 0,-1-1 0,1 0 0,0 0 0,-1 0 0,1 1 0,-1-1 0,0 0 0,0 0 0,0 0 0,0 0 0,-1 0 0,0-5 0,-1 3-3,1 1 0,-1-1 0,0 0 0,0 1 0,0-1 0,0 1 0,-1 0 0,0 0 0,0 0 0,0 0 0,0 1 0,-1-1 1,1 1-1,-1 0 0,0 0 0,0 0 0,0 0 0,0 1 0,-1-1 0,1 1 0,-1 0 0,1 1 0,-1-1 0,0 1 0,0 0 0,1 0 0,-1 0 0,0 1 0,0 0 0,0 0 0,-10 1 0,1 0 4,-1 2-1,0 0 0,-19 7 1,77-20-6,0 2 0,46-3 0,-23 4-42,-62 6 21,14-2 4,0 1 0,0 1-1,1 1 1,-1 0 0,21 3-1,-36-3 12,0 1-1,1 0 0,-1 0 0,1 0 1,-1 0-1,0 0 0,0 1 0,1-1 1,-1 1-1,0 0 0,-1 0 0,1 0 1,0 0-1,0 0 0,-1 1 0,1-1 1,-1 1-1,0 0 0,0 0 0,0 0 1,0 0-1,-1 0 0,1 0 0,-1 0 1,1 0-1,-1 1 0,0-1 0,-1 1 1,1-1-1,-1 0 0,1 1 0,-1-1 1,0 7-1,-3 21 71,1-24-34,2-1-1,-1 1 1,1 0-1,0 8 0,0-14-41,0-1 1,1 1-1,-1-1 0,0 0 0,0 1 0,1-1 0,-1 1 1,0-1-1,1 0 0,-1 1 0,0-1 0,1 0 0,-1 0 0,1 1 1,-1-1-1,0 0 0,1 0 0,-1 0 0,1 1 0,-1-1 1,1 0-1,-1 0 0,1 0 0,-1 0 0,1 0 0,-1 0 1,0 0-1,1 0 0,-1 0 0,1 0 0,-1 0 0,1 0 0,-1 0 1,1 0-1,-1-1 0,1 1 0,-1 0 0,0 0 0,1 0 1,0-1-1,23-9 100,-21 8-92,133-77 348,-80 43-218,-54 35-131,0 0 0,0-1 0,0 1 0,0 0 0,1 0 0,-1 0 0,0 0 0,1 0 0,-1 1 0,0-1 0,1 1 0,-1-1 0,1 1 0,-1 0 0,0 0 0,5 0 0,-6 2-5,0-1 0,-1 1 1,1 0-1,-1-1 1,0 1-1,1 0 0,-1-1 1,0 1-1,0 0 1,0-1-1,0 1 0,0 0 1,-1 2-1,1 1 15,0 7-8,1 0 0,1 0 1,0-1-1,0 1 0,1 0 1,9 20-1,-11-29-13,0-1 0,1 0 0,-1-1 0,1 1 0,-1 0 1,1 0-1,0-1 0,-1 1 0,1 0 0,0-1 0,0 0 0,0 1 0,0-1 0,0 0 0,1 0 1,-1 0-1,0-1 0,0 1 0,1 0 0,-1-1 0,0 0 0,1 1 0,-1-1 0,1 0 0,3-1 1,6 1 21,-1-1 1,0-1-1,21-5 1,-16 2 12,1-1-1,-1 0 1,-1-2 0,1 1 0,-1-2 0,-1 0 0,0-1 0,22-19 0,3-9 136,49-60-1,-69 75-120,11-14 24,22-24 110,-52 61-185,0 0 1,0 0 0,0 0-1,0 0 1,0-1 0,0 1-1,0 0 1,0 0-1,0 0 1,0 0 0,0 0-1,0 0 1,1 0 0,-1 0-1,0 0 1,0 0-1,0 0 1,0 0 0,0 0-1,0 0 1,0 0 0,0 0-1,0 0 1,1 0-1,-1 0 1,0 0 0,0 0-1,0 0 1,0 0 0,0 0-1,0 0 1,0 0-1,0 0 1,1 0 0,-1 0-1,0 0 1,0 0 0,0 0-1,0 0 1,0 0-1,0 0 1,0 0 0,0 0-1,0 0 1,0 0 0,1 1-1,-1-1 1,0 0-1,0 0 1,0 0 0,0 0-1,0 0 1,0 0 0,0 0-1,0 0 1,0 0-1,0 1 1,0-1 0,1 11 12,-2 15-8,-6 29-1,-2 1 1,-30 101 0,36-149-5,0 0-1,-1 0 0,1 0 0,-2-1 1,1 1-1,-11 12 0,14-19 3,0 0-1,0 1 0,0-1 1,0 0-1,-1 0 1,1 0-1,0 0 0,-1 0 1,1-1-1,0 1 0,-1 0 1,1-1-1,-1 1 0,1 0 1,-1-1-1,0 0 0,1 1 1,-1-1-1,1 0 0,-1 0 1,0 0-1,1 0 0,-1 0 1,1 0-1,-1-1 1,0 1-1,1 0 0,-1-1 1,1 1-1,-1-1 0,1 0 1,-1 1-1,1-1 0,0 0 1,-1 0-1,1 0 0,0 0 1,0 0-1,-1 0 0,1 0 1,0-1-1,0 1 1,-1-2-1,-15-18 98,-17-24 1,35 43-95,5 5 1,18 10 7,10 5-3,-15-11-15,0 0 1,0-1-1,1-2 0,0 0 0,0 0 0,0-2 0,0-1 1,0 0-1,32-4 0,-38 1 1,-1 0 1,0-1 0,1 0-1,-1-1 1,-1-1-1,1 0 1,-1-1 0,0 0-1,0-1 1,0 0-1,-1-1 1,0 0 0,-1-1-1,0 0 1,11-13 0,-12 12-4,-1-1 0,0-1 1,7-11-1,-13 18 7,1 0-1,-1 1 0,0-1 1,-1 0-1,1 0 0,-1-1 1,0 1-1,0 0 0,0 0 1,-1-11-1,0 16 1,0-1 0,0 1 0,0-1 0,0 1 0,0-1 0,0 1 0,0-1 0,0 1 0,0 0 0,0-1-1,0 1 1,0-1 0,-1 1 0,1 0 0,0-1 0,0 1 0,-1-1 0,1 1 0,0 0 0,0-1 0,-1 1 0,1 0 0,0 0 0,-1-1 0,1 1 0,0 0-1,-1 0 1,1-1 0,-1 1 0,1 0 0,-1 0 0,-14 5 12,-10 20 21,20-19-35,0 1-1,1 0 1,0 0 0,0 0 0,1 0-1,0 1 1,0-1 0,1 1 0,0 0-1,0 0 1,0 11 0,1-14 1,1 1 0,0 0 0,0 0 0,1 0 0,0 0 0,0 0 0,0 0 0,1 0 1,0-1-1,0 1 0,0-1 0,1 1 0,0-1 0,0 0 0,0 0 0,5 5 0,-3-3 1,1-1 0,0 0 0,0 0 0,1 0 0,0-1 0,0 0 0,9 5 0,-11-8 0,0 0 0,0 0 0,0 0 0,1-1 0,-1 0 0,0 0 0,1 0 0,-1 0 0,0-1 0,1 0 0,-1 0 0,10-2 0,-2-1 2,0 0 0,0-1 0,-1-1 0,1 0 0,-1 0 0,22-15 0,-17 9 20,-1-1 0,0 0 0,-1-1 0,13-15 0,-16 14-3,-2 0 1,0-1-1,-1 0 0,0 0 0,-1-1 1,-1 0-1,-1-1 0,7-24 1,-10 30 13,-4 11-31,1-1 0,0 0 1,0 0-1,0 0 0,1 0 1,-1 0-1,0 1 0,0-1 1,0 0-1,1 0 0,-1 0 0,0 0 1,1 1-1,-1-1 0,1 0 1,-1 0-1,1 1 0,-1-1 1,1 0-1,-1 1 0,1-1 1,0 1-1,-1-1 0,1 1 0,0-1 1,-1 1-1,1-1 0,0 1 1,0 0-1,-1-1 0,1 1 1,2-1-1,8 1-1,-9-1-5,0 1-1,0 0 1,0 0 0,0 0 0,1 0-1,-1 0 1,0 0 0,0 1 0,0-1 0,0 0-1,0 1 1,0 0 0,0 0 0,0-1 0,0 1-1,2 2 1,0 1-1,1 0 0,-1 1 1,0 0-1,0-1 0,-1 1 0,1 1 0,-1-1 0,0 1 0,4 10 0,1 7-19,7 28 0,-7-19-15,-7-27 36,1 0 0,0 0 0,0-1-1,0 1 1,0-1 0,0 0 0,1 1 0,0-1-1,6 6 1,-7-8 2,0 0 0,0 0-1,1-1 1,-1 1 0,1-1 0,-1 1-1,1-1 1,-1 0 0,1 0 0,0 0-1,0-1 1,-1 1 0,1-1-1,0 1 1,0-1 0,0 0 0,0 0-1,3 0 1,6-2 3,-1 0 1,1-1-1,-1 0 0,0-1 0,0 0 0,0-1 1,0 0-1,-1 0 0,13-10 0,-1-1 4,-1 0 0,37-39 0,-18 6 2,2-2 47,-30 44-38,-19 47-1,6-34-16,-3 22-13,2 0 1,1 34-1,2-51 9,0 1 1,1-1-1,0 1 0,1-1 1,0 0-1,1 0 1,0 0-1,8 13 1,-12-23 6,1 0 0,-1 0 1,1 0-1,0 0 1,0 0-1,0 0 1,-1 0-1,1 0 1,0 0-1,0 0 1,0-1-1,0 1 1,0 0-1,1-1 1,-1 1-1,0-1 1,0 1-1,0-1 1,0 0-1,1 1 0,-1-1 1,0 0-1,2 0 1,0 0 3,0 0 1,0 0-1,0-1 0,0 0 1,0 1-1,0-1 0,0 0 1,0-1-1,3-1 1,7-4 26,-1-1 1,0 0 0,12-11 0,-22 18-29,11-12 36,0 1-1,0-2 1,-1 0-1,-1 0 1,0-1-1,-1 0 1,0-1-1,-2 0 1,0-1 0,0 1-1,-2-1 1,5-19-1,-10 16-5,0 4 45,-1 16-80,0 0 0,0 0 0,0-1-1,0 1 1,0 0 0,0 0-1,0 0 1,0 0 0,1-1 0,-1 1-1,0 0 1,0 0 0,0 0-1,0 0 1,0 0 0,0-1 0,0 1-1,1 0 1,-1 0 0,0 0-1,0 0 1,0 0 0,0 0 0,0 0-1,1 0 1,-1-1 0,0 1 0,0 0-1,0 0 1,0 0 0,1 0-1,-1 0 1,0 0 0,0 0 0,0 0-1,0 0 1,1 0 0,-1 0-1,0 0 1,0 0 0,0 0 0,0 0-1,1 0 1,-1 1 0,0-1-1,0 0 1,0 0 0,0 0 0,1 0-1,-1 0 1,0 0 0,0 0-1,0 1 1,15 7-5,-1-1 0,1 0 0,1-1 0,-1 0 1,1-1-1,31 5 0,102 3-24,-129-12 27,8 0 18,0 0 1,0-3-1,0 0 0,0-1 1,38-11-1,-48 11-8,-24 11 2,-30 14 1,35-21-12,-46 24 0,31-17 0,0 0 0,0 1 0,1 1 0,0 0 0,1 2 0,-24 23 0,37-34 1,-1 0 0,1 0 0,0 0-1,1 0 1,-1 0 0,0 1 0,0-1 0,0 0-1,1 1 1,-1-1 0,1 0 0,-1 1-1,1-1 1,-1 1 0,1-1 0,0 1 0,0-1-1,0 1 1,0-1 0,0 1 0,0-1 0,0 1-1,0-1 1,0 0 0,2 4 0,-1-4 0,0 0 0,0 0 0,0 0 0,0-1 1,0 1-1,0 0 0,0 0 0,1-1 0,-1 1 0,0-1 1,0 1-1,1-1 0,-1 1 0,0-1 0,1 0 0,-1 0 1,0 0-1,1 0 0,-1 0 0,1 0 0,-1 0 0,0 0 1,1 0-1,-1-1 0,0 1 0,1 0 0,1-2 0,5-1 5,1-1 0,-1 0-1,0-1 1,0 0 0,-1 0-1,1-1 1,-1 0-1,0 0 1,-1-1 0,0 1-1,8-11 1,23-22 57,-37 38-63,1 0 0,0 1 1,-1-1-1,1 0 0,0 1 0,-1-1 0,1 1 0,0-1 0,-1 1 1,1-1-1,0 1 0,0-1 0,0 1 0,0 0 0,0-1 1,-1 1-1,1 0 0,0 0 0,0 0 0,0 0 0,0 0 0,0 0 1,0 0-1,0 0 0,0 0 0,0 0 0,-1 0 0,1 1 0,0-1 1,0 0-1,0 1 0,0-1 0,0 0 0,-1 1 0,1-1 0,0 1 1,0-1-1,-1 1 0,1 0 0,0-1 0,-1 1 0,1 0 0,-1 0 1,1-1-1,-1 1 0,2 1 0,1 5-18,0 0 0,0 0 0,-1 1 0,4 12 0,-3-8 6,-2-7 10,0-1 0,1 1 0,0-1-1,0 1 1,0-1 0,1 0-1,-1 0 1,1 0 0,0 0 0,0 0-1,1-1 1,-1 1 0,1-1 0,-1 0-1,1 0 1,0 0 0,0-1-1,1 1 1,6 2 0,-5-3-1,0 0 1,1-1-1,-1 1 1,1-1-1,-1-1 1,1 1-1,-1-1 0,1 0 1,-1-1-1,1 1 1,-1-1-1,1-1 1,12-3-1,5-5 6,0 0 0,0-2 0,-1-1 0,-1 0 0,0-2 0,-1 0 0,-1-2 0,0 0 0,21-25 0,17-24 20,68-102 0,-88 114-16,-6 10 16,75-110 59,-84 117-62,-1-1 0,20-50 0,-28 58-13,-9 23-2,-2 0-1,1-1 1,4-14-1,-10 17 2,-5 8-4,-9 9-8,-10 13-27,0 1 1,2 2 0,1 0-1,2 2 1,1 0-1,1 1 1,1 1 0,2 1-1,-16 46 1,13-32-24,3 2 0,1 0 0,3 1 0,-11 91 0,22-124 55,-1-6-4,2 1 0,-1 0-1,1-1 1,3 21 0,-3-30 4,0 0 1,1 0 0,-1-1 0,1 1-1,-1 0 1,1-1 0,0 1-1,-1 0 1,1-1 0,0 1 0,0-1-1,0 1 1,1-1 0,-1 1 0,0-1-1,0 0 1,1 0 0,-1 0 0,0 0-1,1 0 1,0 0 0,-1 0 0,1 0-1,-1 0 1,1-1 0,0 1-1,0-1 1,-1 1 0,1-1 0,0 1-1,0-1 1,-1 0 0,1 0 0,0 0-1,0 0 1,0-1 0,2 1-1,4-2 4,1 0 0,0-1 0,0 1 0,-1-2-1,1 1 1,-1-1 0,0-1 0,11-7 0,59-50 79,-50 37-58,-16 14-11,16-14 9,-27 24-21,0 1 1,0-1 0,0 0-1,0 0 1,1 1 0,-1-1 0,0 0-1,0 1 1,1-1 0,-1 1-1,0 0 1,1-1 0,-1 1-1,1 0 1,-1 0 0,0 0-1,1 0 1,-1 0 0,3 1-1,-4-1 0,1 1-1,0 0 0,0-1 1,-1 1-1,1 0 0,0 0 1,-1 0-1,1 0 0,0 0 1,-1-1-1,0 1 0,1 0 0,-1 0 1,1 0-1,-1 1 0,0-1 1,0 0-1,0 0 0,1 0 1,-1 0-1,0 0 0,0 0 0,-1 2 1,-1 29 6,1-27-7,-1 12-20,1-1 1,1 29-1,0-40 17,0 0-1,1-1 0,0 1 1,0-1-1,0 1 1,0-1-1,1 0 1,0 0-1,0 1 1,0-1-1,0 0 0,1-1 1,-1 1-1,1 0 1,3 3-1,-2-5 7,-1 0 0,0 0 0,1-1 0,-1 1 0,1-1 0,0 1 0,-1-1 0,1-1 0,0 1 0,0 0 0,0-1 0,-1 0 0,1 0-1,0 0 1,4 0 0,7-2 15,0 0-1,22-6 0,-9-1 5,0-2 0,-1-1 1,0-2-1,30-20 0,-34 20-13,3-3 10,-1-1-1,29-28 1,-42 36 6,-23 23-23,1 1 0,1 1 1,0 0-1,-11 27 0,18-34-25,0-1 1,1 1 0,-1-1-1,2 1 1,0 14 0,-1-21 18,1 1 1,1-1 0,-1 1-1,0-1 1,0 0-1,0 1 1,1-1 0,-1 0-1,1 1 1,-1-1 0,1 0-1,0 0 1,-1 1-1,1-1 1,0 0 0,0 0-1,0 0 1,0 0-1,0 0 1,0 0 0,0 0-1,0 0 1,0-1 0,0 1-1,0 0 1,1-1-1,-1 1 1,0-1 0,0 1-1,1-1 1,-1 1 0,0-1-1,1 0 1,-1 0-1,1 0 1,-1 1 0,0-1-1,1-1 1,-1 1 0,0 0-1,2-1 1,3 0 7,-1 0 0,0 0 0,1-1 0,-1 0 1,0 0-1,0-1 0,0 1 0,-1-1 0,1 0 0,-1-1 0,1 1 1,-1-1-1,0 0 0,0 0 0,-1 0 0,1 0 0,-1-1 1,0 1-1,0-1 0,0 0 0,-1 0 0,0 0 0,3-9 0,-3 10 3,-1 0 0,0-1-1,0 1 1,-1 0-1,1 0 1,-1-1-1,0 1 1,0 0-1,-1 0 1,1-1 0,-1 1-1,0 0 1,0 0-1,0 0 1,-1 0-1,1 0 1,-1 0-1,0 0 1,0 0-1,0 1 1,-1-1 0,1 1-1,-1-1 1,0 1-1,0 0 1,0 0-1,0 0 1,-1 1-1,1-1 1,-8-3-1,-49-16 137,75 26-115,1 0 0,-1-2 0,17 2 0,24 4 7,4 1-18,-41-7-30,0 0 1,1 2-1,-1 1 0,25 9 0,-39-11 3,0 1 0,-1-1 1,1 1-1,-1 0 0,0 0 0,0 1 0,0-1 1,-1 1-1,0 0 0,0 0 0,0 0 0,4 11 0,-6-15 5,0 0 7,-1 0 0,1 0 0,0 0 1,0 0-1,-1 0 0,1-1 0,0 1 0,0 0 0,0-1 1,0 1-1,0 0 0,0-1 0,0 1 0,0-1 0,0 0 1,1 1-1,-1-1 0,0 0 0,0 0 0,0 0 1,0 0-1,1 0 0,-1 0 0,0 0 0,0 0 0,0 0 1,0 0-1,0 0 0,2-1 0,38-13 66,-27 8-57,98-40 141,-110 45-149,0 1 1,0-1-1,-1 1 1,1 0-1,0 0 1,0 0 0,0 0-1,-1 0 1,1 0-1,0 1 1,0-1-1,-1 1 1,1-1-1,0 1 1,-1-1-1,1 1 1,0 0-1,-1 0 1,1 0 0,-1 0-1,1 0 1,-1 0-1,3 3 1,2 3 13,1 0 1,-1 1 0,7 10 0,-4-6-1,5 8 49,2 0 0,0-1 0,1-1 0,0 0 0,35 25 0,-42-35-4,14 8 150,-22-16-221,-1 1-1,0-1 1,0 1 0,0-1 0,0 0-1,1 1 1,-1-1 0,0 0-1,0 0 1,1 0 0,-1 0-1,0 0 1,0 0 0,1 0 0,-1-1-1,0 1 1,0 0 0,1-1-1,0 0 1,-1 1-110,-1 0-1,0 0 1,1-1-1,-1 1 1,0 0 0,1-1-1,-1 1 1,0 0-1,0-1 1,1 1-1,-1 0 1,0-1 0,0 1-1,0 0 1,0-1-1,1 1 1,-1-1 0,0 1-1,0 0 1,0-1-1,0 1 1,0-1-1,0 1 1,0-1 0,0 0-1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14568,'0'0'2927,"58"-12"-3255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03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1 649 6128,'0'0'13359,"10"-9"-13143,1-3-138,-6 6-21,1 0 0,-1 0 0,1 1-1,0 0 1,9-5 0,-14 9-22,1 0-1,-1 0 1,0 1-1,0-1 1,0 0-1,0 1 1,1-1-1,-1 1 1,0 0-1,0-1 1,1 1-1,-1 0 1,0 0-1,1 0 1,-1 0-1,0 0 1,0 0-1,1 0 1,-1 0-1,0 1 1,1-1-1,-1 0 1,0 1-1,0-1 1,1 1-1,-1-1 1,0 1-1,0 0 1,0-1-1,0 1 1,0 0-1,0 0 1,0 0-1,0 0 1,0 0-1,0 0 1,-1 0-1,1 0 1,0 1-1,2 6 26,-1-1 0,-1 1 1,1-1-1,-1 1 0,0 9 0,1 7 52,-1-7-14,0 0 1,-2 0-1,-3 26 0,2-31-57,0-1 0,1 1 0,1 0 0,0 0 0,0 0 0,1 0 0,1-1 0,0 1 0,5 15 0,-3-18 20,1-1 0,0 1-1,0-1 1,9 10 0,-10-15-48,-1 0-1,0-1 1,1 1 0,-1-1-1,1 0 1,0 0 0,-1 0-1,1-1 1,0 1 0,0-1-1,0 0 1,0 0-1,1 0 1,-1-1 0,7 1-1,-3-1 15,1 0-1,0 0 1,0-1-1,0 0 1,-1 0-1,13-5 1,-16 5-16,-1-1-1,0 0 1,0-1-1,0 1 1,0-1-1,0 1 1,0-1-1,-1 0 1,1-1-1,-1 1 1,0 0 0,0-1-1,0 0 1,0 0-1,-1 0 1,3-6-1,-1 3 6,-1-1 1,-1 0-1,1 0 0,-1 0 0,0 0 1,-1 0-1,0 0 0,0-12 0,-2-7 66,-1 0 0,-2 0 0,0 1-1,-2-1 1,-13-37 0,19 63-85,0-1 1,0 0-1,0 0 1,0 0-1,0 1 1,0-1-1,0 0 1,0 0-1,1 1 1,-1-1-1,1 0 1,0 1-1,-1-1 1,1 0-1,0 1 1,0-1-1,0 1 1,0-1-1,0 1 1,0 0-1,0-1 1,1 1-1,-1 0 1,2-2-1,-1 2-1,0-1 0,0 0 0,0 1-1,0-1 1,1 1 0,-1 0 0,0 0-1,1 0 1,-1 0 0,0 0 0,1 0-1,-1 1 1,1-1 0,-1 1 0,1 0 0,3 0-1,9 2-20,1 2 1,-1 0-1,0 0 0,-1 2 0,1 0 0,-1 0 0,0 2 0,0-1 1,-1 2-1,23 19 0,-34-26 22,1 0 0,-1 0 0,1 0-1,0 0 1,0-1 0,-1 1 0,1-1 0,6 3 0,-8-4 130,-20-13 105,17 12-230,0 1 0,0-1 0,0 0 0,-1 1 1,1-1-1,0 1 0,-1 0 0,1 0 0,0 0 1,-1 0-1,1 0 0,0 0 0,-1 1 0,1-1 1,0 1-1,0 0 0,-1 0 0,1-1 0,0 1 1,0 1-1,-3 1 0,2-1-1,0 0 1,0 0-1,0 0 1,1 1-1,-1-1 1,1 1-1,0-1 1,0 1-1,0 0 1,0 0-1,0 0 1,0 0-1,1 1 1,-2 3-1,-3 14-7,3-16 1,1 1-1,0 0 0,1 0 0,-1 0 1,1 0-1,0 1 0,1-1 0,-1 0 0,1 0 1,1 0-1,-1 1 0,1-1 0,0 0 1,0 0-1,1 0 0,2 6 0,-2-5 4,2-1-1,-1 1 0,0-1 1,1 0-1,0 0 0,1 0 1,-1-1-1,8 7 0,-9-9 2,1 0 0,-1 0 0,1-1 0,0 0 0,-1 1 0,1-1 0,0-1 0,0 1 0,0-1 0,1 1 0,-1-1 0,0 0 0,0 0 0,1-1 0,4 1 0,-6-1 4,1 0-1,0-1 1,-1 1-1,1-1 1,0 1-1,-1-1 1,1 0-1,-1-1 1,1 1-1,-1 0 1,1-1-1,-1 0 1,4-2-1,-5 2 0,-1 1 1,1-1-1,-1 0 0,1 0 0,-1 0 0,1 1 0,-1-1 0,0-1 0,0 1 1,0 0-1,0 0 0,0 0 0,-1 0 0,1-1 0,-1 1 0,1 0 0,-1 0 1,0-1-1,0 1 0,0 0 0,0-1 0,-1-2 0,1-4 21,-1 0-1,-1 1 0,0-1 0,0 0 1,0 1-1,-1 0 0,-1-1 1,1 1-1,-1 0 0,-1 1 1,1-1-1,-1 1 0,-1 0 0,1 0 1,-1 0-1,0 1 0,-1 0 1,0 0-1,1 0 0,-2 1 1,-11-7-1,9 7 7,-11-3 42,47 2-187,21-2-8,-30 6 109,1-2 1,-1 0-1,0-1 1,0-1-1,-1-1 1,1 0-1,-1-1 1,26-17-1,-19 10 26,-1-1 0,0-1 0,-2-1 0,0-1 0,0-1 0,-2 0 0,19-29-1,-28 37-4,-1-1 0,-1 0 0,0-1-1,0 1 1,-1-1 0,-1-1 0,-1 1-1,0-1 1,-1 1 0,0-1 0,-1 0-1,-1 0 1,0-1 0,-3-23 0,1 20 8,-2-1 1,0 1-1,-2 0 1,0 1-1,-1-1 1,0 1-1,-16-29 1,22 46-15,-12-15-29,11 17 27,1-1-1,-1 1 1,1-1 0,-1 1-1,0-1 1,1 0 0,-1 1-1,1 0 1,-1-1 0,1 1-1,0-1 1,-1 1 0,1 0-1,-1-1 1,1 1 0,0 0-1,0-1 1,-1 1 0,1 0-1,0 0 1,0-1 0,0 1-1,0 0 1,0-1 0,0 2-1,-10 33-56,2 0 0,1 1 0,2 0 1,-1 46-1,-3 86 2,0 11-43,10-150 90,1 1-1,1-1 1,1 0-1,10 33 0,-10-48 15,1 4 30,12 29 0,-16-43-30,1 0 1,0 0-1,0 0 0,0-1 0,1 1 0,-1-1 1,1 0-1,0 1 0,0-1 0,0 0 0,0-1 1,0 1-1,6 3 0,-8-6 0,1 1-1,0-1 1,0 1 0,0-1 0,0 1-1,0-1 1,0 0 0,0 0 0,0 0-1,0 0 1,0 0 0,0-1 0,0 1-1,0-1 1,0 1 0,0-1 0,0 0-1,0 1 1,-1-1 0,1 0 0,0 0-1,-1-1 1,1 1 0,0 0 0,-1 0-1,1-1 1,1-1 0,5-6 2,0 0 0,-1 0 1,9-15-1,-12 18-1,12-20 12,-2 0 0,-1-1 0,11-32 0,-20 44-3,0 1 1,-1-1 0,0-1 0,-1 1 0,0-27 0,-8 17-14,0 19-1,6 6 0,-1 0 0,1 1 0,-1-1 0,1 0 0,-1 1 0,1-1 0,0 1 0,-1-1 0,1 0 0,0 1 0,-1-1 0,1 1 0,0-1 0,-1 1 0,1-1 0,0 1 0,0 0 0,0-1 0,0 1 0,-1 0 0,-2 14-13,0-1-1,1 1 1,0-1-1,1 1 0,1 0 1,0 0-1,4 23 1,-2-25 10,0-1 0,1 1 0,1-1 1,0 1-1,0-1 0,1 0 0,1-1 1,0 1-1,8 10 0,-9-15-1,-3-4 12,-1-1-1,1 1 1,0-1-1,0 1 1,1-1-1,-1 0 1,3 3-1,-4-5-5,0 0-1,-1 1 1,1-1-1,0 0 1,-1 0 0,1 0-1,0 0 1,0 0-1,-1 1 1,1-1 0,0 0-1,0-1 1,-1 1 0,1 0-1,0 0 1,-1 0-1,1 0 1,0-1 0,-1 1-1,1 0 1,0 0-1,-1-1 1,1 1 0,0-1-1,-1 1 1,1 0 0,-1-1-1,1 1 1,-1-1-1,1 0 1,-1 1 0,1-1-1,-1 1 1,1-1-1,-1 0 1,0 1 0,0-1-1,1-1 1,11-20 2,0-1 0,-2-1 0,10-31 0,-9 23-3,10-51 86,-20 75-72,0 0 0,-1 0 0,-1-14 0,1 15-23,0 8-17,2 11-71,14 56 86,-13-50 1,1 0-1,1 0 1,0 0 0,11 21 0,-12-29 20,0-2-8,0 0 0,0 0 0,1 0 0,8 10 0,-12-17 0,0 0 1,1 1-1,-1-1 1,0 0 0,0 0-1,0 0 1,1 0-1,-1 0 1,1-1-1,-1 1 1,1 0-1,-1-1 1,1 1-1,-1-1 1,1 1-1,-1-1 1,1 0 0,0 1-1,-1-1 1,1 0-1,-1 0 1,1 0-1,0 0 1,-1-1-1,1 1 1,0 0-1,-1-1 1,1 1 0,-1-1-1,3-1 1,4-1-1,0-1 0,0 0 0,0-1 0,-1 1 0,0-1 0,0-1 0,0 0 0,-1 0 1,1 0-1,-2 0 0,1-1 0,-1 0 0,0-1 0,6-10 0,-5 8-3,-1 1 0,1-1 0,9-10 0,4-5 0,-14 19 0,-1 0 0,2 0 0,-1 1 0,1-1 0,0 1 0,0 0 0,0 1 0,0 0 0,1 0 0,14-6 0,-20 9 1,1 0 0,-1 1 0,0 0 0,1-1 0,-1 1-1,0 0 1,1 0 0,-1 0 0,1 0 0,-1 0 0,1 0 0,-1 0-1,0 0 1,1 1 0,-1-1 0,1 0 0,-1 1 0,0-1 0,0 1-1,1 0 1,-1-1 0,0 1 0,2 1 0,-2 0 1,1 0 0,-1-1 0,0 1 0,1 0 0,-1 0 0,0 0 0,0 0 0,0 0 0,-1 0 0,1 1 0,0-1 0,-1 0 0,0 0 0,1 1 1,-1 1-1,4 86 402,-4-91-375,14-24 80,-7 13-97,-1-1-1,1 1 0,1 0 0,0 1 1,1 0-1,0 0 0,1 1 0,0 0 1,1 0-1,21-14 0,-31 23-11,-1 1 0,1-1-1,0 1 1,0 0 0,0-1 0,-1 1-1,1 0 1,0-1 0,0 1 0,0 0-1,0 0 1,0 0 0,0-1 0,-1 1-1,1 0 1,0 0 0,0 1-1,0-1 1,0 0 0,0 0 0,0 0-1,-1 1 1,1-1 0,1 1 0,0 0 2,0 0 0,0 1 0,0-1 0,0 1 0,0-1 0,-1 1 0,1 0 0,-1 0 0,2 2 0,2 4 19,0-1 0,-1 1 0,5 17 0,-3-13 16,1 8 75,-7-20-103,1-2-1,1 0-1,-1 0 1,0 0-1,1 0 1,-1-1-1,0 1 1,-1 0 0,1-1-1,0 1 1,-1-1-1,1-2 1,1-3 11,6-13 1,-5 14 7,0-1 0,0 1 0,-1-1 1,3-15-1,-5 23-29,0-1 1,1 1 0,-1 0 0,0-1-1,0 1 1,1-1 0,-1 1 0,0 0-1,0-1 1,1 1 0,-1 0-1,0 0 1,1-1 0,-1 1 0,0 0-1,1 0 1,-1-1 0,1 1 0,-1 0-1,0 0 1,1 0 0,-1 0 0,1 0-1,-1-1 1,0 1 0,1 0 0,-1 0-1,1 0 1,-1 0 0,1 0 0,-1 0-1,0 1 1,2-1 0,-1 1-1,1 1 0,-1 0 0,0 0 0,1 0 0,-1 0 1,0 0-1,0 0 0,0 0 0,0 0 0,-1 1 0,1-1 0,0 0 0,-1 0 1,0 1-1,1-1 0,-1 0 0,0 4 0,1 10-3,0-11 6,0 1 0,1-1 0,0 0-1,0 0 1,1 0 0,2 5 0,8 17 0,-9-21-2,-1 1 1,1-1-1,1 1 0,-1-1 0,1-1 1,0 1-1,0-1 0,11 9 1,0 2-1,-13-14 2,0-1 1,-1 1-1,1 0 0,0-1 0,0 0 0,0 1 1,0-1-1,0 0 0,0-1 0,0 1 0,3 0 1,37 2 22,-35-4-17,1 0 0,0 0-1,-1-1 1,1 0 0,-1-1 0,1 0 0,-1 0 0,0-1 0,0 0 0,-1 0-1,1-1 1,7-7 0,-11 9-2,-1 0 0,0 0-1,1-1 1,-1 0 0,-1 1 0,1-1-1,-1 0 1,1-1 0,-1 1 0,0 0-1,-1-1 1,1 1 0,1-8 0,-2 5 2,0 0 1,0 0-1,0 0 1,-1 0-1,0 0 1,-1 0 0,1 0-1,-3-9 1,1 9-7,1 3 0,1-1-1,-1 1 1,-1 0 0,1-1-1,-1 1 1,1 0 0,-1 0 0,0 0-1,-1 0 1,1 1 0,-4-5-1,6 8 0,-1 0-1,1 0 0,-1 0 0,1 0 1,-1 0-1,1 0 0,0 0 1,-1 0-1,1 0 0,-1 0 1,1 0-1,-1 0 0,1 0 0,-1 0 1,1 1-1,-1-1 0,1 0 1,-1 0-1,1 0 0,0 1 1,-1-1-1,1 0 0,0 1 0,-1-1 1,1 0-1,0 1 0,-1-1 1,1 1-1,0-1 0,0 0 1,-1 1-1,1-1 0,0 1 1,0-1-1,0 1 0,0-1 0,-1 1 1,1-1-1,0 1 0,-7 21-39,7-20 38,-2 6-1,1 1 0,0 0 0,1-1 0,0 1 0,0 0 0,1 0-1,0-1 1,0 1 0,1 0 0,0-1 0,1 0 0,0 1 0,0-1 0,1 0 0,0 0 0,8 11 0,-6-10 35,0 0 0,1-1-1,0 1 1,0-2-1,1 1 1,0-1-1,1 0 1,-1 0-1,1-1 1,1-1 0,-1 1-1,1-1 1,11 4-1,-15-8 12,0 0 0,-1-1 0,1 1 0,0-1 0,0 0 0,0-1 0,0 1 0,-1-1 0,1 0 0,0 0 0,-1-1 0,1 0 0,-1 0 0,1 0 0,-1-1-1,6-3 1,7-5-1263,0 0 0,31-27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4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10248,'0'0'1392,"12"-5"-863,34-11-10,-1 2 1,2 3-1,54-8 0,156-8 982,-152 18-924,389-30 1833,-407 28-2020,-55 4-2745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4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276 728 6128,'0'0'5713,"-12"0"-5401,-4-1-220,-12 0 383,-42 2 0,64 0-359,0-1-1,-1 1 1,1 0 0,0 0 0,0 1 0,0 0 0,0 0 0,1 0 0,-1 1-1,0 0 1,1 0 0,0 0 0,-10 8 0,14-10-84,0 0 0,1 1 0,-1-1 1,0 0-1,1 0 0,-1 0 0,1 0 0,0 1 0,-1-1 0,1 0 1,0 0-1,-1 1 0,1-1 0,0 0 0,0 0 0,0 1 1,0-1-1,1 0 0,-1 0 0,0 1 0,0-1 0,1 0 0,-1 0 1,1 1-1,-1-1 0,1 0 0,-1 0 0,1 0 0,0 0 1,0 0-1,-1 0 0,1 0 0,0 0 0,0 0 0,0 0 1,2 1-1,4 4 92,1 0 0,-1 0 0,15 7 0,-20-12-77,5 3 27,0-1 0,-1 0 0,1-1 0,0 1 0,0-2 0,0 1 0,1-1 0,-1 0 0,0 0 0,1-1 0,-1 0 0,0 0 0,1 0 0,-1-1 0,0-1 0,0 1 0,1-1 0,-1 0 0,0-1 0,-1 0 0,1 0 0,0 0-1,-1-1 1,7-4 0,-7 3 53,-1 0 0,0-1 0,0 1 0,0-1 0,0 0 0,5-9 0,-10 13-101,1 1 1,0 0-1,-1-1 0,1 1 0,-1-1 1,1 1-1,-1 0 0,0-1 0,0 1 1,1-1-1,-1 1 0,0-1 0,0 1 1,-1-1-1,1 1 0,0-1 0,0 1 1,-1-1-1,1 1 0,-1-1 0,1 1 1,-1 0-1,0-1 0,1 1 0,-1 0 1,0-1-1,0 1 0,0 0 0,0 0 1,0 0-1,0 0 0,0 0 0,0 0 1,-1 0-1,1 0 0,0 1 0,-1-1 1,1 0-1,-3 0 0,-21-13 176,19 10-175,0 1 0,0-1-1,0 1 1,0 0 0,0 1 0,-1 0-1,0 0 1,1 0 0,-1 1-1,-10-1 1,-2 0 28,19 1-53,-1 1 0,1 0 0,-1 0 0,0 0 0,1 0 0,-1 0 0,1 0 0,-1-1 0,1 1 0,-1 0 0,1-1 0,-1 1 0,1 0 0,-1-1 0,1 1 0,-1 0-1,1-1 1,-1 1 0,1-1 0,0 1 0,-1-1 0,1 1 0,0-1 0,0 1 0,-1-1 0,1 0 0,9-7-37,18-14 59,-1-2-1,-1 0 1,-2-2-1,0 0 1,-1-2-1,-2 0 1,30-56-1,32-81 222,27-52 365,-100 200-462,-6 12-54,-7 12 28,-40 94-62,5 1-1,-30 120 0,27-79-21,-223 651 159,169-551-123,82-214-63,4-20-2,9-9-8,1 0 0,-1 0 0,1 0 0,0 0 0,-1 0 0,1 0 1,-1 0-1,1 0 0,0 0 0,-1 0 0,1 0 0,-1-1 0,1 1 0,0 0 0,-1 0 0,1-1 0,0 1 0,-1 0 0,1 0 0,0-1 0,0 1 0,-1 0 0,1-1 1,0 1-1,0 0 0,-1-1 0,1 1 0,0 0 0,0-1 0,0 0 0,-3-5 9,1-1 0,-1 0 0,2 0 0,-1 0 1,1 0-1,0 0 0,0 0 0,1 0 0,0 0 0,1 0 0,-1 0 0,4-12 1,2-8 35,19-49 1,-24 74-45,10-26 33,2 0 1,1 1-1,1 0 0,2 2 1,0-1-1,2 2 1,0 0-1,2 2 1,0 0-1,2 1 1,25-18-1,-29 25 38,1 0 1,1 2-1,0 0 0,1 1 1,0 1-1,1 1 0,0 2 1,0 0-1,1 1 0,-1 1 1,1 1-1,0 2 0,1 0 1,36 3-1,-47 2-168,-9-1-2879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4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5920,'0'0'6905,"10"-8"-6320,10-7-393,19-14 839,63-61 0,-69 54-633,1-1 87,0-1 1,35-56-1,-34 37 1,-18 26 105,2 2 0,36-46 0,-55 74-561,1 1 0,-1-1 1,0 1-1,1-1 0,-1 1 0,0-1 1,1 1-1,-1 0 0,1-1 0,-1 1 1,1-1-1,-1 1 0,1 0 0,-1 0 1,1-1-1,-1 1 0,1 0 1,0 0-1,-1-1 0,1 1 0,-1 0 1,1 0-1,-1 0 0,1 0 0,1 0 1,-2 1-12,1-1 1,-1 1 0,0-1-1,1 1 1,-1-1 0,0 1-1,1-1 1,-1 1-1,0 0 1,0-1 0,1 1-1,-1 0 1,0-1 0,0 1-1,0 0 1,0-1 0,0 1-1,0 1 1,-4 36 213,4-36-212,-15 63 432,-42 117-1,49-161-345,0-2 47,6-15 100,13-18-123,24-33 47,1 1 0,3 2 0,52-45 0,-86 84-144,25-16 281,-30 22-293,1 1-1,-1-1 1,0 1-1,1 0 0,-1-1 1,0 1-1,0 0 1,0-1-1,0 1 1,-1-1-1,1 1 0,-1 1 1,-5 29 91,-13 38 1,5-23 10,14-47-122,-1 0 1,1 0 0,0 0 0,0 0 0,0 0 0,0 1 0,0-1 0,0 0-1,0 0 1,0 0 0,0 0 0,0 0 0,0 1 0,0-1 0,0 0-1,0 0 1,0 0 0,0 0 0,0 0 0,0 1 0,0-1 0,0 0-1,0 0 1,0 0 0,0 0 0,0 0 0,0 0 0,1 1 0,-1-1-1,0 0 1,0 0 0,0 0 0,0 0 0,0 0 0,0 0 0,0 0 0,0 0-1,1 1 1,-1-1 0,0 0 0,0 0 0,0 0 0,0 0 0,0 0-1,1 0 1,-1 0 0,0 0 0,0 0 0,0 0 0,0 0 0,0 0-1,1 0 1,-1 0 0,0 0 0,0 0 0,0 0 0,14-6 83,23-18-14,-28 17-40,13-9 3,-18 12-21,0 1 0,0-1 1,0 1-1,0 0 0,1 0 0,-1 1 1,1-1-1,0 1 0,0 0 1,8-2-1,-12 4-11,0 0 0,0 0 0,0 1 0,0-1 0,0 0 0,0 0 0,0 1 0,0-1 0,0 1 0,0-1 0,0 1 0,0-1 0,0 1 0,-1-1 0,1 1 0,0 0 0,0 0-1,-1-1 1,1 1 0,0 0 0,-1 0 0,1 0 0,-1 0 0,1 0 0,-1 0 0,1 0 0,-1 0 0,1 0 0,-1 0 0,0 0 0,0 0 0,0 0 0,0 0 0,0 0 0,0 0 0,0 2 0,1 6 16,-1 1-1,-2 18 1,1-21-6,1-6-13,-1 10 14,0 1 0,1-1-1,0 0 1,1 0-1,3 13 1,-4-22-8,0 0 0,1 0 0,0 0 0,-1 0 0,1 0 0,0 0 0,0 0 0,0 0 0,0-1 0,0 1 0,0 0 0,1-1 1,-1 1-1,1-1 0,-1 1 0,1-1 0,-1 0 0,1 0 0,0 1 0,0-1 0,-1 0 0,1-1 0,0 1 0,0 0 0,0 0 0,0-1 0,0 1 0,0-1 0,0 0 0,0 0 0,0 0 0,0 1 0,0-2 0,1 1 1,2-1-1,21-3 39,-1-2 1,0 0-1,47-20 1,71-41 102,-126 59-125,26-15 73,-1-1 0,74-57 0,-110 76-75,5-3 23,-10 6 8,-5 5 36,-33 19-69,2 1 0,0 2 0,2 2 0,1 1 0,-55 61 0,85-86-16,0-1 0,0 1 0,0-1 0,0 1 1,0 0-1,1-1 0,-1 1 0,1 0 1,0 0-1,0 0 0,0 0 0,0 0 0,0 1 1,1-1-1,-1 0 0,1 0 0,0 0 1,0 5-1,0-8-2,1 1 0,-1-1 0,0 1 0,0-1 1,1 0-1,-1 0 0,0 1 0,1-1 0,-1 0 0,0 1 0,1-1 0,-1 0 1,0 0-1,1 0 0,-1 1 0,1-1 0,-1 0 0,0 0 0,1 0 1,-1 0-1,1 0 0,-1 0 0,0 0 0,1 0 0,-1 0 0,1 0 0,-1 0 1,1 0-1,-1 0 0,0 0 0,1-1 0,17-3 30,-17 4-26,10-4 8,0 0 0,-1 0 1,1-1-1,-1-1 0,-1 0 1,18-13-1,-2-3 59,23-25 1,-19 17 78,-29 30-146,1-1-1,-1 1 0,1-1 1,0 1-1,-1-1 1,1 1-1,0-1 1,-1 1-1,1 0 1,0-1-1,0 1 0,-1 0 1,1 0-1,0 0 1,0-1-1,0 1 1,-1 0-1,1 0 0,0 0 1,0 0-1,0 0 1,0 1-1,-1-1 1,1 0-1,0 0 1,0 0-1,-1 1 0,1-1 1,0 0-1,0 1 1,-1-1-1,1 1 1,0-1-1,-1 1 0,1-1 1,-1 1-1,2 0 1,23 31 19,-14-16-19,-7-12-4,0 0 1,0 0-1,0 0 1,0-1-1,0 1 1,1-1 0,0 0-1,-1 0 1,1-1-1,0 1 1,0-1 0,1 0-1,-1-1 1,0 1-1,1-1 1,-1 0 0,1-1-1,-1 1 1,1-1-1,-1 0 1,1 0-1,-1-1 1,1 1 0,-1-1-1,8-3 1,3-1 6,-1-1 0,0-1 0,0 0 0,0-1 0,-1-1 0,0 0 0,16-14 0,167-161 102,-172 160-86,-24 23-22,-1 0-1,1 0 0,-1 1 1,1-1-1,-1 1 0,1-1 0,0 0 1,0 1-1,-1-1 0,1 1 0,0 0 1,0-1-1,-1 1 0,1-1 0,0 1 1,0 0-1,0 0 0,0 0 0,-1-1 1,2 1-1,-1 1-1,-1-1 1,1 0-1,-1 1 1,0-1-1,1 0 1,-1 1-1,0-1 1,0 1-1,1-1 1,-1 1-1,0-1 1,0 1-1,1-1 1,-1 1-1,0-1 1,0 1-1,0-1 1,0 1-1,0-1 1,0 1-1,0-1 1,0 1-1,0 0 1,-7 39 6,-4-6-3,-2 0 0,-1-1 1,-1-1-1,-2 0 1,-1-1-1,-2-1 0,-44 53 0,62-81-2,-1 1 0,1 0 0,-1 0-1,0-1 1,1 0 0,-1 1 0,0-1-1,-1 0 1,1-1 0,0 1 0,0 0-1,-1-1 1,1 0 0,-6 2 0,7-3 3,0 0 1,0-1 0,0 1 0,0 0 0,0 0 0,0-1 0,1 1 0,-1-1 0,0 0 0,0 0 0,0 1 0,1-1 0,-1 0 0,0 0-1,1-1 1,-1 1 0,1 0 0,-1 0 0,1-1 0,0 1 0,-1-1 0,1 1 0,0-1 0,0 0 0,0 1 0,0-1 0,-1-3-1,1 3 3,0 1-1,1 0 1,-1 0-1,0-1 0,1 1 1,-1 0-1,1-1 0,-1 1 1,1 0-1,0-1 1,-1 1-1,1-1 0,0 1 1,0-1-1,0 1 0,0-1 1,0 1-1,1-3 1,0 3-8,0 1 0,0 0 0,0-1 0,0 1 0,0 0 0,0 0 0,1 0 0,-1 0 0,0 0 1,0 0-1,0 0 0,0 0 0,0 0 0,0 0 0,0 0 0,0 1 0,0-1 0,0 0 0,0 1 1,0-1-1,0 1 0,0-1 0,0 1 0,0 0 0,1 0 0,38 21-12,-23-13 4,-1 0 1,2 0 0,-1-2-1,1 0 1,0-1 0,28 5-1,-33-11 65,0 0-1,0-1 1,0-1 0,1 0-1,14-5 1,4 0 46,-24 6-75,-1 0-33,-1 0 0,0 0 0,0 0 0,-1-1 0,1 0-1,0 0 1,0-1 0,-1 1 0,1-1 0,6-5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5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10248,'0'0'3328,"13"-10"-2943,-8 6-369,43-34 885,-1-3 0,51-57-1,16-52 2380,-101 135-2550,-6 12-171,-6 12-134,-8 30-108,-2 0 1,-23 63 0,-40 72 122,71-172-434,-10 22 152,-1 0 1,-27 42-1,38-65-145,1 0 0,-1 0 0,0 0-1,1 0 1,-1-1 0,0 1 0,0 0-1,1 0 1,-1-1 0,0 1 0,0 0 0,0-1-1,0 1 1,0-1 0,0 1 0,0-1-1,0 1 1,0-1 0,-1 0 0,1 0 0,0 1-1,-1-1 1,1 0 1,0-1-1,-1 1 1,1-1-1,0 1 1,0-1 0,0 1-1,0-1 1,0 0 0,0 1-1,1-1 1,-1 0-1,0 0 1,0 1 0,0-1-1,1 0 1,-1 0-1,0-2 1,-4-4 50,2-1 1,-1 0-1,1-1 0,-3-10 1,5 15-42,-6-18 91,2 6 111,-6-31 0,11 47-217,0 0 0,0-1-1,0 1 1,0 0 0,1-1 0,-1 1-1,0-1 1,0 1 0,0 0 0,1-1-1,-1 1 1,0 0 0,0 0 0,1-1-1,-1 1 1,0 0 0,1-1 0,-1 1-1,0 0 1,1 0 0,-1 0 0,0 0-1,1-1 1,-1 1 0,1 0 0,-1 0-1,0 0 1,1 0 0,-1 0 0,1 0-1,-1 0 1,0 0 0,1 0 0,-1 0-1,1 0 1,-1 0 0,1 0 0,21 2 103,-2 4-49,0 1 0,-1 0 0,0 2 0,0 0 0,-1 1 0,23 16 0,-17-10 63,1-2 0,48 21 0,-66-33-92,1 0 1,0 0-1,-1-1 0,1 0 1,0-1-1,0 0 0,11-1 1,8-4-3380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2:5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552 619 4720,'0'0'9481,"-14"-9"-9121,-44-24-23,55 31-296,0 1 0,-1-1-1,1 1 1,-1 0 0,0 1-1,1-1 1,-1 1 0,0-1-1,1 1 1,-1 0 0,0 0-1,1 1 1,-1-1 0,0 1-1,1 0 1,-1 0 0,1 0-1,-1 0 1,-4 3 0,-7 1 117,-11 3-4,1 2 1,-1 1-1,2 0 0,-1 2 0,2 1 0,0 1 0,0 0 1,2 2-1,0 1 0,-33 36 0,46-45-104,-7 7 120,2 0 0,0 1-1,-20 35 1,31-48-126,0 0 0,0 0 0,0 0-1,1 0 1,-1 0 0,1 0 0,0 1-1,0-1 1,1 0 0,-1 1 0,1-1-1,0 1 1,0-1 0,0 0 0,1 1-1,0-1 1,-1 0 0,2 1 0,-1-1-1,0 0 1,1 0 0,0 0 0,0 0-1,0 0 1,4 4 0,-4-5-16,1-1 1,0 1-1,0-1 1,0 0-1,0 0 1,0 0-1,0 0 1,1-1-1,-1 0 1,0 1-1,1-1 1,0 0-1,-1-1 1,1 1-1,-1 0 1,1-1-1,0 0 1,-1 0-1,1 0 1,0-1-1,-1 1 1,6-2-1,9-2 70,0 0 0,-1-1 1,17-8-1,-16 5 0,0 0 1,-1-2-1,0 0 0,-1 0 1,0-2-1,0 0 1,-1-1-1,-1 0 0,20-25 1,-25 28-11,-1-1 0,0 0 0,-1-1 0,0 0 0,-1 0 0,-1 0 0,0 0 0,0-1 0,-1 0 0,-1 0 0,0-1 0,-1 1 0,0 0 0,-1-23 0,-1 33-56,0-1 0,0 1 0,0 0 0,-1 0 0,0 0 0,1-1 0,-1 1 0,-1 0 0,1 0 0,0 0 0,-2-2 0,2 4-23,1 1-1,0-1 0,-1 1 0,1 0 0,0-1 1,-1 1-1,1 0 0,-1 0 0,1-1 0,0 1 0,-1 0 1,1 0-1,-1 0 0,1-1 0,-1 1 0,1 0 1,-1 0-1,1 0 0,-1 0 0,1 0 0,-1 0 0,1 0 1,-1 0-1,1 0 0,-1 0 0,1 0 0,-1 1 1,-1-1-1,1 1 0,-1 0 0,0 0 0,1 1 0,-1-1 1,1 0-1,0 0 0,-1 1 0,1-1 0,0 1 0,-2 1 1,-2 5 12,-1 0 1,1 0 0,1 0 0,0 1 0,0 0 0,0 0 0,1 0 0,0 0 0,-2 17-1,4-20-9,1 1 0,-1 0 0,2-1 0,-1 1 0,1-1-1,0 1 1,0-1 0,0 1 0,1-1 0,0 0-1,1 1 1,-1-1 0,1 0 0,0-1 0,5 8 0,-3-5 11,1-1 0,-1 0 0,1 0-1,1 0 1,0-1 0,-1 0 0,2 0 0,12 7 0,-16-11-4,0 0 0,0 0 0,1 0 0,-1-1 0,0 0 0,1 0 0,-1 0 0,1-1 0,-1 1 0,1-1 0,-1 0 0,1 0-1,-1-1 1,1 0 0,-1 1 0,0-1 0,1-1 0,-1 1 0,7-4 0,6-3 62,0-1 1,-1 0-1,0-2 1,0 0-1,-1-1 0,13-13 1,-4 0 40,-1-1 1,27-38-1,-40 51-44,1 1-1,19-19 0,-10 12 174,-23 55-3,0-17-211,-26 124 271,26-125-80,4-18-219,0 0-1,0 1 1,-1-1 0,1 0-1,0 0 1,-1 0-1,1 0 1,0 1-1,0-1 1,-1 0-1,1 0 1,0 0-1,0-1 1,-1 1-1,1 0 1,0 0-1,0 0 1,-1-1-1,1 1 1,0 0-1,-1 0 1,2-1-1,29-11 63,0-1 0,44-26-1,-57 29-51,11-6 12,-10 5 6,0 0 0,0 2 1,1 0-1,40-11 0,-59 20-26,1-1-1,-1 1 1,0 0-1,0 0 1,0 0-1,0 0 1,0 0-1,0 0 1,0 0-1,0 1 1,1-1-1,-1 0 1,0 1-1,0-1 1,0 1-1,0-1 1,0 1-1,0-1 1,-1 1-1,1-1 0,0 1 1,0 0-1,0 0 1,0-1-1,-1 1 1,1 0-1,0 0 1,-1 0-1,1 0 1,-1 0-1,1 0 1,-1 0-1,1 0 1,-1 0-1,0 0 1,1 2-1,1 5 50,-1 1-1,0-1 1,-1 1-1,0 8 1,1 6 55,-1-20-78,1 0-1,-1 0 0,1 0 1,-1 1-1,1-1 0,0 0 0,1 0 1,-1 0-1,0 0 0,1-1 0,0 1 1,-1 0-1,1 0 0,0-1 0,3 3 1,-3-3-13,1-1-1,0 1 1,-1-1 0,1 0 0,0 0 0,0 0-1,0 0 1,0 0 0,0 0 0,0-1 0,0 0 0,0 1-1,0-1 1,0 0 0,6-1 0,12-2-12,1-1 1,-1 0 0,-1-2-1,1 0 1,38-18 0,92-58-147,-142 76 102,0 0 0,0-1-1,12-13 1,-50 24-21,13 3 35,0 1 0,0 0 0,1 0-1,0 2 1,-15 11 0,2 3-37,-38 39 0,63-60 46,0 1 0,0 0 1,1 0-1,-1 0 0,1 0 0,0 0 0,0 0 1,0 0-1,1 1 0,-2 8 0,2-12 7,1 0-1,0 1 1,0-1-1,0 0 0,0 1 1,0-1-1,0 1 1,0-1-1,0 0 1,1 1-1,-1-1 1,1 0-1,-1 1 1,1-1-1,-1 0 1,1 0-1,0 0 1,-1 1-1,1-1 1,0 0-1,0 0 1,0 0-1,0 0 1,0 0-1,0 0 1,0-1-1,0 1 1,0 0-1,0 0 1,1-1-1,-1 1 1,0-1-1,1 1 1,-1-1-1,0 1 1,1-1-1,-1 0 1,0 0-1,1 0 1,-1 0-1,2 0 0,4 0-3,1 0-1,-1-1 0,0 0 0,0 0 0,1 0 0,-1-1 0,0-1 0,0 1 0,-1-1 0,1 0 0,0 0 0,-1-1 0,0 0 1,0 0-1,7-6 0,9-9-6,-1-1 1,27-32-1,-18 16 12,-2-2-1,38-67 0,34-91 43,-88 172-37,16-38 87,-4-2-1,33-130 0,-56 189-76,6-30 55,-7 34-62,0 0-1,1-1 0,-1 1 1,0 0-1,0-1 0,0 1 1,0 0-1,-1-1 0,1 1 1,0 0-1,-1-1 0,1 1 1,0 0-1,-1 0 0,1 0 0,-1-1 1,0 1-1,1 0 0,-1 0 1,-2-2-1,3 3-3,-1-1 0,1 1 0,-1 0 0,1 0 0,-1 0 0,0 0 0,1 0 1,-1 0-1,1 0 0,-1-1 0,1 2 0,-1-1 0,0 0 0,1 0 0,-1 0 0,1 0 0,-1 0 0,1 0 0,-1 0 0,1 1 0,-1-1 0,1 0 0,-1 1 0,1-1 0,-1 0 0,1 1 0,-1-1 0,1 0 0,-1 1 1,-12 15 48,1 4-26,1 1 0,1 0 0,1 1-1,0 0 1,2 1 0,1-1 0,-5 31 0,2 10 30,-1 93 0,9-106-10,2 1 1,10 61 0,-6-87 13,0 1 1,1-1-1,2-1 0,0 1 1,2-1-1,14 25 0,-22-46 13,0 0 0,0 0-1,0 0 1,0 0 0,1-1-1,3 4 1,-6-5-234,1-1 1,0 1 0,-1 0-1,1-1 1,0 1-1,0-1 1,0 1-1,-1-1 1,1 0-1,0 1 1,0-1 0,0 0-1,0 0 1,0 1-1,0-1 1,0 0-1,0 0 1,0 0 0,-1 0-1,1 0 1,0 0-1,0-1 1,0 1-1,2-1 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309 848 18391,'0'0'4915,"-16"-1"-4998,7 1 89,0-1 5,1 1-1,-1 0 0,0 1 1,0 0-1,0 0 1,0 1-1,1 0 0,-1 0 1,1 1-1,-1 0 1,-9 6-1,11-5 12,-18 10 81,2 0 0,-30 24 0,47-33-61,1-1 0,0 1 0,0 0 0,1 0 0,-1 1 0,1-1 0,0 1 0,0 0 0,1 0 0,0 0 1,0 0-1,1 1 0,-1-1 0,1 1 0,-1 6 0,3-10-17,0 0-1,0 0 1,0 0 0,0 0 0,1 0-1,-1 0 1,1-1 0,0 1-1,0 0 1,0 0 0,0-1 0,0 1-1,0 0 1,1-1 0,0 0 0,-1 1-1,1-1 1,0 0 0,0 0-1,0 0 1,0 0 0,0 0 0,1 0-1,-1-1 1,1 1 0,4 2-1,1 0 33,1 0 0,0-1 0,0 0 0,-1-1 0,2 1 0,-1-2 0,10 2 0,-5-3 2,1 0 1,-1-2-1,0 1 1,0-2-1,0 0 1,0 0-1,0-1 1,0-1-1,-1 0 1,0-1-1,18-11 1,13-10 159,72-58 0,-94 66-163,-1-2 1,0 1 0,-2-2 0,0-1 0,29-48 0,60-136 163,-43 74-78,-58 121-125,26-47 131,-3-2 1,-2-1 0,21-70-1,-41 101-65,15-63 358,-47 123-353,-41 77-148,5 3 0,5 3 0,-58 168 0,31-15 44,68-184-31,3-19 5,11-61 42,0-1-1,-1 1 1,1-1 0,0 1 0,0 0 0,0 0 0,0-1-1,-1 1 1,1 0 0,0-1 0,0 1 0,0 0-1,1-1 1,-1 1 0,0 0 0,0 0 0,0-1-1,0 1 1,1 0 0,-1-1 0,0 1 0,1 0 0,0-1 2,-1 0 0,1 0 0,-1 0 0,1 0 0,-1 0 0,1 0 1,-1 0-1,1 0 0,0 0 0,-1-1 0,1 1 0,-1 0 1,1 0-1,-1 0 0,1-1 0,-1 1 0,0 0 0,1-1 1,-1 1-1,1-1 0,-1 1 0,30-31 111,-28 29-108,52-65 136,-35 40-34,1 1 1,2 2 0,1 0 0,39-32 0,-48 44-38,-12 10-41,0-1 0,1 1 0,-1 0 0,1 0 0,0 0-1,0 0 1,0 0 0,0 1 0,4-3 0,-6 7-16,-1 0 1,1 0-1,-1 1 1,1-1-1,-1 0 1,0 0-1,0 0 1,-1 0-1,1 0 1,-1 3-1,0-4 0,-5 48 49,2-30-86,1-1 0,1 1 1,1 0-1,0 0 0,2 0 1,4 29-1,-5-48 10,1 1 1,-1-1-1,1 0 0,-1 1 1,1-1-1,-1 0 0,1 1 1,0-1-1,0 0 0,0 0 1,0 0-1,0 1 0,0-1 1,0 0-1,0 0 0,0-1 1,0 1-1,0 0 0,3 1 1,-1-1 0,0 0 1,0 0-1,0 0 1,0-1 0,-1 1-1,1-1 1,0 0-1,0 0 1,5 0-1,4-2-14,1-1 0,0 0 0,18-7 0,-29 10 21,30-13-51,-1-1-1,31-19 1,49-23-40,-50 32 67,-2-3 1,61-36 0,-196 88 131,54-15-63,1 1 0,0 1-1,0 0 1,1 2-1,1 0 1,0 2-1,1 0 1,1 1-1,0 0 1,-16 23-1,30-36 7,1 1 0,-1-1-1,1 1 1,0 0 0,0-1-1,-1 7 1,2-11-35,1 1-1,0-1 1,0 1 0,-1 0 0,1-1-1,0 1 1,0-1 0,0 1-1,0 0 1,0-1 0,0 1-1,-1 0 1,2-1 0,-1 1-1,0 0 1,0-1 0,0 1-1,0-1 1,0 1 0,0 0-1,1-1 1,-1 1 0,0-1-1,0 1 1,1 0 0,-1-1-1,1 1 1,-1-1 0,0 1-1,1-1 1,-1 0 0,1 1-1,-1-1 1,1 1 0,-1-1 0,1 0-1,-1 1 1,1-1 0,0 0-1,-1 0 1,1 1 0,-1-1-1,1 0 1,0 0 0,-1 0-1,1 0 1,-1 0 0,1 0-1,0 0 1,-1 0 0,1 0-1,0 0 1,-1 0 0,1 0-1,0 0 1,-1-1 0,1 1-1,-1 0 1,2-1 0,17-6 75,-1-1 0,0 0 1,-1-2-1,0 0 0,19-14 1,-8 5 72,-1-1 0,-1-1 1,44-47-1,-57 56-1,-9 7-49,-8 8 2,-23 18 8,-21 17-26,46-35-83,-1-1 0,1 1-1,-1-1 1,1 1-1,0 0 1,0 0-1,1 0 1,-1 0 0,0 0-1,1 1 1,0-1-1,0 0 1,-1 6-1,2-7 0,0 0-1,0 1 1,0-1-1,0 1 0,1-1 1,-1 0-1,1 1 0,0-1 1,0 0-1,0 0 1,0 1-1,0-1 0,0 0 1,1 0-1,-1 0 0,0 0 1,1 0-1,0-1 1,0 1-1,-1 0 0,1-1 1,0 1-1,0-1 0,0 0 1,3 2-1,1 0 19,0 0 0,0-1 0,0 1 0,1-1 0,-1-1 0,0 1 0,1-1 0,9 1 0,-2-3 6,1 0 1,-1-1-1,0 0 1,0-1-1,0 0 1,-1-2 0,1 1-1,-1-2 1,0 0-1,18-11 1,7-7-121,70-57 0,-93 69-71,-1-1-1,18-20 1,-13 17-75,-10 15 132,-11 12 67,-19 29 142,-10 24 221,29-58-279,0-1 1,0 1-1,1 0 0,0-1 0,0 1 1,0 0-1,1 0 0,0 0 1,0 8-1,1-11-49,0-1-1,0 1 1,-1-1 0,2 0-1,-1 1 1,0-1 0,0 0-1,1 1 1,-1-1-1,1 0 1,0 0 0,-1 0-1,1-1 1,0 1 0,0 0-1,0-1 1,1 1 0,-1-1-1,0 0 1,0 1 0,1-1-1,-1 0 1,1-1-1,-1 1 1,1 0 0,-1-1-1,1 1 1,0-1 0,2 0-1,9 2-4,-1-2 0,1 0-1,0 0 1,15-3 0,18-5 1,-1-1 0,53-19 0,89-40 13,-178 65-6,0-2 76,1 0 0,16-12 0,-106 64-79,50-31 0,0 1 0,1 1 0,0 2 0,-25 24 0,53-44 0,-1 1 0,0 0 0,1-1 0,-1 1 0,1 0 0,-1-1 0,1 1 0,0 0 0,-1 0 0,1-1 0,0 1 0,-1 0 0,1 0 0,0 0 0,0-1 0,0 1 0,0 0 0,0 0 0,0 0 0,0 0 0,0-1 0,0 1 0,0 0 0,0 0 0,0 0 0,1 0 0,-1-1 0,0 1 0,1 0 0,-1 0 0,0-1 0,1 1 0,-1 0 0,1-1 0,-1 1 0,1 0 0,0-1 0,-1 1 0,1-1 0,0 1 0,-1-1 0,1 1 0,0-1 0,-1 1 0,1-1 0,0 0 0,1 1 0,2 1 0,1 1 0,0-1 0,-1 0 0,1 0 0,0-1 0,6 2 0,-5-3 0,0 0 0,-1 0 0,1 0 0,0 0 0,-1-1 0,1 0 0,-1 0 0,1-1 0,-1 1 0,1-1 0,-1 0 0,0-1 0,0 1 0,0-1 0,0 0 0,0 0 0,-1-1 0,0 0 0,7-6 0,5-7 0,-1-1 0,-1 0 0,17-31 0,-18 29 0,5-4 0,-27 35 0,-1 0 0,0 0 0,-17 13 0,3-2 0,-17 19 0,2 1 0,2 2 0,1 2 0,3 1 0,-28 53 0,27-38 0,-111 195 0,96-171 0,49-86 0,0 0 0,0 1 0,0-1 0,0 0 0,0 0 0,0 0 0,0 0 0,0 0 0,0 0 0,0 0 0,0 0 0,-1 0 0,1 1 0,0-1 0,0 0 0,0 0 0,0 0 0,0 0 0,0 0 0,0 0 0,0 0 0,0 0 0,0 0 0,0 0 0,0 0 0,0 0 0,0 0 0,-1 0 0,1 1 0,0-1 0,0 0 0,0 0 0,0 0 0,0 0 0,0 0 0,0 0 0,0 0 0,0 0 0,-1 0 0,1 0 0,0 0 0,0 0 0,0 0 0,0 0 0,0 0 0,0 0 0,0 0 0,0-1 0,0 1 0,-1 0 0,1 0 0,0 0 0,0 0 0,0 0 0,0 0 0,0 0 0,0 0 0,0 0 0,0 0 0,0 0 0,0 0 0,-2-10 0,1-12 0,7-13 0,2 0 0,1 1 0,1 0 0,16-32 0,-20 53 0,0 2 0,1-1 0,0 1 0,1 0 0,0 1 0,1-1 0,0 2 0,1-1 0,0 1 0,0 1 0,19-11 0,9-4 0,2 2 0,47-18 0,-1 1 0,-76 33 0,107-57 0,-104 54 0,0-1 0,-1 0 0,0-1 0,0 0 0,-1-1 0,14-18 0,-22 25 0,0 0 0,-1-1 0,1 1 0,-1-1 0,0 0 0,-1 1 0,1-1 0,-1 0 0,1-9 0,-1 13 0,-1 0 0,0-1 0,0 1 0,0 0 0,0-1 0,0 1 0,0 0 0,-1 0 0,1-1 0,0 1 0,-1 0 0,1 0 0,0-1 0,-1 1 0,0 0 0,1 0 0,-1 0 0,0 0 0,1 0 0,-1 0 0,0 0 0,0 0 0,0 0 0,0 0 0,0 0 0,0 1 0,0-1 0,0 0 0,0 1 0,0-1 0,-1 1 0,1-1 0,0 1 0,0-1 0,-1 1 0,1 0 0,0 0 0,0 0 0,-1-1 0,1 1 0,-3 1 0,1-1 0,0 0 0,-1 0 0,1 0 0,0 1 0,0-1 0,0 1 0,0 0 0,0 0 0,0 0 0,0 0 0,0 1 0,0-1 0,0 1 0,0 0 0,1 0 0,-5 3 0,6-3 0,0-1 0,0 1 0,0 0 0,0-1 0,0 1 0,1 0 0,-1 0 0,0-1 0,1 1 0,0 0 0,-1 0 0,1 0 0,0 0 0,0 0 0,0 0 0,0-1 0,0 1 0,1 0 0,-1 0 0,0 0 0,1 0 0,0-1 0,-1 1 0,1 0 0,0 0 0,0-1 0,0 1 0,0-1 0,0 1 0,2 2 0,5 5 0,0 0 0,0-1 0,0 0 0,1 0 0,0-1 0,0 0 0,1 0 0,13 6 0,-4-4 0,0 0 0,0-1 0,38 10 0,-31-13 0,1 0 0,-1-2 0,41 0 0,-50-3 0,1-1 0,-1-1 0,0 0 0,0-1 0,-1-1 0,26-10 0,-18 1 850,-13 5-5637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0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8936,'0'0'7472,"10"-5"-7191,7-5-106,-1 0 0,0-1 0,-1-1 0,0-1 0,-1 0 0,-1 0 0,0-2-1,19-26 1,-28 33-36,1-1 0,-2 0-1,1 0 1,-1 0 0,-1 0-1,3-18 1,-5 28-121,0-1 0,0 0 0,0 1 0,-1-1 0,1 0 0,0 1 0,0-1 0,-1 0 1,1 0-1,0 1 0,-1-1 0,1 0 0,0 0 0,-1 0 0,1 1 0,0-1 0,-1 0 0,1 0 0,-1 0 0,1 0 0,0 0 0,-1 0 0,1 0 0,-1 0 0,1 0 0,0 0 0,-1 0 0,1 0 1,-1 0-1,1 0 0,0 0 0,-1 0 0,1 0 0,-1 0 0,1 0 0,0-1 0,-1 1 0,1 0 0,0 0 0,-1-1 0,1 1 0,0 0 0,-1 0 0,1-1 0,0 1 0,0 0 0,-1-1 0,1 1 1,0 0-1,0-1 0,0 1 0,-1 0 0,1-1 0,0 1 0,0-1 0,0 1 0,0 0 0,0-1 0,0 1 0,0-1 0,0 1 0,0 0 0,0-1 0,0 0 0,-8 37 415,8-21-2974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8744,'0'0'5017,"-11"5"-4730,5-2-232,-4 0 51,2 2 0,-1-1 0,0 1 0,1 0 0,0 0 0,0 1 0,-8 8 1,-47 67-951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0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10752,'0'0'7926,"5"12"-7645,15 23-40,1 0-1,26 31 0,-27-38-109,1 4 7,-1 1 0,-2 2-1,-1 0 1,-1 0 0,-2 1-1,16 67 1,-18-41 46,-2 0 0,-2 0 0,-2 88 0,-7-102 19,-3 0 1,-17 89-1,-39 86 592,23-91-145,28-85-73,2-6-3569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4:0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273 842 10248,'0'0'9007,"-14"-3"-8755,2 0-187,7 1-42,1 1 0,-1 0 0,0-1-1,0 2 1,0-1 0,0 1 0,0-1-1,1 1 1,-1 1 0,0-1 0,0 1 0,0 0-1,0 0 1,1 0 0,-1 0 0,0 1-1,-4 2 1,-5 4 77,1 0 0,0 1-1,1 0 1,0 1 0,0 0 0,-18 23-1,24-27-52,1 1 0,0 0-1,0 0 1,1 0 0,0 1-1,1 0 1,-1-1 0,1 1 0,1 0-1,0 0 1,0 1 0,0-1-1,1 0 1,0 13 0,1-16-25,1 0 1,0-1 0,0 1 0,0 0-1,1-1 1,-1 1 0,1-1 0,0 1-1,0-1 1,1 0 0,-1 0 0,1 0-1,0 0 1,0-1 0,0 1 0,1-1-1,-1 1 1,1-1 0,0 0 0,0-1-1,0 1 1,0-1 0,0 1 0,0-1-1,8 2 1,5 2 52,-1-1 0,1-1 0,0 0 0,0-2 0,33 2 0,-32-4-21,-1-1 0,1 0 0,0-2 0,-1 0-1,0-1 1,0 0 0,0-2 0,0 0 0,23-13 0,5-5 110,-2-3 1,42-33-1,-62 42-82,-1-1 0,-1-1 0,0-1 0,-2-1 0,29-42 0,-25 30 39,-3-2 0,-1-1 0,22-59 1,-18 25 73,-3-2 0,-3 0 1,-3-1-1,4-78 0,-14 110-74,-1 20-18,-1 1-1,0-1 1,-2 1-1,-4-36 1,4 56-86,-1-1 1,1 1 0,0-1-1,0 1 1,-1-1 0,1 1 0,-1-1-1,1 1 1,-1 0 0,0-1 0,0 1-1,1 0 1,-1 0 0,0-1 0,-1 0-1,1 2-9,0 0-1,0-1 0,0 1 0,0 0 1,0 0-1,0 0 0,1 0 0,-1 0 1,0 0-1,0 1 0,0-1 0,0 0 0,0 0 1,0 1-1,1-1 0,-1 0 0,0 1 1,0-1-1,0 1 0,1-1 0,-1 1 1,0-1-1,1 1 0,-1 0 0,0-1 1,1 1-1,-2 1 0,-5 6 10,1 1 1,-1 0-1,1 0 0,1 0 0,0 0 0,0 1 1,-4 11-1,-1 2 8,-18 47 29,-21 79 0,20-59-6,8-8 7,2 1-1,-9 116 1,1 79 249,28-263-215,-1-15-86,-1 0-1,1 0 0,0 0 1,0 0-1,0 0 1,0 1-1,0-1 1,0 0-1,0 0 0,0 0 1,0 0-1,0 0 1,0 0-1,0 0 1,0 0-1,0 0 0,0 0 1,0 0-1,0 0 1,0 0-1,1 1 1,-1-1-1,0 0 0,0 0 1,0 0-1,0 0 1,0 0-1,0 0 1,0 0-1,0 0 0,0 0 1,0 0-1,0 0 1,0 0-1,0 0 0,0 0 1,0 0-1,0 0 1,0 0-1,0 0 1,0 0-1,1 0 0,-1 0 1,0 0-1,0 0 1,0 0-1,0 0 1,0 0-1,0 0 0,0 0 1,0 0-1,0 0 1,0 0-1,0 0 1,0 0-1,0 0 0,1 0 1,-1 0-1,0 0 1,0 0-1,0 0 0,0 0 1,0 0-1,0 0 1,0 0-1,0 0 1,0 0-1,0 0 0,0 0 1,10-24 152,20-72 0,16-46 41,-41 131-155,0-1 0,1 1 1,0 1-1,1-1 0,0 1 0,9-9 0,-15 18-35,-1 1 0,0 0 0,1 0 0,-1 0 0,1-1 0,-1 1 0,1 0 0,-1 0 0,1 0 0,-1 0 0,1 0 1,-1 0-1,1 0 0,-1 0 0,1 0 0,-1 0 0,1 0 0,-1 1 0,1-1 0,-1 0 0,1 0 0,-1 0 0,0 1 0,1-1 0,-1 0 0,1 0 0,-1 1 0,0-1 0,1 0 0,-1 1 0,1-1 0,-1 0 0,0 1 0,0-1 0,1 1 0,-1-1 0,0 1 0,0-1 0,0 0 0,1 1 0,-1-1 0,0 1 0,0 0 0,12 26 66,-10-22-50,22 59 101,27 57 103,-49-116-216,1-1-1,0 0 1,0 0 0,0 0-1,0 0 1,1 0 0,-1 0-1,1-1 1,0 0-1,0 0 1,1 0 0,6 3-1,-3-2 6,-1-1 0,2 0 0,-1 0 0,0-1-1,0-1 1,1 1 0,8 0 0,2-2 14,0 0-1,1-1 1,-1-1 0,0-1 0,0-1 0,20-6-1,-14 1 8,0-1 0,0-1-1,-1-1 1,31-22-1,87-69 106,-129 93-125,10-8 33,-1 0 1,-1-2-1,-1-1 0,-1-1 1,24-33-1,-38 43 63,-12 10 11,-15 10 14,1 3-108,1 0 1,0 2-1,1 1 0,1 0 1,0 1-1,1 1 0,0 1 1,2 0-1,0 1 0,1 1 1,0 0-1,2 1 0,-11 23 1,20-37-9,1 1 1,-1 0-1,2 1 0,-3 13 1,3-18-8,1 0 1,0 0 0,0 1-1,0-1 1,1 0 0,-1 0-1,1 0 1,-1 0 0,1 0-1,0 0 1,0 0-1,0 0 1,4 6 0,-4-8-7,0 0 0,1 0 1,-1 0-1,1 0 0,-1 0 1,1 0-1,-1 0 0,1-1 0,0 1 1,-1 0-1,1-1 0,0 0 1,0 1-1,-1-1 0,1 0 1,0 0-1,0 0 0,-1 0 0,1 0 1,0 0-1,0 0 0,-1-1 1,1 1-1,0-1 0,2 0 1,2-1 14,0 0 0,-1 0 0,1 0 0,0-1 0,-1 0 0,6-4 0,0-2 23,0-1 0,-1 0-1,0-1 1,-1 0 0,10-15 0,34-64 226,-46 73-186,-6 14-57,0-1 0,0 1-1,1 0 1,-1-1 0,1 1-1,0 0 1,0 0-1,0 0 1,0 1 0,0-1-1,0 0 1,1 1-1,-1-1 1,6-3 0,-7 6-27,0 0 0,-1 0 0,1 0 0,0 0 0,-1 0 0,1 0 0,-1 1 0,1-1 0,0 0 0,-1 0 0,1 0 0,-1 1 0,1-1 0,-1 0-1,1 1 1,-1-1 0,1 0 0,-1 1 0,1-1 0,-1 1 0,1-1 0,-1 1 0,1-1 0,-1 1 0,0-1 0,0 1 0,1-1 0,-1 1 0,0 0 0,10 20 12,-8-14-14,2 6 0,1 0 0,1 0 0,0 0 0,11 17 0,-15-27 0,0 0 0,0-1 0,0 1 0,0-1 0,1 1 0,-1-1 0,1 0 0,-1 0 0,1 0 0,0 0 0,0-1 0,0 1 0,0-1 0,0 0 0,0 1 0,0-1 0,0-1 0,0 1 0,0 0 0,1-1 0,-1 0 0,0 0 0,1 0 0,-1 0 0,6-1 0,2-1 0,-1-1 0,0 0 0,0-1 0,0 0 0,-1-1 0,1 0 0,12-9 0,3-5 0,27-26 0,16-12 0,40-17 0,-107 74 0,-1-1 0,1 0 0,0 1 0,0-1 0,-1 1 0,1-1 0,0 1 0,0-1 0,0 1 0,0 0 0,0-1 0,0 1 0,-1 0 0,1 0 0,0 0 0,0 0 0,0-1 0,0 1 0,0 1 0,0-1 0,0 0 0,0 0 0,0 0 0,0 0 0,0 1 0,0-1 0,0 1 0,0 0 0,0 0 0,0 0 0,-1 0 0,1 0 0,-1 0 0,1 1 0,-1-1 0,1 0 0,-1 0 0,1 0 0,-1 1 0,0-1 0,0 0 0,0 0 0,0 3 0,0 7 0,-1 1 0,0-1 0,-3 13 0,3-20 0,-8 30 0,7-27 0,-1 0 0,2 0 0,-1 0 0,1 1 0,0-1 0,0 0 0,1 1 0,1 7 0,-1-15 0,0 0 0,0 1 0,0-1 0,0 0 0,0 0 0,0 1 0,1-1 0,-1 0 0,0 0 0,0 1 0,0-1 0,1 0 0,-1 0 0,0 0 0,0 1 0,0-1 0,1 0 0,-1 0 0,0 0 0,1 0 0,-1 0 0,0 1 0,0-1 0,1 0 0,-1 0 0,0 0 0,1 0 0,-1 0 0,0 0 0,1 0 0,-1 0 0,0 0 0,1 0 0,-1 0 0,0 0 0,0 0 0,1 0 0,-1-1 0,0 1 0,1 0 0,-1 0 0,14-7 0,14-14 0,-12 8 0,0 1 0,1 1 0,0 0 0,1 1 0,28-11 0,-45 20 0,1 1 0,-1 0 0,1-1 0,-1 1 0,1 0 0,0 0 0,-1 0 0,1 0 0,-1 0 0,1 1 0,-1-1 0,1 0 0,-1 1 0,1-1 0,-1 1 0,1 0 0,-1-1 0,1 1 0,-1 0 0,0 0 0,1 0 0,-1 0 0,0 0 0,0 0 0,0 0 0,0 0 0,0 0 0,0 1 0,0-1 0,0 0 0,0 1 0,0-1 0,-1 1 0,1-1 0,0 3 0,3 7 0,-1 0 0,0 0 0,3 21 0,-4-21 0,-2-7 0,1 0 0,0 0 0,0 0 0,0-1 0,1 1 0,-1 0 0,1-1 0,0 1 0,0-1 0,0 1 0,1-1 0,-1 0 0,1 0 0,-1 0 0,7 5 0,-4-6 0,-1 1 0,1-1 0,-1 1 0,1-1 0,0 0 0,0-1 0,0 1 0,0-1 0,0 0 0,10 0 0,2-1 0,0-1 0,0 0 0,-1-1 0,1-1 0,0-1 0,22-8 0,-2-4 0,-1-1 0,-1-1 0,0-2 0,42-33 0,-55 36 0,-1-1 0,-1-1 0,22-25 0,-36 35 0,-11 8 0,-15 9 0,-2 6 0,0 1 0,0 1 0,2 1 0,0 0 0,1 2 0,1 0 0,0 1 0,2 1 0,-23 37 0,36-53 0,1 0 0,-1 0 0,1 0 0,0 0 0,1 1 0,-1-1 0,1 0 0,-1 10 0,2-14 0,0 0 0,0 0 0,0 0 0,1 1 0,-1-1 0,0 0 0,0 0 0,1 0 0,-1 0 0,0 1 0,1-1 0,-1 0 0,1 0 0,0 0 0,-1 0 0,1 0 0,0 0 0,0 1 0,1-1 0,-1-1 0,0 1 0,1 0 0,-1-1 0,0 1 0,1-1 0,-1 0 0,1 1 0,-1-1 0,1 0 0,-1 0 0,0 0 0,1 0 0,-1 0 0,1 0 0,-1 0 0,1 0 0,2-1 0,5-2 0,1 0 0,-1-1 0,0 0 0,0 0 0,-1-1 0,1 0 0,-1-1 0,0 1 0,13-13 0,6-9 0,27-34 0,-53 60 0,102-121 0,-88 109 0,-15 13 0,0 0 0,1 0 0,-1 0 0,0 1 0,0-1 0,0 0 0,1 0 0,-1 0 0,0 0 0,0 0 0,0 0 0,0 1 0,1-1 0,-1 0 0,0 0 0,0 0 0,0 0 0,0 1 0,0-1 0,0 0 0,0 0 0,0 0 0,0 0 0,1 1 0,-1-1 0,0 0 0,0 0 0,0 1 0,0-1 0,0 0 0,0 0 0,0 0 0,0 1 0,0-1 0,0 0 0,-1 0 0,1 0 0,0 1 0,0-1 0,0 0 0,0 0 0,0 1 0,-13 36 0,-140 252 0,-16-20 0,90-150 0,73-110 0,-20 28 0,23-34 0,1-1 0,0 1 0,-1-1 0,1 0 0,-1 0 0,0 0 0,1 0 0,-1 0 0,0-1 0,-6 3 0,8-4 0,0 0 0,1 0 0,-1 0 0,0 0 0,0 0 0,0 0 0,1 0 0,-1 0 0,0 0 0,0 0 0,0-1 0,1 1 0,-1 0 0,0 0 0,1-1 0,-1 1 0,0-1 0,0 1 0,1-1 0,-1 1 0,1-1 0,-1 1 0,1-1 0,-1 0 0,1 1 0,-1-1 0,1 0 0,-1 1 0,1-1 0,0 0 0,-1 1 0,1-1 0,0 0 0,0 0 0,-1 0 0,1 1 0,0-2 0,-4-30 0,5 22 0,0 0 0,0 0 0,1 0 0,1 0 0,0 1 0,0-1 0,0 1 0,2 0 0,-1 0 0,1 0 0,0 0 0,1 1 0,8-10 0,7-6 0,0 1 0,48-38 0,-33 33 0,0 3 0,52-28 0,83-32 0,-93 49 0,115-72 0,-176 96 0,1-2 0,-2 1 0,0-2 0,19-22 0,-29 30 0,0 0 0,-1 0 0,1-1 0,-2 0 0,1 0 0,-1-1 0,0 1 0,-1-1 0,0 0 0,0 0 0,-1 0 0,2-14 0,-4 21 0,0 1 0,0-1 0,0 1 0,0-1 0,0 0 0,0 1 0,0-1 0,-1 0 0,1 1 0,0-1 0,-1 1 0,0-1 0,1 0 0,-1 1 0,0-1 0,0 1 0,0 0 0,0-1 0,0 1 0,0 0 0,0 0 0,-2-2 0,1 1 0,-1 1 0,1 1 0,0-1 0,0 0 0,-1 0 0,1 1 0,0-1 0,-1 1 0,1 0 0,-1 0 0,1 0 0,0 0 0,-5 1 0,-2 0 0,0 1 0,0 1 0,1 0 0,0 0 0,-1 0 0,1 1 0,-9 6 0,12-7 0,0 1 0,0 0 0,0 0 0,0 0 0,1 1 0,0 0 0,0 0 0,0 0 0,0 0 0,1 1 0,0-1 0,0 1 0,0 0 0,1 0 0,0 0 0,0 0 0,1 0 0,-1 0 0,1 0 0,1 1 0,-1-1 0,1 0 0,0 1 0,0-1 0,1 1 0,3 11 0,-2-8 0,1-1 0,0 1 0,1-1 0,0 1 0,1-1 0,0 0 0,0-1 0,1 0 0,0 1 0,1-2 0,0 1 0,0-1 0,0 0 0,1 0 0,0-1 0,11 7 0,-2-4 94,2 0 1,0-1-1,0-1 1,0-1-1,1-1 1,-1 0-1,1-2 0,32 3 1,-29-5-1291,0-1 0,0-1 0,40-7-1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08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1083 6016,'0'0'7814,"12"1"-7364,-5 0-373,13 1 238,-1 0-1,1-1 0,23-3 0,-37 1-206,-1 0 0,1-1 0,0 0 0,0-1 0,-1 1 0,0-1 0,1 0-1,-1 0 1,0-1 0,0 1 0,-1-1 0,1 0 0,-1-1 0,0 1 0,0-1 0,0 0 0,-1 0 0,1 0 0,-1 0-1,-1 0 1,1-1 0,-1 1 0,0-1 0,0 0 0,1-6 0,-1 7-35,-1-1 0,0 1 0,0 0 0,0 0 0,-1-1 0,0 1 0,0 0 0,0-1 0,0 1 0,-1 0 0,0 0 0,0-1 0,-1 1 0,1 0 0,-1 0 1,0 0-1,-1 0 0,1 1 0,-1-1 0,0 1 0,0-1 0,0 1 0,-1 0 0,1 0 0,-1 0 0,0 1 0,0-1 0,-9-4 0,10 7-53,1 0 1,0 0-1,-1 1 0,1 0 0,-1-1 0,1 1 1,-1 0-1,1 0 0,0 0 0,-1 0 1,1 1-1,-1-1 0,1 1 0,-1 0 1,1-1-1,0 1 0,0 0 0,-1 0 1,1 0-1,0 1 0,-2 1 0,-8 5 48,0 0 0,-14 13 0,20-16-46,1 0 8,0-1 1,0 1 0,0 0-1,0 0 1,1 1 0,0-1-1,0 1 1,1 0 0,-6 12-1,8-15-3,0 0 0,0 0-1,1 1 1,-1-1 0,1 0-1,0 0 1,0 0 0,0 1-1,0-1 1,1 0 0,-1 0-1,1 0 1,0 1 0,0-1-1,0 0 1,0 0 0,0 0-1,1 0 1,-1-1 0,1 1-1,0 0 1,0-1 0,3 4-1,1 1 19,1 0 0,1-1 0,-1 1-1,1-2 1,0 1 0,0-1-1,1 0 1,0-1 0,-1 0 0,1 0-1,1-1 1,-1 0 0,0-1 0,1 0-1,0 0 1,-1-1 0,19 0 0,-7-1 100,1-1 1,-1 0 0,40-10-1,-53 10-124,0-1 0,-1 0 0,1-1 0,-1 0 0,0 0 0,0-1 0,0 0 0,-1 0 0,1-1-1,-1 1 1,0-1 0,10-11 0,10-14 17,-1-2 1,35-58-1,66-139 88,-106 187-100,-3 0-1,-1-2 1,17-73-1,-31 106-22,23-126 66,-22 114-40,-2-1-1,0 0 1,-5-44 0,2 58-12,0 0 0,-1 0 0,0 1 1,0-1-1,-1 1 0,-9-17 0,11 23-12,0 0 1,0 0-1,0 1 0,0-1 0,-1 0 0,1 1 0,-1 0 0,0-1 1,0 1-1,-4-2 0,5 3-4,1 0 1,-1 1-1,0-1 0,0 1 1,1-1-1,-1 1 1,0 0-1,0 0 0,0-1 1,0 1-1,1 1 1,-1-1-1,0 0 0,0 0 1,0 1-1,1-1 1,-1 1-1,0 0 0,0-1 1,1 1-1,-3 1 1,0 1-8,1 0 0,-1 1-1,1-1 1,0 1 0,0 0 0,0 0 0,0 0 0,0 0 0,1 0 0,-3 7 0,-4 6-22,-4 5-16,2 0 0,0 1 0,2 0 0,0 1 1,2 0-1,1 0 0,0 1 0,2-1 0,-2 36 0,2 4-7,3 0-1,12 107 1,-4-122 46,2 0 0,21 66 0,-16-71 65,-10-26-19,1-1 1,1 0 0,1 0-1,12 23 1,-17-38-35,0 1 1,1-1-1,-1 1 0,0-1 1,1 0-1,0 0 0,-1 0 1,1-1-1,0 1 0,0-1 1,0 1-1,0-1 0,0 0 1,0 0-1,1 0 0,-1-1 1,0 1-1,0-1 0,1 0 1,-1 0-1,0 0 0,0 0 1,1 0-1,-1-1 1,5-1-1,10-1 51,-2-2 0,1 0 0,22-10 1,-39 15-58,14-7 44,0 1 0,-1-2 0,0 0 0,-1 0-1,16-14 1,-23 18-23,0-1 0,0 0 1,0 0-1,0 0 0,-1-1 0,0 1 0,0-1 0,-1 0 0,0 0 0,0-1 1,0 1-1,-1-1 0,4-11 0,-6 15-15,1 1 0,-1-1 0,0 1 0,0-1 0,0 1 0,0-1 0,0 1 0,-1-1 0,1 1 0,-1-1 0,1 1 0,-1-1 0,0 1 0,0 0 0,0-1 0,0 1 0,-1 0 0,1 0 0,0 0 0,-1 0 0,0 0 0,1 0 0,-1 0 0,0 1 0,0-1 0,0 1 0,0-1 0,0 1 0,0 0-1,-1-1 1,1 1 0,0 0 0,-1 1 0,1-1 0,-1 0 0,1 1 0,-3-1 0,0 0-1,1 1-1,0 0 0,-1-1 0,1 2 0,-1-1 0,1 0 0,0 1 0,-1 0 1,1 0-1,0 0 0,0 1 0,0-1 0,0 1 0,0 0 0,0 0 1,0 1-1,0-1 0,1 1 0,-1-1 0,-4 7 0,4-4-7,0 1-1,1 0 1,0 0-1,0 0 1,0 0-1,1 1 0,-1-1 1,2 1-1,-1 0 1,1-1-1,0 1 1,0 0-1,1 0 1,0-1-1,0 1 1,1 0-1,0 0 0,2 9 1,-2-11 9,0 1 1,1 0-1,0 0 0,0-1 0,1 1 1,-1-1-1,1 0 0,0 1 1,1-1-1,-1-1 0,1 1 0,0 0 1,0-1-1,1 0 0,-1 0 1,1 0-1,0-1 0,0 1 0,0-1 1,0 0-1,7 2 0,-7-3 2,0-1-1,-1 0 1,1-1 0,0 1-1,0-1 1,0 0-1,0 0 1,0-1-1,0 1 1,0-1 0,0 0-1,0 0 1,0-1-1,-1 1 1,1-1 0,0 0-1,-1-1 1,6-3-1,8-5 29,-2-2-1,1 0 0,14-15 0,-15 13 12,82-76 156,-95 89-189,0-1-1,-1 1 0,1 0 1,0 0-1,0 0 0,0 0 1,0 0-1,0 0 0,1 1 1,-1 0-1,0-1 0,1 1 1,-1 0-1,1 1 1,-1-1-1,5 1 0,-6 0-5,0 0 1,0 0-1,0 1 0,0-1 0,0 1 0,0-1 1,0 1-1,0 0 0,-1 0 0,1 0 0,0 0 1,-1 0-1,1 0 0,0 1 0,-1-1 0,1 0 1,-1 1-1,0-1 0,1 1 0,-1 0 0,0-1 1,0 1-1,0 0 0,0 0 0,0-1 0,-1 1 0,1 0 1,0 4-1,1 1 54,0 0 0,0 0 0,-1 1-1,0-1 1,0 11 0,17-38 192,12-17-182,-26 30-69,1-1 0,0 1 0,1 1 0,-1-1 0,1 1 0,1 0 0,-1 0 0,1 1 0,0 0 0,0 0 0,15-7 0,-21 12-4,-1 0 0,1-1 0,0 1-1,-1 0 1,1 0 0,-1 0 0,1-1 0,-1 1 0,1 0-1,0 0 1,-1 0 0,1 0 0,0 0 0,-1 0 0,1 0-1,-1 0 1,1 0 0,0 1 0,-1-1 0,1 0 0,-1 0-1,1 0 1,-1 1 0,1-1 0,-1 0 0,1 1 0,-1-1-1,1 0 1,-1 1 0,1-1 0,-1 1 0,1 0-1,0 1 3,0-1-1,-1 1 0,1 0 1,-1-1-1,1 1 0,-1 0 0,0 0 1,0 0-1,0-1 0,0 1 1,0 2-1,-1 6 19,-1 0 1,0 0 0,-4 10-1,3 3 88,7-18-19,5-11-25,5-8-40,0 0 0,1 1 0,1 1 0,23-15 0,-36 26-29,-1-1 0,1 1 0,0 0 0,-1 0-1,1 0 1,0 0 0,0 0 0,0 0-1,0 1 1,0 0 0,0-1 0,0 1 0,0 0-1,0 0 1,0 1 0,0-1 0,-1 1-1,1-1 1,0 1 0,0 0 0,0 0-1,0 0 1,-1 1 0,1-1 0,-1 0 0,1 1-1,-1 0 1,5 3 0,4 6 10,0 0 0,-1 0 0,-1 1 0,13 20 0,-4-6 25,-16-24-28,0 1-1,0-1 0,0 0 0,0 0 1,0 0-1,0 0 0,1 0 0,-1 0 0,1 0 1,-1-1-1,1 1 0,0-1 0,0 0 0,-1 0 1,1 0-1,0 0 0,0 0 0,0 0 1,0-1-1,0 0 0,0 0 0,0 0 0,0 0 1,6-1-1,-2 0 1,0-1 1,0-1-1,0 1 1,0-1-1,-1-1 0,1 1 1,-1-1-1,0 0 1,8-7-1,-6 4 4,0 0-1,0-1 1,0 0 0,-1 0-1,11-17 1,-16 21-4,1 0 0,-1-1 0,1 1 0,-1-1 0,-1 1-1,1-1 1,-1 0 0,0 0 0,0 0 0,0 1 0,0-1 0,-1 0 0,0 0-1,0 0 1,-1-6 0,1 11-2,0-1-1,0 1 1,0-1 0,0 1-1,0-1 1,0 1 0,0-1-1,-1 1 1,1-1 0,0 1-1,0-1 1,0 1 0,-1-1-1,1 1 1,0-1 0,0 1-1,-1 0 1,1-1 0,-1 1-1,1-1 1,0 1 0,-1 0-1,1 0 1,0-1 0,-1 1-1,1 0 1,-1 0 0,1-1-1,-1 1 1,1 0-1,-2 0 1,1 0-1,0 0 0,0 1-1,0-1 1,0 0 0,1 1 0,-1-1-1,0 1 1,0-1 0,0 1-1,0 0 1,0-1 0,1 1 0,-1 0-1,-1 1 1,-19 29-25,17-24 26,1-1 0,1 1 0,-1 0 0,1 0 0,1 0 0,-1 0 0,1 0 0,0 1 0,1 8 0,0-11 0,0 0 0,0-1 0,1 1 0,0 0 0,0-1 0,0 1 0,0-1 0,1 0 0,0 1 0,0-1 0,0 0 0,0 0 0,1 0 0,0 0 0,5 5 0,-7-7 0,0-1 0,1 0 0,0 0 0,-1 0 0,1 0 0,0-1 0,-1 1 0,1 0 0,0-1 0,0 1 0,-1-1 0,1 1 0,0-1 0,0 0 0,0 0 0,0 0 0,0 0 0,-1 0 0,1 0 0,0-1 0,0 1 0,0-1 0,-1 1 0,1-1 0,0 1 0,0-1 0,2-2 0,6-2 0,0-2 0,0 1 0,12-11 0,-7 5 0,76-57 0,-89 68 2,-1 0 0,1 0 0,0 0-1,-1 0 1,1 0 0,0 0 0,0 1 0,-1-1 0,1 0-1,0 1 1,0 0 0,2-1 0,-3 1 0,0 0 0,-1 1 1,1-1-1,-1 0 0,1 0 0,0 0 0,-1 0 1,1 1-1,-1-1 0,1 0 0,-1 1 0,1-1 1,-1 0-1,1 1 0,-1-1 0,1 1 1,-1-1-1,1 1 0,-1-1 0,0 1 0,1-1 1,-1 1-1,0-1 0,1 2 0,0 3 14,0 0 0,0 1-1,0-1 1,0 0 0,-1 1-1,-1 9 1,1-4-6,0 2-4,1 8 149,5-19-64,6-8-29,68-57 122,-78 61-180,0 1-1,0-1 0,1 1 0,-1 0 0,0 0 0,0 0 0,1 0 0,-1 0 0,0 0 0,1 1 0,-1-1 1,1 1-1,-1 0 0,1 0 0,-1-1 0,1 2 0,-1-1 0,1 0 0,-1 0 0,3 2 0,2 0-22,-1 1 0,1 0 0,-1 0 0,0 1 0,9 7 0,13 7 35,-25-17-15,-1 0 1,1-1-1,-1 1 0,1-1 1,-1 1-1,1-1 0,-1 0 1,1 0-1,-1 0 0,1 0 1,0 0-1,-1-1 0,1 1 1,-1-1-1,1 0 0,-1 0 1,0 0-1,1 0 0,3-2 0,3-2 2,0-1-1,0 0 0,11-9 0,-4 0 1,0-1 0,-1-1 0,-1 0 0,0-1 0,-1-1 0,-1 0 1,-1-1-1,-1 0 0,-1 0 0,13-41 0,-5-1 13,-2-1 0,10-96 0,-21 21 25,-4 108-31,-1 12-18,-3 24-18,-3 28-11,4 23 25,3 0-1,9 68 0,-6-87 10,16 137 4,-5-62 78,-5 13-1454,-9-142 13,0 9-2353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4:0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316 161 14464,'0'0'4647,"9"-11"-4629,23-36-17,-30 45 4,-1-1 1,1 1-1,-1 0 0,0 0 1,0-1-1,0 1 0,0 0 1,-1-1-1,1 1 0,0-1 1,-1 1-1,0-1 0,0 1 1,0-1-1,0 0 0,0 1 0,-1-4 1,1 4 8,-1 0 0,0 0 1,0 0-1,0 0 0,0 0 1,-1 0-1,1 0 0,0 0 0,-1 1 1,1-1-1,-1 1 0,0-1 1,0 1-1,1-1 0,-4-1 0,-1 0 30,1 1-1,-1-1 1,1 1-1,-1 0 1,0 1 0,0-1-1,0 1 1,0 0-1,0 1 1,0-1-1,-9 2 1,-2 2 36,0 1 1,0 1 0,1 1-1,-1 0 1,1 1 0,1 1-1,-1 1 1,1 0 0,-24 20-1,32-23-35,0 0 0,0 0 0,0 1 0,1 0-1,-1 1 1,2 0 0,-1-1 0,1 2 0,1-1-1,-7 14 1,10-17-21,-1 0-1,1 0 1,0 0-1,0 0 1,0 0-1,1 0 1,-1 0-1,1 0 1,0 0 0,1 0-1,0 0 1,-1 0-1,1 0 1,1 0-1,-1 0 1,1 0-1,0-1 1,0 1-1,0 0 1,1-1-1,4 6 1,-1-2 9,2 0-1,-1-1 1,1 0-1,0 0 1,0 0 0,1-1-1,0 0 1,0-1-1,1 0 1,-1-1-1,1 0 1,0 0 0,0-1-1,0 0 1,1-1-1,17 2 1,-1-1 65,-1-2 0,1-1 0,-1-1 0,1-2-1,41-8 1,-41 4 0,-2-1 0,1-1 0,-1-1 0,0-1 0,-1-1 0,-1-2 0,0 0 0,0-1 0,-2-2 0,0 0 0,32-34 0,88-93 518,-138 140-601,3-3 57,1 0 0,0 1 0,0 0 0,10-7 0,-16 12-57,0 0 0,1 0 0,-1 0 0,0 1 1,0-1-1,1 0 0,-1 1 0,0-1 0,1 1 0,-1 0 0,0-1 1,1 1-1,-1 0 0,1 0 0,-1 0 0,1 0 0,-1 0 0,0 0 0,1 0 1,-1 1-1,1-1 0,-1 0 0,0 1 0,1-1 0,-1 1 0,0 0 1,0-1-1,1 1 0,-1 0 0,0 0 0,0 0 0,0-1 0,0 1 0,0 0 1,0 1-1,1 0 0,11 19 147,0 2 0,-1-1-1,-2 1 1,13 39 0,-14-27 302,-9-29-2,-7-23-212,2 7-182,-1 0-1,0 1 0,0-1 1,-1 1-1,0 0 1,0 1-1,-1 0 0,-17-13 1,22 19-53,0 0 0,1 0 1,-2 1-1,1-1 0,0 1 1,0 0-1,0 0 0,-1 0 1,1 1-1,0-1 0,-1 1 1,1-1-1,0 1 0,-1 0 1,1 1-1,-1-1 0,1 0 1,0 1-1,-1 0 0,1 0 1,0 0-1,0 0 0,0 0 0,0 1 1,-6 3-1,-4 3 24,0 1 1,1 0-1,0 0 0,-13 15 0,19-17-17,-1 0-1,1 1 0,0 0 0,1 0 0,0 1 1,0 0-1,1 0 0,0 0 0,-5 16 1,7-18 2,0 2 1,0-1 0,1 0 0,0 0 0,1 0 0,0 1 0,0-1 0,0 0-1,1 1 1,0-1 0,5 15 0,-5-21-15,0 0-1,0 0 0,0 0 1,0 0-1,0 0 1,0 0-1,1 0 1,-1 0-1,1 0 0,0-1 1,-1 1-1,1 0 1,0-1-1,0 0 0,0 1 1,0-1-1,3 1 1,-1 0 3,1-1 0,-1 1 1,1-1-1,-1-1 0,0 1 1,1-1-1,-1 1 0,9-2 1,-3 0 5,-1 0-1,1-1 1,-1 0 0,1-1 0,-1 0 0,0 0-1,17-10 1,-17 7-1,0 0-1,-1-1 1,0 0 0,0 0 0,-1-1-1,1 0 1,8-14 0,2-7 73,16-32 1,-19 33 47,20-32 0,-21 48 41,-14 11-173,0 1-1,0 0 0,1 0 1,-1 0-1,0 0 0,1 0 1,-1 0-1,0 0 0,1 0 1,-1 0-1,0 0 0,1 0 1,-1 0-1,0 0 1,1 0-1,-1 0 0,0 0 1,1 0-1,-1 0 0,0 0 1,1 1-1,-1-1 0,0 0 1,0 0-1,1 0 0,-1 0 1,1 1-1,0 2 26,1-1 1,-1 1-1,1 0 0,-1 0 1,0 0-1,0 0 0,1 5 0,4 9 4,3 7 26,-1-2 38,23 43 0,-28-60-79,1 1-1,-1-1 1,1 0 0,0 0-1,0 0 1,1 0 0,-1-1-1,1 0 1,0 0-1,1 0 1,-1 0 0,10 4-1,-11-7-6,0 0 0,1 0 0,-1 0 0,0-1 0,1 1 0,-1-1 0,1 0 0,-1 0 0,0-1 0,1 1 0,-1-1 0,1 0 0,-1 0 0,0 0 0,0-1-1,7-3 1,3-2 30,-1 0 1,1-1-1,15-13 0,64-64 175,-69 61-122,2 0 1,38-26 0,-61 47-85,0 1 0,1 0 0,-1 0 0,1 0 0,0 1 0,0-1 0,-1 1 0,1 0 0,0 0 0,5 0 0,-8 1-10,0 0 0,1 0 0,-1 0 0,0 0 0,0 1 0,1-1 0,-1 0 0,0 1 0,0-1 0,0 1 0,0-1 0,0 1-1,0 0 1,0-1 0,0 1 0,0 0 0,0 0 0,0 0 0,0 0 0,-1 0 0,1 0 0,0 0 0,-1 0 0,1 0 0,0 0 0,-1 0 0,1 0 0,-1 0-1,0 0 1,1 1 0,-1-1 0,0 0 0,0 0 0,0 1 0,0 1 0,2 18-3,-2 1 0,0 0 0,-2-1 0,-3 22 0,1-15 0,4-26 0,0 0 0,-1 0 0,1 0 0,0 0 0,0 0 0,1 0 0,-1 0 0,0-1 0,1 1 0,-1 0 0,2 4 0,-1-6 0,-1 1 0,0-1 0,1 0 0,-1 1 0,1-1 0,-1 0 0,1 1 0,0-1 0,-1 0 0,1 1 0,-1-1 0,1 0 0,-1 0 0,1 0 0,0 0 0,-1 0 0,1 0 0,-1 0 0,1 0 0,0 0 0,-1 0 0,1 0 0,-1 0 0,1 0 0,0 0 0,-1 0 0,1 0 0,-1-1 0,1 1 0,0 0 0,-1-1 0,1 1 0,-1 0 0,1-1 0,-1 1 0,0 0 0,1-1 0,-1 1 0,1-2 0,17-12 0,24-25 0,-27 25 0,0 1 0,28-21 0,-41 32 0,1 1 0,-1-1 0,0 1 0,1 0 0,-1 0 0,0 0 0,1 0 0,-1 0 0,1 1 0,-1-1 0,1 1 0,0 0 0,-1-1 0,1 1 0,-1 0 0,1 1 0,0-1 0,-1 0 0,1 1 0,-1 0 0,1-1 0,-1 1 0,1 0 0,-1 0 0,0 0 0,1 1 0,-1-1 0,0 0 0,4 4 0,2 3 0,0 1 0,0 0 0,0 1 0,-1 0 0,7 14 0,8 9 0,-14-23 0,1 0 0,1 0 0,-1-1 0,1 0 0,1 0 0,0-2 0,0 1 0,1-1 0,22 10 0,-27-14 0,-1-1 0,0 1 0,1-1 0,-1-1 0,1 1 0,0-1 0,-1 0 0,1-1 0,0 1 0,0-2 0,0 1 0,-1-1 0,1 1 0,0-2 0,0 1 0,-1-1 0,1 0 0,-1 0 0,0-1 0,0 0 0,8-5 0,-10 5 94,-1 0 1,0 0-1,1 0 1,-2-1-1,1 1 1,0-1-1,-1 0 0,5-8 1,4-13-4880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4:1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23719,'0'0'6480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51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1 617 11448,'0'0'5490,"12"-1"-5038,0 0-333,-6 0-72,0 1 1,0-1 0,-1 0-1,1 0 1,-1 0-1,1-1 1,-1 0-1,1 0 1,-1 0-1,0-1 1,8-5-1,5-5 127,-2 0-1,1-1 1,-2-1-1,0 0 0,24-34 1,-15 14 145,-2 0 1,21-44-1,-36 61-162,0 0 0,-1 0 0,0 0-1,-2-1 1,0 0 0,-1 0 0,-1 0 0,-1 0 0,-1 0 0,0-1-1,-2 1 1,0 0 0,-9-37 0,11 55-141,-1 0 0,1 0 0,0 0 0,-1-1 0,1 1 0,0 0 1,-1 0-1,1 0 0,-1 0 0,0 0 0,1 0 0,-1 0 0,0 1 0,1-1 0,-1 0 0,0 0 0,0 0 0,0 1 0,0-1 1,0 0-1,0 1 0,0-1 0,0 1 0,-2-1 0,1 1-2,0 0-1,1 0 1,-1 0-1,0 0 1,0 0 0,0 1-1,1-1 1,-1 1 0,0-1-1,0 1 1,1 0-1,-1 0 1,0-1 0,-1 2-1,-7 6 25,1-1 1,-1 1-1,-13 15 0,22-21-30,-19 20 88,1 1 1,1 1 0,1 0-1,1 2 1,1 0 0,1 1-1,2 0 1,1 0 0,1 2-1,1-1 1,-8 46 0,0 10 125,-12 78 123,26-139-260,2 0 1,0 0-1,2 0 0,1 0 0,4 25 0,-6-47-69,0 1 0,0-1 0,1 1 0,-1-1 0,0 0 1,1 1-1,-1-1 0,1 0 0,-1 1 0,1-1 0,0 0 0,0 0 0,-1 1 0,1-1 0,0 0 0,0 0 0,0 0 0,0 0 0,0 0 0,1 0 0,1 1 0,-2-2 3,1 0 1,0 0-1,0 0 0,0 0 0,0 0 1,0 0-1,-1-1 0,1 1 0,0 0 1,0-1-1,0 1 0,-1-1 0,1 0 1,0 0-1,-1 0 0,3-1 0,5-4 22,-1 0 1,0-1-1,0 0 0,0 0 0,-1 0 1,0-1-1,7-12 0,-2 3 25,-1 0 1,15-33 0,-16 26 47,14-47 1,-22 62-61,0 0 0,0 0 1,-1 0-1,0 0 1,-1 0-1,0 0 0,0-1 1,-3-15-1,5 23 281,8 4-211,14 9-151,-15-7 59,12 4-34,-1-2 0,2 0-1,-1-1 1,32 2 0,-10-4-14,56-2 0,-33-8 5,-2-2 0,1-3-1,96-32 1,-161 44 11,0 0 0,0 0 0,0-1 0,0 1 0,0 0 0,0 0 0,0 0 0,0 0 0,0 0 0,0 0 0,1 0 0,-1 0 0,0 0 0,0 0 0,0 0 0,0 0 0,0 0 0,0 0 0,0 0 0,0 0 0,1-1 0,-1 1 0,0 0 0,0 0 0,0 0 0,0 0 0,0 0 0,0 0 0,0 1 0,1-1 0,-1 0 0,0 0 0,0 0 0,0 0 0,0 0 0,0 0 0,0 0 0,0 0 0,0 0 0,1 0 0,-1 0 0,0 0 0,0 0 0,0 0 0,0 0 0,0 1 0,0-1 0,0 0 0,0 0 0,0 0 0,0 0 0,0 0 0,0 0 0,0 0 0,0 0 0,0 1 0,0-1 0,0 0 0,-6 8 0,-25 20 0,9-9 3,-53 62 58,64-68-28,2 0 0,-1 1 0,2 0 0,-12 26 0,19-38-25,0 1 0,0-1 0,0 1 0,0-1-1,1 1 1,0-1 0,-1 1 0,1-1 0,0 1-1,0 0 1,0-1 0,1 1 0,-1-1 0,0 1-1,1-1 1,1 4 0,-2-5-6,1 0 0,0 0 0,0 0 0,0 1 0,0-1-1,0 0 1,0 0 0,0 0 0,0 0 0,0 0 0,0-1 0,0 1 0,1 0 0,-1 0 0,0-1 0,1 1 0,-1-1-1,0 1 1,1-1 0,-1 0 0,1 0 0,-1 1 0,1-1 0,-1 0 0,1 0 0,-1 0 0,0-1 0,4 1-1,1-1 10,1-1 0,0 1 0,0-1 0,-1 0 0,1-1 0,-1 1 0,0-1 0,0-1 0,0 1-1,0-1 1,0 0 0,-1 0 0,0-1 0,0 0 0,0 0 0,0 0 0,-1 0 0,0-1-1,0 0 1,0 1 0,-1-2 0,4-7 0,-3 5 6,-1 0 0,0 0-1,0-1 1,-1 1 0,0-1 0,-1 0-1,0 1 1,-1-1 0,0 0 0,0 0-1,-1 0 1,0 1 0,-1-1 0,0 0-1,-4-11 1,4 19-10,1 0 0,0 0 0,-1 0 0,1 0 1,-1 0-1,1 1 0,-1-1 0,0 1 0,0-1 0,0 1 0,0 0 0,0-1 0,0 1 0,-3-1 0,1 0-1,0 1 0,0-1 0,0 1 1,0 0-1,0 0 0,0 0 0,-5 0 0,9 1-4,0 0 0,-1 0 0,1 0 0,0 0 1,0 0-1,-1 0 0,1 0 0,0 0 0,0 0 1,-1 0-1,1 0 0,0 0 0,0 0 0,-1 1 0,1-1 1,0 0-1,0 0 0,-1 0 0,1 0 0,0 0 0,0 1 1,0-1-1,0 0 0,-1 0 0,1 0 0,0 1 0,0-1 1,0 0-1,0 0 0,0 0 0,-1 1 0,1-1 0,0 0 1,0 0-1,0 1 0,0-1 0,0 0 0,0 0 1,0 1-1,0-1 0,0 0 0,0 0 0,0 1 0,0-1 1,0 0-1,0 0 0,0 1 0,0-1 0,0 0 0,1 0 1,-1 1-1,0-1 0,0 0 0,0 0 0,0 0 0,1 1 1,-1 0 2,1 0-1,-1 0 1,1 0 0,-1-1 0,1 1 0,0 0 0,0 0 0,-1-1 0,1 1 0,0 0 0,0-1-1,0 1 1,0-1 0,1 2 0,14 1-3,0 0-1,0-1 1,1 0 0,-1-1-1,23-2 1,83-13-4,-121 14 2,46-9 180,93-32-1,-68 18-67,-72 23-102,1 0 0,0-1 0,-1 1 0,1 0 0,-1-1 0,1 1 0,0 0 0,-1 0 0,1-1 0,0 1 0,-1 0 0,1 0 0,0 0 0,0 0 0,-1 0 0,1 0 0,0 0 0,-1 0 0,1 0 0,0 1 0,-1-1 0,1 0 0,0 0 0,-1 0 0,1 1 0,-1-1 0,2 1 0,-2 1 5,0 0-1,-1 0 0,1 0 0,-1 0 1,1 0-1,-1-1 0,1 1 0,-1 0 1,0 0-1,-1 1 0,-4 11 25,-5 9 21,1 1 1,1 0-1,-9 43 0,16-59-49,1-1 0,1 0 1,0 1-1,0-1 0,0 0 0,1 1 0,2 11 0,-2-15-4,1 1-1,-1-1 1,1 0 0,0 0-1,0 1 1,1-1-1,-1-1 1,1 1-1,0 0 1,0-1 0,0 1-1,0-1 1,5 4-1,-4-5 0,-1 0-1,1 0 1,-1 0-1,1-1 1,0 1-1,0-1 1,0 0-1,0 0 1,0 0-1,0 0 1,0-1-1,0 0 0,0 0 1,0 0-1,0 0 1,0-1-1,0 1 1,0-1-1,0 0 1,0 0-1,0-1 1,0 1-1,-1-1 1,6-3-1,1 0 9,-1 0 0,0-1 1,0 0-1,0-1 0,-1 0 0,0-1 0,-1 1 0,8-11 0,6-10 68,-1-2 0,21-42 0,-23 42-13,-10 21 9,-11 24 44,-2 0-105,1 1 0,0 1 0,2-1 0,-1 0 0,1 28 0,2-37-14,1 0 0,-1 0 0,2-1 1,-1 1-1,1-1 0,-1 1 0,6 9 1,-5-12-2,0-1 0,0 0 1,0 1-1,0-1 1,1 0-1,-1 0 1,1-1-1,0 1 0,0 0 1,0-1-1,0 0 1,0 0-1,0 0 1,5 2-1,-2-2 11,0 0 1,0-1-1,1 1 0,-1-1 1,0-1-1,0 0 0,1 1 1,-1-2-1,0 1 0,0-1 1,0 0-1,1 0 0,-1-1 0,0 0 1,-1 0-1,1 0 0,8-5 1,9-4 85,-1-2 0,37-28 0,12-20 180,-47 38-45,41-28 0,-64 50-231,0 0 0,0 0 0,1 1 0,-1-1 0,0 0-1,0 1 1,1-1 0,-1 0 0,0 1 0,1 0 0,-1-1 0,1 1 0,-1 0 0,0 0 0,1 0 0,-1-1 0,1 2-1,-1-1 1,1 0 0,-1 0 0,0 0 0,3 1 0,-3 0 2,0 0 1,1 0-1,-1 0 0,0 0 1,0 0-1,0 1 0,0-1 1,0 0-1,0 1 1,0-1-1,0 1 0,0-1 1,-1 1-1,1-1 0,0 1 1,0 1-1,1 9 20,0 0 0,-1-1 0,0 1 0,-1 14 0,0-22-24,-1 26-1,0-19 0,1-1 0,0 1 0,0 0 0,3 14 0,-3-24 0,0-1 0,0 1 0,1-1 0,-1 1 0,0-1 0,0 0 0,1 1 0,-1-1 0,0 1 0,0-1 0,1 0 0,-1 1 0,0-1 0,1 0 0,-1 1 0,0-1 0,1 0 0,-1 1 0,1-1 0,-1 0 0,1 0 0,-1 0 0,0 1 0,1-1 0,-1 0 0,1 0 0,-1 0 0,1 0 0,-1 0 0,1 0 0,-1 0 0,1 0 0,-1 0 0,1 0 0,-1 0 0,1 0 0,-1 0 0,1-1 0,-1 1 0,0 0 0,1 0 0,-1 0 0,1-1 0,-1 1 0,1 0 0,-1 0 0,0-1 0,1 0 0,21-16 0,-21 17 0,39-40 0,14-12 0,-34 32 0,-17 16 0,1 0 0,-1 0 0,1 1 0,0 0 0,0-1 0,0 1 0,0 1 0,7-4 0,-11 6 0,1-1 0,-1 1 0,1 0 0,-1 0 0,1 0 0,0 0 0,-1 0 0,1 0 0,-1 0 0,1 1 0,-1-1 0,1 0 0,0 0 0,-1 0 0,1 0 0,-1 1 0,1-1 0,-1 0 0,1 1 0,-1-1 0,1 0 0,-1 1 0,1-1 0,-1 0 0,0 1 0,1-1 0,-1 1 0,0-1 0,1 1 0,-1-1 0,0 1 0,0-1 0,1 1 0,-1-1 0,0 1 0,0 0 0,0-1 0,0 1 0,0-1 0,1 1 0,-1-1 0,0 2 0,0 25 0,-5 10 0,2-19 0,0 0 0,1 19 0,2-33 0,0-1 0,0 1 0,0 0 0,1-1 0,-1 1 0,1 0 0,0-1 0,0 1 0,1-1 0,-1 1 0,1-1 0,-1 1 0,1-1 0,0 0 0,4 5 0,-4-7 0,0 0 0,-1 0 0,1 0 0,0 0 0,0-1 0,0 1 0,0 0 0,0-1 0,-1 1 0,1-1 0,0 0 0,0 0 0,0 0 0,0 0 0,0 0 0,0 0 0,0 0 0,4-2 0,35-10 0,-6-4 0,0 0 0,-1-3 0,-1-1 0,-1-1 0,-1-1 0,-1-2 0,-1-1 0,27-31 0,-55 56 0,13-18 0,-13 14 0,-11 8 0,-13 11 0,1 0 0,1 2 0,1 1 0,0 0 0,1 1 0,1 1 0,1 1 0,-20 32 0,34-49 0,1 1 0,0-1 0,0 0 0,0 1 0,0-1 0,1 1 0,-1 0 0,1-1 0,0 1 0,1 0 0,-1 7 0,1-12 0,1 1 0,-1-1 0,0 0 0,0 1 0,0-1 0,1 0 0,-1 0 0,0 1 0,0-1 0,1 0 0,-1 0 0,0 0 0,1 0 0,-1 1 0,0-1 0,1 0 0,-1 0 0,0 0 0,1 0 0,-1 0 0,0 0 0,1 0 0,-1 0 0,0 0 0,1 0 0,-1 0 0,0 0 0,1 0 0,-1 0 0,0 0 0,1 0 0,-1 0 0,0 0 0,1-1 0,-1 1 0,1 0 0,11-7 0,-5 2 0,-2 0 0,1-1 0,0 0 0,-1 0 0,0 0 0,0 0 0,-1-1 0,0 0 0,5-12 0,3-9 0,9-35 0,-13 38 0,155-457 0,-157 459 0,-6 17 0,-7 14 0,-11 25 0,0 1 0,2 1 0,2 0 0,-19 74 0,26-79 0,1 1 0,1 0 0,2 0 0,1 0 0,1 1 0,2-1 0,9 62 0,-8-83 0,1-1 0,0 1 0,0 0 0,0-1 0,1 0 0,7 11 0,-9-17 0,0 0 0,0 0 0,0 0 0,0-1 0,1 0 0,-1 1 0,1-1 0,-1 0 0,1 0 0,0 0 0,0 0 0,0-1 0,0 1 0,0-1 0,0 0 0,0 1 0,1-2 0,-1 1 0,0 0 0,1-1 0,-1 1 0,4-1 0,2 0 0,1-1 0,-1 0 0,0-1 0,0 0 0,0 0 0,0-1 0,0 0 0,0-1 0,-1 1 0,10-7 0,6-6 0,43-36 0,-31 24 0,-19 12 0,1 0 0,15-20 0,4-3 0,-33 33 0,-14 12 0,-17 15 0,3-1 0,1 1 0,1 0 0,1 2 0,1 1 0,-32 48 0,50-68 0,0 0 0,0 0 0,1 1 0,0-1 0,-1 0 0,1 0 0,0 1 0,0 5 0,1-9 0,0 0 0,0 0 0,0 0 0,0 0 0,0 0 0,0-1 0,1 1 0,-1 0 0,0 0 0,0 0 0,1 0 0,-1-1 0,0 1 0,1 0 0,-1 0 0,1-1 0,-1 1 0,1 0 0,-1-1 0,1 1 0,0 0 0,-1-1 0,1 1 0,0-1 0,-1 1 0,1-1 0,0 1 0,0-1 0,0 0 0,-1 1 0,1-1 0,0 0 0,0 0 0,0 0 0,0 0 0,-1 1 0,1-1 0,0 0 0,0 0 0,0 0 0,0-1 0,0 1 0,-1 0 0,1 0 0,0 0 0,0-1 0,0 1 0,0-1 0,6-1 0,-1 0 0,-1 0 0,1-1 0,0 1 0,-1-2 0,1 1 0,-1 0 0,0-1 0,0 0 0,7-7 0,5-8 0,20-26 0,-23 26 0,-3 7 0,-1-1 0,-1 0 0,0-1 0,-1 0 0,0 0 0,10-29 0,-42 72 0,20-24 0,-8 13 0,-18 39 0,27-51 0,0 0 0,1 0 0,0 0 0,1 1 0,0-1 0,0 1 0,0-1 0,0 1 0,1 0 0,1 12 0,0-18 0,-1 0 0,0 0 0,0 0 0,1 0 0,-1 0 0,0 0 0,1 0 0,-1 0 0,1 0 0,-1 0 0,1 0 0,0 0 0,-1 0 0,1 0 0,0-1 0,0 1 0,0 0 0,-1-1 0,1 1 0,0 0 0,0-1 0,1 1 0,1 0 0,0 0 0,-1 0 0,1-1 0,-1 1 0,1-1 0,0 0 0,-1 0 0,6 0 0,3-2 0,0 0 0,0 0 0,13-5 0,-12 2 0,-1 0 0,0-1 0,0 0 0,0-1 0,-1 0 0,1 0 0,15-16 0,60-72 0,-66 71 0,-11 12 0,0 0 0,-1 0 0,0-1 0,9-19 0,-15 26 0,1 1 0,-1-1 0,0 0 0,0 0 0,-1-1 0,0 1 0,0 0 0,0 0 0,-1-1 0,1 1 0,-2 0 0,-1-13 0,2 17 0,-1 0 0,0 1 0,0-1 0,0 0 0,0 1 0,0-1 0,0 1 0,-1 0 0,1-1 0,0 1 0,-1 0 0,1-1 0,-1 1 0,1 0 0,-1 0 0,0 0 0,1 1 0,-1-1 0,0 0 0,1 1 0,-1-1 0,0 1 0,0-1 0,0 1 0,0 0 0,0 0 0,1 0 0,-1 0 0,0 0 0,0 0 0,0 0 0,0 1 0,-3 0 0,4-1 0,-1 1 0,1-1 0,-1 0 0,1 1 0,-1-1 0,1 1 0,-1 0 0,1-1 0,0 1 0,-1 0 0,1 0 0,0 0 0,0 0 0,-1 0 0,1 0 0,0 0 0,0 0 0,0 0 0,0 1 0,1-1 0,-1 0 0,0 1 0,0-1 0,1 0 0,-1 1 0,1-1 0,-1 1 0,1-1 0,0 1 0,0-1 0,-1 1 0,1 0 0,0-1 0,0 1 0,0-1 0,1 1 0,-1-1 0,0 1 0,1-1 0,-1 1 0,1 1 0,5 9 0,0-1 0,1 0 0,16 21 0,-14-21 0,-1-1 0,-1 2 0,11 20 0,48 143 0,-65-174 0,0 0 0,0 0 0,-1 0 0,1 1 0,0-1 0,0 0 0,0 0 0,0-1 0,0 1 0,0 0 0,1 0 0,-1 0 0,0-1 0,0 1 0,1 0 0,-1-1 0,0 1 0,1-1 0,-1 0 0,0 1 0,1-1 0,-1 0 0,0 0 0,1 0 0,-1 0 0,1 0 0,-1 0 0,0 0 0,1-1 0,-1 1 0,0 0 0,1-1 0,-1 1 0,0-1 0,1 1 0,0-2 0,8-2 0,-1-1 0,1 0 0,12-10 0,10-10 0,36-36 0,30-23 0,-98 84 0,1-1 0,-1 1 0,0-1 0,1 1 0,-1 0 0,1-1 0,-1 1 0,1 0 0,-1-1 0,1 1 0,-1 0 0,1-1 0,-1 1 0,1 0 0,-1 0 0,1 0 0,-1 0 0,1-1 0,0 1 0,-1 0 0,1 0 0,-1 0 0,1 0 0,-1 0 0,1 0 0,0 0 0,-1 1 0,1-1 0,-1 0 0,1 0 0,-1 0 0,1 1 0,-1-1 0,1 0 0,-1 0 0,1 1 0,-1-1 0,1 0 0,-1 1 0,1-1 0,-1 1 0,1-1 0,-1 1 0,0-1 0,1 1 0,-1-1 0,0 1 0,0-1 0,1 1 0,-1-1 0,0 1 0,0-1 0,0 1 0,0-1 0,0 1 0,0 0 0,1-1 0,-1 1 0,-1-1 0,1 1 0,0 1 0,-2 40 0,2-39 0,-4 19 0,-9 29 0,8-35 0,1 0 0,1 0 0,0 0 0,0 19 0,3-34 0,0 0 0,0-1 0,0 1 0,0 0 0,0 0 0,0-1 0,0 1 0,0 0 0,0 0 0,1-1 0,-1 1 0,0 0 0,0-1 0,1 1 0,-1 0 0,0-1 0,1 1 0,-1-1 0,1 1 0,-1-1 0,1 1 0,-1-1 0,1 1 0,-1-1 0,1 1 0,0-1 0,-1 0 0,1 1 0,0-1 0,-1 0 0,1 1 0,0-1 0,-1 0 0,1 0 0,0 0 0,-1 0 0,1 1 0,0-1 0,0 0 0,-1 0 0,1-1 0,0 1 0,0 0 0,0 0 0,3-1 0,-1 0 0,1 0 0,0 0 0,-1 0 0,1-1 0,-1 0 0,5-2 0,39-30 0,81-75 0,-116 98 0,5-7 0,-14 15 0,-1 0 0,1-1 0,0 1 0,1 0 0,-1 0 0,0 1 0,1-1 0,0 1 0,-1 0 0,6-3 0,-9 5 0,0 0 0,1 0 0,-1 0 0,0 0 0,0 0 0,0 0 0,0 0 0,1 0 0,-1 0 0,0 0 0,0 0 0,0 0 0,0 0 0,0 0 0,1 0 0,-1 0 0,0 0 0,0 0 0,0 0 0,0 0 0,1 0 0,-1 0 0,0 0 0,0 0 0,0 1 0,0-1 0,0 0 0,0 0 0,1 0 0,-1 0 0,0 0 0,0 0 0,0 1 0,0-1 0,0 0 0,0 0 0,0 0 0,0 0 0,0 0 0,0 1 0,0-1 0,0 0 0,0 0 0,-1 12 0,-6 10 0,-11 10 0,0-1 0,-2-1 0,-2-1 0,-27 31 0,21-27 0,-372 413 0,373-420 0,-1-2 0,-1 0 0,-1-2 0,-2-2 0,-52 28 0,81-47 0,-1 1 0,1 0 0,-1-1 0,0 0 0,1 0 0,-1 0 0,0 0 0,0-1 0,0 1 0,0-1 0,1 0 0,-6-1 0,7 1 0,0-1 0,1 0 0,-1 1 0,0-1 0,1 0 0,-1 0 0,1 0 0,-1 0 0,1 0 0,-1-1 0,1 1 0,0 0 0,0-1 0,0 1 0,0-1 0,0 1 0,0-1 0,0 1 0,0-1 0,0 0 0,1 1 0,-1-1 0,1 0 0,-1 0 0,1 1 0,-1-4 0,0-2 0,0 0 0,1-1 0,0 1 0,0 0 0,0-1 0,1 1 0,0 0 0,0 0 0,1-1 0,4-9 0,-2 6 0,1 0 0,1 1 0,-1-1 0,2 1 0,-1 1 0,10-11 0,-2 5 0,0 1 0,1 0 0,1 1 0,0 1 0,1 0 0,0 1 0,27-12 0,1 4 0,0 2 0,2 3 0,0 1 0,0 2 0,1 3 0,1 1 0,54 1 0,-43 3 853,-31 0-5655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55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0 875 10656,'0'0'5610,"11"7"-4850,38 22-71,-46-27-611,1 0-1,0-1 0,0 1 0,1-1 0,-1 0 1,0 0-1,0-1 0,0 1 0,1-1 0,-1 0 1,0 0-1,1 0 0,-1-1 0,0 1 0,0-1 1,1 0-1,-1 0 0,7-4 0,-1 1 40,-1-1 0,-1 0 0,1 0 0,-1-1 0,0-1 0,8-7 0,1-3 68,-2 0 0,0-1 0,-1-1 0,-1 0-1,0-1 1,16-37 0,43-137 874,-29 70-356,-29 85-416,45-103 991,-58 141-1264,17-25 483,-18 25-486,0 1-1,1 0 1,-1-1-1,0 1 1,1-1-1,-1 1 1,1 0-1,-1 0 1,1-1-1,-1 1 1,1 0-1,-1 0 1,1 0-1,-1-1 1,1 1-1,-1 0 0,1 0 1,0 0-1,-1 0 1,1 0-1,-1 0 1,1 0-1,-1 0 1,1 0-1,-1 0 1,1 1-1,-1-1 1,1 0-1,-1 0 1,1 0-1,-1 1 1,1-1-1,-1 0 1,1 1-1,-1-1 1,1 0-1,-1 1 1,1-1-1,-1 0 1,0 1-1,1-1 1,-1 1-1,0-1 1,0 1-1,1-1 1,-1 1-1,0-1 1,0 1-1,1 0 1,11 23 57,0 0 1,-2 1-1,0 1 0,-2 0 1,7 39-1,13 137 27,-26-175-73,3 36 46,-3 0 0,-8 92 1,5-150-59,1-1 0,-1 1 0,0 0 0,0-1 0,0 1 1,-1-1-1,1 1 0,-4 5 0,4-9-5,0 0 0,0 1 0,0-1 0,0 0 0,0 0 0,0 0 0,-1 0 0,1 0 0,0-1 0,0 1 0,-1 0 0,1 0 0,0-1 0,-1 1 0,1-1 0,-1 1 0,1-1 0,-1 0 0,1 1 0,-1-1 0,1 0 0,-1 0 0,1 0 0,-1 0 0,1 0 0,-1-1 0,1 1 0,-1 0 0,-2-2 0,-2 0 9,0 0 0,0-1-1,0 0 1,0 0 0,0-1-1,1 1 1,-11-10 0,-34-37 82,30 29-38,-7-9 116,2-1 0,1 0 0,-28-48 0,50 75-61,4 8-65,8 8-18,21 13-24,2 0-1,0-3 1,54 28 0,-75-44-11,1-1 0,-1 0 1,1-1-1,0 0 1,0-1-1,1 0 1,-1-1-1,1-1 1,-1 0-1,1-1 1,-1 0-1,1-1 1,-1-1-1,19-4 0,-21 2 6,0 0-1,0-1 0,0-1 0,0 0 0,-1 0 0,0-1 0,0 0 0,-1 0 1,0-2-1,0 1 0,12-16 0,-1-1 18,-1-1 0,-1-1 0,15-33 0,-6 0 93,-2-1 0,33-123 0,-57 179-102,2-3 24,-2 6-14,0 0 1,0 0 0,0 0-1,0 0 1,-1 0-1,1 0 1,-1 0-1,1-1 1,-1 1-1,0 0 1,0 0 0,0-4-1,-3 6 56,0 7-6,-15 65 44,-14 138-1,29-181-105,2 0 0,1 1-1,2-1 1,1 0 0,1 0-1,1 0 1,17 53 0,-21-78-7,1-1 0,0 1 1,-1 0-1,2-1 0,-1 1 1,0-1-1,1 1 0,-1-1 1,1 0-1,0 0 0,4 3 1,-6-5 0,0 0 1,1-1 0,-1 1-1,1 0 1,-1-1 0,1 1-1,-1-1 1,1 0 0,-1 1 0,1-1-1,-1 0 1,1 0 0,-1 0-1,1 0 1,0 0 0,-1 0-1,1 0 1,-1-1 0,1 1 0,-1-1-1,1 1 1,-1-1 0,1 1-1,-1-1 1,1 0 0,-1 0 0,0 0-1,1 0 1,-1 0 0,0 0-1,0 0 1,2-2 0,13-13 36,-2-2 0,1 1 0,-2-2 0,0 0 0,-2 0 0,0-1 0,16-42 0,-12 21 110,-3-1-1,-1-1 1,7-51-1,-42 182 141,21-68-288,0 1 0,2 0 0,0 0 0,1 0 0,1 0 0,4 22 0,-4-35-5,1 1 0,0-2-1,1 1 1,0 0 0,0 0-1,0-1 1,1 1 0,0-1-1,1 0 1,-1-1 0,1 1-1,1-1 1,-1 0 0,1 0-1,0 0 1,0-1 0,1 0-1,11 7 1,-16-11 9,0 0 0,0 0 0,0-1 0,0 1 0,0 0-1,0-1 1,0 1 0,0-1 0,1 0 0,-1 0 0,0 0 0,0 0 0,0 0 0,1 0-1,-1-1 1,4 0 0,-2-1 3,1 0 1,-1 0-1,0 0 0,1 0 0,-1-1 0,0 0 1,5-4-1,2-4 13,0-1 0,-1 0 0,16-23 0,5-18 58,-2-1-1,-2-2 1,22-66-1,-34 82-16,21-38 139,-36 78-195,6-13 118,-6 13-122,0 0 0,0-1 1,0 1-1,0 0 0,0 0 0,0 0 0,0-1 0,0 1 0,1 0 1,-1 0-1,0 0 0,0-1 0,0 1 0,0 0 0,0 0 0,1 0 0,-1 0 1,0 0-1,0-1 0,0 1 0,1 0 0,-1 0 0,0 0 0,0 0 1,0 0-1,1 0 0,-1 0 0,0 0 0,0 0 0,1 0 0,-1 0 1,0 0-1,0 0 0,0 0 0,1 0 0,-1 0 0,0 0 0,0 0 0,1 0 1,-1 0-1,0 0 0,0 0 0,0 0 0,1 1 0,-1-1 0,0 0 1,0 0-1,0 0 0,0 0 0,1 0 0,-1 1 0,0-1 0,0 0 1,0 0-1,0 0 0,0 1 0,1-1 0,-1 0 0,0 0 0,0 0 0,0 1 1,0-1-1,0 0 0,0 0 0,0 0 0,0 1 0,0-1 0,0 0 1,0 1-1,4 15 4,-1-1 0,0 2 1,-1-1-1,-1 0 0,0 19 1,-1-19-2,-1 80 10,3 47 60,-1-134-71,-1 3 5,2-1 0,-1 1 0,2 0 0,5 17 0,-7-26-5,0-1 0,0 1 0,0 0 0,1-1 0,-1 1 0,1-1 0,0 0 0,-1 1 1,1-1-1,0 0 0,1 0 0,-1 0 0,0 0 0,0-1 0,1 1 0,-1-1 0,1 1 0,0-1 0,-1 0 0,1 0 0,0 0 0,-1 0 1,1-1-1,4 1 0,-1 0 0,0 0 1,0-1 0,1-1 0,-1 1-1,0-1 1,1 0 0,-1 0 0,0 0-1,0-1 1,0 0 0,10-5 0,-7 2 11,0-1 0,-1 1 1,0-2-1,0 1 0,-1-1 1,12-12-1,-1-4 28,-2 0 1,0-1-1,-2-1 1,14-31-1,21-48 168,53-171-1,-77 174-137,1-7-16,-23 89-53,-3 14-10,-2 11-24,-1 9 16,1 0 0,0 24 0,-1 7 2,-105 834 11,94-792 37,-52 173 0,65-258-33,-1 0 0,1 0 0,0 0 0,-1 0 0,1 0-1,-1-1 1,0 1 0,0-1 0,-3 5 0,4-7 0,0 1 0,1-1-1,-1 0 1,0 1 0,0-1 0,1 0-1,-1 1 1,0-1 0,0 0 0,1 0-1,-1 0 1,0 1 0,0-1-1,0 0 1,1 0 0,-1 0 0,0 0-1,0-1 1,0 1 0,1 0 0,-1 0-1,0 0 1,0-1 0,1 1 0,-1 0-1,0-1 1,1 1 0,-1 0-1,0-1 1,1 1 0,-1-1 0,0 1-1,1-1 1,-1 0 0,1 1 0,-1-1-1,1 1 1,-1-1 0,1 0 0,0 0-1,-1 0 1,-4-8 24,0 0-1,0 0 1,1 0 0,0-1 0,1 1-1,0-1 1,0 0 0,1 0 0,-1-18-1,1 3 45,2 0-1,5-49 1,-3 61-71,1 0 0,0-1 0,0 1 0,2 1 0,0-1 1,0 1-1,1-1 0,1 2 0,0-1 0,0 1 0,15-17 0,-8 13 0,0 1 0,1 1 0,0 0 0,1 1 0,1 1 0,0 0 0,23-11 0,48-17 0,-51 24 0,0-2 0,-1-2 0,39-26 0,30-28 0,-36 26 0,68-59 0,-29 13 0,-126 127 0,-139 168 0,140-183 0,2 1 0,0 1 0,2 0 0,0 1 0,-17 43 0,29-64 0,0 1 0,1-1 0,-1 1 0,1 0 0,-1-1 0,1 1 0,0-1 0,0 1 0,0 0 0,0-1 0,0 1 0,0 0 0,0-1 0,0 1 0,0-1 0,1 1 0,-1-1 0,1 1 0,-1 0 0,1-1 0,0 0 0,0 1 0,-1-1 0,1 1 0,0-1 0,0 0 0,0 0 0,1 1 0,-1-1 0,0 0 0,0 0 0,1 0 0,-1 0 0,0 0 0,1-1 0,-1 1 0,1 0 0,-1-1 0,1 1 0,2 0 0,0 0 0,1 0 0,0-1 0,-1 0 0,1 1 0,0-2 0,-1 1 0,1 0 0,0-1 0,-1 0 0,1 0 0,-1 0 0,1-1 0,5-2 0,-2-1 0,0 0 0,0 0 0,-1-1 0,1 0 0,-1 0 0,-1-1 0,1 1 0,-1-2 0,7-10 0,5-9 0,18-41 0,-19 35 0,-13 25 0,8-13 0,-8 20 0,-2 13 0,-2 7 0,1 1 0,0 0 0,6 25 0,-6-41 0,0 1 0,0-1 0,0 0 0,0 0 0,1 1 0,0-1 0,0 0 0,0-1 0,0 1 0,1 0 0,-1-1 0,1 1 0,0-1 0,0 0 0,0 0 0,1 0 0,-1 0 0,1 0 0,-1-1 0,1 0 0,7 4 0,-7-5 0,1-1 0,-1 1 0,1-1 0,-1 0 0,1 0 0,-1 0 0,1 0 0,-1-1 0,1 0 0,-1 0 0,1 0 0,-1-1 0,6-2 0,11-5 0,26-16 0,-31 16 0,196-126 0,-108 66 0,-78 55 0,-25 13 0,1 0 0,-1 0 0,1 1 0,0-1 0,0 1 0,-1-1 0,1 1 0,0-1 0,0 1 0,-1 0 0,1 0 0,0 0 0,2 0 0,-4 1 0,1 0 0,-1 1 0,1-1 0,-1 0 0,0 0 0,0 0 0,1 1 0,-1-1 0,0 0 0,0 0 0,0 1 0,0-1 0,-1 0 0,1 0 0,0 1 0,0-1 0,-1 0 0,0 2 0,1-2 0,-5 14 0,0 1 0,-13 26 0,13-32 0,0 0 0,1 0 0,0 0 0,0 0 0,2 1 0,-1-1 0,1 1 0,-1 16 0,3-23 0,0-1 0,0 0 0,0 1 0,0-1 0,1 0 0,-1 0 0,1 1 0,0-1 0,0 0 0,0 0 0,1 0 0,-1 0 0,1 0 0,-1 0 0,1 0 0,0-1 0,0 1 0,0 0 0,0-1 0,1 0 0,-1 1 0,1-1 0,0 0 0,-1-1 0,1 1 0,0 0 0,0-1 0,0 1 0,0-1 0,0 0 0,0 0 0,1 0 0,-1 0 0,0-1 0,0 0 0,1 1 0,3-1 0,8 0 0,1-1 0,-1 0 0,0-1 0,0-1 0,0 0 0,27-11 0,-25 7 0,0 0 0,-1-2 0,1 0 0,-2-1 0,1-1 0,-1 0 0,-1-1 0,0 0 0,-1-1 0,0-1 0,-1 0 0,-1-1 0,0 0 0,-1-1 0,0 0 0,-2 0 0,0-1 0,6-19 0,-13 35 0,-1 0 0,1 0 0,-1 0 0,0 0 0,1 0 0,-1 0 0,0 0 0,0 0 0,0 0 0,1 0 0,-1-1 0,-1 1 0,1 0 0,0 0 0,0 0 0,0 0 0,-1-2 0,0 3 0,1-1 0,-1 1 0,1 0 0,0 0 0,-1 0 0,1 0 0,-1 0 0,1 0 0,-1 0 0,1 0 0,-1 0 0,1 0 0,-1 0 0,1 1 0,-1-1 0,1 0 0,-1 0 0,1 0 0,-1 0 0,1 1 0,-1-1 0,1 0 0,0 1 0,-1-1 0,0 1 0,-32 30 0,27-26 0,-12 14 0,0 1 0,-17 25 0,31-38 0,-1-1 0,2 1 0,-1 0 0,1 0 0,0 0 0,0 0 0,1 0 0,0 1 0,0-1 0,1 1 0,0 0 0,0 11 0,1-16 0,1 0 0,-1 0 0,1 0 0,-1 0 0,1 0 0,0 0 0,0 0 0,0-1 0,1 1 0,-1 0 0,1-1 0,-1 1 0,1 0 0,0-1 0,3 4 0,-1-2 0,0-1 0,0 0 0,1 0 0,-1-1 0,1 1 0,-1-1 0,1 0 0,8 3 0,-2-2 0,0-1 0,0 0 0,1 0 0,-1-1 0,0-1 0,0 0 0,21-3 0,-18 1 142,0-1-1,-1-1 1,0 0 0,0-1-1,19-10 1,-25 11-826,-1 0 1,0 0-1,0 0 1,0-1-1,0 0 1,7-8-1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57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625 278 9144,'0'0'7563,"0"-12"-7357,2-42 12,-3 47-138,0 0 0,0 0 0,0 0 0,-1 1 0,0-1 0,0 1-1,-1-1 1,0 1 0,0 0 0,-7-11 0,1 1 92,5 9-107,0-1 0,-1 1 0,1 0 0,-1 0 0,-1 0 0,1 1 0,-1 0 0,0 0 0,-1 0 0,1 1 0,-1 0 0,0 0 0,-1 1 0,1 0 0,-1 0 0,1 1 0,-1 0 0,0 0 0,-1 1 0,1 0 0,0 0 0,-1 1 0,1 0 0,0 0 0,-1 1 0,1 0 0,-17 3 0,10 0 8,1 1 0,0 0 0,0 2 0,0-1 0,1 2 0,0 0 0,0 0 0,0 1 0,-16 14 0,-11 12 224,-45 50 0,78-77-261,-6 7 43,0 0 0,1 1 0,1 0 0,-13 23 0,21-32-49,0 1 0,0-1-1,0 0 1,1 1 0,0-1 0,0 1 0,1 0 0,0 0-1,0-1 1,0 1 0,1 0 0,0 0 0,1 0-1,-1 0 1,3 10 0,0-6 11,1-1-1,0 0 1,0 0-1,1-1 1,0 1-1,1-1 1,8 12-1,-11-18-17,1 1-1,-1 0 1,1-1-1,-1 1 1,1-1-1,0 0 0,0 0 1,1-1-1,-1 1 1,0-1-1,1 0 1,-1 0-1,1 0 0,0-1 1,0 1-1,0-1 1,0-1-1,8 2 1,5-4 72,0 1 0,-1-2 1,34-9-1,-32 6 7,2 2 0,22-3 0,-35 7-71,-1 0 0,0 0 0,1 0 0,-1 1 1,0 0-1,1 0 0,-1 1 0,0 0 0,13 6 0,1 3 89,0 2 0,0 0 0,-1 1 0,0 1 0,24 26 0,-34-31-64,0 1 1,-1 0-1,-1 0 0,0 1 0,-1 0 0,0 0 0,0 1 0,-2 0 1,9 26-1,-11-28-4,0-1 0,-1 1-1,-1 0 1,0 0 0,0-1 0,-1 1 0,0 0 0,-1 0 0,0 0 0,-1-1 0,0 1-1,-1 0 1,-5 14 0,5-20-13,0 0 0,0 0 0,-1 0 0,1 0 0,-1 0-1,0 0 1,-1-1 0,1 0 0,-1 0 0,0 0 0,0-1 0,0 0 0,0 1 0,-1-2-1,1 1 1,-7 2 0,-1-1 30,-1 1-1,-1-1 1,1-1-1,-1-1 1,-21 2-1,-1-4 118,0-1 0,1-1 0,-1-2 1,1-2-1,0-1 0,-50-17 0,63 15 98,14 6-118,12 3-15,10 3-3835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57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17791,'0'0'2344,"-61"46"-1416,43-34-80,8 0 0,4-1-312,2-3-8,4-4-176,4-4-8,4-6-88,6-6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3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1 635 10952,'0'0'8617,"13"-12"-8147,6-8-301,80-79 964,-70 62-238,28-43-1,-29 38-241,-5 7 623,33-70-1,-49 92-861,-5 11-222,-1 0 1,1 0-1,-1 0 1,0 0-1,0 0 1,0-1-1,0 1 1,-1 0-1,2-4 0,-2 5 224,-1 12 356,-43 217 1019,10-63-1324,-73 352 168,99-483-629,-2 11-6,-9 50 0,15-75 0,2-24 0,1-33 0,5-38 0,17-98 0,-9 91 0,94-542 0,-95 574 0,19-68 0,-25 103 0,0 1 0,1 0 0,1 0 0,0 1 0,16-23 0,-22 35 0,1 0 0,-1-1 0,0 1 0,1 1 0,-1-1 0,0 0 0,1 0 0,-1 1 0,1-1 0,-1 0 0,1 1 0,0 0 0,-1-1 0,1 1 0,-1 0 0,1 0 0,0 0 0,-1 0 0,1 0 0,0 0 0,-1 0 0,3 1 0,37 10 0,-38-10 0,9 5 0,1 0 0,0 1 0,-1 0 0,-1 1 0,1 1 0,-1 0 0,0 0 0,-1 1 0,0 0 0,-1 0 0,0 2 0,-1-1 0,12 21 0,-7-9 0,-2 0 0,0 1 0,-2 0 0,0 0 0,-2 1 0,7 43 0,-12-53 0,0 0 0,-1 0 0,-1 0 0,-1 0 0,0 0 0,-1-1 0,-1 1 0,0 0 0,-1-1 0,0 1 0,-1-1 0,-1 0 0,0-1 0,-1 1 0,0-1 0,-10 13 0,13-22 0,0 1 0,-1-1 0,1 0 0,-1 0 0,1 0 0,-1 0 0,0-1 0,-1 0 0,1 0 0,0-1 0,-1 1 0,0-1 0,1 0 0,-1-1 0,0 1 0,0-1 0,0 0 0,0-1 0,0 1 0,-8-2 0,-1 0 0,0-1 0,1 0 0,-1-2 0,1 1 0,0-2 0,0 0 0,-16-8 0,24 10 0,0-1 0,0 1 0,1-1 0,-1 0 0,1-1 0,0 1 0,0-1 0,0 0 0,1-1 0,0 1 0,-5-8 0,35 30 0,2 5-3996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35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431 1020 11048,'0'0'7153,"-12"-5"-6747,2 0-304,6 3-61,-1-1 1,0 1 0,0 0 0,0 0-1,0 0 1,0 1 0,0 0 0,-1 0-1,1 0 1,0 1 0,0 0 0,-1 0-1,1 0 1,0 0 0,-7 2 0,-11 4 232,-1 2 1,1 0-1,1 1 1,-1 1-1,2 1 0,-1 1 1,2 1-1,0 1 1,0 1-1,1 1 1,1 0-1,-29 35 1,45-49-163,0 0 1,0 1-1,1 0 0,-1-1 1,1 1-1,-1 0 1,1 0-1,0 0 1,0 0-1,0 0 1,0 0-1,1 0 0,-1 0 1,1 0-1,0 0 1,0 0-1,1 6 1,-1-7-45,1 0 0,0 0 0,0 0 0,0-1 0,0 1 0,0 0 0,0 0 0,0-1 0,1 1 0,-1 0 0,1-1 0,-1 0 0,1 1 0,0-1 0,-1 0 0,1 0 0,0 0 0,0 0 0,0 0 0,0 0 0,0 0 0,0-1 0,0 1 0,0-1 0,0 1 0,0-1 0,3 0 0,3 1 17,1 0 1,0-1 0,0 0 0,0-1 0,0 0 0,-1 0-1,1-1 1,0 0 0,-1 0 0,0-1 0,1 0 0,-1-1 0,0 0-1,0 0 1,-1-1 0,0 0 0,1 0 0,-1 0 0,-1-1-1,1 0 1,-1-1 0,0 1 0,-1-1 0,0 0 0,0-1 0,0 1-1,-1-1 1,0 0 0,0 0 0,2-9 0,-4 8 13,1 1 0,-2-1 1,1 0-1,-1 1 0,0-1 1,-1 0-1,0 0 0,-1 0 1,-1-11-1,1 17-30,-3-16 293,4 19-351,0 0 0,0 0 0,0 0 0,0 0 1,-1 1-1,1-1 0,0 0 0,0 0 0,0 0 0,0 0 0,0 0 0,0 0 0,-1 0 0,1 0 0,0 1 0,0-1 0,0 0 0,0 0 1,0 0-1,-1 0 0,1 0 0,0 0 0,0 0 0,0 0 0,0 0 0,-1 0 0,1 0 0,0 0 0,0 0 0,0 0 0,0 0 1,-1 0-1,1 0 0,0 0 0,0 0 0,0 0 0,0-1 0,0 1 0,-1 0 0,1 0 0,0 0 0,0 0 0,0 0 0,0 0 0,0 0 1,0-1-1,0 1 0,-1 0 0,1 0 0,0 0 0,0 0 0,0 0 0,0-1 0,0 1 0,0 0 0,0 0 0,0 0 0,-1 5 34,1 0-1,-1 0 1,1 0-1,0 0 0,1 1 1,-1-1-1,1 0 0,0 0 1,0 0-1,3 7 1,0 1 18,-1 0-29,0 0-1,2 0 0,-1 0 0,2-1 1,0 0-1,0 0 0,1 0 0,1-1 0,10 14 1,-14-21-24,0 0 1,0 0-1,0-1 1,0 1-1,1-1 1,-1 1 0,1-2-1,0 1 1,0 0-1,0-1 1,0 0-1,1 0 1,-1 0-1,0-1 1,1 0-1,-1 0 1,1 0 0,0-1-1,-1 0 1,1 0-1,-1 0 1,1-1-1,0 0 1,-1 0-1,6-1 1,-4-1-11,-1 1 0,1-1 0,-1 0 0,0-1 0,0 1 0,0-1 0,-1-1 0,1 1 0,-1-1 0,0 1 0,0-2 0,7-9 0,-6 7 0,-1-1 0,1 0 0,-1 0 0,-1-1 0,0 1 0,0-1 0,4-20 0,-6 16 0,-1 1 0,-1-26 0,0 18 0,0 21 0,0 0 0,0-1 0,0 1 0,0-1 0,0 1 0,0-1 0,0 1 0,0 0 0,1-1 0,-1 1 0,0-1 0,0 1 0,0 0 0,1-1 0,-1 1 0,0 0 0,0-1 0,1 1 0,-1 0 0,0-1 0,1 1 0,-1 0 0,0 0 0,1-1 0,-1 1 0,0 0 0,1 0 0,-1 0 0,1-1 0,17 1 0,-14 1 0,1 0 0,-1 0 0,0 0 0,0 1 0,8 3 0,-7-1 0,0 0 0,0 0 0,0 0 0,-1 1 0,0-1 0,0 1 0,0 0 0,0 1 0,-1-1 0,0 1 0,0-1 0,4 12 0,-1 3 0,-1 0 0,4 33 0,2 6 0,-10-55 0,0-1 0,0 1 0,0-1 0,0 0 0,1 1 0,-1-1 0,1 0 0,0 0 0,0 0 0,0 0 0,0-1 0,0 1 0,1 0 0,-1-1 0,1 0 0,0 0 0,0 1 0,0-2 0,0 1 0,0 0 0,4 1 0,-3-2 0,1 1 0,0-2 0,-1 1 0,1 0 0,0-1 0,0 0 0,0 0 0,-1-1 0,1 1 0,0-1 0,0 0 0,-1 0 0,1 0 0,-1-1 0,7-2 0,12-7 0,-1-1 0,0-1 0,-1-1 0,-1-1 0,0 0 0,-1-2 0,0 0 0,-2-1 0,23-29 0,-17 15 0,-1-1 0,-1-2 0,-1 0 0,-3-1 0,18-49 0,49-183 0,-74 224 0,-1-1 0,-2 1 0,-2-2 0,-2-54 0,-3 92 0,0-3 0,0-1 0,-1 0 0,0 0 0,-1 0 0,0 1 0,0-1 0,-2 1 0,-8-22 0,11 32 0,1 0 0,-1 0 0,1 0 0,-1 0 0,0 0 0,0 0 0,0 1 0,1-1 0,-1 0 0,0 0 0,0 1 0,0-1 0,0 0 0,0 1 0,0-1 0,0 1 0,0 0 0,-1-1 0,1 1 0,0 0 0,-2-1 0,0 1 0,1 0 0,0 1 0,0-1 0,0 0 0,0 1 0,-1 0 0,1-1 0,0 1 0,0 0 0,0 0 0,-2 2 0,-1 0 0,-1 1 0,1 0 0,0 1 0,0 0 0,0-1 0,0 2 0,-3 4 0,-8 16 0,1 1 0,2 1 0,0 0 0,2 0 0,1 1 0,2 0 0,0 1 0,-6 58 0,8-13 0,3 0 0,10 110 0,-6-180 0,2 37 0,12 58 0,-13-90 0,1 1 0,0 0 0,0-1 0,1 0 0,1 0 0,0 0 0,0 0 0,1-1 0,0 0 0,12 14 0,-13-18 0,2 3 0,1-1 0,0 1 0,15 9 0,-19-15 0,0 0 0,0 0 0,0-1 0,0 1 0,0-1 0,1 0 0,-1 0 0,0 0 0,1-1 0,-1 1 0,0-1 0,6-1 0,-2 1 0,-1-2 0,0 1 0,0-1 0,1 0 0,-1 0 0,-1-1 0,1 0 0,0 0 0,-1-1 0,1 0 0,-1 0 0,0 0 0,0-1 0,-1 0 0,0 0 0,7-8 0,-2 1 0,-1 0 0,0-1 0,-1-1 0,0 1 0,-1-1 0,9-26 0,-10 23 0,0 0 0,-1 0 0,-1 0 0,-1-1 0,0 0 0,0-19 0,-8 46 0,-2 9 0,-11 127 0,18-136 0,0 1 0,0-1 0,1 0 0,0 0 0,1 1 0,3 11 0,-4-17 0,0 0 0,1 0 0,-1 0 0,1 0 0,0 0 0,0 0 0,0-1 0,0 1 0,1-1 0,0 1 0,-1-1 0,1 0 0,0 0 0,1-1 0,-1 1 0,4 2 0,-5-4 0,0-1 0,0 1 0,0-1 0,0 0 0,0 0 0,-1 1 0,1-1 0,0 0 0,0-1 0,0 1 0,0 0 0,0-1 0,0 1 0,0-1 0,0 1 0,0-1 0,-1 0 0,1 0 0,3-1 0,34-26 0,-26 19 0,51-43 0,-44 35 0,0 1 0,1 0 0,43-22 0,-33 23 0,58-18 0,-83 31 0,-1 1 0,0 1 0,0-1 0,1 1 0,-1 0 0,0 0 0,1 0 0,-1 1 0,0 0 0,0 0 0,7 2 0,-8-1 0,3 1 0,-15 5 0,-1-2 0,-1 0 0,0-1 0,-10 5 0,9-6 0,1 1 0,0 1 0,-10 6 0,14-7 0,-4 2 0,1 0 0,0 1 0,-15 16 0,23-23 0,-1 1 0,1 0 0,-1 0 0,1-1 0,0 1 0,0 0 0,0 0 0,0 0 0,0 0 0,0 1 0,0-1 0,1 0 0,-1 0 0,1 0 0,0 1 0,-1-1 0,1 0 0,0 1 0,1-1 0,-1 0 0,0 0 0,0 1 0,1-1 0,0 0 0,-1 0 0,1 0 0,1 3 0,0-3 0,0 1 0,1 0 0,-1-1 0,0 1 0,1-1 0,0 0 0,0 0 0,-1 0 0,1 0 0,0 0 0,0-1 0,1 1 0,-1-1 0,0 0 0,1 0 0,-1 0 0,7 0 0,-2 0 0,1 0 0,0 0 0,0-1 0,0 0 0,0-1 0,10-2 0,-5-1 0,0 0 0,0-1 0,0-1 0,0 0 0,-1-1 0,0-1 0,-1 0 0,0 0 0,0-1 0,0-1 0,14-15 0,2-7 0,-1 0 0,42-65 0,-10-3 0,51-118 0,-3-39 0,-86 195 0,-3-1 0,14-81 0,-32 144 0,1-6 0,0 0 0,0 0 0,-1 1 0,1-1 0,-1 0 0,-1 0 0,1 0 0,-1 1 0,-1-8 0,2 13 0,0 0 0,0-1 0,0 1 0,-1 0 0,1 0 0,0 0 0,0-1 0,0 1 0,0 0 0,0 0 0,-1 0 0,1 0 0,0-1 0,0 1 0,0 0 0,0 0 0,-1 0 0,1 0 0,0 0 0,0 0 0,-1 0 0,1 0 0,0-1 0,0 1 0,0 0 0,-1 0 0,1 0 0,0 0 0,0 0 0,-1 0 0,1 0 0,0 0 0,0 0 0,0 1 0,-1-1 0,-8 7 0,-5 13 0,13-18 0,-13 22 0,2 1 0,0 0 0,1 1 0,2 1 0,0-1 0,2 1 0,-3 29 0,-13 200 0,21-189 0,4 1 0,2-1 0,4 0 0,2 0 0,30 100 0,-38-160 0,1 1 0,0-1 0,0 0 0,1 0 0,0-1 0,0 1 0,1-1 0,0 0 0,0 0 0,0 0 0,12 9 0,-8-8 0,1-1 0,0 1 0,0-2 0,0 1 0,1-2 0,0 1 0,15 3 0,-20-6 0,0 0 0,1-1 0,-1 0 0,1 0 0,-1-1 0,1 0 0,-1 0 0,1 0 0,0-1 0,-1 0 0,0 0 0,1-1 0,-1 1 0,0-1 0,0-1 0,0 1 0,0-1 0,0 0 0,0-1 0,-1 1 0,0-1 0,1 0 0,-1-1 0,-1 1 0,1-1 0,-1 0 0,0 0 0,0 0 0,0 0 0,-1-1 0,1 0 0,-2 0 0,1 0 0,0 0 0,-1 0 0,0 0 0,1-12 0,-2-33 0,-1 48 0,0 0 0,0 0 0,-1 0 0,1 0 0,-1 1 0,0-1 0,0 0 0,0 0 0,0 1 0,0-1 0,0 1 0,-1-1 0,1 1 0,-1-1 0,-3-3 0,4 6 0,0-1 0,0 1 0,1-1 0,-1 1 0,0-1 0,0 1 0,0 0 0,0 0 0,0-1 0,0 1 0,0 0 0,0 0 0,0 0 0,1 0 0,-1 0 0,0 0 0,0 0 0,0 0 0,0 1 0,0-1 0,0 0 0,0 1 0,0-1 0,0 0 0,1 1 0,-1-1 0,0 1 0,0-1 0,0 1 0,1 0 0,-1-1 0,0 1 0,1 0 0,-1-1 0,1 1 0,-2 1 0,-2 4 0,0 0 0,1 0 0,-6 12 0,4-9 0,1-1 0,1 1 0,-1 0 0,1 0 0,1 1 0,0-1 0,0 0 0,1 1 0,0-1 0,1 1 0,0-1 0,0 1 0,3 14 0,-2-17 0,0 0 0,1-1 0,0 1 0,0-1 0,1 0 0,-1 1 0,1-1 0,1 0 0,-1-1 0,1 1 0,0-1 0,0 1 0,1-1 0,-1 0 0,1-1 0,0 1 0,0-1 0,10 6 0,-13-9 47,1 0 0,-1-1 0,0 1 0,1 0-1,-1-1 1,1 1 0,-1-1 0,1 0 0,0 0 0,-1 0 0,1 0 0,-1 0 0,1-1-1,-1 1 1,1-1 0,-1 1 0,1-1 0,-1 0 0,0 0 0,3-2 0,-3 3-223,-1-1 0,1 0 0,-1 0 0,1 0 0,-1 0 1,1 0-1,-1 0 0,0 0 0,0-1 0,1 1 1,-1 0-1,0-1 0,0 1 0,0-1 0,0 1 0,-1-1 1,1 0-1,0 1 0,-1-1 0,1 0 0,-1 1 0,1-1 1,-1 0-1,0 0 0,0 1 0,0-1 0,0-3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35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16575,'0'0'4352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35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1 210 13360,'0'0'2272,"93"-10"-1433,-5-12-239,17-4 8,6-2 16,8 6-8,-6 3 8,1 5 0,-9 2-40,-4 0 0,-10-2-48,-17 2 16,-5 4-160,-3-2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08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0 215 13168,'0'0'2144,"14"-11"-1759,37-26 517,111-60 1,-114 76 236,79-24 1,-124 44-1052,-1 0 1,1 1 0,0-1 0,-1 1 0,1 0-1,0 0 1,-1 0 0,1 0 0,4 1-1,5 2-2091,-11-3 1540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38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1427 10848,'0'0'5497,"14"-13"-4977,-4 5-421,87-84 727,-76 69-538,-2-1 0,0 0 0,-2-2 0,-1 0 1,-1-1-1,16-38 0,-3-7 582,24-99 0,-34 99-144,-2-1-1,-4-1 0,-4-1 1,0-81-1,-10 72 156,-15-104 1,13 169-691,4 19-187,0 0 0,0 0 0,0 0 0,0 0 0,0 0 0,0 0 0,0 0 0,0 0 0,0 0 0,0 0 0,0 0 0,0 1 0,0-1 0,0 0 0,0 0 0,0 0 0,0 0 0,0 0 0,0 0 0,0 0 0,0 0 0,0 0 0,0 0 0,0 0 0,0 0 0,0 0 0,0 0 0,-1 1 0,1-1 0,0 0 0,0 0 0,0 0 0,0 0 0,0 0 0,0 0 0,0 0 0,0 0 0,0 0 0,0 0 0,0 0 0,-1 0 0,1 0 0,0 0 0,0 0 0,0 0 0,0 0 0,0 0 0,0 0 0,0 0 0,0 0 0,0 0 0,0 0 0,0 0 0,-1-1 0,1 1 0,0 0 0,0 0 0,0 0 0,0 0 0,-4 37 245,3-31-272,-3 42 77,-40 371 120,-71 354-129,114-766-43,-9 55 63,-23 72 0,32-130-55,-12 32 67,12-34-64,0-1 0,0 1 0,0 0 0,0-1 1,0 1-1,0 0 0,0-1 0,-1 1 0,1-1 0,0 0 1,-1 1-1,1-1 0,-1 0 0,0 0 0,-1 1 0,2-2-2,1 0 0,-1 0 0,1 0 0,-1 0 0,1 0 0,-1 0 0,1 0 0,-1 0 0,1 0 0,-1-1 0,1 1-1,-1 0 1,1 0 0,-1-1 0,1 1 0,-1 0 0,1-1 0,-1 1 0,1 0 0,0-1 0,-1 1 0,1-1-1,0 1 1,-1 0 0,1-1 0,0 1 0,0-1 0,-1 1 0,1-1 0,0 1 0,0-1 0,0 1 0,0-1 0,0 1-1,-1-1 1,1 0 0,-4-25 150,3 21-111,1-1-14,0 0 0,0 0 0,0 0 0,1 1 0,0-1 0,0 0 0,0 0-1,1 1 1,0-1 0,0 1 0,0 0 0,1-1 0,0 1 0,6-8 0,5-6 99,0 0 0,22-19 0,-33 35-119,114-105 457,-2 3-233,-92 81-184,-1-1-1,-1-1 0,-1-1 0,17-31 0,149-246 376,-84 138-116,-80 129-234,-2-1 1,-1 0 0,-3-2 0,0 0-1,-3-1 1,-2-1 0,-1 0 0,-2 0-1,3-50 1,-10 71-15,-1 0 0,-1 0 1,0 0-1,-7-31 0,8 51-67,-1 0 0,1 0 0,0 0 0,0 0 0,-1 0 0,1 0 0,0 0 0,-1 0 0,1 0 0,-1 0 0,1 0 0,-1 0 0,0 0 0,1 1 0,-1-1 0,0 0 0,0 0 0,1 1 0,-1-1 0,0 0 0,0 1 0,-1-1 0,1 1 0,0 0 0,0 0 0,0 0 0,0 0 0,0 0 0,0 0 0,0 1 0,0-1 0,1 0 0,-1 1 0,0-1 0,0 1 0,0-1 0,0 1 0,1-1 0,-1 1 0,0-1 0,1 1 0,-2 1 0,-3 4 0,0 0 0,0 0 0,1 1 0,-7 13 0,-6 18 0,2 0 0,-18 73 0,-8 89 0,32-149 0,-28 222-26,33-210 5,3 0 1,10 84-1,-6-123-23,1 0 1,9 29-1,-11-45 50,1-1 0,0 1 0,0 0 0,1-1 0,0 0 0,0 1 0,1-2 0,0 1 0,0 0 0,8 6 0,-11-11-2,1 0 0,0 0 0,0 0 0,0-1 0,0 1 0,0-1 0,0 0 0,0 0 0,0 0 0,1 0 1,-1-1-1,0 1 0,1-1 0,-1 0 0,0 0 0,1 0 0,-1 0 0,0 0 0,1-1 0,-1 0 0,6-1 0,-1-1 3,-1 0 0,0 0 1,0 0-1,0-1 0,0 0 0,-1 0 0,0-1 0,9-7 0,-1-3-7,-1 0 0,0 0 0,-1-2 0,-1 1 0,9-20 0,42-94 0,-31 60 0,-19 42 0,-9 20 0,0-1 0,1 1 0,0 0 0,0 1 0,1-1 0,9-11 0,-14 18 0,0 1 0,0 0 0,1 0 0,-1 0 0,0 0 0,0-1 0,0 1 0,0 0 0,0 0 0,1 0 0,-1 0 0,0 0 0,0-1 0,0 1 0,1 0 0,-1 0 0,0 0 0,0 0 0,0 0 0,1 0 0,-1 0 0,0 0 0,0 0 0,1 0 0,-1 0 0,0 0 0,0 0 0,0 0 0,1 0 0,-1 0 0,0 0 0,0 0 0,1 0 0,-1 0 0,0 0 0,3 9 0,-3 17 0,-1-23 0,-1 40 0,-3 17 0,3 0 0,8 83 0,-5-139 0,-1 1 0,1-1 0,0 0 0,0 0 0,1 0 0,-1 0 0,1 0 0,0 0 0,3 5 0,-4-8 0,0 0 0,0-1 0,-1 1 0,1 0 0,0 0 0,0-1 0,0 1 0,0-1 0,0 1 0,0-1 0,0 1 0,0-1 0,0 0 0,0 0 0,0 1 0,0-1 0,0 0 0,0 0 0,0 0 0,0 0 0,1 0 0,-1 0 0,0 0 0,0 0 0,0-1 0,0 1 0,0 0 0,0-1 0,0 1 0,0-1 0,0 1 0,0-1 0,0 1 0,0-1 0,-1 0 0,1 1 0,0-1 0,0 0 0,0 0 0,0 0 0,9-9 0,1 0 0,-2 0 0,1-1 0,-2-1 0,1 1 0,-1-1 0,9-20 0,1-9 0,14-46 0,4-8 0,-26 80 0,-10 14 0,0 1 0,1 0 0,-1 0 0,0 0 0,0 0 0,1 0 0,-1 0 0,0-1 0,1 1 0,-1 0 0,0 0 0,0 0 0,1 0 0,-1 0 0,0 0 0,1 0 0,-1 0 0,0 0 0,1 0 0,-1 0 0,0 1 0,0-1 0,1 0 0,-1 0 0,0 0 0,0 0 0,1 0 0,-1 0 0,0 1 0,1-1 0,0 2 0,1 0 0,0 1 0,-1-1 0,0 0 0,0 1 0,0-1 0,0 1 0,0-1 0,0 1 0,0 3 0,2 8 0,-1-4 0,1 0 0,-1 0 0,2 0 0,-1 0 0,1-1 0,9 16 0,-1-7 0,-9-12 0,1 0 0,0 0 0,0 0 0,1 0 0,0 0 0,8 6 0,-11-11 0,0 1 0,0-1 0,0 0 0,0 0 0,0 0 0,0 0 0,0-1 0,1 1 0,-1-1 0,0 1 0,1-1 0,-1 0 0,0 0 0,1 0 0,-1 0 0,0 0 0,1 0 0,-1-1 0,0 1 0,1-1 0,-1 0 0,0 1 0,0-1 0,0 0 0,2-2 0,5-2 0,-1 0 0,0 0 0,-1-1 0,1-1 0,-1 1 0,8-11 0,7-6 0,39-36 0,-24 21 0,67-51 0,-89 78 0,-6 3 0,1 1 0,0 0 0,0 1 0,1 0 0,12-5 0,-21 10 0,0 0 0,0 0 0,0 1 0,1-1 0,-1 1 0,0-1 0,0 1 0,0 0 0,1 0 0,-1 0 0,0 0 0,0 0 0,1 1 0,-1-1 0,0 1 0,0 0 0,0-1 0,0 1 0,0 0 0,0 0 0,0 0 0,0 0 0,0 1 0,0-1 0,-1 0 0,1 1 0,0-1 0,-1 1 0,1 0 0,-1-1 0,0 1 0,1 0 0,-1 0 0,1 2 0,3 9 0,0-1 0,-1 1 0,0 0 0,-1 0 0,0 0 0,1 25 0,-2-18 0,0-1 0,8 26 0,33 69 0,-41-109 0,-1 0 0,2 0 0,-1-1 0,0 1 0,1-1 0,6 8 0,-8-10 0,1 0 0,-1 0 0,1-1 0,0 1 0,-1-1 0,1 1 0,0-1 0,0 1 0,0-1 0,0 0 0,0 0 0,0 0 0,1 0 0,-1 0 0,0-1 0,0 1 0,3 0 0,10-7 850,-8 1-5635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38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590 0 18391,'0'0'2536,"-13"17"-1937,-228 302 1130,166-230-395,-141 131-1,200-207-1005,14-12-259,0 0 0,0 0 0,0 0 0,0 1-1,0-1 1,0 1 0,0-1 0,0 1 0,1 0-1,-1 0 1,1 0 0,-1 0 0,1 0 0,0 0-1,-2 4 1,12-13 244,5-6-3710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42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428 882 9944,'0'0'7561,"-16"5"-7117,-2 2-320,1 0 1,0 0-1,1 2 0,0 0 1,0 1-1,-22 19 0,-3 11 289,2 2-1,2 2 0,2 1 0,-39 65 1,64-93-92,-13 28-1,20-39-179,1 0 0,0 1 0,0-1 0,0 1 0,1-1-1,0 1 1,0 0 0,0 8 0,1-14-97,0 1 0,0-1-1,1 1 1,-1-1 0,0 1 0,0-1-1,1 0 1,-1 1 0,1-1 0,0 0 0,-1 1-1,1-1 1,0 0 0,-1 0 0,1 0 0,0 0-1,0 1 1,0-1 0,0 0 0,0-1 0,1 1-1,-1 0 1,2 1 0,0-1 13,0 0 1,0 0-1,0 0 1,0-1-1,0 1 0,0-1 1,0 0-1,0 0 1,0 0-1,0 0 0,3-1 1,4-1 57,1 0 1,-1-1-1,0-1 1,1 0 0,12-7-1,-5 1-12,-1-2 0,0 0-1,-1-1 1,0-1-1,-1 0 1,-1-1 0,0-1-1,-1 0 1,-1-1 0,15-26-1,5-19 269,44-115-1,-47 104-129,-11 25-44,-1-1 0,-2-1 0,-3 0 0,-2-1 0,-2-1 0,2-65-1,-11-32 191,0 124-264,-2 0 0,-1-1-1,-13-44 1,16 67-87,0-1 0,-1 1-1,1-1 1,-1 1 0,0 0 0,0 0 0,-4-6 0,5 9-28,1-1 0,-1 1-1,1-1 1,-1 1 0,0-1 0,1 1 0,-1-1 0,0 1 0,0 0-1,1-1 1,-1 1 0,0 0 0,0-1 0,1 1 0,-1 0-1,0 0 1,0 0 0,0 0 0,1 0 0,-1 0 0,0 0 0,0 0-1,0 0 1,1 0 0,-1 0 0,0 1 0,0-1 0,0 0 0,1 1-1,-1-1 1,0 0 0,0 1 0,1-1 0,-1 1 0,1-1 0,-1 1-1,0-1 1,0 2 0,-4 3 2,0 1 0,0 0 1,1 0-1,0 0 0,0 1 0,1-1 0,0 1 1,0 0-1,-3 8 0,-1 12 23,-6 31 0,2 8-81,4 0 0,3 0 0,2 1-1,4-1 1,2 1 0,17 83 0,-17-125 17,2 0 0,1 0 1,1 0-1,14 31 1,-18-48 34,-1-1 1,1 0 0,0 0 0,1 0 0,0 0 0,0 0 0,0-1 0,1 0-1,0 0 1,0-1 0,0 0 0,1 0 0,0 0 0,0-1 0,0 0 0,1 0 0,12 4-1,-13-6 18,0-1 0,1 0-1,-1 0 1,0-1 0,1 0-1,-1 0 1,1-1-1,-1 0 1,0 0 0,0 0-1,1-1 1,-1 0 0,0-1-1,0 0 1,-1 0-1,1 0 1,-1-1 0,8-5-1,0-1 35,-1-1 0,-1 0 0,1-1 0,-2-1 0,0 0 0,17-25 0,-3 1 44,-4 6 83,31-57-1,-50 82-150,1-1 0,-1 1 0,0-1 0,-1 1 0,1-1 0,-1-8 0,0 11-13,-1 1 0,0 0-1,0-1 1,-1 1 0,1-1-1,-1 1 1,1 0 0,-1-1-1,0 1 1,-1 0 0,1 0-1,0 0 1,-1 0 0,-2-4-1,3 7-11,0-1-1,1 0 0,-1 0 0,0 1 0,0-1 1,0 1-1,0-1 0,0 1 0,-1 0 0,1-1 0,0 1 1,0 0-1,0-1 0,0 1 0,0 0 0,0 0 1,0 0-1,-1 0 0,1 0 0,0 0 0,0 1 1,0-1-1,0 0 0,0 1 0,0-1 0,0 0 1,0 1-1,0-1 0,0 1 0,0 0 0,-2 0 1,-33 26 108,30-22-90,-3 3-4,0 1 0,0 1 0,1-1 0,0 2 0,0-1 0,1 1-1,1 0 1,0 0 0,-9 24 0,4-1 88,1 0 0,-7 47 0,14-67-85,1 0 0,1 0-1,0 1 1,3 24 0,-2-35-21,1 0 1,0 0-1,0 0 0,0-1 1,0 1-1,1 0 0,-1 0 1,1-1-1,4 7 0,-5-8-2,1-1-1,-1 1 1,1-1 0,0 1-1,-1-1 1,1 0-1,0 0 1,0 0 0,-1 0-1,1 0 1,0 0-1,0 0 1,0-1-1,0 1 1,0 0 0,1-1-1,-1 0 1,0 0-1,4 0 1,-1 0-1,-1-1 0,1 1 0,0-2 0,0 1 0,-1 0 0,1-1 0,0 0 0,-1 0 0,0 0 0,5-4 0,41-30 0,-50 36 0,36-31 0,53-61 0,-61 60 0,2 2 0,61-50 0,-80 71 0,2 0 0,-1 1 0,1 0 0,1 1 0,-1 0 0,1 1 0,17-4 0,-29 9 0,-1 1 0,0 0 0,1-1 0,-1 1 0,0 0 0,1 0 0,-1 0 0,1 0 0,-1 0 0,0 1 0,1-1 0,-1 0 0,0 1 0,0-1 0,1 1 0,-1-1 0,0 1 0,0-1 0,1 1 0,-1 0 0,0 0 0,0-1 0,0 1 0,0 0 0,0 0 0,0 0 0,-1 0 0,1 0 0,0 1 0,0-1 0,-1 0 0,1 0 0,-1 0 0,2 3 0,0 3 0,0 1 0,-1-1 0,1 1 0,-1 14 0,0-18 0,-1 36 0,-6 58 0,0-23 0,2-55 0,3-17 0,0-1 0,1 1 0,-1-1 0,1 1 0,0-1 0,-1 1 0,1-1 0,1 5 0,1-8 0,-1-1 0,1 1 0,0 0 0,0-1 0,-1 1 0,1-1 0,-1 0 0,1 0 0,-1 1 0,0-1 0,3-4 0,40-78 0,-25 44 0,2 1 0,27-35 0,-47 73 0,-1-1 0,1 1 0,0 0 0,0 0 0,0 0 0,0 0 0,1 0 0,-1 0 0,0 0 0,0 0 0,0 0 0,1 1 0,-1-1 0,0 0 0,2 0 0,-2 1 0,0 0 0,0 0 0,-1 0 0,1 0 0,0 1 0,-1-1 0,1 0 0,0 0 0,-1 0 0,1 1 0,0-1 0,-1 0 0,1 0 0,-1 1 0,1-1 0,-1 1 0,1-1 0,0 0 0,-1 1 0,0-1 0,1 1 0,0 1 0,2 2 0,0 1 0,-1 0 0,0 0 0,0 0 0,0 1 0,2 7 0,2 18 0,4 37 0,6 33 0,-14-91 0,1 0 0,0 0 0,1 0 0,0-1 0,1 1 0,-1-1 0,9 12 0,-11-19 0,0 0 0,-1 0 0,1 0 0,0-1 0,0 1 0,0 0 0,0-1 0,0 1 0,0-1 0,1 1 0,-1-1 0,0 0 0,1 0 0,-1 0 0,1-1 0,-1 1 0,6 0 0,-4-1 0,0 0 0,0 0 0,0 0 0,1-1 0,-1 0 0,0 0 0,0 0 0,0 0 0,0-1 0,4-2 0,4-2 0,-1-1 0,0 0 0,-1-1 0,1 0 0,-2-1 0,10-10 0,1-5 0,-1-2 0,-1 0 0,-2-2 0,23-47 0,-25 44 0,2 0 0,2 1 0,35-47 0,-52 77 0,-1-1 0,0 1 0,0 0 0,1-1 0,-1 1 0,0-1 0,0 1 0,1 0 0,-1-1 0,1 1 0,-1 0 0,0-1 0,1 1 0,-1 0 0,1 0 0,-1-1 0,0 1 0,1 0 0,-1 0 0,1 0 0,-1 0 0,1 0 0,-1-1 0,1 1 0,-1 0 0,1 0 0,-1 0 0,1 0 0,-1 0 0,1 1 0,-1-1 0,1 0 0,-1 0 0,0 0 0,1 0 0,-1 0 0,1 1 0,-1-1 0,1 0 0,-1 0 0,0 1 0,1-1 0,-1 0 0,0 1 0,1-1 0,-1 0 0,0 1 0,1-1 0,-1 0 0,0 1 0,1-1 0,-1 1 0,0-1 0,0 1 0,0-1 0,0 1 0,1-1 0,-1 0 0,0 1 0,0 0 0,8 37 0,-8-33 0,6 58 0,-3 0 0,-3 0 0,-3 0 0,-14 84 0,16-142 0,1 0 0,-1 0 0,-1 0 0,1 0 0,0 0 0,-1-1 0,-5 10 0,6-13 0,1 0 0,-1 0 0,0 0 0,0 0 0,0 0 0,0 0 0,0-1 0,0 1 0,0 0 0,-1-1 0,1 1 0,0 0 0,0-1 0,0 0 0,-1 1 0,1-1 0,0 0 0,-1 1 0,1-1 0,0 0 0,-1 0 0,1 0 0,0 0 0,0 0 0,-1 0 0,1-1 0,0 1 0,-1 0 0,1-1 0,0 1 0,0-1 0,-1 1 0,1-1 0,-1-1 0,-10-4 0,1-1 0,0 0 0,-16-15 0,-9-5 0,34 27 0,4 6 0,7 6 0,-3-7 0,1 0 0,-1 0 0,1-1 0,0 1 0,1-2 0,-1 1 0,0-1 0,1 0 0,0 0 0,0-1 0,0 0 0,0-1 0,0 0 0,0 0 0,0 0 0,12-2 0,-9 0 0,-1 0 0,1-1 0,0-1 0,-1 1 0,0-2 0,0 1 0,0-2 0,0 1 0,0-1 0,-1-1 0,0 0 0,9-6 0,0-5 0,0 1 0,-1-2 0,0-1 0,-2 0 0,21-32 0,53-112 0,-79 143 0,17-21 0,-27 76 0,-12 105 0,11-119 0,2 1 0,1-1 0,0 0 0,9 35 0,-11-55 0,0-1 0,0 1 0,1 0 0,-1 0 0,0 0 0,1 0 0,-1 0 0,1 0 0,-1-1 0,1 1 0,-1 0 0,1 0 0,-1-1 0,1 1 0,0 0 0,-1-1 0,1 1 0,0-1 0,0 1 0,-1-1 0,1 1 0,0-1 0,0 1 0,0-1 0,0 0 0,0 0 0,0 1 0,0-1 0,-1 0 0,1 0 0,0 0 0,0 0 0,0 0 0,0 0 0,0 0 0,0 0 0,0 0 0,0-1 0,0 1 0,0 0 0,-1-1 0,1 1 0,0 0 0,0-1 0,0 1 0,0-1 0,0 0 0,6-3 0,0-1 0,0 0 0,-1 0 0,7-6 0,-13 11 0,19-20 0,0 0 0,-1-1 0,-2-1 0,28-47 0,43-107 0,46-178 0,-84 214 0,41-132 0,-82 248 0,15-33 0,-44 95 0,-142 419 0,138-342 0,-10 126 0,30-205 0,3-6 0,0 0 0,2 0 0,2 0 0,0 1 0,10 39 0,-12-68 0,0-1 0,0 1 0,0 0 0,1-1 0,-1 1 0,0-1 0,1 1 0,0-1 0,-1 1 0,1-1 0,0 0 0,-1 1 0,1-1 0,0 0 0,0 1 0,0-1 0,0 0 0,1 0 0,-1 0 0,0 0 0,0 0 0,1 0 0,-1 0 0,0 0 0,1-1 0,-1 1 0,1-1 0,-1 1 0,1-1 0,-1 1 0,1-1 0,-1 0 0,1 0 0,0 1 0,-1-1 0,1 0 0,-1-1 0,1 1 0,-1 0 0,1 0 0,0-1 0,-1 1 0,3-2 0,6-2 0,1 0 0,-1-1 0,-1-1 0,19-13 0,-19 13 0,14-11 0,-18 12 0,1 0 0,-1 1 0,1 0 0,0 0 0,0 0 0,1 1 0,-1 0 0,12-4 0,-17 7 0,1 0 0,0 0 0,0 0 0,0 1 0,-1-1 0,1 0 0,0 1 0,0-1 0,-1 1 0,1-1 0,0 1 0,-1 0 0,1 0 0,-1-1 0,1 1 0,-1 1 0,1-1 0,-1 0 0,0 0 0,1 0 0,0 2 0,26 37 0,-10-13 0,-17-25 0,1-1 0,-1 1 0,1-1 0,0 1 0,-1-1 0,1 0 0,0 0 0,0 0 0,0 0 0,-1 0 0,1 0 0,0 0 0,1-1 0,-1 1 0,0-1 0,0 1 0,0-1 0,0 0 0,0 0 0,0 0 0,0 0 0,1 0 0,-1 0 0,0-1 0,0 1 0,3-2 0,4-1 0,0-1 0,-1-1 0,1 0 0,14-11 0,-16 11 0,0 0 0,1 0 0,-1 1 0,10-4 0,-16 7 0,-1 1 0,1 0 0,-1 0 0,1-1 0,0 1 0,-1 0 0,1 0 0,-1 0 0,1 0 0,0 0 0,-1 0 0,1 0 0,0 0 0,-1 0 0,1 0 0,-1 0 0,1 0 0,0 0 0,-1 0 0,1 1 0,-1-1 0,1 0 0,0 1 0,-1-1 0,1 0 0,-1 1 0,1-1 0,-1 0 0,1 1 0,-1-1 0,0 1 0,1-1 0,-1 1 0,1-1 0,-1 1 0,0-1 0,1 1 0,-1-1 0,0 1 0,0 0 0,0-1 0,1 1 0,-1-1 0,0 1 0,0 0 0,0-1 0,0 1 0,0 0 0,0-1 0,0 1 0,0-1 0,0 1 0,0 0 0,-1 0 0,-8 40 0,9-39 0,-13 31 0,-2 1 0,-1-2 0,-1 0 0,-1-1 0,-2-1 0,-2 0 0,-26 27 0,21-26 0,-34 28 0,46-46 0,0-2 0,0 1 0,-1-2 0,-27 14 0,40-23 0,0 0 0,0 0 0,0-1 0,-1 1 0,1-1 0,0 1 0,0-1 0,0 0 0,0 0 0,-5-1 0,7 1 0,0-1 0,0 1 0,1 0 0,-1 0 0,1 0 0,-1 0 0,0-1 0,1 1 0,-1 0 0,0-1 0,1 1 0,-1 0 0,1-1 0,-1 1 0,1-1 0,-1 1 0,1 0 0,-1-1 0,1 0 0,0 1 0,-1-1 0,1 1 0,-1-1 0,1 1 0,0-1 0,0 0 0,-1 1 0,1-1 0,0 0 0,0 1 0,0-1 0,0 0 0,0 1 0,0-1 0,0 0 0,0 1 0,0-1 0,0 0 0,0 1 0,0-1 0,0 0 0,1 1 0,-1-1 0,0 0 0,1 1 0,-1-1 0,0 1 0,1-1 0,-1 1 0,0-1 0,1 1 0,-1-1 0,2 0 0,5-8 0,2 0 0,-1 0 0,1 1 0,1 0 0,0 1 0,0 0 0,0 0 0,20-9 0,-1 0 0,12-5 0,1 2 0,0 2 0,2 1 0,57-12 0,-15 4 0,-83 23 85,0 0 0,0-1 0,0 1 0,0-1 0,0 0 0,-1 0 0,1 0 0,0 0 0,3-5 0,9-11-4870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42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18087,'0'0'1890,"13"3"-1206,38 5 121,0-1 0,87-1 0,116-16 777,-106 2-535,-39-1-41,-61 3-301,-29 6-304,-16 1-315,-1-1 0,1 0 1,-1 0-1,1 0 1,-1 0-1,1 0 0,-1 0 1,1 0-1,-1-1 1,1 1-1,-1-1 0,1 0 1,-1 0-1,0 0 1,4-2-1,-6 3-110,0 0 1,0 0-1,0 0 1,0 0-1,0 0 0,0-1 1,0 1-1,0 0 0,0 0 1,0 0-1,0 0 1,0 0-1,0 0 0,0 0 1,0-1-1,0 1 0,0 0 1,0 0-1,-1 0 1,1 0-1,0 0 0,0 0 1,0 0-1,0 0 1,0 0-1,0 0 0,0 0 1,0-1-1,0 1 0,-1 0 1,1 0-1,0 0 1,0 0-1,0 0 0,0 0 1,0 0-1,0 0 0,0 0 1,0 0-1,-1 0 1,1 0-1,0 0 0,0 0 1,0 0-1,0 0 0,0 0 1,0 0-1,0 0 1,-1 0-1,1 0 0,0 0 1,0 1-1,0-1 0,0 0 1,0 0-1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42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16783,'0'0'3728,"58"-67"-3424,-19 45 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44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0 158 9240,'0'0'9666,"7"-11"-9245,-2 4-334,-2 3-46,-1 0 0,1 0 0,0 0 0,0 1 0,0-1 0,0 1 0,0 0 0,1 0 0,0 0 0,-1 0 0,1 0 0,0 1 0,1 0 0,-1 0 0,0 0 0,9-2 0,68-12 1067,96-4 0,-102 13 821,140-31 0,-181 33-588,-33 5-1124,-14 5 432,-20 5-870,-9 4-556,19-5-3019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44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12456,'0'0'3438,"10"-1"-2915,66-3 247,135-11 1076,-53 3-349,46-6 1967,-162 15-2182,-3 0-4135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45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10040,'0'0'9583,"6"15"-9060,1 1-345,-1 1 0,-1 0-1,-1 0 1,0 0 0,1 23 0,7 256 3947,-10-286-3012,2-19-228,3-20-219,20-140 590,-20 133-729,2 1 1,20-57-1,-26 84-417,1 1-1,-1 0 1,2 1-1,8-12 1,-12 15-59,1 1 1,0 0-1,0 0 1,0 0-1,0 0 1,0 0-1,0 0 0,0 1 1,1-1-1,-1 1 1,1-1-1,-1 1 1,1 0-1,0 0 0,-1 0 1,1 1-1,3-2 1,-5 3-43,1-1 0,-1 0 0,0 1 1,1-1-1,-1 1 0,0-1 0,1 1 1,-1 0-1,0-1 0,0 1 1,0 0-1,0 0 0,0 0 0,0 0 1,0 0-1,0 0 0,2 2 0,15 27 201,-6-12-141,-3-3-69,0 1 0,0-1 0,-1 2 0,-1-1 0,-1 1 0,-1 0 0,4 19 0,-1-7 0,17 40 0,-21-56 559,6 13-794,-3-18-4026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48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46 8744,'0'0'17089,"-2"11"-16800,-7 42 451,-4 100 0,20-67-86,-5-77-506,-1 1 0,2 0 0,-1-1 0,1 0-1,1 0 1,6 14 0,-9-21-111,1 0 1,-1-1-1,0 1 0,0 0 1,1-1-1,-1 0 0,1 1 1,-1-1-1,1 0 1,0 0-1,-1 1 0,1-1 1,0-1-1,0 1 0,0 0 1,0 0-1,0-1 0,0 1 1,0-1-1,0 0 0,0 1 1,0-1-1,0 0 0,0 0 1,0 0-1,0-1 0,0 1 1,0 0-1,0-1 0,0 1 1,2-2-1,2 0 54,0 0 1,0-1-1,-1 0 0,0 0 0,1-1 1,-1 1-1,0-1 0,-1 0 1,7-7-1,22-29 314,43-67 0,19-27 145,-89 126-550,0 0 0,-1 0 0,-1-1 0,1 0 0,-1 0 0,-1-1 0,0 1 0,0 0 0,2-16 0,-3 18 0,-2 6 0,1 1 0,-1-1 0,0 0 0,1 1 0,-1-1 0,0 0 0,0 0 0,0 1 0,1-1 0,-1 0 0,0 0 0,0 1 0,0-1 0,0 0 0,-1 0 0,1 1 0,0-1 0,0 0 0,0 1 0,0-1 0,-1-1 0,-1 3 0,0 1 0,1-1 0,-1 1 0,1 0 0,-1-1 0,1 1 0,0 0 0,-1 0 0,0 2 0,-4 9 0,1-1 0,0 1 0,1 1 0,0-1 0,1 0 0,1 1 0,0 0 0,1-1 0,0 1 0,2 19 0,0-21 0,0-1 0,0 1 0,1 0 0,1-1 0,0 0 0,1 0 0,7 16 0,-8-20 0,1-1 0,-1 1 0,1-1 0,1 0 0,-1-1 0,1 1 0,0-1 0,1 0 0,-1 0 0,1 0 0,0-1 0,0 0 0,7 4 0,-2-2 0,1 0 0,-1-1 0,1-1 0,0 0 0,0 0 0,0-1 0,0 0 0,1-2 0,-1 1 0,1-1 0,0-1 0,-1 0 0,15-3 0,-9-3 0,-17 5 0,-1 0 0,1 0 0,-1-1 0,0 1 0,1 0 0,-1-1 0,0 1 0,0 0 0,0 0 0,0-1 0,0 1 0,0-3 0,0 3 58,0-11 645,0 4-5444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6:49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10040,'0'0'15866,"16"-3"-15534,27-6-141,191-47 1247,-196 45-957,1 1-1,0 3 1,61-5 0,-90 12-221,-1 0 0,0 0 1,0 1-1,1 0 0,9 3 0,-15-3-166,0 0 0,0 0 0,0 0 0,0 1 0,-1-1-1,1 1 1,-1 0 0,1 0 0,-1 0 0,0 0 0,1 1-1,-1 0 1,-1-1 0,4 5 0,-2 3 914,-2-1-6096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11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94 822 5520,'0'0'8658,"5"-14"-8243,70-199 1230,7-160 399,-66 298-1617,-7 41 114,7-63 0,-15 83-217,0 12-93,-1 4 3,-2 25 77,-23 180 44,-11 70-60,-1-85 1,-68 208 1,87-350-138,-27 56 0,36-87-89,2 1 22,-3 5 128,6-22 112,4-11-182,5-11-49,12-37 54,3 2 0,3 0 1,55-98-1,-54 117-102,1 1 1,1 1-1,2 1 0,1 2 1,2 1-1,0 1 0,2 2 1,54-34-1,-74 50-32,-12 9-4,0 0 0,0 0 0,0 0 0,1 0 0,-1 0 0,0 0 0,1 0-1,-1 1 1,1-1 0,-1 0 0,1 1 0,-1-1 0,1 1 0,1-1 0,14-2 117,-11 4 5,-11 13-95,-17 32-22,12-27 10,0 1 0,2 1 0,0 0-1,-8 37 1,16-57-27,0 0-1,-1 0 1,1 0 0,0 1-1,0-1 1,0 0-1,0 0 1,0 0-1,1 0 1,-1 0 0,0 0-1,0 0 1,1 0-1,-1 0 1,1 0-1,-1 0 1,1 0-1,-1 0 1,1 0 0,-1 0-1,1 0 1,0 0-1,0-1 1,-1 1-1,1 0 1,0 0 0,2 0-1,-2 0 3,0-1-1,1 1 1,-1-1 0,0 0-1,1 0 1,-1 1-1,1-1 1,-1 0 0,1 0-1,-1 0 1,0-1 0,1 1-1,-1 0 1,1-1-1,-1 1 1,0 0 0,1-1-1,-1 0 1,0 1-1,0-1 1,1 0 0,0 0-1,0-1 0,0 0-1,0 0 0,0-1 0,0 1 1,0 0-1,0-1 0,-1 1 1,1-1-1,-1 0 0,0 1 1,0-1-1,0 0 0,0 0 1,0 0-1,0 0 0,-1 1 0,0-1 1,1 0-1,-1-5 0,-1-9 22,1 1-1,-5-23 1,1 16-6,0-10 10,2 23-3,1 0 0,0 0 0,0-1 0,1 1 1,1-15-1,0 22-23,0-1 1,0 1-1,0-1 1,1 1-1,-1-1 1,1 1-1,0 0 1,0-1-1,0 1 1,0 0-1,0 1 0,1-1 1,-1 0-1,1 1 1,0-1-1,0 1 1,0 0-1,0 0 1,4-2-1,1-1-11,1 0-1,0 1 1,-1 0 0,1 1-1,1 0 1,-1 1 0,0 0-1,1 0 1,-1 1 0,19-1-1,-20 3 2,-1 0-1,1 0 1,-1 0-1,1 1 1,-1 1-1,0-1 1,0 1-1,0 0 1,0 0 0,0 1-1,-1 0 1,1 1-1,-1-1 1,7 8-1,-1 0 5,0 2-1,-1-1 0,-1 1 1,0 1-1,-1 0 1,11 26-1,11 17 151,-28-53-107,0 0 0,1 0 0,-1-1 0,1 0 0,0 1 1,0-1-1,8 5 0,-11-8-28,1 0 0,-1 0 0,1 0 0,0 0 0,-1 0 0,1 0 0,0-1 0,-1 1 0,1-1-1,0 1 1,0-1 0,-1 0 0,1 0 0,0 0 0,0 0 0,0 0 0,0 0 0,-1 0 0,1-1 0,0 1 0,0-1 0,-1 1 0,1-1 0,0 1 0,-1-1 0,1 0 0,2-2 0,6-4 5,-1-1 1,0 0 0,0-1 0,8-10 0,-2-3-3501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00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9744,'0'0'10335,"10"4"-10119,-7-3-202,8 3 57,1 0 1,0-1-1,0-1 1,1 0-1,15 1 1,3-2 116,134-3 832,29-3 1543,-177 5-2066,-17-1-508,1 1 0,-1 0 0,1-1 0,-1 1 0,0-1 0,1 1 0,-1 0 0,0-1 0,1 1 0,-1-1 0,0 1 0,0-1 0,0 1 0,1-1 0,-1 1 0,0-1 0,0 1 0,0-1 0,0 1 0,0-1 0,0 0 0,0 1 0,0-1 0,0 1 0,0-1 0,0 1 0,0-1 0,0 1 0,0-1 0,-1 1 0,1-1 0,0-11-3538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01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10752,'0'0'8094,"12"5"-7725,1 1-255,-3-1 9,1 0 0,0-1 1,1 0-1,21 4 0,26 2 602,0-3-1,1-2 1,0-2 0,64-6 0,-79 0-381,-18 2 688,30-5-1,-50 5-1310,0 0-1,-1-1 1,1 0-1,0 0 1,-1-1-1,0 0 0,0 0 1,1 0-1,6-6 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02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0 12744,'0'0'5666,"-6"18"-5350,4-12-285,-46 118 499,-58 143 1074,57-138-629,43-115-766,-1-1 1,-10 16-1,8-15 23,2-8 143,7-6-439,0 0 0,-1 0 0,1 0 1,0 0-1,0 0 0,0 0 0,0 0 0,-1 0 0,1 0 1,0 0-1,0 0 0,0 0 0,0 0 0,-1 0 1,1 0-1,0 0 0,0 0 0,0 0 0,0 0 0,0 0 1,-1 0-1,1 0 0,0 0 0,0-1 0,0 1 1,0 0-1,0 0 0,0 0 0,0 0 0,-1 0 0,1 0 1,0-1-1,0 1 0,0 0 0,0 0 0,0 0 1,0 0-1,0 0 0,0-1 0,0 1 0,0 0 0,0 0 1,0 0-1,0 0 0,0-1 0,0 1 0,0 0 0,0 0 1,0 0-1,0-1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03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 11656,'0'0'4814,"-2"10"-4489,1-1-245,-3 8 122,0-1-1,-7 19 0,-20 66 823,-16 47 271,34-112-941,-6 16 753,-34 65 0,42-102-361,11-15-812,-1 1 1,1-1 0,0 0-1,0 0 1,-1 0-1,1 0 1,0 1-1,-1-1 1,1 0-1,0 0 1,-1 0 0,1 0-1,0 0 1,-1 0-1,1 0 1,0 0-1,-1 0 1,1 0 0,0 0-1,-1 0 1,1 0-1,-1 0 1,1 0-1,0 0 1,0-1-1,-1 1 1,1 0 0,0 0-1,-1 0 1,1 0-1,0-1 1,0 1-1,-1 0 1,1 0 0,0-1-1,0 1 1,-1 0-1,1 0 1,0-1-1,0 1 1,0 0-1,-1-1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03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12664,'0'0'3468,"12"0"-3129,-2 1-256,10-1 122,0 2 0,19 3 0,21 2 478,-1-2 0,69-5 0,59 4 826,-173-2-1378,126 6 1506,-136-8-1556,1 0-1,0 0 0,-1-1 0,1 0 1,-1 0-1,7-2 0,-10 2-68,0 1 1,0-1-1,0 1 0,1-1 0,-1 1 1,0-1-1,0 0 0,0 1 0,0-1 0,0 0 1,0 0-1,0 0 0,-1 0 0,1 0 1,0 0-1,0 0 0,-1 0 0,1 0 1,-1 0-1,1 0 0,-1 0 0,1 0 0,-1-1 1,0 1-1,1 0 0,-1-2 0,0-2-73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04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11352,'0'0'7031,"10"-1"-6708,267-25 1570,-163 17-560,185 11 0,-299-2-1327,26 2 423,36 6 0,-62-8-429,0 0 1,0 0-1,0 0 1,0 0-1,1 0 1,-1 0-1,0 0 1,0 0-1,0 0 1,0 0 0,0 0-1,1 1 1,-1-1-1,0 0 1,0 0-1,0 0 1,0 0-1,0 0 1,0 0-1,1 0 1,-1 0 0,0 0-1,0 0 1,0 1-1,0-1 1,0 0-1,0 0 1,0 0-1,0 0 1,0 0-1,0 0 1,0 1 0,1-1-1,-1 0 1,0 0-1,0 0 1,0 0-1,0 0 1,0 1-1,0-1 1,0 0-1,0 0 1,0 0-1,0 0 1,0 0 0,-1 1-1,1-1 1,0 0-1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05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 11048,'0'0'4738,"15"-1"-4403,500-6 1534,36 21-364,-434-13-1146,-24 2 346,111-13 1,-200 10-678,-1 0 1,1-1 0,-1 1-1,1-1 1,-1 0 0,0 0-1,1 0 1,-1 0 0,0 0-1,0-1 1,0 0 0,0 1-1,0-1 1,0 0 0,0-1-1,-1 1 1,1 0 0,-1-1-1,0 1 1,1-1 0,-1 0-1,0 0 1,-1 0 0,1 0-1,0 0 1,-1 0 0,0 0-1,0-1 1,0 1 0,0 0-1,0-1 1,-1 1 0,1-1-1,-1 1 1,0-4 0,1-13-2825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07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1 411 16136,'0'0'487,"9"-10"-295,15-16-50,108-109 1471,-62 73 31,-70 62-1635,0 0 0,0 0 0,1 0 0,-1 0 0,0 0 0,0 0 0,0 0-1,1 0 1,-1 0 0,0 0 0,0 0 0,0 0 0,0 0 0,1 0 0,-1 0 0,0 0 0,0 0 0,0 1 0,0-1 0,1 0 0,-1 0-1,0 0 1,0 0 0,0 0 0,0 0 0,0 0 0,1 1 0,-1-1 0,0 0 0,0 0 0,0 0 0,0 0 0,0 0 0,0 1 0,0-1-1,0 0 1,0 0 0,1 0 0,-1 1 0,0-1 0,0 0 0,0 0 0,0 0 0,0 0 0,0 1 0,0-1 0,0 0 0,0 0-1,-1 1 1,3 10 181,-8 96 524,2 17-199,4-105-379,2-1 1,0 0 0,1 0-1,11 35 1,-11-46-79,1 6 84,1 1 1,11 18-1,-15-29-97,1 0-1,0 0 0,-1-1 1,1 1-1,0-1 1,0 1-1,1-1 1,-1 0-1,0 0 1,1 0-1,0 0 1,-1 0-1,1-1 0,0 1 1,0-1-1,0 0 1,3 1-1,-4-2-25,-1 0-1,1 0 1,-1 0-1,1 0 1,-1 0-1,1-1 0,-1 1 1,1-1-1,-1 1 1,1-1-1,-1 1 1,1-1-1,-1 0 1,1 0-1,-1 0 1,0 0-1,0 0 0,0 0 1,1 0-1,1-2 1,20-29 177,-14 16-111,-1-2 0,0 1 0,-1-1 1,-1 0-1,4-23 0,15-97 351,-22 118-368,14-122 608,-17 141-663,0-1 0,0 1-1,0 0 1,0 0 0,0-1 0,1 1 0,-1 0-1,1-1 1,-1 1 0,1 0 0,-1 0 0,1 0 0,0 0-1,-1-1 1,1 1 0,0 0 0,0 0 0,0 0 0,0 1-1,0-1 1,0 0 0,0 0 0,0 0 0,0 1-1,0-1 1,0 0 0,1 1 0,-1-1 0,0 1 0,0 0-1,1-1 1,-1 1 0,0 0 0,0 0 0,1 0 0,-1 0-1,0 0 1,3 0 0,5 1 5,0 1-1,-1-1 1,1 2-1,14 5 1,-11-4-9,92 31-3,76 24-17,-165-54 20,-11-3-5,-1-1 0,0 0 1,1 0-1,-1 0 0,0-1 0,5 1 1,-7-1-5,-1 1 1,0-1 0,0 0 0,1 0 0,-1 1 0,0-1 0,0 0 0,0 1 0,1-1 0,-1 0 0,0 1 0,0-1 0,0 0 0,0 1 0,0-1 0,0 0 0,0 1 0,0-1 0,1 0 0,-1 1-1,0-1 1,-1 0 0,1 1 0,0-1 0,0 0 0,0 1 0,0-1 0,0 1 0,0-1 0,0 0 0,0 1 0,-1-1 0,1 0 0,0 0 0,0 1 0,0-1 0,-1 0 0,1 1 0,-10 18 55,-10 9 34,-30 31 1,-10 15 41,46-55-91,2-4 10,1 0 0,-11 23-1,20-34-36,0-1-1,0 1 0,1-1 0,0 1 1,0-1-1,0 1 0,0 0 1,0 0-1,1 0 0,-1-1 0,1 1 1,0 0-1,0 0 0,1 0 0,-1 0 1,1-1-1,1 6 0,0-5 0,0-1 1,0 0-1,0 0 0,0 0 1,1 0-1,-1-1 0,1 1 1,0-1-1,0 1 0,-1-1 1,1 0-1,1 0 0,-1 0 1,0-1-1,0 1 0,1-1 1,-1 1-1,1-1 0,-1 0 0,1-1 1,5 1-1,-5 0 7,1 0-1,0-1 1,0 0-1,-1 0 0,1 0 1,0-1-1,-1 1 1,1-1-1,-1 0 1,1 0-1,-1-1 1,1 0-1,-1 1 1,0-2-1,1 1 1,4-4-1,-2-1 15,0 0 0,0-1 0,-1 1 0,0-1 0,-1-1 0,0 1-1,0-1 1,-1 0 0,7-18 0,-3 3 51,-2-1 1,7-41-1,-11 51-17,-1-1 1,0 0 0,-3-20-1,2 30-18,-1-1-1,0 1 0,0-1 1,-1 1-1,0 0 0,0 0 1,0-1-1,-1 1 0,0 1 1,-5-9-1,6 12-27,1 1 0,-1 0 0,1-1 0,-1 1 0,1 0 1,-1 0-1,0 0 0,0 0 0,1 0 0,-1 0 0,0 1 0,-2-2 0,-12-5 134,15 6-84,14 11-30,-3-7-44,-1-2-1,1 1 0,-1-1 0,1-1 0,-1 0 1,1 0-1,0-1 0,-1 0 0,1-1 0,-1 0 1,0 0-1,16-6 0,-7 0 23,-1 0-1,1-1 1,-1 0 0,-1-2-1,20-15 1,-28 20 1,7-5 20,-1 0 0,0-1 0,-1 0 0,-1-1 0,0 0 0,-1-1 0,18-27 0,-20 26 39,-7 13-56,-1-1 1,1 1-1,-1 0 1,1-1-1,-1 1 1,0-1-1,0 1 1,0-1 0,0 0-1,-1 1 1,1-1-1,0-5 1,-2 8-20,1 0 0,0 0-1,0-1 1,0 1 0,0 0 0,-1 0 0,1-1 0,0 1 0,0 0 0,-1 0 0,1 0 0,0-1 0,0 1 0,-1 0 0,1 0 0,0 0-1,-1 0 1,1 0 0,0 0 0,-1 0 0,1-1 0,0 1 0,0 0 0,-1 0 0,1 0 0,0 0 0,-1 0 0,1 0 0,0 1 0,-1-1-1,1 0 1,0 0 0,-1 0 0,1 0 0,0 0 0,0 0 0,-1 0 0,1 1 0,0-1 0,0 0 0,-1 0 0,1 0 0,0 1 0,-1-1-1,-16 9 67,16-8-63,-9 5 6,1 1 1,0 0-1,0 1 1,0 0-1,1 0 1,1 0-1,-1 1 1,1 1-1,1-1 1,-1 1 0,2 0-1,0 1 1,0-1-1,0 1 1,2 0-1,-1 0 1,-2 17-1,3-12 8,1 0 1,1-1-1,0 1 0,1 0 0,1 0 1,0 0-1,1-1 0,1 1 0,1-1 1,0 1-1,1-1 0,9 20 0,-1-8 56,2 0-1,1-2 0,1 1 0,1-2 0,1-1 0,1 0 1,1-1-1,40 31 0,-57-49 127,1-1-1,0-1 1,-1 1 0,11 3-1,-14-5-415,1-1 0,-1 1 0,0-1 0,0 1 0,1-1-1,-1 0 1,0 0 0,1 0 0,-1 0 0,0 0 0,1 0 0,-1 0-1,0 0 1,1 0 0,-1-1 0,0 1 0,0 0 0,1-1 0,-1 1-1,0-1 1,0 0 0,0 1 0,2-2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16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210 744 8640,'0'0'7598,"-10"10"-7326,-35 31-8,39-37-189,0 1 0,0-1 0,-1 0-1,0-1 1,0 0 0,0 0 0,-8 2 0,10-3 0,-1-1 1,1 1 0,0 0-1,0 1 1,0-1 0,1 1-1,-8 5 1,8-5-18,0 1 0,1-1 0,-1 1 0,0 0 0,1 0 0,0 0 0,0 0 1,0 1-1,1-1 0,0 1 0,-1 0 0,2-1 0,-1 1 0,0 0 0,1 0 0,0 0 0,0 0 0,1 1 0,-1-1 0,1 0 0,0 0 0,0 0 0,1 0 0,0 0 0,2 10 0,-2-13-22,0 1 0,0 0 0,0 0 0,0 0 0,1-1 1,-1 1-1,1 0 0,0-1 0,0 0 0,0 1 0,0-1 0,0 0 0,0 0 0,1 0 0,-1 0 0,0 0 0,4 1 0,-1-1 12,-1 0 0,0-1-1,1 1 1,0-1 0,-1 0 0,1-1 0,0 1 0,-1-1 0,1 1 0,7-2 0,-5 0 11,0 0 0,0 0 1,1 0-1,-1-1 1,0 0-1,-1-1 1,1 0-1,0 0 0,-1 0 1,1-1-1,-1 0 1,0 0-1,0 0 1,7-9-1,8-10 78,-2-1 0,-1 0-1,-2-2 1,0 0 0,-1-1 0,12-31-1,-15 24-55,-1 0 1,-2 0-1,-1-1 0,-2 0 0,4-65 0,-7 26 78,0-98 394,-9 117-150,6 55-395,0-1 0,0 1 1,0-1-1,0 0 1,0 1-1,0-1 0,0 1 1,-1-1-1,1 1 1,0-1-1,0 0 0,0 1 1,-1-1-1,1 1 1,0-1-1,-1 1 0,1-1 1,0 1-1,-1 0 1,1-1-1,-1 1 0,1-1 1,-1 1-1,1 0 1,-1-1-1,0 1 0,1 0-1,-1 0 0,0 0 0,1 0 0,-1 1 0,0-1 0,1 0 0,-1 1 0,0-1-1,1 0 1,-1 1 0,1-1 0,-1 1 0,1-1 0,-1 1 0,1-1 0,-1 1 0,1-1-1,-1 2 1,-20 33 90,19-30-87,-11 19 16,1 1 0,2 0 0,0 1 0,2 0 0,1 0 0,1 1 0,1 0 0,-3 51 0,8-36 10,-1-13 46,1 0 0,1-1 0,2 1 0,10 50 0,-6-56-32,-5-12-15,1 1 0,0-1 0,1 0 0,0 0 0,1 0 0,0-1 0,1 1 0,0-1 0,0 0 0,10 9 1,-12-14-15,0-1 0,1 0 0,0 0 0,-1-1 0,1 0 0,1 0 0,7 4 0,-11-6-13,0 0 1,0-1-1,1 1 1,-1-1-1,0 1 1,1-1-1,-1 0 1,0 0-1,1 0 0,-1 0 1,0 0-1,1-1 1,-1 1-1,0-1 1,1 1-1,-1-1 1,0 0-1,0 0 0,0 0 1,0 0-1,0 0 1,3-2-1,7-8 49,1 0 0,-2-1 1,0 0-1,0-1 0,-1 0 0,0 0 0,-1-1 0,-1-1 0,-1 1 1,0-1-1,0-1 0,-2 1 0,5-19 0,-1 12 283,-9 42-312,1 0 0,1 0 0,1 0 0,7 23 0,-7-30-2,1-2 1,1 1 0,0 0-1,0-1 1,1 0-1,0 0 1,16 19-1,-20-27-14,0-1 0,0 0-1,1 1 1,-1-1 0,0 0 0,1 0-1,0-1 1,-1 1 0,1 0 0,0-1-1,0 0 1,0 1 0,0-1 0,0 0-1,0-1 1,0 1 0,0 0 0,3-1-1,-1 0 16,-1 0-1,0-1 1,0 0-1,0 0 1,0 0-1,0 0 1,0-1-1,0 1 1,0-1-1,-1 0 1,8-5-1,3-5 112,0 0 0,0-1 0,-1 0 0,19-27 0,-15 19-10,63-88 613,-78 106-719,-1 1-1,1-1 0,0 1 1,0 0-1,1 0 1,-1 0-1,0 0 1,1 0-1,-1 0 0,4-1 1,-5 2-18,-1 1 0,1 0 0,-1 0 0,1 0 0,-1-1 0,1 1 0,-1 0 0,1 0 0,0 0 0,-1 0 0,1 0 0,-1 0 0,1 0 0,-1 0 0,1 0 0,-1 0 0,1 1 0,0-1 0,-1 0 0,1 0 0,-1 0 0,1 1 0,0-1 0,-1 1-3,1 0 0,0 0 0,-1 0 0,1 0 0,0 0 0,-1 0 0,0 0 1,1 0-1,-1 0 0,1 0 0,-1 0 0,0 0 0,0 1 0,0-1 0,1 0 1,-1 1-1,0 10-3,1 0 0,-2 0 1,1-1-1,-2 1 0,1 0 0,-4 11 1,3-16 9,-1 0 1,1 0-1,-1-1 0,0 1 1,-1-1-1,1 0 1,-1 0-1,-1 0 1,1-1-1,-1 1 1,-6 5-1,10-10 5,0 0 0,0 0 0,-1 0 0,1 0 0,0 0 0,-1 0 0,1-1 0,-1 1 0,1-1-1,-1 1 1,1-1 0,-1 1 0,1-1 0,-1 0 0,0 1 0,1-1 0,-1 0 0,1 0 0,-1 0 0,1-1 0,-1 1 0,0 0 0,1-1 0,-1 1 0,1-1 0,-1 1-1,1-1 1,-1 1 0,1-1 0,0 0 0,-1 0 0,1 0 0,-2-2 0,-1-3 34,12 3-56,17 2-67,-19 1 61,11-1-4,0-1 0,-1 0 1,1-1-1,0-1 0,20-8 1,-27 8 31,-1 0-1,0-1 1,0 0 0,0-1-1,-1 0 1,0 0 0,0-1 0,-1 0-1,0 0 1,9-11 0,0-3 24,0-1 1,-1 0 0,-1-2-1,-2 1 1,0-1-1,-1-1 1,-2 0 0,0-1-1,9-49 1,-3-19 124,4-156 0,-19 230-132,-1-49 61,0 62-73,1 1 1,-1-1 0,-1 1 0,1-1 0,-1 1 0,0 0 0,-6-12 0,8 18-19,0 0-1,0 0 1,0 0 0,-1 0 0,1-1 0,0 1-1,0 0 1,0 0 0,0 0 0,0 0 0,0 0-1,0 0 1,0 0 0,-1-1 0,1 1 0,0 0-1,0 0 1,0 0 0,0 0 0,0 0 0,-1 0-1,1 0 1,0 0 0,0 0 0,0 0 0,0 0-1,0 0 1,-1 0 0,1 0 0,0 0 0,0 0 0,0 0-1,0 0 1,0 0 0,-1 0 0,1 0 0,0 0-1,0 0 1,0 0 0,0 0 0,0 1 0,0-1-1,-1 0 1,1 0 0,0 0 0,0 0 0,0 0-1,0 0 1,0 0 0,0 1 0,-7 10-31,-2 16-51,-7 39-26,4 1-1,2 0 0,4 1 1,2 79-1,20 67 85,-14-193 30,-1-8-4,1 4 25,0 0 0,0-1-1,2 1 1,0-1 0,9 23-1,-13-38-20,0-1 0,0 1-1,1-1 1,-1 1 0,0-1-1,0 0 1,1 1-1,-1-1 1,1 1 0,-1-1-1,0 0 1,1 0 0,-1 1-1,1-1 1,-1 0-1,1 0 1,-1 1 0,0-1-1,1 0 1,-1 0 0,1 0-1,-1 0 1,1 0 0,-1 0-1,1 0 1,-1 0-1,1 0 1,-1 0 0,1 0-1,-1 0 1,1 0 0,-1 0-1,1 0 1,-1 0-1,1 0 1,-1-1 0,1 1-1,-1 0 1,1 0 0,-1-1-1,1 1 1,-1 0 0,0-1-1,1 1 1,-1 0-1,0-1 1,1 1 0,-1-1-1,0 1 1,18-22 170,-6 2-36,-2 0 0,11-26 0,-11 21 11,18-29 1,-24 47-116,1-1 1,0 2-1,0-1 0,1 0 1,0 1-1,0 0 1,0 1-1,9-7 0,-11 10-28,0 0-1,0 0 0,0 0 0,0 0 1,0 1-1,1 0 0,-1 0 1,0 0-1,1 0 0,-1 1 0,0-1 1,1 1-1,-1 0 0,1 1 0,5 0 1,5 2-10,1 1 0,28 11 0,-16-4-31,77 36-75,-104-47 111,-1 0 0,0 0 0,0 0 0,1 1 1,-1-1-1,0 0 0,1 0 0,-1 0 0,0 0 0,0 0 1,1 0-1,-1 0 0,0 0 0,0 0 0,1 0 0,-1 0 1,0 0-1,1-1 0,-1 1 0,0 0 0,0 0 0,1 0 1,-1 0-1,0 0 0,0 0 0,1-1 0,-1 1 0,0 0 1,0 0-1,0 0 0,1-1 0,-1 1 0,0 0 0,0 0 1,0-1-1,0 1 0,0 0 0,0 0 0,1-1 0,-1 1 1,0 0-1,0 0 0,0-1 0,0 1 0,0 0 0,0-1 1,0 1-1,0 0 0,0 0 0,0-1 0,0 1 0,0 0 1,0 0-1,0-1 0,-1 1 0,1 0 0,0-1 0,0 1 1,0 0-1,0 0 0,0 0 0,-1-1 0,1 1 0,0 0 1,-10-20 116,7 17-119,0 1-1,-1 0 0,1-1 0,0 1 0,-1 0 1,1 0-1,-1 1 0,0-1 0,1 1 1,-1 0-1,0 0 0,0 0 0,0 0 0,-6 0 1,4 1-1,-1-1 0,1 2-1,-1-1 1,1 0 0,-1 1 0,1 0 0,0 1 0,-9 2 0,9-1 0,0 0 0,0 1 0,0-1 0,0 1 0,1 0 0,-1 0 0,1 1 0,0 0 0,0 0 0,1 0 0,0 0 0,0 1 0,0 0 0,0 0 0,1 0 0,0 0 0,0 0 0,1 1 0,0-1 0,-3 10 0,4-7 0,-1 1 0,1-1 0,0 1 0,1-1 0,0 1 0,1-1 0,0 0 0,0 1 0,1-1 0,1 0 0,-1 1 0,1-1 0,1-1 0,5 12 0,-9-19 0,1 0 0,-1-1 0,1 1 0,-1 0 0,1 0 0,-1-1 0,1 1 0,-1 0 0,1-1 0,0 1 0,0 0 0,-1-1 0,1 1 0,0-1 0,0 1 0,-1-1 0,1 0 0,0 1 0,0-1 0,0 0 0,0 1 0,0-1 0,0 0 0,1 0 0,0 0 0,0-1 0,-1 1 0,1 0 0,0-1 0,0 0 0,0 1 0,-1-1 0,1 0 0,-1 0 0,1 0 0,2-1 0,2-4 0,1 0 0,-1 0 0,0 0 0,5-9 0,0-1 0,-2-1 0,0 0 0,-1 0 0,10-34 0,4-7 0,-19 50 0,-3 7 0,0 0 0,0 0 0,1 0 0,-1-1 0,0 1 0,1 0 0,-1 0 0,1 0 0,-1 0 0,1 0 0,0 0 0,-1 0 0,1 0 0,0 0 0,0 0 0,0 0 0,0 0 0,0 0 0,0 0 0,0 1 0,1-1 0,7 14 0,-7-8 0,15 26 0,-10-17 0,0 0 0,1 0 0,1-1 0,0 0 0,1-1 0,0 0 0,16 14 0,-25-25 0,1 0 0,-1 0 0,1-1 0,-1 1 0,1 0 0,0-1 0,-1 1 0,1-1 0,0 1 0,-1-1 0,1 0 0,0 0 0,-1 1 0,1-1 0,0-1 0,0 1 0,-1 0 0,1 0 0,0-1 0,0 1 0,-1-1 0,1 1 0,-1-1 0,1 0 0,0 1 0,-1-1 0,1 0 0,-1 0 0,2-2 0,6-3 0,-1-1 0,0-1 0,11-13 0,-10 11 0,19-21 0,28-41 0,-22 31 0,-33 39 0,0 1 0,1-1 0,-1 1 0,1-1 0,0 1 0,-1-1 0,1 1 0,0 0 0,0 0 0,0 0 0,0 0 0,0 0 0,0 0 0,0 1 0,0-1 0,0 1 0,0-1 0,0 1 0,1 0 0,-1 0 0,3 0 0,-4 1 0,1 0 0,-1-1 0,0 1 0,1 0 0,-1 0 0,0 0 0,1 1 0,-1-1 0,0 0 0,0 0 0,0 1 0,0-1 0,0 0 0,-1 1 0,1-1 0,0 1 0,-1-1 0,1 1 0,-1-1 0,1 1 0,-1 0 0,1 1 0,1 42 0,-1-31 0,-1-10 0,0 0 0,0-1 0,0 1 0,1 0 0,-1-1 0,1 1 0,0-1 0,1 1 0,-1-1 0,3 5 0,-4-7 0,1 0 0,-1-1 0,1 1 0,-1-1 0,1 1 0,0-1 0,-1 1 0,1-1 0,0 0 0,-1 1 0,1-1 0,0 0 0,0 1 0,-1-1 0,1 0 0,0 0 0,0 0 0,1 1 0,0-2 0,0 1 0,1 0 0,-1 0 0,0-1 0,1 0 0,-1 1 0,0-1 0,4-2 0,40-23 0,-36 19 0,0 1 0,0 0 0,1 1 0,0 0 0,-1 1 0,2 0 0,18-4 0,-28 8 0,-1 0 0,0 0 0,1 0 0,-1 0 0,1 1 0,-1-1 0,0 0 0,1 1 0,-1-1 0,0 1 0,1 0 0,-1-1 0,0 1 0,0 0 0,1 0 0,-1 0 0,0 0 0,0 0 0,0 0 0,0 0 0,0 0 0,-1 0 0,1 0 0,0 0 0,0 1 0,-1-1 0,1 0 0,-1 1 0,1-1 0,0 3 0,2 6 0,-1-1 0,0 1 0,0 15 0,0-12 0,-1-5 0,0 0 0,0 1 0,1-2 0,1 1 0,3 10 0,-5-17 0,0 1 0,-1-1 0,1 1 0,0-1 0,0 1 0,0-1 0,1 1 0,-1-1 0,0 0 0,1 0 0,-1 0 0,0 1 0,1-1 0,-1-1 0,1 1 0,0 0 0,-1 0 0,1 0 0,0-1 0,-1 1 0,1-1 0,0 0 0,0 1 0,-1-1 0,1 0 0,0 0 0,0 0 0,-1 0 0,1 0 0,2-1 0,6-1 0,1-1 0,-1 0 0,-1-1 0,1 0 0,0-1 0,-1 0 0,0 0 0,12-10 0,66-60 0,-60 50 0,57-45 0,-81 94 0,-3 0 0,5 38 0,-3-52 0,0-1 0,0 0 0,1 0 0,0 0 0,0 0 0,1 0 0,6 9 0,-7-14 0,0-1 0,0 0 0,0 0 0,1 0 0,-1 0 0,1 0 0,-1-1 0,1 0 0,0 1 0,0-2 0,0 1 0,0 0 0,0-1 0,0 1 0,1-1 0,-1-1 0,0 1 0,1 0 0,-1-1 0,0 0 0,1 0 0,6-1 0,7-1 0,1-1 0,-1 0 0,34-11 0,6-11 0,-30 12 0,-13 9 0,-14 4 0,1-1 0,-1 1 0,1 0 0,-1-1 0,1 1 0,-1-1 0,0 0 0,1 1 0,-1-1 0,0 0 0,0 0 0,0 0 0,1 0 0,0-1 0,-1 1 0,0 0 0,1 0 0,-1 0 0,0 0 0,1 1 0,-1-1 0,1 0 0,-1 1 0,1-1 0,-1 1 0,1-1 0,-1 1 0,1 0 0,-1-1 0,1 1 0,2 0 0,5-28 0,-7 21 0,1 1 0,-2-1 0,1 0 0,-1 0 0,0 1 0,-1-1 0,1 0 0,-2-9 0,1 10 0,-1 4 0,1 2 0,-1 0 0,1 0 0,-1 1 0,1-1 0,-1 0 0,1 0 0,-1 1 0,1-1 0,0 0 0,-1 1 0,1-1 0,-1 1 0,1-1 0,0 0 0,-1 1 0,1-1 0,0 1 0,0-1 0,-1 1 0,1-1 0,0 1 0,0-1 0,0 1 0,-1-1 0,1 1 0,0-1 0,0 2 0,-3 7 0,0 1 0,1-1 0,0 1 0,1 0 0,0 0 0,1-1 0,-1 1 0,2 0 0,0 0 0,0 0 0,0-1 0,1 1 0,1-1 0,0 1 0,0-1 0,7 14 0,-9-22 0,0 1 0,0-1 0,0 1 0,0-1 0,1 1 0,-1-1 0,1 0 0,-1 0 0,1 0 0,1 2 0,-2-3 0,-1 0 0,1 1 0,-1-1 0,1 0 0,-1 0 0,1 0 0,-1 1 0,1-1 0,-1 0 0,1 0 0,0 0 0,-1 0 0,1 0 0,-1 0 0,1 0 0,-1 0 0,1 0 0,-1 0 0,1 0 0,-1-1 0,1 1 0,-1 0 0,1 0 0,-1 0 0,1-1 0,-1 1 0,1 0 0,-1-1 0,1 1 0,-1 0 0,0-1 0,1 1 0,-1 0 0,1-1 0,-1 1 0,0-1 0,0 1 0,1-1 0,-1 0 0,0 1 50,1-1 1,-1 0-1,0 1 0,0-1 0,0 1 1,0-1-1,0 0 0,0 1 1,0-1-1,0 1 0,0-1 0,0 0 1,0 1-1,0-1 0,-1 1 0,1-1 1,0 0-1,0 1 0,-1-1 1,-3-5-2207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17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13560,'0'0'2398,"17"-4"-1561,66-14 677,137-12 0,108 20 1152,-328 10-2659,0 0 0,1 0 0,-1-1-1,0 1 1,0 0 0,1 0 0,-1 0 0,0 0 0,1 0 0,-1 0 0,0 0 0,0 0 0,1 0 0,-1 0 0,0 0 0,1 0 0,-1 0 0,0 0 0,1 0 0,-1 0 0,0 1 0,0-1 0,1 0 0,-1 0-1,0 0 1,0 0 0,1 0 0,-1 1 0,0-1 0,0 0 0,0 0 0,1 1 0,-1-1 0,0 0 0,0 0 0,0 1 0,0-1 0,1 1 0,-8 4-2977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15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1517 6632,'0'0'9694,"12"-13"-9223,36-44-10,-38 45-222,-1 0 0,-1-1 1,0-1-1,-1 1 0,8-24 0,-4 4 384,6-35 0,-3 9 112,-12 54-573,-1 0-1,0 0 1,-1 0-1,1 0 1,-1-7-1,-1 12-146,1 0 0,0 0 0,0 0-1,-1 0 1,1 1 0,0-1 0,0 0 0,-1 0-1,1 0 1,0 1 0,0-1 0,0 0-1,0 0 1,-1 1 0,1-1 0,0 0 0,0 0-1,0 1 1,0-1 0,0 0 0,0 0 0,-1 1-1,1-1 1,0 0 0,0 1 0,0-1-1,0 0 1,0 1 0,0-1 0,0 0 0,0 0-1,0 1 1,1-1 0,-1 1 0,-3 45 193,-8 52-1,1-20-118,-9 132 95,-31 234 109,49-437-259,-1 1 0,0-1 0,0 0 0,0 1 0,-1-1 0,0 0-1,-1 0 1,-5 8 0,8-23 144,-1-51 3,8-87 0,17-61 95,-18 171-216,10-61 63,4 0 0,4 2-1,5 0 1,4 2 0,71-146-1,-75 190-95,-26 45-25,1 1-1,-1 0 1,0 0 0,1 0 0,0 1 0,0-1 0,0 1 0,0-1-1,0 1 1,0 0 0,1 0 0,3-1 0,-5 3-2,-1-1 1,0 1 0,1 0-1,-1 0 1,0 0-1,1 0 1,-1 0 0,1 0-1,-1 0 1,0 0-1,1 1 1,-1-1 0,0 0-1,1 1 1,-1-1-1,0 1 1,0 0 0,1-1-1,-1 1 1,0 0-1,0 0 1,0 0 0,0 0-1,0 0 1,0 0-1,0 0 1,1 1 0,1 3 0,0 0 0,0 0 0,0 0 0,0 0 1,2 10-1,2 7-10,-1 1 1,-1 1-1,-2-1 1,0 1-1,-1-1 1,-2 1 0,0 0-1,-2-1 1,0 1-1,-10 40 1,10-57 5,-1 1 1,1 0 0,-2 0-1,1-1 1,-1 0 0,0 0 0,0 0-1,-1 0 1,0-1 0,0 1-1,-8 6 1,9-10 11,0 1 0,0-1 0,0-1 0,0 1 0,-1 0 0,1-1 0,-1 0 0,0 0 0,0-1 0,0 1 0,1-1 0,-1 0 0,0 0 0,0 0 0,-1-1 1,1 0-1,0 0 0,-9-2 0,8 2 9,-24-8 111,29 7-122,0 1 0,0 0 0,0-1 1,1 0-1,-1 1 0,0-1 0,0 1 1,1-1-1,-1 0 0,0 0 0,1 1 0,-1-1 1,1 0-1,-1 0 0,1 0 0,0 1 1,-1-1-1,1 0 0,0 0 0,-1 0 1,1 0-1,0 0 0,0 0 0,0 0 0,0 0 1,0 0-1,0 0 0,0 0 0,1-1 1,-1 1-6,0 0 1,0 1-1,0-1 1,1 1-1,-1-1 1,0 1-1,1-1 1,-1 1-1,1-1 1,-1 1-1,0-1 1,1 1-1,-1 0 1,1-1 0,-1 1-1,1-1 1,-1 1-1,1 0 1,0 0-1,-1-1 1,1 1-1,-1 0 1,1 0-1,0 0 1,-1 0-1,1 0 1,0 0-1,23-1 25,-16 1-18,39 1-41,0-3-1,54-9 0,-86 9 18,-1-1-1,0-1 0,0 0 1,-1-1-1,1-1 1,-1 0-1,0 0 0,-1-2 1,1 1-1,-1-2 1,17-14-1,5-11 7,-1-2 1,-2 0 0,-1-3-1,-2 0 1,-2-2-1,-1 0 1,-3-2-1,24-62 1,-33 62 42,-3-1 0,-2 0-1,-1-1 1,0-55 0,-6 53 14,-2 1 0,-2-1 0,-2 0 0,-3 1-1,-1 0 1,-2 1 0,-24-63 0,34 106-45,-2-7 11,-1 1 0,0-1 1,-7-10-1,11 18-15,-1-1 0,0 1 1,0 0-1,-1 0 0,1 0 1,0 0-1,0 0 0,0 0 1,-1 0-1,1 0 1,0 0-1,-2 0 0,2 0-1,0 1 0,0 0-1,1 0 1,-1 0 0,0 0-1,0 0 1,0 0 0,1 0-1,-1 0 1,0 0 0,0 1-1,1-1 1,-1 0 0,0 0-1,1 1 1,-1-1 0,0 0-1,0 1 1,1-1 0,-1 1-1,1-1 1,-1 1 0,0-1-1,1 1 1,-2 1 0,-4 6-21,0 1 0,0 0 0,0 1 0,1-1 0,1 1 0,0 0 0,0 0 1,1 1-1,-3 14 0,-13 103-131,18-119 149,-9 108-67,5 1 1,5-1 0,27 196-1,-22-281 120,2 1-1,1-2 0,1 1 1,2-1-1,15 31 0,-25-60-38,0 0-1,0 0 0,0 0 0,0 0 1,0 0-1,0-1 0,0 1 1,1 0-1,-1 0 0,1-1 1,-1 1-1,1-1 0,0 0 0,0 1 1,-1-1-1,1 0 0,0 0 1,0 0-1,0 0 0,0 0 0,0-1 1,1 1-1,-1-1 0,0 1 1,0-1-1,0 0 0,0 1 1,1-1-1,-1-1 0,0 1 0,0 0 1,0 0-1,0-1 0,1 1 1,-1-1-1,0 0 0,0 1 1,0-1-1,2-2 0,7-3 14,0-1 1,0-1-1,0 0 0,-1 0 0,11-13 1,-17 18-23,7-8 15,92-84 92,-85 81-87,0 1 1,1 0-1,0 1 0,24-10 1,-32 17-8,1 2 1,-1-1 0,1 1 0,-1 1 0,1 0 0,0 1 0,0 0 0,19 1 0,-30 0-14,0 0 1,0 0-1,-1 0 1,1 0-1,0 0 0,0 0 1,0 1-1,-1-1 1,1 0-1,0 1 1,0-1-1,-1 0 1,1 1-1,0-1 0,-1 1 1,1-1-1,0 1 1,-1-1-1,0 1 0,0-1 1,0 0-1,0 1 0,0-1 0,0 0 1,0 1-1,0-1 0,0 0 0,0 1 1,0-1-1,0 0 0,0 1 0,0-1 1,0 0-1,-1 0 0,1 1 1,0-1-1,0 0 0,0 0 0,-1 1 1,1-1-1,0 0 0,0 0 0,-1 1 1,1-1-1,-1 0 0,-27 16 30,27-15-27,-13 5 23,-1-1 0,-16 4 0,21-7-5,0 1 1,0 0 0,0 1 0,1 0 0,-1 1-1,1-1 1,-12 10 0,9-6 0,1 0 1,1 1-1,-1 0 0,2 1 1,-1 0-1,1 1 0,1 0 1,-8 13-1,12-18-18,1 0 0,0-1-1,0 1 1,1 1 0,0-1-1,0 0 1,0 1 0,1-1 0,0 1-1,0-1 1,1 1 0,-1 0-1,1-1 1,1 1 0,-1-1 0,1 1-1,1-1 1,-1 1 0,1-1-1,0 1 1,0-1 0,6 10 0,-6-13-4,0-1 1,-1 1 0,2 0 0,-1-1 0,0 1 0,0-1 0,1 1 0,0-1 0,-1 0 0,1 0 0,0 0 0,0-1 0,0 1 0,0-1 0,4 2 0,-5-3 1,0 0 0,0 0 1,0 1-1,0-2 0,0 1 1,0 0-1,0 0 0,0-1 1,0 1-1,0-1 1,0 1-1,-1-1 0,1 0 1,0 0-1,0 0 0,0 0 1,-1 0-1,1 0 0,-1-1 1,1 1-1,-1 0 0,1-1 1,-1 0-1,0 1 0,0-1 1,2-2-1,1-3 8,0 0 0,0 0 0,-1 0-1,0 0 1,0-1 0,3-15 0,6-50 59,-11 62-60,2-27 97,-3-46 1,0 39 11,1 51-117,0 0 0,1 0 0,0 0 1,0 0-1,1 0 0,5 10 0,-5-11-8,12 25-24,-11-21 27,0 1 0,1-1 0,0 0 0,0 0-1,1 0 1,0-1 0,1 0 0,-1 0 0,14 10 0,-14-13 14,1 0 0,0-1 0,0 0 0,0 0 0,0 0 0,1-1 0,15 4 1,-19-6-6,-1-1 0,1 0 0,-1 0 0,1 0-1,-1 0 1,1-1 0,-1 1 0,1-1 0,-1 0 0,0 0 0,1 0 0,-1 0 0,0-1 0,0 1 0,0-1 0,0 0 0,0 0 0,0 0 0,0 0 0,4-5 0,2-2 11,-1-1 0,1 0 0,-2 0 0,1 0 0,8-19 0,23-59 126,-29 61-77,2 1 0,20-36 0,-30 59-55,0 0 0,0 0 0,0 0 0,1 0-1,-1 0 1,1 0 0,-1 1 0,1-1 0,0 1-1,4-3 1,-6 5-7,0-1-1,-1 1 0,1 0 1,0 0-1,0-1 0,0 1 1,0 0-1,0 0 0,0 0 1,0 0-1,0 0 0,-1 0 1,1 1-1,0-1 0,0 0 1,0 0-1,1 1 0,0 0 0,0 1 0,0-1-1,0 0 1,0 1 0,0-1-1,0 1 1,-1 0 0,1 0-1,1 2 1,7 10-8,-2 0 0,0 1 0,0-1 0,-1 2 0,-1-1 0,5 20 0,-2-1-17,7 69 0,-14-88 20,-1 1 0,0 0 0,-1 0-1,-4 24 1,3-36 6,1 0-1,-1-1 0,-1 1 1,1-1-1,0 1 0,-1-1 1,0 1-1,0-1 1,0 0-1,-4 6 0,4-7 3,0-1 1,0 1-1,0-1 0,0 1 0,0-1 0,0 0 0,-1 1 0,1-1 1,0-1-1,-1 1 0,1 0 0,-1 0 0,1-1 0,-1 0 1,1 1-1,-1-1 0,1 0 0,-4 0 0,-2-1 6,-1 0-1,0-1 1,1 0 0,0 0-1,-1 0 1,1-1 0,0-1-1,0 1 1,0-1 0,-10-7-1,-6-7 68,-38-34-1,31 24 7,30 28-82,1 0-1,-1-1 1,1 1-1,-1-1 1,0 1 0,1 0-1,-1-1 1,1 1-1,-1-1 1,1 1 0,-1-1-1,1 1 1,0-1-1,-1 0 1,1 1 0,0-1-1,-1 1 1,1-1-1,0 0 1,0 1-1,-1-1 1,1 0 0,0 1-1,0-1 1,0 0-1,0 1 1,0-1 0,0 0-1,0 0 1,0 1-1,0-1 1,0 0 0,1 1-1,-1-1 1,0 0-1,0 1 1,1-1-1,-1 0 1,2 0-1,-1 0 0,0 0-1,0 1 1,1-1 0,-1 0 0,0 1-1,1-1 1,-1 1 0,1-1 0,-1 1-1,1 0 1,-1-1 0,1 1 0,-1 0-1,1 0 1,2 1 0,20 1 7,34 9 0,-33-6-18,38 4-1,-55-9 4,0 1-1,-1-2 0,1 1 1,0-1-1,-1 0 0,1-1 1,0 0-1,-1 0 0,9-4 0,3-4 3,-2 0 0,1-2-1,-1 0 1,-1-1-1,0 0 1,23-27-1,-26 27 6,11-12 20,-10 10 16,0 0 1,2 1-1,0 0 1,27-17-1,-42 30-34,1 1 0,-1-1 0,0 1 0,0-1 0,0 1 0,1 0 0,-1-1 0,0 1 0,0 0 0,1 0 0,-1 0 0,0 0 0,1 0 0,-1 0 0,0 0 0,0 1 0,1-1 0,-1 0 0,0 1 0,0-1 0,1 1 0,-1-1 0,0 1 0,0 0 0,0-1 0,0 1 0,0 0 0,0 0 0,0 0 0,0 0 0,0 0 0,0 0 0,-1 0 0,1 0 0,0 0 0,-1 0 0,1 0 0,-1 0 0,1 3 0,3 4 8,-1 0 1,0 1-1,0-1 1,1 11-1,3 10 15,-2-4 31,0 0 0,3 49-1,-5-40 83,-3-33-131,1 0 0,-1 0 1,0 0-1,0-1 0,1 1 1,-1 0-1,1 0 0,-1-1 1,0 1-1,1 0 0,-1 0 1,1-1-1,0 1 0,-1-1 1,2 2-1,-2-2-4,1 0 1,-1 0-1,1 0 0,-1 0 1,1 0-1,-1 0 0,1 0 1,-1 0-1,1 0 0,-1 0 1,1 0-1,-1 0 0,1-1 0,-1 1 1,1 0-1,-1 0 0,1 0 1,-1-1-1,1 1 0,-1 0 1,1-1-1,-1 1 0,0 0 1,1-1-1,-1 1 0,0 0 0,1-1 1,-1 0-1,122-153 317,-120 151-315,0 1 0,-1-1 0,1 1 0,0 0 0,0 0 0,1 0 0,-1 0 0,0 0 0,1 1 0,-1-1 0,1 1 0,-1-1 1,1 1-1,0 0 0,0 0 0,4-1 0,-6 2-2,0 0 0,0 0 0,0 0 1,0 0-1,1 0 0,-1 1 0,0-1 0,0 0 1,0 0-1,0 1 0,0-1 0,0 1 0,0-1 1,0 1-1,0-1 0,-1 1 0,1 0 1,1 0-1,-1 1 1,1-1 1,-1 1-1,0 0 1,0 0-1,0 0 0,0 0 1,0 0-1,0 0 1,0 0-1,-1 0 1,2 4-1,-1 4 15,0 0 1,-1 0-1,0 1 0,-2 13 0,1-14 18,0 0-1,1 0 1,0 1-1,3 13 1,-3-24-36,0 0 0,0 0 1,0 0-1,0 1 0,0-1 1,0 0-1,0 0 1,0 0-1,0 0 0,0 0 1,0 0-1,0 0 0,0 0 1,1 1-1,-1-1 0,0 0 1,0 0-1,0 0 0,0 0 1,0 0-1,0 0 0,0 0 1,1 0-1,-1 0 0,0 0 1,0 0-1,0 0 0,0 0 1,0 0-1,0 0 1,0 0-1,1 0 0,-1 0 1,0 0-1,0 0 0,0 0 1,0 0-1,0 0 0,0 0 1,1 0-1,-1 0 0,0 0 1,0 0-1,0 0 0,0 0 1,0 0-1,0-1 0,0 1 1,1 0-1,8-8 31,7-10 13,68-90 123,-83 106-168,0 1 0,0 0 1,-1 0-1,1-1 1,0 1-1,0 0 0,1 0 1,-1 0-1,0 0 1,0 1-1,0-1 0,1 0 1,-1 0-1,0 1 0,1-1 1,-1 0-1,1 1 1,-1 0-1,0-1 0,4 1 1,-4 0-1,0 0 0,1 1 0,-1-1 0,0 1 0,1-1 1,-1 1-1,0 0 0,0-1 0,1 1 0,-1 0 0,0 0 0,0 0 1,0 0-1,0 0 0,0 0 0,0 0 0,1 2 0,3 7 8,1 0 1,-2 0-1,1 0 0,3 15 0,-6-18 6,5 14 10,-4-8 7,2 0 0,0 0-1,10 20 1,-14-30-25,1-1 1,-1 1-1,1-1 0,0 1 1,0-1-1,0 0 0,0 0 1,0 0-1,0 0 0,0 0 0,1 0 1,-1-1-1,1 1 0,-1-1 1,1 1-1,0-1 0,0 0 1,-1 0-1,1-1 0,0 1 0,0 0 1,5 0-1,4-2 0,0 0 0,-1-1 0,0 0 0,1-1 1,-1 0-1,0-1 0,14-6 0,75-43 16,-67 34-18,123-76 9,-125 77 69,35-29-1,-59 42-52,0-1 9,-11 10-9,-12 11-19,-35 44 4,21-27-2,2 2 1,1 1-1,-43 73 0,69-107-10,1 0 0,-1 0 0,1 0 0,0 0 1,-1 0-1,1-1 0,0 1 0,-1 0 0,1 0 0,0 0 0,0 0 0,0 0 0,0 0 1,0 0-1,0 1 0,0-1-2,0-1 1,1 0 0,-1 0-1,0 1 1,0-1-1,0 0 1,1 0 0,-1 0-1,0 1 1,0-1 0,1 0-1,-1 0 1,0 0-1,0 0 1,1 1 0,-1-1-1,0 0 1,1 0 0,-1 0-1,0 0 1,1 0-1,-1 0 1,0 0 0,0 0-1,1 0 1,-1 0-1,0 0 1,1 0 0,-1 0-1,1 0 1,1-1-2,1 0 1,0 0-1,0 0 1,-1 0-1,1-1 1,-1 1-1,1-1 1,3-3-1,38-36-31,57-69 0,-86 93-3,-14 15 35,0 1 0,0 0 0,0-1-1,0 1 1,0 0 0,1 0 0,-1 0-1,0 0 1,1 0 0,-1 0 0,0 0-1,1 0 1,-1 1 0,1-1 0,0 0-1,-1 1 1,1 0 0,-1-1 0,1 1-1,0 0 1,-1 0 0,1 0 0,0 0-1,3 0 1,-3 1 1,0 0-1,0 0 0,1 1 0,-1-1 1,0 1-1,0-1 0,0 1 0,-1 0 1,1 0-1,0 0 0,-1 0 1,1 0-1,-1 0 0,0 0 0,1 0 1,0 4-1,20 39 32,-2-2 60,3-1 0,29 43 0,-50-82-80,0-1-1,0 1 1,1 0-1,-1-1 1,1 0-1,-1 1 1,1-1-1,0 0 1,0 0-1,0-1 1,0 1-1,0-1 1,0 1-1,0-1 1,0 0-1,1 0 1,-1 0-1,0-1 1,1 1-1,-1-1 1,1 0 0,-1 0-1,1 0 1,-1 0-1,6-2 1,-5 1-23,1 0 0,-1-1 0,1 0 1,-1 0-1,0 0 0,0-1 1,0 1-1,0-1 0,0 0 0,-1 0 1,1 0-1,-1 0 0,0-1 1,0 0-1,0 1 0,0-1 0,-1 0 1,5-8-1,4-19-4101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17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14168,'0'0'2839,"85"18"-2447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17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10544,'0'0'3773,"10"-2"-3146,47-5 22,0 2 1,89 6 0,-73 0-344,677 7 1576,116 31 250,-406-11-1002,-328-23-4,242-20-1,-330 9-575,1-2-1,60-20 1,-103 28-520,-1-1-1,1 1 0,-1-1 1,0 1-1,1-1 0,-1 0 1,1 0-1,-1 0 0,0 0 1,0 0-1,0 0 0,1 0 1,-1 0-1,0 0 0,0 0 1,-1-1-1,1 1 0,0 0 1,0-1-1,0-1 0,-1 2-24,0 0 0,0 0 0,0 0 0,0 1-1,0-1 1,0 0 0,0 0 0,0 0 0,-1 0 0,1 1-1,0-1 1,-1 0 0,1 0 0,-1 0 0,1 1 0,0-1-1,-1 0 1,0 1 0,1-1 0,-1 0 0,1 1-1,-1-1 1,0 1 0,1-1 0,-1 1 0,0-1 0,0 1-1,0-1 1,1 1 0,-1 0 0,0 0 0,0-1 0,0 1-1,0 0 1,1 0 0,-2 0 0,-21-3-3413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18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1 9744,'0'0'8665,"-2"12"-8197,0 1-327,0-1-1,-2 1 1,1-1 0,-1 1 0,-1-1-1,-11 20 1,-63 87 933,42-66-409,-38 74-1,61-99-268,-14 41 0,24-59-247,2 0 1,-1-1-1,1 1 0,1 0 0,0 0 1,0 0-1,1 0 0,1 14 1,0-22-110,-1 0 1,1 0 0,-1 0-1,1 0 1,0 0 0,0 0-1,0 0 1,0 0 0,0-1-1,1 1 1,-1 0 0,0-1-1,1 1 1,-1-1 0,1 1-1,0-1 1,-1 0 0,1 1-1,0-1 1,0 0 0,0 0-1,0-1 1,0 1 0,0 0-1,0 0 1,0-1 0,0 0-1,0 1 1,3-1 0,8 1 65,0 0 1,-1-1 0,24-3 0,-20 1 14,15 0 137,0-2 1,-1-1 0,0-2-1,0-1 1,49-19-1,-23-8 520,-56 34-796,1 1 0,-1 0 1,1 0-1,-1 0 0,0 0 1,0-1-1,1 1 0,-1 0 1,0 0-1,1-1 1,-1 1-1,0 0 0,0 0 1,1-1-1,-1 1 0,0 0 1,0-1-1,0 1 0,1 0 1,-1-1-1,0 1 0,0 0 1,0-1-1,0 1 0,0 0 1,0-1-1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19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1 143 14776,'0'0'1961,"16"-9"-1197,15-7-318,1 1 1,48-15 0,0 7 385,84-14 0,-130 31-477,1 2 0,-1 2 0,1 1-1,0 2 1,45 6 0,-42 1 192,-30-6-330,0 0-1,1 0 1,-1-1 0,1 0 0,-1 0 0,1-1 0,-1 0 0,0 0 0,11-3 0,-13 2-227,5-2-124,-6 1-2749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19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0 15776,'0'0'1082,"-4"15"-347,-62 232 2178,35-121-1116,21-110-1023,10-16-815,0 0 0,0-1-1,0 1 1,0 0 0,0 0-1,0 0 1,0-1-1,0 1 1,0 0 0,0 0-1,0 0 1,0 0 0,0-1-1,0 1 1,-1 0-1,1 0 1,0 0 0,0 0-1,0-1 1,0 1-1,0 0 1,0 0 0,-1 0-1,1 0 1,0 0 0,0 0-1,0 0 1,0-1-1,0 1 1,-1 0 0,1 0-1,0 0 1,0 0 0,0 0-1,-1 0 1,1 0-1,0 0 1,0 0 0,0 0-1,0 0 1,-1 0-1,1 0 1,0 0 0,0 0-1,0 0 1,-1 0 0,1 0-1,0 0 1,0 1-1,0-1 1,0 0 0,-1 0-1,1 0 1,0 0 0,0 0-1,0 0 1,0 0-1,0 1 1,0-1 0,-1 0-1,1 0 1,0 0-1,0 0 1,0 0 0,0 1-1,0-1 1,0 0 0,0 0-1,0 1 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19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13968,'0'0'3687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0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 11952,'0'0'1438,"-1"10"-843,-33 167 3109,28-152-2968,6-21-427,-1 1 0,1-1 0,-1 0 0,-1 0 0,1 0 0,0 0 0,-1 0 0,0 0 0,0 0-1,-4 6 1,5-9 118,18-13 766,13-9-697,-1-1 1,27-28-1,-5 5 63,-46 40-449,1 1 1,1-1-1,-1 2 0,1-1 1,-1 1-1,1 0 0,0 0 0,0 1 1,11-3-1,-17 5-86,0-1 1,0 1-1,0 0 1,-1 0 0,1 0-1,0 0 1,0 0-1,0 0 1,0 0-1,0 0 1,-1 0-1,1 0 1,0 1-1,0-1 1,0 0-1,-1 1 1,1-1 0,0 0-1,0 1 1,-1-1-1,1 1 1,0-1-1,0 1 1,-1-1-1,2 2 1,-2-1 9,1 1 0,0 0 0,0-1 0,-1 1 0,1 0 0,-1-1 0,1 1 0,-1 0 0,0-1 1,1 1-1,-1 3 0,-1 5 73,0 0-1,0 1 1,-4 13 0,4-20-61,-21 70 744,22-74-778,0 0 0,0 0 0,0 0 0,0 0 0,0 0 0,0 0 0,0 0 0,0 0 0,0 1 0,0-1 0,0 0 0,0 0 0,0 0 0,0 0 0,0 0 0,0 0 0,0 0-1,0 0 1,0 1 0,0-1 0,0 0 0,0 0 0,0 0 0,0 0 0,0 0 0,0 0 0,0 0 0,0 0 0,0 1 0,0-1 0,0 0 0,0 0 0,0 0 0,0 0 0,1 0 0,-1 0-1,0 0 1,0 0 0,0 0 0,0 0 0,0 0 0,0 0 0,0 0 0,0 0 0,0 1 0,0-1 0,1 0 0,-1 0 0,0 0 0,0 0 0,0 0 0,0 0 0,0 0 0,0 0 0,0 0-1,1 0 1,7-5 261,13-12-192,-16 13 14,37-28 309,47-29 1,-87 60-391,-1 0-1,0 1 1,0-1-1,0 0 1,1 0-1,-1 1 1,0-1-1,1 1 1,-1-1 0,1 1-1,-1 0 1,1 0-1,-1-1 1,0 1-1,1 0 1,-1 0-1,1 0 1,-1 1 0,1-1-1,-1 0 1,1 0-1,-1 1 1,0-1-1,1 1 1,-1-1-1,0 1 1,1 0 0,-1 0-1,0-1 1,2 2-1,-1 1 16,1 1-1,0-1 0,-1 0 1,0 1-1,0-1 0,0 1 1,0 0-1,-1 0 1,3 7-1,2 19 213,0 0 0,-2 0 0,-2 1-1,-1 50 1,-1-70-233,0-11-7,1 0 0,-1 0-1,1 0 1,-1 0 0,0 0 0,1 0 0,-1 0 0,1 0-1,-1 0 1,1-1 0,-1 1 0,1 0 0,-1 0-1,0 0 1,1 0 0,-1-1 0,1 1 0,-1 0 0,0-1-1,1 1 1,-1 0 0,0-1 0,1 1 0,-1 0 0,0-1-1,0 1 1,1-1 0,13-12-116,0-1-4280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0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16783,'0'0'3203,"11"-1"-2910,10-1-13,36-9 0,-50 10-141,0-1 1,0 0 0,0-1-1,0 0 1,-1 0 0,0 0-1,1-1 1,-1 0 0,0 0 0,9-9-1,-14 13-111,0-1 0,-1 1 0,1-1 0,-1 1 0,1-1-1,0 1 1,-1-1 0,0 1 0,1-1 0,-1 0 0,1 1 0,-1-1-1,0 0 1,1 1 0,-1-1 0,0 0 0,0 1 0,1-1 0,-1 0-1,0 0 1,0 1 0,0-1 0,0 0 0,0 0 0,0 1 0,0-1-1,0 0 1,-1 1 0,1-1 0,0 0 0,0 0 0,0 1 0,-1-1-1,1 0 1,0 1 0,-1-1 0,1 0 0,-1 1 0,1-1 0,-2 0-1,1 0 9,0 0-1,-1 1 0,1-1 0,-1 1 0,1-1 1,-1 1-1,0 0 0,1-1 0,-1 1 0,1 0 0,-1 0 1,1 0-1,-1 0 0,0 0 0,1 1 0,-1-1 1,1 0-1,-3 2 0,-7 1 85,1 2 0,0-1 1,0 2-1,0-1 0,0 1 0,-13 12 1,18-14-58,1-1 1,0 1 0,0 0 0,0 1 0,1-1-1,0 1 1,0-1 0,0 1 0,0 0 0,1 0 0,-1 0-1,1 1 1,1-1 0,-1 0 0,-1 9 0,3-10-5,1 1-1,-1 0 1,1-1 0,0 1 0,0-1 0,1 1 0,-1-1 0,1 0 0,0 1 0,0-1 0,0 0 0,0 0 0,1 0 0,3 3 0,0 0 52,-1 0 1,1 0 0,1-1-1,-1 0 1,1 0-1,10 6 1,-7-7 67,-1 0 1,1 0-1,0-1 0,1-1 1,-1 0-1,22 4 1,-25-6-55,0 0 0,-1-1 1,1 0-1,0 0 0,0 0 1,0-1-1,0 0 0,-1-1 1,1 0-1,0 0 0,-1 0 1,9-4-1,-1-2 49,0-1-1,0-1 1,-1 0-1,0-1 1,14-14-1,0-10-4090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1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11856,'0'0'9407,"14"-5"-8991,10-3-160,1 1 0,47-8 0,269-31 1926,-273 32-850,-68 14-1325,0 0 0,0 0 1,0 0-1,0 0 0,0 0 1,0 0-1,0 0 1,0 0-1,0 0 0,0 0 1,1 0-1,-1 0 1,0 0-1,0 0 0,0 0 1,0 0-1,0 1 1,0-1-1,0 0 0,0 0 1,0 0-1,0 0 1,0 0-1,0 0 0,0 0 1,0 0-1,1 0 0,-1 0 1,0 0-1,0 0 1,0 0-1,0 0 0,0 0 1,0 1-1,0-1 1,0 0-1,0 0 0,0 0 1,0 0-1,0 0 1,0 0-1,0 0 0,0 0 1,0 0-1,0 0 0,0 0 1,0 1-1,0-1 1,0 0-1,0 0 0,0 0 1,0 0-1,0 0 1,0 0-1,0 0 0,0 0 1,-1 0-1,1 0 1,0 0-1,0 0 0,0 0 1,0 0-1,0 1 1,0-1-1,0 0 0,-6 9 40,-11 9-260,0-7-3195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2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15072,'0'0'1615,"68"10"-1015,-15-4-24,3-4 8,4 2-120,1 0 0,-7 2 16,-9-4-8,-9 2 0,-12-4-8,-6 0-104,-6 0 0,-2 0-208,-2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4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215 446 3712,'0'0'7866,"-1"11"-7598,0-2-239,1 2 122,-1-1-1,0 1 1,-1-1-1,0 1 1,-1-1 0,0 0-1,0 0 1,-8 14-1,-2 0 303,-14 20 121,26-42-516,-1 0 0,0 0 0,0 1 0,0-1 1,0 0-1,0-1 0,0 1 0,0 0 0,-1-1 1,1 1-1,-1-1 0,1 0 0,-6 2 1,6-3-23,-1 0 0,1 0 0,0 0 0,0 0 0,0 0 0,-1-1 0,1 1 0,0-1 0,0 0 0,0 0 0,0 0 0,0 0 0,0 0 0,0 0 0,0 0 0,1 0 0,-1-1 0,0 1 0,1-1 0,-1 1 0,1-1 0,-1 0 0,0-2 0,-6-6 118,1 0-1,-9-19 1,16 28-146,-6-11 81,0-1 1,2 1-1,-1-1 1,2 0-1,0-1 1,0 1-1,1 0 1,1-1-1,0 1 1,2-15-1,0 9 58,1-1 0,1 1-1,1 0 1,1 0-1,1 0 1,10-23-1,-14 37-104,1 1 0,-1 0 0,1 0 0,1 0 0,-1 0-1,0 1 1,1-1 0,0 1 0,0 0 0,0 0 0,0 0 0,0 1-1,0-1 1,1 1 0,-1 0 0,1 0 0,0 1 0,0-1-1,-1 1 1,9-1 0,-11 2-25,0 0-1,1 0 0,-1 0 1,1 0-1,-1 1 1,0-1-1,1 1 1,-1-1-1,0 1 0,0 0 1,1 0-1,-1 0 1,0 0-1,0 0 1,0 1-1,0-1 0,0 0 1,0 1-1,-1 0 1,1-1-1,2 5 1,3 2 21,0 0 1,-1 1-1,7 13 1,-6-7-9,0 0-1,-1 0 1,-1 0 0,-1 1-1,0 0 1,-1 0-1,2 27 1,-3 9 126,-5 54 0,1-59 10,1-21-6,-1-1 1,-1 1-1,-1-1 1,-2 0-1,0-1 1,-1 1-1,-12 23 1,5-32 16,14-16-172,0 0-1,-1 1 0,1-1 0,0 0 0,0 0 0,-1 0 0,1 0 0,0 0 0,0 1 0,-1-1 1,1 0-1,0 0 0,-1 0 0,1 0 0,0 0 0,0 0 0,-1 0 0,1 0 0,0 0 0,-1 0 1,1 0-1,0 0 0,0 0 0,-1 0 0,1-1 0,0 1 0,0 0 0,-1 0 0,1 0 0,0 0 1,0 0-1,-1-1 0,1 1 0,0 0 0,0 0 0,0 0 0,-1-1 0,1 1 0,0 0 0,0 0 1,0-1-1,0 1 0,-1 0 0,1 0 0,0-1 0,0 1 0,0 0 0,0 0 0,0-1 0,0 1 1,0 0-1,0-1 0,0 1 0,0 0 0,0 0 0,0-1 0,0 1 0,0 0 0,0-1 0,0 1 1,0 0-1,1-1 0,-1-16 37,2 0 1,0 0 0,1 0 0,9-30 0,30-64 44,-20 56-43,-6 14-29,1 1 0,2 0 0,3 1 0,0 2 0,3 0 0,38-45 0,-63 82-14,1-1 0,-1 0 0,1 0 0,-1 0 0,1 1 0,0-1 0,-1 0 0,1 1 0,0-1 0,-1 1 1,1-1-1,0 1 0,0-1 0,0 1 0,0-1 0,-1 1 0,1 0 0,0-1 0,0 1 0,0 0 0,0 0 0,0 0 0,0 0 1,0 0-1,0 0 0,0 0 0,0 0 0,0 0 0,0 0 0,0 0 0,-1 0 0,1 1 0,0-1 0,0 0 0,0 1 1,0-1-1,0 1 0,-1-1 0,1 1 0,0-1 0,0 1 0,-1 0 0,1-1 0,0 1 0,-1 0 0,1 0 0,-1-1 0,1 1 1,-1 0-1,1 0 0,-1 0 0,0 0 0,1 1 0,2 5 0,0 0 1,-1 0-1,1 0 1,-2 1-1,2 10 0,1 23-8,-3-1 0,-4 47 0,-15 84-16,16-159 24,-2 20 7,0-9 71,0 33 0,14-66 9,4-14-18,18-46 0,-9 17-5,23-44 22,55-114 106,-91 193-163,-4 4 10,1 0-1,1 1 0,0 0 1,19-22-1,-27 35-37,0 0 0,0-1 1,0 1-1,0 0 0,0 0 0,0 0 0,1 0 1,-1-1-1,0 1 0,0 0 0,0 0 0,0 0 1,0 0-1,1 0 0,-1-1 0,0 1 1,0 0-1,0 0 0,1 0 0,-1 0 0,0 0 1,0 0-1,0 0 0,1 0 0,-1 0 0,0 0 1,0 0-1,0 0 0,1 0 0,-1 0 1,0 0-1,0 0 0,0 0 0,1 0 0,-1 0 1,0 0-1,0 0 0,0 0 0,1 0 0,-1 0 1,0 1-1,0-1 0,0 0 0,1 0 1,1 12 21,-5 14-41,-40 264-73,41-271 94,1 0 1,0 1-1,1-1 0,2 0 0,3 24 0,1 16 88,-3-38-80,-3-15 4,1 1 0,0-1 0,0 0 0,1 1 0,3 7 0,-5-12-10,1-1-1,0 1 0,0-1 0,0 1 1,-1-1-1,2 0 0,-1 0 0,0 1 0,0-1 1,0 0-1,0 0 0,1 0 0,-1 0 1,1-1-1,-1 1 0,0 0 0,1 0 1,-1-1-1,1 1 0,0-1 0,-1 1 0,1-1 1,-1 0-1,1 0 0,0 0 0,2 0 1,15 0 16,0-2 0,0 0 0,0-1 0,-1-1 0,1-1 0,-1-1 0,0 0 0,0-1 1,-1-1-1,0-1 0,0 0 0,-1-2 0,-1 1 0,1-2 0,-2 0 0,1-1 0,18-22 1,-19 22-6,-12 12-7,0 0-1,0-1 1,0 0-1,0 1 1,0-1-1,0 0 1,-1 0-1,3-3 1,-4 5-9,0 0 1,0 0-1,0 0 1,0 0-1,-1 0 1,1 0-1,0 0 1,0 0 0,0 0-1,0 0 1,0 0-1,0 0 1,0 0-1,0 0 1,0 0-1,0 0 1,0 0-1,0 0 1,0 0-1,0 0 1,0 0-1,0 0 1,-1 0-1,1 0 1,0 0-1,0 0 1,0 0-1,0 0 1,0 0-1,0 0 1,0 0-1,0 0 1,0 0-1,0 0 1,0 0-1,0 0 1,0 0-1,0 0 1,0 0-1,0 0 1,-1 0-1,1 0 1,0 0-1,0 0 1,0 0-1,0 0 1,0-1-1,0 1 1,0 0-1,0 0 1,0 0-1,0 0 1,0 0-1,0 0 1,0 0-1,0 0 1,0 0-1,0 0 1,0 0 0,0 0-1,0 0 1,0 0-1,0 0 1,0-1-1,-8 7 13,-8 7-8,-8 9 4,19-19-17,1 1 1,-1 0 0,1 0 0,0 0 0,0 0 0,1 0 0,0 1 0,-1-1 0,1 1 0,1 0 0,-1 0 0,-1 6 0,3-9 4,0 1 0,0-1 0,0 1 1,0 0-1,1-1 0,-1 1 0,1 0 0,0-1 0,0 5 1,1-5 0,0 0 1,-1 0 0,1-1 0,0 1-1,0 0 1,1-1 0,-1 1 0,0-1 0,0 1-1,1-1 1,-1 0 0,1 1 0,-1-1 0,3 1-1,0 2 5,0-1 0,1 0 0,-1 0 0,0 0 0,1 0 0,0-1 0,0 0 0,-1 0-1,1 0 1,1-1 0,-1 1 0,0-1 0,0-1 0,0 1 0,0-1 0,1 1 0,-1-2 0,0 1 0,0 0-1,1-1 1,6-2 0,-8 2 2,0 0 1,0 0-1,0 0 0,0-1 0,-1 0 0,1 1 0,-1-1 0,1 0 0,-1-1 1,6-4-1,-8 6-5,0-1 1,0 0 0,1 1-1,-1-1 1,0 0 0,0 0-1,-1 0 1,1 0 0,0 0-1,-1 0 1,1 0 0,-1 0 0,0 0-1,1 0 1,-1 0 0,0 0-1,0 0 1,-1 0 0,1 0-1,0 0 1,-1-1 0,0-1-1,-1-1 3,1 0-1,-1 0 1,0 0-1,-1 0 1,1 0 0,-1 1-1,0-1 1,0 1-1,-1 0 1,1 0-1,-1 0 1,0 0-1,0 1 1,0 0-1,0-1 1,-1 1 0,1 1-1,-1-1 1,0 1-1,0 0 1,0 0-1,0 0 1,0 1-1,0-1 1,0 1 0,-1 1-1,1-1 1,0 1-1,-1 0 1,1 0-1,0 0 1,-1 1-1,-4 1 1,-5-1 14,23-7-54,4-1 25,27-17-4,1 2 1,73-28-1,-102 45 21,0 1 0,1 1 0,-1 0 0,1 0 0,0 1 0,0 1 1,0 0-1,13 0 0,-22 2 0,-1-1 1,1 1 0,0-1 0,-1 1 0,1 0 0,0 0 0,-1 0 0,1 1 0,-1-1-1,0 1 1,1-1 0,-1 1 0,0 0 0,0-1 0,0 1 0,0 0 0,0 0-1,-1 1 1,1-1 0,0 0 0,-1 1 0,0-1 0,0 1 0,0-1 0,0 1 0,0-1-1,0 1 1,0 4 0,2 7 38,-2 0-1,0 0 1,0 0 0,-3 20-1,1-8 53,1-25-92,0-1 1,0 1 0,0-1 0,0 1 0,0-1-1,0 1 1,0-1 0,0 1 0,0-1 0,0 1-1,0-1 1,0 1 0,0-1 0,0 1 0,0-1-1,0 1 1,0-1 0,1 1 0,-1-1 0,0 0 0,0 1-1,1-1 1,-1 1 0,0-1 0,1 0 0,-1 1-1,0-1 1,1 1 0,-1-1 0,1 0 0,-1 0-1,1 1 1,0-1 0,1 0 1,-1-1 1,1 1-1,-1-1 0,1 1 1,-1-1-1,1 0 1,-1 0-1,1 0 0,-1 0 1,2-2-1,111-98 170,-61 51-85,-52 48-86,1 0 0,0 1 1,0-1-1,-1 1 0,1-1 1,0 1-1,0 0 0,0 0 1,0 0-1,1 0 0,-1 0 1,0 0-1,0 1 0,0-1 1,1 1-1,-1-1 0,0 1 1,3 0-1,-3 1-1,-1-1-1,0 1 1,1-1-1,-1 1 1,0 0-1,0 0 1,0 0-1,1 0 1,-1 0-1,0 0 1,0 0-1,0 0 1,-1 0 0,1 0-1,0 1 1,0-1-1,-1 0 1,1 1-1,0-1 1,-1 0-1,1 1 1,-1-1-1,0 1 1,0-1-1,1 0 1,-1 1-1,0-1 1,0 3 0,1 13 10,-1-1 0,-3 32 0,-1 5 113,4-53-125,1-1-1,-1 1 1,0 0 0,0 0 0,0 0-1,0 0 1,0-1 0,0 1 0,1 0-1,-1 0 1,0 0 0,0 0 0,0 0-1,0 0 1,1 0 0,-1-1 0,0 1-1,0 0 1,0 0 0,1 0 0,-1 0-1,0 0 1,0 0 0,0 0 0,1 0-1,-1 0 1,0 0 0,0 0 0,0 0-1,1 0 1,-1 0 0,0 0 0,0 0-1,0 0 1,0 1 0,1-1 0,-1 0-1,0 0 1,0 0 0,0 0 0,0 0-1,1 0 1,-1 0 0,0 1 0,0-1-1,0 0 1,0 0 0,0 0 0,1 0-1,-1 1 1,0-1 0,0 0 0,0 0-1,0 0 1,0 1 0,0-1 0,0 0-1,0 0 1,0 0 0,0 1 0,0-1 0,0 0-1,0 0 1,0 0 0,0 1 0,0-1-1,0 0 1,12-13 48,-12 12-47,35-51 95,-27 40-69,0-1-1,0 1 0,1 0 1,1 0-1,0 1 0,0 1 1,18-15-1,-12 18 34,-15 8-61,-1-1 0,1 0 0,-1 1 0,1-1 0,-1 1 0,1-1 0,-1 1 0,1-1 1,-1 1-1,0-1 0,1 1 0,-1-1 0,0 1 0,0-1 0,1 1 0,-1 0 0,0-1 1,0 1-1,0-1 0,0 1 0,0 0 0,0-1 0,0 1 0,0 0 0,0-1 0,0 1 1,0-1-1,0 1 0,0 1 0,0 9 13,0 1 0,1 0 0,1-1 1,0 1-1,1-1 0,0 0 0,0 0 0,1 0 0,10 19 1,-10-24-13,-1 0 1,1-1-1,0 1 1,1-1-1,-1 0 1,1-1-1,0 1 1,0-1-1,0 0 1,1 0-1,-1 0 1,1-1-1,0 0 1,0 0-1,1 0 1,-1-1-1,0 0 1,13 2-1,-6-2 4,0-1-1,0 0 1,0-1-1,1 0 1,-1-1 0,0 0-1,0-1 1,25-8-1,-33 9-3,0-1 0,0 0 0,0 0 0,-1 0 1,1-1-1,-1 0 0,1 0 0,-1 0 0,0 0 0,0 0 0,0-1 0,-1 0 0,1 0 0,-1 0 0,0 0 0,0 0 0,0-1 1,-1 1-1,1-1 0,-1 0 0,0 0 0,-1 0 0,1 0 0,-1 0 0,1-7 0,-2 10-1,1 1-1,-1 0 0,0 0 1,0 0-1,0-1 0,0 1 1,0 0-1,0 0 0,0-1 1,0 1-1,0 0 1,-1 0-1,1-1 0,0 1 1,-1 0-1,1 0 0,-1 0 1,0 0-1,1 0 0,-1 0 1,0 0-1,1 0 0,-1 0 1,0 0-1,0 0 1,0 0-1,0 0 0,0 1 1,0-1-1,0 0 0,0 1 1,0-1-1,0 1 0,-1-1 1,1 1-1,0 0 1,0-1-1,0 1 0,-1 0 1,1 0-1,0 0 0,0 0 1,-1 0-1,1 0 0,0 0 1,0 0-1,-1 0 1,-1 1-1,-1 0 0,-1 0 1,0 1 0,1-1-1,-1 1 1,1 0 0,-1 0-1,1 0 1,0 1 0,0-1-1,0 1 1,-6 6 0,7-5-12,0 1 1,0 0 0,0 0 0,0 0 0,1 0 0,-1 1 0,2-1 0,-1 1 0,0-1 0,1 1-1,0 0 1,1 0 0,-1-1 0,1 1 0,0 0 0,1 9 0,0-9 1,0 1 0,0-1 0,0 1 1,1-1-1,0 0 0,0 0 0,1 0 0,0 0 0,0 0 1,0-1-1,1 1 0,-1-1 0,1 0 0,9 9 1,-10-12 10,0 0 0,-1-1 1,1 1-1,0-1 0,0 0 1,0 1-1,0-2 0,0 1 1,0 0-1,0-1 0,0 1 1,1-1-1,-1 0 1,0 0-1,0 0 0,0 0 1,0-1-1,1 1 0,3-2 1,9-3 20,-1 0 0,24-11 0,-25 10-21,98-53 86,-105 55-81,1 1 0,-1-1 0,1 1 0,-1 0 0,1 1 0,0 0 0,0 0 0,14-1 0,-20 3-7,-1 1 0,0 0 1,1 0-1,-1-1 0,0 1 0,1 0 1,-1 0-1,0 0 0,0 0 0,0 0 0,0 1 1,0-1-1,0 0 0,0 0 0,0 1 1,0-1-1,-1 0 0,1 1 0,-1-1 1,1 1-1,-1-1 0,1 1 0,-1 2 1,6 36 2,-12 50 216,6-89-215,0-1 0,0 0 0,1 0 1,-1 1-1,0-1 0,1 0 0,-1 0 0,0 0 0,1 1 1,-1-1-1,0 0 0,1 0 0,-1 0 0,0 0 1,1 0-1,-1 0 0,0 0 0,1 0 0,-1 0 1,1 0-1,-1 0 0,0 0 0,1 0 0,-1 0 0,0 0 1,1 0-1,-1 0 0,0-1 0,1 1 0,-1 0 1,0 0-1,1 0 0,-1 0 0,0-1 0,0 1 0,1 0 1,-1 0-1,0-1 0,1 0 0,16-10 51,85-76 74,-100 85-129,0 1 0,0-1 0,0 1 1,-1 0-1,1 0 0,0 0 1,1 0-1,-1 0 0,0 1 0,0-1 1,0 0-1,0 1 0,1 0 1,3-1-1,-5 1 0,0 0 0,0 0 0,0 0 0,-1 1 0,1-1 0,0 0 0,0 0 0,0 1 0,0-1 0,-1 0 1,1 1-1,0-1 0,0 1 0,-1-1 0,1 1 0,0-1 0,-1 1 0,1 0 0,0-1 0,-1 1 0,1 0 0,-1 0 0,1-1 0,-1 1 0,0 0 0,1 0 1,-1-1-1,0 1 0,1 0 0,-1 0 0,0 0 0,0 0 0,0 0 0,0 0 0,0-1 0,0 1 0,0 1 0,0 10 14,0-1 0,1 0 0,0 1 0,1-1 0,3 12 0,-4-21-12,-1 0 1,1 0-1,0 0 0,-1 0 1,1 0-1,0 0 1,0 0-1,0 0 0,1-1 1,-1 1-1,0-1 0,1 1 1,-1-1-1,1 1 0,-1-1 1,1 0-1,0 1 0,-1-1 1,1 0-1,0 0 0,0 0 1,0-1-1,0 1 0,0 0 1,0-1-1,0 1 0,0-1 1,0 0-1,0 0 0,0 1 1,0-1-1,0-1 0,0 1 1,0 0-1,4-1 0,2-1 3,17-3 50,35-12 0,-51 13-45,0 0 1,0-1 0,0 0-1,0 0 1,-1-1 0,0 0-1,7-7 1,5-6 9,0-2-1,-2-1 1,0 0-1,-2-1 1,0-1-1,-2 0 1,17-38-1,-15 21-10,-1-1-1,-2 0 1,-2-1-1,6-46 1,2-18-5,10-80 1,-28 170-5,-1-1 0,-4-20 0,4 31 0,0 6-1,0 0 0,0 0 0,0 0 0,0 1 0,-1-1 0,1 0 0,0 0 0,0 0 0,0 0 0,-1 1 0,1-1 0,0 0 0,-1 0 0,1 1 0,-1-1 0,1 0 0,-1 1 0,1-1 0,-1 0 0,1 1 0,-2-2 0,1 2-1,1 0 0,-1 0-1,0 0 1,1 0 0,-1 0 0,1 0-1,-1 0 1,0 0 0,1 0-1,-1 1 1,0-1 0,1 0 0,-1 0-1,1 0 1,-1 1 0,1-1 0,-1 0-1,1 1 1,-1-1 0,1 1-1,-2 0 1,-1 2-10,0 0-1,0 0 0,0 1 1,0-1-1,1 1 1,-4 5-1,-7 19-17,2 1-1,1 1 1,1 0-1,1 0 1,-5 41 0,-5 157-79,17-188 75,-1 10 13,3 1 0,2 0 1,16 86-1,-18-132 21,1 1 0,-1-1 0,1 1 0,1-1 0,-1 0 0,6 9 0,-7-13 0,-1 0 0,1 1 0,0-1 0,0 0 0,0 0 0,0 0 0,0 0 0,0 0 0,0 0 0,1 0 0,-1 0 0,0 0 0,1 0 0,-1 0 0,0-1 0,1 1 0,-1-1 0,1 1 0,-1-1 0,1 1 0,-1-1 0,1 0 0,-1 0 0,1 0 0,-1 0 0,1 0 0,-1 0 0,1 0 0,1-1 0,4-2 9,-1 0 0,1 0 0,-1-1 0,0 0 0,0 0 0,-1 0 0,1-1 1,6-7-1,21-16 29,-24 21-24,0-2 0,-1 1 0,0-1 0,0 0 0,-1-1 0,0 0 0,0 0 0,-1-1 0,-1 1 0,5-14-1,-15 41-33,1-1 0,0 1 0,1 0 0,1 0 0,0 0 0,1 1 0,1-1-1,1 0 1,4 25 0,-4-39 19,-1 0-1,1 0 0,0 0 1,0 0-1,0 0 1,0 0-1,1 0 0,-1 0 1,1-1-1,0 1 0,0 0 1,3 2-1,-4-4 4,0 0 0,1 0 0,-1 0 0,1 0 0,-1 0 0,1 0 0,0-1 0,-1 1 0,1-1 0,0 1-1,-1-1 1,1 0 0,0 1 0,0-1 0,-1 0 0,1 0 0,0 0 0,0-1 0,-1 1 0,1 0 0,0-1 0,-1 1 0,3-1-1,6-2 8,0 0 0,0-1-1,0 0 1,-1 0 0,0-1-1,0-1 1,0 1-1,0-1 1,-1-1 0,0 0-1,0 0 1,-1 0 0,0-1-1,11-14 1,2 0 69,-17 20-68,-1 0 0,1 0 1,-1-1-1,1 0 0,-1 1 0,0-1 1,3-5-1,-3 4 12,-1 6-10,-1 11-10,-6 20-56,5-26 45,0 0 0,0 0 0,1 0-1,0 0 1,0 0 0,0 0 0,3 10-1,-3-13 3,1 0 0,0-1 1,0 1-1,0 0 0,1-1 0,-1 1 0,1-1 0,-1 0 0,1 1 0,0-1 0,1 0 0,-1 0 0,1 0 0,-1-1 0,5 4 0,-6-5 8,0 0 0,1-1 0,-1 1 0,0-1 1,1 0-1,-1 1 0,0-1 0,1 0 0,-1 0 0,0 0 0,1 0 0,-1 0 0,1 0 0,-1-1 0,0 1 0,1 0 0,-1-1 1,2 0-1,25-11 22,-20 8-15,9-4 21,-7 4-12,0-1 0,0 0 0,-1-1 0,13-9-1,5-7 9,0 0 0,40-22 0,-66 44-27,0-1-1,0 1 1,0-1 0,0 1-1,0-1 1,1 1 0,-1 0-1,0 0 1,0 0-1,1-1 1,-1 1 0,0 0-1,0 1 1,1-1-1,-1 0 1,0 0 0,0 0-1,1 1 1,-1-1 0,0 1-1,0-1 1,0 1-1,0-1 1,0 1 0,0 0-1,0-1 1,0 1 0,0 0-1,0 0 1,0 0-1,0 0 1,0 0 0,0 0-1,-1 0 1,1 0 0,-1 0-1,1 0 1,0 0-1,-1 0 1,0 0 0,1 2-1,3 6-29,-1 1 0,0 0 0,4 18 0,-6-22 27,-1 6-17,2 6-2,-2-17 25,1-1 1,-1 0-1,0 1 0,0-1 0,0 1 0,1-1 1,-1 0-1,0 1 0,0-1 0,1 0 0,-1 0 1,0 1-1,1-1 0,-1 0 0,0 0 0,1 1 1,-1-1-1,0 0 0,1 0 0,-1 0 0,0 1 1,1-1-1,-1 0 0,1 0 0,-1 0 0,0 0 0,1 0 1,-1 0-1,1 0 0,-1 0 0,0 0 0,1 0 1,-1 0-1,1 0 0,-1 0 0,1-1 0,8-2 24,0-1-1,0 0 1,0 0 0,-1-1-1,0 0 1,0 0-1,0-1 1,-1 0-1,13-13 1,17-13 49,-36 30-72,0 1 0,0 1 0,0-1 0,0 0 0,1 0-1,-1 0 1,0 1 0,0-1 0,1 0 0,-1 1-1,0-1 1,1 1 0,-1 0 0,0-1 0,1 1-1,-1 0 1,1 0 0,-1 0 0,1 0 0,-1 0-1,0 0 1,1 0 0,-1 1 0,2 0 0,-1 0 0,0 0 0,-1 0 1,1 1-1,-1-1 1,1 1-1,-1-1 1,0 1-1,1-1 0,-1 1 1,0 0-1,0 0 1,0 0-1,-1 0 1,1 0-1,0 3 0,12 56 224,-13-60-221,1-1 0,-1 0 0,0 1 0,0-1 0,1 0 0,-1 0 0,0 0 0,1 1 0,-1-1 0,0 0 0,0 0 0,1 0 1,-1 0-1,0 0 0,1 1 0,-1-1 0,1 0 0,-1 0 0,0 0 0,1 0 0,-1 0 0,0 0 0,1 0 0,-1 0 0,0 0 0,1 0 0,-1 0 0,0-1 0,1 1 1,-1 0-1,1 0 0,15-6 97,-10 3-62,9-2 3,0-1 1,0-1-1,-1 0 1,20-13-1,52-42 57,-79 56-84,29-23 61,27-21 50,-62 49-125,1 0 0,-1 0 1,1 0-1,-1 1 0,1-1 0,-1 0 0,1 1 0,-1-1 0,1 1 0,0-1 1,-1 1-1,4-1 0,-5 2-4,1-1 1,-1 0-1,1 1 1,-1-1-1,1 0 1,-1 1-1,1-1 1,-1 1-1,1-1 1,-1 1-1,1-1 1,-1 1-1,0 0 1,1-1-1,-1 1 1,0-1-1,0 1 1,1 0-1,-1-1 1,0 1-1,0 0 1,0-1-1,0 1 1,0 0-1,0-1 1,0 1-1,0 0 1,0-1-1,0 1 1,0 1-1,-1 18-6,2 0 0,1 0 0,0 0 0,6 24 0,-7-41 23,1 0 0,-1 0-1,1 0 1,-1 0 0,1 0-1,0-1 1,0 1 0,0 0-1,0-1 1,1 1 0,-1-1-1,1 0 1,-1 0 0,1 0-1,0 0 1,0-1 0,0 1-1,0-1 1,0 1 0,0-1-1,0 0 1,1 0 0,-1 0-1,0-1 1,0 1 0,1-1-1,-1 0 1,0 0 0,1 0-1,-1 0 1,0-1 0,1 1-1,-1-1 1,0 0 0,6-2-1,105-36 308,-93 35-598,-13 3-3637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4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0 10448,'0'0'12383,"4"10"-12099,-2-4-246,0 0 0,0-1-1,0 1 1,-1 0-1,0 1 1,0-1 0,0 0-1,-1 0 1,0 0-1,0 0 1,0 1 0,-1-1-1,-3 11 1,-70 203 1131,18-60-253,51-145-788,1 1 188,-1-1-1,-1 0 1,-8 16 0,14-30-309,0-1 0,0 0 0,-1 1 0,1-1 0,0 0 0,0 1-1,0-1 1,0 0 0,0 1 0,-1-1 0,1 0 0,0 0 0,0 1 0,-1-1 0,1 0 0,0 0 0,0 1 0,-1-1 0,1 0 0,0 0 0,0 0 0,-1 0 0,1 1 0,0-1 0,-1 0-1,1 0 1,0 0 0,-1 0 0,1 0 0,0 0 0,-1 0 0,1 0 0,-1 0 0,-3-10 303,4-14-4507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4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267 1 14968,'0'0'2791,"-2"14"-2164,-10 46 82,-2 0 0,-3 0 0,-41 92 0,34-95 455,-25 83 0,-1 12 1516,42-138-2150,7-13-471,0-1 0,0 1 0,1 0-1,-1 0 1,0 0 0,1 0 0,-1 0 0,1 0 0,0 0 0,-1 0 0,1 0 0,0 0 0,-1 1-1,-17-23-139,11 9-3573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4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 15976,'0'0'1263,"15"-2"-621,51-6 189,71 2 0,54 3 273,156 4 1048,-252 7 875,-141-9-2978,21 0-3422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4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14872,'0'0'1879,"17"2"-1187,238 10 1280,317-32 2066,-495 14-2309,-72 7-1623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5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0 202 8744,'0'0'10473,"13"-3"-10083,55-7 34,-1 2 0,78 2 0,-57 3-160,1064-65 2143,-872 50-1891,351-27 892,-133 19 749,-436 20-812,-118-3-594,12 12-969,-59 10 1,55-6-3476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7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221 184 10040,'0'0'9789,"-13"-1"-9208,5 0-483,2 0-21,-1 0 0,1 1 0,-1 0 1,0 0-1,1 1 0,-1-1 0,1 1 0,0 1 1,-1-1-1,1 1 0,0 0 0,-11 5 0,8-1 104,0 0-1,0 1 0,0 0 0,0 0 0,1 1 0,1-1 1,-13 17-1,17-20-79,0 1 1,0 0-1,0 0 0,1 0 1,0 1-1,0-1 1,0 1-1,0-1 0,1 1 1,0-1-1,0 1 1,1 0-1,-1 0 0,1-1 1,1 1-1,0 7 1,-1-10-44,1-1 0,-1 1 0,1-1 0,0 0 0,-1 0 0,1 1 0,0-1 0,1 0 1,-1 0-1,0 0 0,0 0 0,1 0 0,0 0 0,-1 0 0,1-1 0,0 1 1,0-1-1,-1 1 0,1-1 0,0 1 0,1-1 0,-1 0 0,0 0 0,0 0 0,0 0 1,1-1-1,-1 1 0,0-1 0,1 1 0,-1-1 0,1 0 0,-1 0 0,0 0 0,1 0 1,-1 0-1,1 0 0,-1-1 0,0 1 0,1-1 0,-1 0 0,0 1 0,0-1 0,1 0 1,-1 0-1,3-3 0,4-2 40,-1 0 1,0 0 0,-1-1-1,0 0 1,0 0-1,0 0 1,-1-1 0,0 0-1,0-1 1,5-11-1,5-12 325,18-51 0,-29 68-279,-1 4 122,0 0-1,-1 0 0,-1-1 0,0 1 0,0-1 0,0-12 0,4 50 431,-4-1-552,1 1-1,9 36 1,-9-51-105,0 0 0,1 0 0,0 0 0,1-1 0,0 0 1,1 0-1,0 0 0,9 11 0,-13-20-39,0 0 0,0 1 0,0-1 0,0 0 0,1 0 0,-1 0 0,0-1 0,0 1 0,1 0 0,-1-1 0,0 1 0,1-1 0,-1 0 0,0 0 0,1 0 0,-1 0 0,0 0 0,1 0 0,-1-1 0,0 1 0,1-1 0,1-1 0,7-1 0,1 0 0,-2-1 0,12-6 0,-7 1 0,0 0 0,0 0 0,-1-1 0,-1-1 0,0-1 0,0 0 0,-1 0 0,12-18 0,6-12 0,35-65 0,-63 104 0,-1 0 0,1 0 0,-1 0 0,0-1 0,0 1 0,-1-1 0,1 1 0,-1-1 0,1 1 0,-1-1 0,0 1 0,-1-4 0,1-4 0,1 10 0,0 1 0,0-1 0,0 1 0,0 0 0,0 0 0,0-1 0,0 1 0,0 0 0,0 0 0,0 0 0,0 0 0,0 0 0,0 0 0,0 1 0,0-1 0,0 0 0,0 0 0,0 1 0,0-1 0,2 1 0,21 15 0,-18-13 0,-1-1 0,0 1 0,-1 1 0,1-1 0,0 1 0,-1-1 0,0 1 0,0 1 0,0-1 0,0 0 0,-1 1 0,3 5 0,0 4 0,-1 1 0,-1-1 0,0 1 0,3 26 0,-4-23 0,0 1 0,8 24 0,-9-39 0,0 1 0,0 0 0,0-1 0,0 1 0,1-1 0,0 0 0,0 0 0,0 0 0,0 0 0,1 0 0,-1-1 0,1 1 0,0-1 0,0 0 0,0 0 0,0-1 0,1 1 0,-1-1 0,1 0 0,8 3 0,-6-4 0,-1 0 0,1 0 0,-1 0 0,1-1 0,-1 0 0,1-1 0,-1 1 0,1-1 0,-1 0 0,1-1 0,-1 0 0,0 0 0,1 0 0,-1-1 0,8-4 0,-5 2 0,1-1 0,-1 0 0,0 0 0,0-1 0,-1 0 0,0-1 0,0 1 0,-1-2 0,0 1 0,0-1 0,-1 0 0,0 0 0,-1-1 0,0 0 0,0 0 0,-1 0 0,-1-1 0,4-12 0,-6-9 0,-6 18 0,4 14 0,1-1 0,0 1 0,-1 0 0,1 0 0,0 0 0,-1-1 0,1 1 0,0 0 0,-1 0 0,1 0 0,-1 0 0,1 0 0,0 0 0,-1 0 0,1 0 0,0 0 0,-1 0 0,1 0 0,-1 0 0,1 0 0,0 0 0,-1 0 0,1 0 0,0 0 0,-1 0 0,1 1 0,0-1 0,-1 0 0,1 0 0,0 0 0,-1 1 0,0-1 0,-8 7 0,0 0 0,1 0 0,-1 0 0,1 1 0,1 1 0,-1-1 0,2 1 0,-7 10 0,10-15 0,1-1 0,0 1 0,0 0 0,1-1 0,-1 1 0,1 0 0,0 0 0,0 0 0,0 0 0,0 1 0,1-1 0,0 0 0,0 0 0,0 0 0,0 0 0,1 1 0,-1-1 0,1 0 0,0 0 0,0 0 0,1 0 0,-1 0 0,1 0 0,0-1 0,2 5 0,-1-5 0,1 1 0,-1-1 0,1 0 0,-1 0 0,1 0 0,0 0 0,0-1 0,0 1 0,1-1 0,-1 0 0,0 0 0,1-1 0,0 0 0,-1 1 0,10 0 0,0 0 0,-1-1 0,1 0 0,0-1 0,16-3 0,-8 1 0,0-1 0,0-1 0,-1-2 0,1 0 0,-2-1 0,23-10 0,139-66 0,-165 78 0,-14 5 0,-1-1 0,0 1 0,0-1 0,0 1 0,0-1 0,1 0 0,-1 0 0,-1 0 0,1 0 0,0 0 0,0 0 0,2-3 0,-6 4 0,0-1 0,0 1 0,0 0 0,0 0 0,0 0 0,0 0 0,0 0 0,0 0 0,0 0 0,-2 1 0,-4 2 0,0 0 0,0 1 0,0-1 0,1 2 0,-1-1 0,1 1 0,0 0 0,0 0 0,1 1 0,0 0 0,0 0 0,-6 8 0,9-11 0,1 0 0,-1 0 0,1 1 0,0-1 0,0 1 0,0-1 0,1 1 0,-1 0 0,1-1 0,0 1 0,0 0 0,0 0 0,1 0 0,-1 0 0,1 0 0,0 0 0,0 0 0,0 0 0,0 0 0,1 0 0,0-1 0,0 1 0,0 0 0,0 0 0,0 0 0,1-1 0,0 1 0,2 4 0,-3-7 0,0 0 0,0 0 0,1 0 0,-1 0 0,0 0 0,0 0 0,0 0 0,1 0 0,-1-1 0,0 1 0,1 0 0,-1-1 0,1 1 0,-1-1 0,1 0 0,-1 1 0,1-1 0,-1 0 0,1 0 0,-1 0 0,1 0 0,-1 0 0,1 0 0,-1-1 0,1 1 0,-1 0 0,1-1 0,-1 1 0,0-1 0,1 0 0,-1 1 0,0-1 0,2-1 0,6-3 0,0 0 0,-1-1 0,12-11 0,-18 15 0,13-12 0,-1 0 0,12-17 0,-13 15 0,25-24 0,-37 38 0,1 1 0,-1 0 0,1-1 0,-1 1 0,1 0 0,0 0 0,-1 0 0,1 1 0,3-2 0,-4 2 0,-1 0 0,1 0 0,0 0 0,0 0 0,-1 0 0,1 0 0,0 0 0,0 0 0,-1 1 0,1-1 0,0 0 0,0 0 0,-1 1 0,1-1 0,0 1 0,-1-1 0,1 0 0,-1 1 0,1-1 0,-1 1 0,1 0 0,0-1 0,-1 1 0,0-1 0,2 2 0,10 12 0,1-1 0,0-1 0,1-1 0,1 1 0,-1-2 0,28 14 0,-19-10 0,-21-13 61,0 0-1,0 0 1,0 0 0,1 0 0,-1 0-1,0 0 1,1-1 0,-1 1-1,1-1 1,-1 0 0,1 0-1,-1 0 1,3 0 0,16-6-4846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9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10040,'0'0'14111,"14"-7"-13695,-6 3-344,17-10 330,1 2 0,43-15 0,-49 24-42,0 0 0,0 0 1,1 2-1,-1 1 1,22 2-1,-37-2-227,-1 1-1,0-1 0,0 1 1,0 0-1,0 0 1,-1 0-1,1 0 0,0 1 1,0-1-1,-1 1 1,1 0-1,-1 0 0,1 1 1,-1-1-1,5 6 1,-8-8-98,1 1 0,-1-1-1,0 1 1,0-1 0,0 1 0,0-1 0,0 1 0,0-1 0,0 1 0,0-1 0,0 1 0,0-1-1,0 1 1,0 0 0,0-1 0,-1 1 0,1-1 0,0 1 0,0-1 0,-1 0 0,1 1 0,0-1-1,0 1 1,-1-1 0,1 1 0,0-1 0,-1 0 0,1 1 0,-1-1 0,1 0 0,-1 1 0,-13 9-3438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29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1 10448,'0'0'10151,"-1"18"-9647,1-14-470,-1 13 105,0 0-1,-2-1 0,0 1 0,0 0 0,-2-1 0,-9 26 1,-24 40 580,-28 64 475,55-117-696,1 0 0,2 1 1,-6 35-1,14-62-421,-1 0 0,1-1 0,0 1 0,0 0 0,0 0 0,0-1 0,1 1 0,-1 0 0,1 0 0,0-1 0,-1 1 0,1 0 0,0-1 0,1 1 0,-1-1 0,0 0 0,4 5 0,-2-4 12,0 0 0,0 0 0,0 0 0,1-1 0,-1 1 0,1-1-1,0 0 1,-1 0 0,1 0 0,6 1 0,5 2 127,0-2 0,0 0 0,0-1-1,1 0 1,19-1 0,76-5 1431,-95 2-1358,0 0-1,-1 0 0,1-2 1,29-10-1,-44 14-283,-1 0-1,1-1 1,-1 1-1,1 0 1,-1 0-1,0 0 1,1 0-1,-1-1 1,1 1-1,-1 0 1,1 0-1,-1-1 1,0 1-1,1 0 1,-1-1-1,0 1 1,1-1-1,-1 1 1,0 0-1,1-1 1,-1 1-1,0-1 1,0 1-1,0-1 1,1 1-1,-1 0 1,0-1-1,0 1 1,0-1-1,0 1 1,0-1-1,0 1 1,0-1-1,0 1 1,0-1-1,0 1 1,0-1-1,0 1 1,0-1-1,0 1 1,-1-1-1,1 1 1,0-1-1,0 1 1,-1-1-1,1 1 1,-1-1-1,-18-17-3079,14 15 133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30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16280,'0'0'1745,"11"0"-997,238 9 2200,22 0 241,-107-5 1956,-157-4-8994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30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 17887,'0'0'1266,"-2"12"-401,-32 137 1680,-29 45 467,54-180-2411,4-11-378,2-14-428,5-6-3254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4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7936,'0'0'4385,"18"1"-3600,170 0 810,-107-1-1094,117-3 874,212-32 1,-323 25-932,9-1-2717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30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14776,'0'0'4487,"60"-18"-4399,-54 24 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31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 12552,'0'0'1585,"-1"11"-960,-1 2-439,-17 145 2689,9-117-1971,5-22 255,1 0 0,1 1-1,-2 26 1,25-57 654,90-85 82,-67 57-1222,-29 25-426,16-13 264,-28 25-444,0 1-1,0-1 0,0 1 0,0 0 0,0-1 0,1 1 1,-1 0-1,0 1 0,1-1 0,-1 0 0,0 1 1,4-1-1,-5 1-39,0 0 1,0 1 0,0-1-1,0 1 1,-1-1-1,1 1 1,0-1-1,0 1 1,-1-1 0,1 1-1,0 0 1,-1-1-1,1 1 1,-1 0-1,1 0 1,-1-1 0,1 1-1,-1 0 1,0 0-1,1 0 1,-1-1 0,0 1-1,0 0 1,1 0-1,-1 0 1,0 0-1,0 0 1,0 0 0,0 0-1,0 1 1,0 34 349,0-31-295,-11 116 1164,10-120-1235,1 1 1,0-1-1,0 1 1,0 0-1,0-1 1,0 1-1,0-1 1,1 1 0,-1 0-1,0-1 1,1 1-1,-1-1 1,1 1-1,0-1 1,0 2-1,0-2-1,-1-1 1,1 1-1,0-1 0,-1 1 0,1-1 0,-1 1 1,1-1-1,0 0 0,0 1 0,-1-1 0,1 0 1,0 1-1,0-1 0,-1 0 0,1 0 0,0 0 1,0 0-1,-1 0 0,1 0 0,0 0 0,0 0 1,1 0-1,4-2 53,1 0 1,0-1-1,-1 1 1,0-1 0,11-7-1,-3 3-26,-3 1-37,4-2 0,0 0 0,1 1 0,0 1 0,0 0 0,1 1 0,32-5 0,-47 10 0,0 0 0,0 0 0,0 0 0,0 1 0,0-1 0,0 1 0,0 0 0,0-1 0,0 1 0,0 0 0,0 0 0,0 0 0,0 0 0,-1 0 0,1 1 0,0-1 0,-1 1 0,1-1 0,-1 1 0,0-1 0,1 1 0,-1 0 0,0 0 0,0-1 0,1 3 0,2 6 0,1 0 0,-2 0 0,5 16 0,-6-18 0,10 50 850,-9-18-5635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7:32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10752,'0'0'9297,"9"10"-8623,29 31-15,-34-38-526,0 1 0,0-1 0,0 0 0,1 0-1,-1-1 1,1 1 0,-1-1 0,1 0 0,0 0 0,0-1 0,0 1-1,0-1 1,0 0 0,1-1 0,4 1 0,-2-1 137,1 0 1,-1-1-1,0 0 1,1 0-1,-1-1 0,0 0 1,12-5-1,-17 5-164,1 1-1,-1-1 1,0 0 0,0-1-1,0 1 1,0 0 0,0-1-1,-1 0 1,1 1 0,-1-1-1,1 0 1,-1 0-1,0 0 1,0-1 0,2-4-1,-3 6-40,0-1 0,0 1-1,0-1 1,-1 1 0,1-1-1,0 0 1,-1 0 0,0 1 0,0-1-1,0 0 1,0 0 0,0 1-1,0-1 1,-1 0 0,1 0-1,-1 1 1,0-1 0,0 0-1,0 1 1,0-1 0,-2-2-1,2 4-20,0-1-1,0 1 0,0 0 1,0 0-1,0 0 0,0 0 1,0 0-1,-1 0 0,1 0 1,0 0-1,-1 0 0,1 1 0,0-1 1,-1 1-1,1-1 0,-1 1 1,1-1-1,-1 1 0,-1-1 1,-1 1 19,1 0 1,0 1 0,0-1 0,-1 0 0,1 1 0,0 0 0,0 0 0,-5 2 0,-3 2 121,1 0 0,0 1 1,-18 13-1,19-12-75,0 0 0,0 1-1,1 0 1,1 0 0,-1 1 0,1 0-1,1 0 1,-10 17 0,14-21-73,0-1-1,0 1 1,0 0-1,1 0 1,0 0-1,0 1 1,0-1-1,1 0 1,-1 0-1,1 0 1,1 1 0,-1-1-1,1 0 1,0 0-1,0 0 1,0 0-1,1 0 1,-1 0-1,1 0 1,1 0-1,3 5 1,0-1-37,0 0 0,1-1 0,0 0 0,0-1 0,1 0 0,0 0 0,0 0 0,1-1 0,0 0 0,0-1 0,0 0 0,1 0 0,0-1 0,-1-1 0,2 1 0,-1-2 0,0 1 0,0-1 0,1-1 0,-1 0 0,1 0 0,0-1 0,-1 0 0,1-1 0,18-4 0,-7-3 979,-8 2-3370,-11 4-134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3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304 192 6016,'0'0'6334,"-10"11"-6139,-35 39 5,39-44-116,-1 0 1,1 0-1,-1 0 1,-1-1-1,1 0 0,-1 0 1,0-1-1,0 0 1,0-1-1,-1 1 0,1-1 1,-15 2-1,17-4-7,-1 0 0,1-1 0,-1 0 1,1 0-1,-1 0 0,1-1 0,0 0 0,-1 0 0,1-1 0,0 0 0,0 0 0,0 0 0,0-1 1,0 1-1,1-2 0,-7-3 0,10 5-37,0 1 0,0-1 0,0 1 0,1-1 0,-1 0 0,1 0 0,-1 0 0,1 0 0,0 0 0,-1 0 0,1 0 0,0-1 0,1 1 0,-1 0 0,0-1 0,0-3 0,0 2 8,1-1 0,0 0 1,0 1-1,0-1 1,1 1-1,0-1 1,-1 0-1,3-5 0,0 2 18,0 0-1,1 0 0,-1 0 0,2 0 1,-1 1-1,1-1 0,0 1 0,12-12 0,-3 5 80,-5 5-49,-1 1-1,1-1 0,1 2 0,0-1 0,0 1 1,0 1-1,18-9 0,-24 14-61,0 1 0,0-1 0,-1 0 0,1 1-1,0 0 1,0 0 0,0 0 0,0 1 0,0-1 0,0 1 0,0 0 0,0 0-1,-1 0 1,1 1 0,0-1 0,-1 1 0,1 0 0,-1 0 0,0 0-1,0 1 1,1-1 0,3 5 0,0 0 3,0 0 1,-1 1-1,1 0 0,-1 0 1,-1 1-1,0-1 0,7 16 0,-5-8 38,0 0 0,-2 0 0,0 0 0,0 1-1,-2-1 1,0 1 0,-1 0 0,0 29 0,-3-5 56,-3-1 0,-1 1 0,-3-1 0,0 0 1,-3 0-1,-1-1 0,-35 74 0,31-81 125,-2 1-1,-1-2 1,-35 44 0,45-60-142,9-13-101,-1-1-1,1 0 0,-1 0 0,1 1 0,-1-1 1,0 0-1,0 0 0,1 0 0,-1 0 0,0 0 1,0 0-1,0 0 0,0 0 0,0 0 1,0 0-1,0 0 0,0-1 0,-1 1 0,1 0 1,0-1-1,0 1 0,0-1 0,-1 1 0,-1-1 1,3-3-4,0 0 0,0 0 1,1 0-1,-1 0 1,1 0-1,-1 0 0,3-4 1,-1-1-3,16-61 54,38-95 0,-18 58-39,-26 72-17,1 0-1,1 2 1,2 0 0,1 0-1,2 2 1,27-36-1,0 8-28,-16 19-24,56-57 0,-83 93 48,3-3 2,0 1 0,0 0-1,0 0 1,0 0 0,1 1 0,8-5 0,-13 8-3,0 1 0,0-1 0,0 1 0,0-1 0,0 1 0,0 0 0,0 0 0,0 0 1,0 0-1,0 0 0,0 0 0,0 0 0,0 1 0,0-1 0,0 1 0,0 0 0,0-1 0,0 1 1,0 0-1,-1 0 0,1 0 0,0 0 0,-1 0 0,1 1 0,0-1 0,-1 0 0,0 1 0,1-1 1,1 3-1,0-1 1,-1 1 0,1-1-1,0 1 1,-1-1 0,1 1 0,-1 0 0,0 0 0,-1 0 0,1 0 0,-1 0 0,0 1 0,1-1 0,-2 0 0,1 1 0,-1-1 0,1 1-1,-1-1 1,-1 7 0,0 20 21,-1 0-1,-13 59 0,-25 59 93,-3 10-53,37-128-69,-4 14 25,-6 74 1,14-93 8,2 0 1,3 31-1,-2-50-13,0-1 0,0 1 0,0-1 0,1 1-1,0-1 1,0 0 0,1 0 0,0 0 0,0 0 0,0 0 0,1-1 0,-1 1 0,1-1-1,7 7 1,-8-11-3,-1 1-1,1-1 0,-1 0 1,1 1-1,0-1 0,0 0 0,-1-1 1,1 1-1,0 0 0,0-1 1,0 0-1,0 0 0,0 0 1,0 0-1,0 0 0,0 0 1,0-1-1,0 1 0,0-1 1,-1 0-1,1 0 0,0 0 0,2-2 1,8-2 33,-1-1 0,0-1 0,17-12 0,-11 6 1,-1-2-1,0 0 1,-1 0 0,-1-2-1,22-28 1,-18 16 27,-1 0 1,26-61-1,-7 22 87,-59 169-197,14-72 15,0 0 0,2 1 0,2 0 0,-2 39 0,6-65 11,0 1-1,0 0 1,0 0 0,1-1 0,0 1-1,0 0 1,0-1 0,3 6 0,-4-9 12,1 0 0,0 0 0,0 0 0,-1 1 0,1-1 0,0 0 0,0-1 0,0 1 0,0 0 1,0 0-1,0 0 0,0 0 0,1-1 0,-1 1 0,0-1 0,0 1 0,0-1 0,1 1 0,-1-1 0,0 0 0,1 1 1,-1-1-1,0 0 0,1 0 0,-1 0 0,0 0 0,1 0 0,-1 0 0,0-1 0,1 1 0,-1 0 0,0-1 1,3 0-1,7-4 13,0 0 1,0-1 0,-1 0-1,0-1 1,0 0 0,0 0 0,-1-1-1,0-1 1,10-12 0,3 0 21,-1-2-7,-2 0 0,0-1-1,-2-1 1,0-1 0,14-32-1,-18 35 13,-11 20-40,-1 1 0,0-1-1,1 0 1,-1 0-1,0 0 1,0 0 0,-1 0-1,1-3 1,-10 24-70,-15 55-25,14-48 64,2 1 0,1 0 1,-5 31-1,12-50 30,0 1 0,0-1 1,1 1-1,-1-1 0,1 1 0,1-1 1,0 0-1,0 0 0,0 1 0,5 6 1,-6-10 8,1 0 1,0-1-1,0 1 1,0-1-1,0 0 1,1 1-1,-1-1 1,1 0-1,0-1 1,0 1-1,0 0 1,0-1-1,0 0 1,1 0 0,-1 0-1,1 0 1,0 0-1,-1-1 1,1 1-1,6 0 1,-6-1 11,1-1 1,-1 0 0,1 0-1,-1 0 1,0 0 0,1-1 0,-1 0-1,1 0 1,-1 0 0,0-1-1,0 1 1,0-1 0,0 0-1,0 0 1,5-3 0,4-5 78,-1 0 0,22-23 1,-3 3 48,26-25-2,14-11-7,-36 31-85,-26 25-33,1 1 1,18-16-1,-25 23-21,0 0 1,0 0-1,0 0 1,0 0-1,0 1 0,1 0 1,-1 0-1,0 0 1,1 0-1,-1 0 0,1 0 1,-1 1-1,1 0 0,0 0 1,3 0-1,-5 1 2,0-1-1,0 1 1,0 0-1,-1-1 1,1 1 0,0 0-1,-1 0 1,1 1-1,0-1 1,-1 0-1,0 0 1,1 1-1,-1-1 1,0 1 0,1-1-1,-1 1 1,0-1-1,0 1 1,0 0-1,-1 0 1,1-1-1,0 1 1,-1 0 0,1 0-1,-1 0 1,1 2-1,1 4 7,-1 1-1,0-1 1,0 1 0,-1 12-1,-7 35 28,4-38 91,-1 31 1,4-49-123,0 0 1,0 0 0,0 1 0,1-1 0,-1 0 0,0 0 0,0 0 0,0 0 0,1 0 0,-1 1 0,0-1 0,0 0-1,0 0 1,1 0 0,-1 0 0,0 0 0,0 0 0,1 0 0,-1 0 0,0 0 0,0 0 0,0 0 0,1 0 0,-1 0-1,0 0 1,0 0 0,0 0 0,1 0 0,-1 0 0,0 0 0,0-1 0,1 1 0,-1 0 0,0 0 0,0 0-1,0 0 1,0 0 0,1-1 0,9-5 36,5-9 17,24-31 1,1-3 16,-26 35-51,30-30 18,-40 40-29,0 1 0,0 0 0,0 0 0,1 0 0,-1 0 0,1 1-1,0 0 1,9-4 0,-13 6-7,0 0 0,0 0 0,1 0 0,-1 1 0,0-1 0,1 0 0,-1 0 0,0 1 0,0-1-1,1 0 1,-1 1 0,0-1 0,0 1 0,0 0 0,0-1 0,0 1 0,0 0 0,0 0 0,0 0 0,0 0 0,0 0 0,0 0 0,0 0-1,0 0 1,-1 0 0,1 0 0,-1 0 0,1 0 0,0 1 0,-1 0 0,3 4 6,-1-1-1,-1 1 1,1-1 0,-1 1 0,1 6-1,-2 1 10,0 0 0,-1 1 0,0-1-1,-1 0 1,-6 20 0,-3 21 94,11-54-112,0 0 1,0 1-1,0-1 1,0 0 0,0 1-1,0-1 1,0 0 0,0 0-1,0 1 1,0-1 0,0 0-1,0 1 1,0-1-1,0 0 1,0 1 0,0-1-1,1 0 1,-1 0 0,0 1-1,0-1 1,0 0 0,1 0-1,-1 1 1,0-1-1,0 0 1,0 0 0,1 0-1,-1 1 1,0-1 0,0 0-1,1 0 1,-1 0 0,0 0-1,1 0 1,-1 0-1,0 0 1,0 1 0,1-1-1,-1 0 1,0 0 0,1 0-1,-1 0 1,0 0 0,1 0-1,-1 0 1,0 0-1,0-1 1,1 1 0,-1 0-1,0 0 1,1 0 0,-1 0-1,0 0 1,0 0 0,1-1-1,-1 1 1,0 0-1,0 0 1,1 0 0,-1-1-1,0 1 1,1 0 0,21-15 21,-18 12-5,18-12 22,-2-1 1,0-1 0,28-31-1,-41 41-19,0 0 0,0 1-1,9-7 1,-13 11-13,0 0 1,0 0-1,0 0 0,0 0 0,1 1 0,-1 0 1,0 0-1,1 0 0,-1 0 0,0 0 0,7 0 1,-8 1-11,0 1 1,0-1 0,0 1 0,-1-1 0,1 1 0,0 0 0,0 0-1,-1-1 1,1 1 0,-1 1 0,1-1 0,-1 0 0,1 0 0,-1 0-1,0 1 1,1-1 0,-1 1 0,0-1 0,0 1 0,0 0 0,0-1 0,0 1-1,0 0 1,-1-1 0,2 5 0,2 5-11,-1 1-1,3 21 1,-5-27 5,0 2-2,0-1 0,1 1 0,0 0-1,0-1 1,0 1 0,1-1 0,0 0-1,1 0 1,0 0 0,0-1 0,0 1-1,11 11 1,-13-17 9,0 0 0,0-1 0,0 1 0,1 0 0,-1-1 0,0 1 0,1-1 0,-1 0 0,1 0 0,-1 0 0,0 0 0,1 0 0,-1-1 0,0 1 0,1-1-1,-1 1 1,0-1 0,1 0 0,-1 0 0,4-2 0,4-1 1,-1-1 1,0 0-1,13-9 0,-3-3 13,0-1 0,-1 0-1,-1-1 1,0-1 0,19-32-1,60-116 20,-93 161-32,125-283 91,-119 266-88,57-186 102,-61 191-90,-5 17-15,3-7 8,-1 0-1,1-1 1,-2 0 0,1 1 0,-2-1-1,1-15 1,-1 25-9,0 0-1,0-1 0,0 1 1,0 0-1,0-1 0,0 1 1,0 0-1,0-1 0,-1 1 1,1 0-1,0 0 1,0-1-1,0 1 0,0 0 1,0-1-1,0 1 0,-1 0 1,1 0-1,0-1 0,0 1 1,-1 0-1,1 0 1,0-1-1,0 1 0,-1 0 1,1 0-1,0 0 0,0 0 1,-1-1-1,1 1 0,0 0 1,-1 0-1,1 0 1,0 0-1,-1 0 0,1 0 1,0 0-1,0 0 0,-1 0 1,1 0-1,0 0 0,-1 0 1,1 0-1,0 0 1,-1 0-1,1 0 0,0 0 1,-1 0-1,1 1 0,0-1 1,0 0-1,-1 0 0,1 0 1,0 0-1,-1 1 1,1-1-1,0 0 0,0 0 1,0 1-1,-1-1 0,1 0 1,0 0-1,0 1 0,-1-1 1,-15 23-24,13-18 21,-18 28-50,1 1 0,2 1 0,1 1 0,2 0 0,2 1 0,-11 48 1,7 1 2,4 1 0,-2 102 0,14-173 55,2 1 0,-1 0 0,2-1 0,0 1 0,1-1 0,1 1 0,0-1 0,1 0 0,1-1-1,1 1 1,0-1 0,14 21 0,-17-32 20,1-1-1,-1 0 1,1 0-1,0-1 1,0 1-1,0-1 1,1 0-1,-1 0 1,0-1-1,10 2 1,-9-3-9,-1-1 0,0 1 0,1-1 0,-1 0 0,1-1 0,-1 1 0,0-1 1,0 0-1,7-4 0,-6 3-6,0 0 1,-1-1-1,0 0 0,0 0 1,0 0-1,0 0 1,0-1-1,5-8 0,30-46 131,-17 22-24,-6 6 8,-15 26-103,0-1 1,1 1-1,0 0 0,0 0 1,1 0-1,-1 0 0,1 1 1,7-8-1,-10 12-23,-1 0-1,0 1 0,1-1 1,-1 0-1,1 0 0,-1 0 1,1 0-1,-1 1 1,0-1-1,1 0 0,-1 0 1,0 1-1,1-1 1,-1 0-1,0 1 0,1-1 1,-1 0-1,0 1 0,1-1 1,-1 0-1,0 1 1,0-1-1,0 1 0,1-1 1,-1 0-1,0 1 1,0-1-1,0 1 0,0-1 1,0 1-1,0 0 0,6 17-60,-6-17 58,2 6-4,0-1 1,0 1 0,1-1 0,0 0-1,0 0 1,1 0 0,0 0 0,0 0-1,0-1 1,1 1 0,0-1 0,0 0-1,0-1 1,0 1 0,1-1 0,-1 0 0,1-1-1,0 1 1,1-1 0,-1 0 0,0-1-1,1 1 1,0-1 0,-1-1 0,1 1-1,0-1 1,0 0 0,0-1 0,0 0 0,0 0-1,0 0 1,0-1 0,0 0 0,-1 0-1,1-1 1,0 0 0,-1 0 0,1 0-1,8-5 1,-3 0 9,0-1 0,-1 0 0,0-1 0,-1 0 0,1 0 0,10-15 0,-16 18 6,0 0-1,-1-1 1,0 0 0,0 0-1,0 0 1,-1-1 0,0 1-1,0-1 1,-1 0 0,0 0-1,0 0 1,0-8 0,-2 14-1,0 1 0,0-1 0,0 0 1,0 1-1,0-1 0,0 0 1,0 1-1,-1-1 0,1 0 0,-1 1 1,1-1-1,-2-2 0,-5 2 68,-5 11-36,-1 9-57,1 1 1,0 1 0,1 1-1,2-1 1,0 1 0,-12 42-1,18-54 14,1 1 0,0-1 0,1 1 0,0-1 0,0 1 0,1 0 0,1 12 0,0-18 3,-1 0 0,1 0 0,-1 0 0,1-1 0,1 1 0,-1 0 0,0-1-1,1 1 1,0-1 0,-1 1 0,1-1 0,1 0 0,-1 0 0,0 0 0,1 0 0,0 0 0,-1-1 0,1 1-1,0-1 1,1 1 0,2 1 0,-3-3 2,0-1 1,0 1-1,0 0 0,0-1 1,0 0-1,0 1 0,0-1 1,0-1-1,0 1 0,0 0 0,0-1 1,0 1-1,0-1 0,0 0 1,0 0-1,-1 0 0,1 0 1,3-2-1,8-5 11,0 0 0,14-11 0,-21 14-9,150-110 140,-154 112-139,0 1 0,0 0 1,1 0-1,-1 0 0,1 0 0,0 1 1,-1-1-1,1 1 0,0 0 0,7-2 1,-9 3-5,-1 0 1,1 0 0,-1 1-1,1-1 1,-1 0 0,1 0-1,-1 1 1,1-1 0,-1 1-1,1-1 1,-1 1 0,1 0-1,-1-1 1,0 1 0,0 0-1,1 0 1,-1 0 0,0 0-1,0 0 1,0 0 0,0 0-1,0 1 1,0-1 0,0 0-1,0 1 1,-1-1-1,1 0 1,0 1 0,0 1 0,13 44 31,-13-40-9,1 0 0,0 1 0,0-1 0,1 0 0,0 0 0,0-1 0,0 1 0,1-1 0,0 0 0,0 1 0,11 9-1,-11-12 16,0 0-1,1 0 0,-1-1 0,1 0 0,0 0 0,0 0 0,0-1 0,0 1 0,1-1 0,-1 0 0,1-1 0,-1 1 0,1-1 0,0 0 0,11 0 0,-12-2-26,-1 1 0,1-1 0,0 0 0,-1 0 0,1 0 0,-1-1 0,1 0 0,-1 0 0,0 0 0,1 0 0,-1 0 0,0-1 0,-1 0 0,1 0 0,0 0 0,-1 0 0,0-1 0,0 1 0,0-1 0,3-4 0,-4 5-85,-1 0-1,1 0 0,-1 0 0,0 0 0,0 0 1,0 0-1,1-4 0,-1-3-3136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4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132 685 4312,'0'0'3868,"2"-10"-3182,4-31 20,-8 31 580,-5 10-645,-9 11-71,14-9-314,-15 10 414,-37 31 949,49-39-1428,1 1 1,0-1-1,0 1 1,0 0-1,0 0 1,1 1-1,0-1 0,-4 11 1,6-15-144,0 0 0,1 1 0,0-1 0,-1 0 0,1 0 0,0 1 0,0-1 0,0 0 0,-1 0 0,1 1 0,1-1 0,-1 0 0,0 1 0,0-1 0,0 0 0,1 0 0,-1 1 0,0-1 0,1 0 0,-1 0 0,1 0 0,0 0 0,-1 0 0,2 2 0,0-2 11,0 1 1,-1-1 0,1 0 0,0 1 0,0-1-1,0 0 1,0 0 0,1-1 0,-1 1-1,0 0 1,0-1 0,4 1 0,2 0 70,0 0 0,0-1 0,0 0 0,1 0 0,-1-1-1,14-3 1,-10-1 25,-1 0-1,1-1 0,-1 0 1,-1 0-1,1-1 0,-1-1 1,-1 0-1,1 0 0,-1-1 1,8-10-1,-6 9 62,-11 8-188,1 1-1,0-1 1,-1 1 0,1-1 0,-1 1 0,0-1 0,0 0 0,1 1-1,-1-1 1,0 1 0,0-1 0,0 0 0,-1 1 0,1-1 0,0 0-1,-1-1 1,-7-26 255,6 26-245,-1 0 0,1 0 0,0 0 0,-1 1-1,1-1 1,-1 1 0,0 0 0,0-1 0,-4-1 0,-5-5 81,11 8-109,0 1 0,0-1 0,-1 1 0,1 0 0,0-1 0,0 1 0,0 0 0,0 0 0,0 0 0,0-1 0,0 1 0,-1 0 0,1 1 0,0-1 0,0 0 0,0 0 0,0 0 0,0 1 0,0-1 0,0 0 0,0 1 0,0-1 0,0 1 0,0 0 0,-2 0 0,-29 22 113,19-12-88,12-11-31,-1 1 0,1 0 1,0-1-1,0 1 1,0 0-1,0 0 1,0 0-1,0-1 1,0 1-1,0 0 0,1 0 1,-1 0-1,0 1 1,0-1-1,1 0 1,-1 0-1,1 0 0,-1 0 1,1 1-1,-1-1 1,1 0-1,0 0 1,0 1-1,0-1 0,-1 0 1,1 1-1,1-1 1,-1 0-1,0 1 1,0 0-1,1-2-1,-1 1 0,1-1 0,-1 0 0,1 1 0,-1-1 0,1 0 0,-1 0 0,1 1 0,-1-1 0,1 0 0,-1 0 0,1 0 0,0 0 0,-1 0 1,1 0-1,-1 0 0,1 0 0,-1 0 0,1 0 0,0 0 0,-1 0 0,1 0 0,-1-1 0,1 1 0,-1 0 0,1 0 0,-1-1 0,1 1 0,-1 0 0,1 0 0,0-1 0,20-10 25,18-20 13,-1-1-1,-1-2 0,48-58 1,27-43 48,-34 39 18,-35 48 37,-24 27 8,0 0 1,28-44 0,-38 51 20,-1-1-1,9-22 1,-9 23 135,-8 14-302,1 0-1,-1 0 1,0 0-1,0 0 0,0 0 1,0 0-1,1 0 1,-1 0-1,0 0 0,0 0 1,0 0-1,1 0 1,-1 1-1,0-1 1,0 0-1,0 0 0,0 0 1,0 0-1,0 0 1,1 1-1,-1-1 0,0 0 1,0 0-1,0 0 1,0 0-1,0 1 0,0-1 1,0 0-1,0 0 1,0 0-1,0 1 0,0-1 1,0 0-1,0 0 1,0 0-1,0 1 1,0-1-1,0 0 0,-1 35 97,-13 45-37,-104 530 91,41-305-84,48-210-21,-48 104 1,71-185-32,-1-1 1,0 0-1,-13 17 0,19-29-15,1-1-1,0 1 0,-1 0 1,1-1-1,-1 1 1,1-1-1,-1 1 0,1-1 1,-1 1-1,0-1 1,1 1-1,-1-1 0,1 0 1,-1 1-1,0-1 1,1 0-1,-1 1 0,0-1 1,0 0-1,1 0 1,-1 0-1,0 0 0,0 0 1,1 0-1,-1 0 1,0 0-1,0 0 0,-1 0 1,1-1 2,0 0 1,-1 1-1,1-1 1,-1 0 0,1 0-1,0 0 1,0 0-1,0-1 1,0 1-1,0 0 1,0 0-1,-2-3 1,-1-3 18,1 0-1,-1 0 1,1-1 0,-2-8 0,2 6-6,1 0 0,1 0 0,0 0 0,0 0 1,1 0-1,0 0 0,1 0 0,0-1 0,1 2 0,0-1 0,0 0 0,1 0 1,0 1-1,1-1 0,0 1 0,1 0 0,0 0 0,0 0 0,0 1 0,13-14 1,-4 7 7,1 0 1,0 1-1,1 1 1,1 0-1,0 1 1,0 1-1,1 1 1,1 0-1,25-8 1,-16 7-254,61-26 677,-79 33-1086,-1-1 1,0 0 0,-1-1 0,1 0 0,-1 0 0,12-12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46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1014 7328,'0'0'3790,"12"-8"-3242,4-1-351,-3 2 35,-1-1 0,1 0 1,20-18-1,-18 9 287,0 0 0,0-1 0,-2-1 0,0 0 0,-1-1 1,-2 0-1,15-36 0,-43 152 1738,-4 2-1784,-39 126 310,-76 108 480,135-328-1211,0 2 41,0 0-1,-1-1 1,0 1 0,-1-1 0,1 1 0,-1-1-1,-7 7 1,11-12-80,0 0 0,-1 0 0,1 0 0,-1 0 0,1 0 0,-1 0-1,1 0 1,0 0 0,-1 0 0,1-1 0,-1 1 0,1 0 0,-1 0-1,1 0 1,0-1 0,-1 1 0,1 0 0,0 0 0,-1-1 0,1 1 0,0 0-1,0-1 1,-1 1 0,1-1 0,0 1 0,0 0 0,-1-1 0,1 1 0,0-1-1,0 1 1,0 0 0,0-1 0,0 1 0,0-1 0,0 1 0,0-1-1,0 1 1,0-1 0,-4-19 131,0-18 8,3 0 0,1-1-1,2 1 1,1 0 0,15-64 0,-3 44 4,1 1 0,4 1 1,26-55-1,-8 37-7,64-97 0,-91 151-135,-9 16-4,0 0-1,0 0 1,1 0 0,-1 0 0,1 1 0,5-6 0,-7 8-6,0 0 0,0 0 0,0 1 0,0-1 0,0 0 0,1 1 0,-1-1 0,0 1 0,1 0 0,-1-1 0,0 1 0,0 0 0,1 0 0,-1 0 1,0 0-1,1 0 0,-1 0 0,0 0 0,1 0 0,-1 0 0,0 1 0,1-1 0,-1 0 0,0 1 0,0 0 0,1-1 0,0 2 0,8 4 4,0 1 1,-1 1-1,0 0 0,-1 0 0,0 0 0,0 1 0,13 20 1,-16-20-2,1 0 0,-1 1 0,-1 0 0,0 0 0,0 0 0,-1 1 0,0-1 0,-1 1 1,0 0-1,0 15 0,-1-9 17,-1 1 1,-1-1-1,0 0 1,-2 0-1,-7 31 1,9-43-13,-1 0 0,0 0 0,0 0 0,0-1 0,0 1 0,-1-1 0,1 1 0,-1-1 0,0 0 0,-1 0 1,1-1-1,-6 6 0,6-7 1,-1 0 0,1 0 0,-1 0 0,0 0 0,1 0 0,-1-1 0,0 0 1,0 1-1,0-1 0,0-1 0,0 1 0,0-1 0,-1 0 0,1 1 0,-5-2 1,4 1 9,-1-1 1,1 0 0,-1 0 0,1 0 0,-6-2 0,10 2-14,0 1 0,-1-1 0,1 1 0,0-1 1,0 0-1,0 1 0,0-1 0,0 0 0,0 0 0,0 0 0,0 0 1,0 0-1,0 0 0,0 0 0,0 0 0,1 0 0,-1 0 1,0 0-1,1 0 0,-1 0 0,1-1 0,-1 1 0,1 0 0,0-1 1,-1 1-1,1-3 0,-1 1 43,3 2-3,6 1-20,22 1-22,1-2 0,-1-1 0,0-1-1,0-1 1,0-2 0,36-12 0,-15-1-25,-1-3 0,-1-2 0,83-55 0,-78 43 20,84-45-1,-134 80-4,-1 0-1,1 0 1,-1 0-1,1 0 0,0 0 1,-1 1-1,1-1 1,0 1-1,-1 0 1,1 0-1,0 1 1,-1-1-1,1 1 0,0 0 1,-1 0-1,1 0 1,-1 0-1,1 0 1,-1 1-1,0 0 1,6 3-1,0 1-7,-1 0 0,1 1-1,-1 0 1,-1 0 0,1 1-1,7 10 1,-2 4-51,-12-13 43,-1-9 18,0 1 1,0-1 0,0 0 0,-1 0 0,1 0 0,0 0 0,0 0 0,0 0 0,-1 0 0,1 1-1,0-1 1,0 0 0,-1 0 0,1 0 0,0 0 0,0 0 0,0 0 0,-1 0 0,1 0 0,0 0 0,0 0-1,-1-1 1,1 1 0,0 0 0,0 0 0,0 0 0,-1 0 0,1 0 0,0 0 0,0 0 0,0-1-1,-1 1 1,1 0 0,0 0 0,0 0 0,0 0 0,-1-1 0,-43-17 55,19 9-11,18 7-35,1 0-1,0 0 0,-1 0 1,1 1-1,-1 0 0,1 0 1,-1 1-1,0 0 0,1 0 1,-1 1-1,1-1 0,-1 2 1,1-1-1,-1 1 0,1-1 1,0 2-1,-1-1 0,1 1 1,0 0-1,1 0 0,-1 1 1,-6 4-1,2 0-6,-1 1 0,1 0 1,1 1-1,-1 0 0,2 1 0,0 0 0,0 0 0,0 0 1,-9 24-1,13-25-11,1 0 0,0 0 0,1 0 0,0 1 1,1-1-1,0 1 0,1 0 0,1 15 0,-1-24 7,0-1-1,0 1 1,0-1-1,0 1 1,1-1-1,-1 1 1,1-1-1,-1 1 1,1-1-1,-1 0 1,1 1 0,0-1-1,0 0 1,0 0-1,0 1 1,0-1-1,0 0 1,0 0-1,0 0 1,0 0-1,0 0 1,1 0-1,-1-1 1,0 1-1,1 0 1,-1-1-1,0 1 1,1-1-1,-1 1 1,1-1 0,-1 0-1,1 1 1,-1-1-1,1 0 1,-1 0-1,1 0 1,-1 0-1,1 0 1,2-1-1,1 0 4,1 0 0,-1 0 0,0-1 0,1 1 0,-1-1 0,0 0 0,0-1-1,0 1 1,7-6 0,-2-1 14,-1-1 0,0 0 0,-1 0 1,0-1-1,0 0 0,-1 0 0,10-24 0,-7 16 30,18-27 1,-28 45-47,1 1 1,-1-1 0,0 0 0,1 0-1,-1 1 1,1-1 0,-1 0 0,1 1-1,-1-1 1,1 0 0,-1 1 0,1-1-1,-1 1 1,1-1 0,0 1 0,0-1-1,-1 1 1,1 0 0,0-1 0,-1 1 0,1 0-1,0-1 1,0 1 0,0 0 0,-1 0-1,1 0 1,1 0 0,-1 1 0,1 1 0,-1 0 0,1-1 1,-1 1-1,0 0 0,0 0 0,0 0 1,0 0-1,0 0 0,0 3 0,2 3-1,0-1 0,1 1 0,0-1 1,0 0-1,1-1 0,0 1 0,0-1 0,0 0 0,1 0 0,0 0 0,10 7 0,-12-10 0,-1-1 0,2 0 0,-1 0-1,0 0 1,0-1 0,0 1 0,1-1-1,-1 0 1,1 0 0,-1-1 0,1 1 0,-1-1-1,1 0 1,-1 0 0,1-1 0,-1 1 0,1-1-1,-1 0 1,0 0 0,1 0 0,-1-1-1,6-2 1,6-3-11,-1-1 0,1 0 0,-2-1 1,1 0-1,-2-1 0,1-1 0,-1 0 0,-1 0 0,0-2 0,19-24 0,10-19 87,-37 51-74,0 0 1,1 0-1,-1 1 1,1-1 0,1 1-1,-1 0 1,0 1-1,8-4 1,-10 6-3,1 0 1,0 0-1,0 0 0,0 1 1,0-1-1,0 1 0,0 0 1,0 1-1,0-1 0,0 0 1,-1 1-1,1 0 0,0 0 1,0 0-1,-1 1 0,6 2 1,-3-1-5,0 0 0,0 0 0,0 1 0,-1 0 0,1 0 0,-1 0 0,0 1 0,9 9 1,-6-2-13,-1 1 0,0-1 0,9 25 0,-10-22-19,0 0 0,14 20-1,-18-32 30,-2-2 7,1 1 0,0-1 0,-1 1-1,1-1 1,0 1 0,0-1 0,0 1 0,0-1-1,0 0 1,1 0 0,-1 0 0,0 0 0,1 0-1,-1 0 1,0 0 0,1 0 0,-1 0 0,1 0-1,-1-1 1,1 1 0,0-1 0,-1 1-1,1-1 1,0 0 0,-1 0 0,1 1 0,0-1-1,-1 0 1,1 0 0,2-1 0,5 0 8,0-1 0,0-1-1,0 1 1,0-1 0,0-1 0,-1 1 0,1-2 0,-1 1 0,0-1 0,0 0-1,0-1 1,12-12 0,-2 0 8,-2-1-1,0-1 1,22-36-1,66-125 2,-69 123 13,-2-2 0,-3-1 0,44-127 0,-70 176-27,0-1-1,0 0 0,-1 0 0,0 0 0,-1 0 0,0-15 0,-2 27-5,0 1 0,0 0 0,1-1-1,-1 1 1,0-1 0,0 1 0,0 0-1,0-1 1,0 1 0,0-1 0,0 1 0,0-1-1,0 1 1,0 0 0,-1-1 0,1 1-1,0-1 1,0 1 0,0 0 0,0-1 0,-1 1-1,1 0 1,0-1 0,0 1 0,-1 0-1,1-1 1,0 1 0,0 0 0,-1-1 0,1 1-1,0 0 1,-1 0 0,1-1 0,-1 1-1,1 0 1,-1 0 0,-13 10-30,-13 27 23,25-35 7,-16 26-5,1 1 0,1 0 0,1 2 1,2-1-1,1 2 0,2-1 0,-10 46 0,9-20-34,3 1 0,2 0-1,3 1 1,4 66 0,2-99 26,12 42 0,-13-65 19,-1 0 0,0 0 0,1 0 0,0 0 0,-1-1 0,1 1 0,0-1 0,0 1 0,1-1 0,-1 0 0,0 0 0,1 0 0,-1 0 0,1 0 0,0 0 0,0-1 0,0 1-1,-1-1 1,7 2 0,-5-2 4,1 1-1,-1-1 0,1 0 0,0 0 0,-1-1 0,1 1 0,0-1 1,-1 0-1,1 0 0,0-1 0,-1 1 0,10-3 0,-1-3 25,0 1-1,-1-2 1,0 1 0,0-2-1,0 0 1,14-12-1,-6 1 33,-1-1-1,21-26 0,-24 27-2,-11 14-38,0-1 0,0 1 0,-1-1 0,1-1 0,-1 1 0,-1 0 1,1-1-1,-1 0 0,3-9 0,-6 14 26,-4 7-26,-4 10-24,6-11-5,-6 9-1,0 0-1,1 0 0,1 1 1,0 0-1,1 0 0,0 1 1,1-1-1,1 1 0,1 0 1,-2 24-1,4-31-2,0-1 0,1 0 0,0 1 0,0-1 0,0 0 0,1 0 0,0 0 0,6 12 0,-7-16 12,1-1 0,-1 1 0,1-1 0,0 1 0,0-1 0,0 0-1,0 0 1,0 0 0,0 0 0,1 0 0,-1 0 0,0-1 0,1 1 0,0-1 0,-1 0-1,1 1 1,0-1 0,0 0 0,-1-1 0,1 1 0,0-1 0,0 1 0,0-1 0,4 0 0,3 0 4,-1-1 1,1 0 0,-1 0 0,1-1 0,-1-1 0,0 1 0,0-2 0,0 1 0,10-6 0,5-5 27,40-31 1,-14 9 8,9-8 17,-46 33-40,0 0 1,1 1-1,0 0 0,1 1 0,0 1 0,29-12 0,-23 13 10,27-13-1,-30 12-15,-16 7-12,1 0-1,-1 0 0,0 0 0,1 1 0,-1-1 0,1 1 0,-1-1 0,1 1 0,2 0 0,-4 0 1,-1 0-1,1 0 0,-1 0 0,1 0 0,-1 1 0,0-1 0,1 0 0,-1 0 0,1 0 0,-1 1 0,0-1 1,1 0-1,-1 1 0,0-1 0,1 0 0,-1 1 0,0-1 0,0 0 0,1 1 0,-1-1 0,0 0 1,0 1-1,0-1 0,1 1 0,-1-1 0,0 0 0,0 1 0,0-1 0,0 1 0,0-1 0,0 1 1,0-1-1,0 0 0,0 1 0,0-1 0,0 1 0,0-1 0,0 1 0,0-1 0,0 0 0,-1 1 1,1-1-1,0 1 0,0-1 0,0 0 0,-1 1 0,1-1 0,0 1 0,0-1 0,-1 0 0,0 1 0,-7 14 11,-2-1 1,0 0-1,-1 0 0,0-1 0,-1 0 0,-13 11 0,2-2-6,18-15-11,0-1-1,0 1 1,0 1-1,1-1 0,0 1 1,0-1-1,1 1 1,0 0-1,0 1 1,1-1-1,0 0 1,-1 10-1,3-17 3,0 1-1,-1-1 0,1 0 1,0 0-1,0 0 0,0 0 1,0 0-1,0 0 1,0 0-1,0 0 0,1 0 1,-1 0-1,0 0 0,0 1 1,1-1-1,-1 0 1,1 0-1,-1-1 0,1 1 1,-1 0-1,1 0 0,0 0 1,1 1-1,-1-1 1,1 0 0,-1 0 0,1 0-1,0 0 1,-1-1 0,1 1 0,0 0-1,0-1 1,0 1 0,-1-1 0,1 0-1,3 1 1,3-1 5,0-1-1,0 1 1,0-1-1,-1 0 1,10-3-1,-3-1 4,-1 0-1,1-1 1,-2-1-1,1 1 0,13-11 1,55-45 7,-58 42-10,0-1 0,33-42 1,31-55 14,-69 92-7,29-45 20,-3-2 0,-4-1-1,-2-3 1,-5-1-1,-2-1 1,39-166-1,-70 242-27,1 1 0,-1 0 0,0 0 0,0-1 0,1 1 0,-1 0 0,-1 0 0,1-1 0,-1-2 0,1 5-2,0 0 0,0 0-1,0-1 1,0 1 0,0 0 0,0 0-1,0 0 1,0-1 0,-1 1 0,1 0-1,0 0 1,0 0 0,0 0-1,0 0 1,0-1 0,-1 1 0,1 0-1,0 0 1,0 0 0,0 0 0,0 0-1,-1 0 1,1 0 0,0 0 0,0 0-1,0 0 1,-1 0 0,1-1 0,0 1-1,0 0 1,0 0 0,-1 0 0,1 1-1,0-1 1,-12 9-19,-15 28-27,1 1 0,1 1 0,-22 51 1,18-35-5,11-17 24,2 0 1,2 1-1,1 0 1,2 1 0,2 1-1,1 0 1,2 0-1,3 0 1,0 47-1,3-73 24,0 9-1,0-1 1,2 1-1,0 0 0,7 24 1,-8-42 2,1 0-1,0 0 1,1 0 0,-1-1 0,1 1 0,0-1 0,1 1 0,6 8 0,-7-11 0,0 0 0,0-1 0,1 1 0,-1-1 1,0 1-1,1-1 0,-1 0 0,1-1 1,0 1-1,0-1 0,0 1 0,0-1 0,0 0 1,7 0-1,5 1 11,1-2 1,-1 0-1,1-1 1,-1-1-1,0 0 0,1-1 1,-1-1-1,-1 0 1,1-2-1,-1 1 1,16-9-1,-20 8 8,0 0 1,-1 0-1,1-1 0,-1-1 1,0 0-1,-1 0 0,0-1 1,0 0-1,-1 0 0,0-1 1,-1 0-1,0-1 0,-1 0 1,0 0-1,5-13 0,-10 21-5,0 0-1,0 1 1,0-1-1,0 0 1,-1-1-1,0 1 0,0 0 1,0 0-1,0 0 1,0 0-1,0 0 1,-2-5-1,2 7-10,0 1 0,-1-1 0,1 0 0,0 1 0,-1-1 0,1 1 0,0-1 0,-1 0 1,1 1-1,-1-1 0,1 1 0,-1-1 0,1 1 0,-1-1 0,0 1 0,1 0 0,-1-1 0,1 1 0,-1 0 0,0-1 0,-1 1 0,1 0-2,-1-1 0,1 1-1,-1 0 1,1 1 0,0-1-1,-1 0 1,1 0 0,-1 1-1,1-1 1,-1 1 0,1-1-1,0 1 1,-1-1 0,-1 3-1,-4 1 1,0 1 0,1 0 0,-1 1 0,1-1 0,1 1-1,-1 1 1,1-1 0,-8 13 0,4-5 0,1 1-1,1-1 1,-8 25 0,12-30-3,1-1 1,1 0-1,-1 1 0,2-1 0,-1 1 1,1 0-1,0-1 0,1 1 0,0-1 1,0 1-1,1-1 0,0 1 0,0-1 1,6 13-1,-6-17 2,0 0 0,0 0 0,1 1 0,-1-2 0,1 1 1,0 0-1,0 0 0,0-1 0,0 0 0,1 1 0,0-1 0,-1-1 1,1 1-1,0 0 0,0-1 0,0 0 0,1 0 0,-1 0 0,0-1 0,1 1 1,-1-1-1,1 0 0,0 0 0,-1-1 0,1 1 0,0-1 0,8-1 0,0-1 24,0-1 0,-1 0 0,1-1-1,-1 0 1,0-1 0,0-1-1,-1 0 1,1 0 0,-1-1-1,-1-1 1,17-13 0,1-6 92,0 0 0,38-50-1,-17 8 53,-31 42-44,2 0 0,28-29 0,-48 56-121,0-1 0,1 1-1,-1-1 1,0 1 0,1-1-1,-1 1 1,0 0 0,1-1-1,-1 1 1,1 0 0,-1-1-1,1 1 1,-1 0 0,1 0-1,-1-1 1,1 1 0,-1 0-1,1 0 1,-1 0 0,1 0-1,-1 0 1,1 0 0,-1 0-1,1 0 1,-1 0 0,2 0-1,1 12 62,-8 20-13,-6 8-33,-3-2 0,-1 1 0,-1-2 0,-2 0 1,-2-1-1,-48 66 0,66-99-11,0-1 0,-1 1 1,1-1-1,0 0 0,-1 0 0,1 0 1,-1 0-1,0 0 0,1-1 0,-1 1 1,0-1-1,0 0 0,0 1 1,0-1-1,0-1 0,0 1 0,0 0 1,-1-1-1,1 0 0,0 1 0,0-1 1,-1-1-1,1 1 0,0 0 0,0-1 1,0 1-1,0-1 0,0 0 1,0 0-1,-4-2 0,7 3-4,-1-1-1,0 1 1,1 0-1,-1-1 1,0 1-1,1-1 1,-1 1-1,1-1 1,-1 1-1,1-1 1,-1 1-1,1-1 1,0 1-1,-1-1 1,1 0-1,-1 1 1,1-1-1,0 0 1,0 1-1,-1-1 1,1 0-1,0 1 1,0-1-1,0 0 1,0 0-1,0 1 1,0-1-1,0 0 1,0 1-1,0-1 1,0 0-1,0 0 1,1 1-1,-1-1 1,0 0-1,0 1 1,1-1-1,-1 0 1,0 1-1,1-1 1,-1 1-1,1-1 1,-1 1-1,1-1 1,-1 0-1,1 1 1,-1 0-1,1-1 1,-1 1-1,1-1 1,0 1-1,0-1 1,3-1 1,0-1-1,-1 1 1,1-1-1,0 1 1,1 0-1,-1 1 1,5-2-1,15-2 7,29 0-1,1-1-66,-41 5-183,15-2 99,-18-2-4282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4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15272,'0'0'968,"67"-20"-848,-57 16 15,-8 4 1,2 0 152,-4 4-328,-4-2 16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4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1 232 11256,'0'0'504,"70"0"-232,3-12 8,22-18-80,19 0 8,13-5 232,-4 7 0,-4 4 96,-12 2 0,-16 8 40,-13-2 8,-13 3-216,-21 5 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48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1 579 5224,'0'0'8124,"13"-5"-7678,-12 5-443,19-7 304,0-1 0,0-1 0,-1-1 0,0 0 0,32-25 1,-23 7 390,46-60 0,-53 62-476,-3 3-6,-1-1 0,-2 0 0,0-1 0,-1 0-1,-2-1 1,0-1 0,-2 0 0,-1 0 0,6-32 0,-15 56-137,1-1 1,0 0-1,-1 0 1,1 0-1,-1 0 1,0 0-1,-1 0 0,1 0 1,-1 0-1,1 0 1,-1 1-1,0-1 1,0 0-1,-3-5 1,3 9-67,1 0 1,0-1-1,-1 1 1,1 0-1,0 0 1,-1-1-1,1 1 1,-1 0-1,1 0 1,-1 0-1,1 0 1,0 0-1,-1-1 1,1 1-1,-1 0 1,1 0-1,-1 0 1,1 0-1,-1 0 1,1 0-1,0 1 1,-1-1-1,1 0 1,-1 0-1,1 0 1,-1 0-1,1 0 1,0 1-1,-1-1 1,1 0-1,-1 0 1,1 1-1,0-1 1,-1 0-1,1 1 1,0-1-1,-1 0 1,1 1-1,-1 0 1,-13 16 146,14-17-156,-14 21 62,2 1-1,0 0 1,1 1 0,1 1 0,2-1 0,0 1 0,1 1 0,2-1 0,0 1 0,2 0-1,-1 35 1,5-53-41,-1 0-1,0-1 1,1 1-1,1-1 1,-1 1 0,1-1-1,0 1 1,0-1-1,1 0 1,-1 0-1,5 7 1,-5-11-5,0 1-1,0 0 1,1-1 0,-1 1 0,0-1 0,1 0-1,-1 1 1,1-1 0,0 0 0,0-1-1,0 1 1,0 0 0,0-1 0,0 0 0,0 0-1,1 0 1,-1 0 0,0 0 0,1-1 0,-1 1-1,0-1 1,1 0 0,4 0 0,3-2 24,1 0 0,-1-1 1,1 0-1,-1 0 0,0-1 1,0-1-1,-1 0 0,1 0 0,-1-1 1,0-1-1,-1 1 0,12-12 1,7-7 129,-2-2 0,34-43 0,-33 36 62,-1-1 0,-1-1-1,24-48 1,-48 81-211,0 1-1,0-1 1,0 1 0,1-1 0,-1 1-1,1 0 1,0 0 0,-1-1 0,1 1-1,0 1 1,0-1 0,1 0 0,-1 0-1,0 1 1,3-2 0,-4 3-21,-1 0 0,0-1 0,0 1 0,1 0 0,-1 1 0,0-1 0,0 0 0,1 0 0,-1 0 0,0 0 0,0 0 0,0 0 0,1 0 0,-1 0 1,0 0-1,0 0 0,0 1 0,1-1 0,-1 0 0,0 0 0,0 0 0,0 0 0,0 0 0,1 1 0,-1-1 0,0 0 0,0 0 0,0 0 0,0 1 0,0-1 0,0 0 0,0 0 0,1 1 0,-1-1 0,0 0 0,0 0 0,0 1 0,0-1 0,0 0 1,2 12 44,-2 26 85,-9 74 0,4-70-52,0-15-20,3-22-40,1 0-1,0 0 1,0 0-1,1 0 1,-1 0-1,1 1 1,0-1 0,2 8-1,-2-13-16,0 0-1,0 0 0,0 1 1,1-1-1,-1 0 0,0 0 1,0 0-1,1 0 0,-1 0 1,0 0-1,0 1 0,1-1 1,-1 0-1,0 0 0,1 0 1,-1 0-1,0 0 0,0 0 1,1 0-1,-1 0 0,0 0 1,1 0-1,-1 0 0,0 0 1,0 0-1,1 0 0,-1-1 1,0 1-1,0 0 0,1 0 1,-1 0-1,0 0 0,0 0 1,1-1-1,-1 1 0,0 0 1,0 0-1,0 0 0,1-1 1,-1 1-1,0 0 0,0 0 1,0-1-1,0 1 0,0 0 1,0 0-1,1-1 0,11-13 70,-11 12-61,19-23 78,25-31 75,-22 30-93,-15 17-28,0-1-1,1 1 0,17-13 1,-25 21-40,0 1 0,1-1 0,-1 1 0,0-1 0,1 1 0,-1-1 0,1 1 0,-1 0 0,1 0 0,-1 0-1,1 0 1,-1 0 0,0 0 0,1 0 0,-1 0 0,1 1 0,-1-1 0,1 0 0,-1 1 0,0-1 0,1 1 0,-1 0 0,0-1 0,1 1 0,0 1 0,33 26 38,-29-23-33,13 14 22,-2 0 0,0 1-1,17 28 1,20 23 56,-53-70-113,0 1 0,0-1 1,0 0-1,1 1 0,-1-1 0,0 0 0,1 0 0,-1 0 1,1 0-1,-1 0 0,1 0 0,-1-1 0,1 1 0,3 0 1,6-4-4020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4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95 12552,'0'0'904,"-72"-30"-432,40 14 8,7 1-144,9-1 16,10 8-256,6 4 8,6 0-104,6 2 0,11 2-40,3 0 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1281 5096,'0'0'10649,"7"-10"-10464,0-1-130,-3 5-19,0-1 0,1 1 1,-1 0-1,1 1 0,1-1 1,-1 1-1,1 0 0,8-6 1,29-23 360,-2-2 0,66-74 0,-64 57-157,-2-1-1,-2-3 1,-3-1-1,31-68 1,-35 64-30,31-70 214,-55 113-349,-2-1-1,0 0 1,-1 0 0,-1 0 0,2-22-1,-5 23-2,-1-1-1,-1 1 1,-1 0-1,-7-32 1,-28-72 349,23 97-280,14 25-136,0 0 1,0 1 0,-1-1-1,1 1 1,0-1-1,-1 1 1,1-1-1,0 1 1,-1 0-1,1-1 1,-1 1-1,1-1 1,0 1 0,-1 0-1,1-1 1,-1 1-1,1 0 1,-1 0-1,0-1 1,1 1-1,-1 0 1,1 0-1,-1 0 1,1 0-1,-1 0 1,1 0 0,-1 0-1,0 0 1,1 0-1,-1 0 1,1 0-1,-1 0 1,0 0-1,1 0 1,-1 0-1,1 0 1,-1 1 0,1-1-1,-1 0 1,1 0-1,-1 1 1,1-1-1,-1 0 1,1 1-1,-1-1 1,0 1-1,-5 8 30,-1 0 0,1 0 0,1 0 0,0 1-1,0 0 1,1 0 0,0 0 0,1 1 0,-3 11-1,1-2-10,-3 12 12,2 1 0,1-1 0,-2 42 0,14 165 206,-5-205-191,11 84 137,-11-104-133,1-1-1,0 1 0,2-1 1,-1 0-1,2 0 0,8 15 1,-10-21-17,0-1 0,0 0 0,1 0 0,0 0 0,0-1 1,0 1-1,1-1 0,-1-1 0,1 1 0,1-1 0,-1 0 1,1 0-1,-1-1 0,1 0 0,9 3 0,17 6 93,-29-10-107,0 0 0,1-1 0,-1 1 1,0-1-1,1 0 0,0 0 0,-1 0 0,1-1 0,-1 1 0,1-1 0,0 0 0,8-2 0,32-3 132,-32 3-111,0 1 1,0-1-1,1-1 1,15-6-1,-12 2 5,0-1 1,0 0-1,0-1 1,-1-1-1,29-24 1,-41 30-30,1 0 1,-1 0 0,1-1 0,-1 0 0,5-8 0,-8 12-16,0 0 0,-1-1 0,1 1 0,0-1 1,-1 1-1,1-1 0,-1 1 0,1-1 0,-1 1 0,0-1 0,1 1 1,-1-1-1,0 1 0,0-1 0,0 1 0,0-1 0,-1 0 1,1 1-1,0-1 0,-1 1 0,1-1 0,-1 1 0,1-1 0,-1 1 1,0 0-1,-1-3 0,1 4-1,0 0 0,1 0-1,-1 0 1,0 0 0,0 0 0,0 0 0,0 0 0,1 0-1,-1 1 1,0-1 0,0 0 0,0 0 0,1 1 0,-1-1-1,0 1 1,0-1 0,1 1 0,-1-1 0,0 1 0,1-1 0,-1 1-1,0-1 1,0 2 0,-19 15 11,20-16-11,-8 6 9,0 1 0,1-1 0,0 2 0,1-1-1,0 1 1,0 0 0,1 0 0,0 1 0,-7 19 0,10-25-10,1 0 0,0 1 1,1-1-1,-1 0 1,1 0-1,0 1 1,0-1-1,0 0 1,1 1-1,-1-1 0,1 0 1,0 0-1,0 0 1,1 1-1,-1-1 1,1-1-1,0 1 1,0 0-1,0 0 0,0-1 1,1 1-1,-1-1 1,1 1-1,0-1 1,0 0-1,1 0 1,4 3-1,-2-2 3,0 1 0,1-1-1,0 0 1,0-1 0,0 1 0,0-1 0,0-1 0,1 0-1,-1 0 1,1 0 0,11 1 0,-15-3-3,0 0 1,0 0-1,1 0 1,-1-1-1,0 1 1,0-1-1,0 0 0,0 0 1,0 0-1,0-1 1,0 0-1,0 1 1,-1-1-1,1-1 0,-1 1 1,1 0-1,-1-1 1,0 0-1,0 1 1,0-1-1,0-1 0,3-4 1,-2 2 11,-1-1 1,0 1-1,0-1 1,0 0-1,-1 0 1,0 0-1,0 0 0,-1-1 1,0 1-1,0 0 1,-1-1-1,1 1 1,-3-15-1,1 16 7,0 0-1,0 0 0,0 1 1,0-1-1,-1 1 0,0-1 1,-1 1-1,1-1 0,-1 1 1,0 0-1,0 0 0,0 0 1,-1 1-1,0-1 0,0 1 1,0 0-1,0 0 0,-7-4 1,8 6-16,-1 0 0,0 0 0,1 1 0,-1-1 0,0 1 1,-8-2-1,12 3-6,-1 0-1,0 0 1,1 0 0,-1 0-1,0 0 1,1 0 0,-1 0 0,0 0-1,1 0 1,-1 0 0,0 0-1,1 0 1,-1 0 0,0 0 0,1 1-1,-1-1 1,1 0 0,-1 0-1,0 1 1,1-1 0,-1 1 0,1-1-1,-1 0 1,1 1 0,-1-1-1,1 1 1,-1-1 0,1 1 0,0-1-1,-1 1 1,1-1 0,0 1-1,-1 0 1,1-1 0,0 1 0,0 0-1,-1-1 1,1 1 0,0-1-1,0 1 1,0 0 0,0-1 0,0 1-1,0 0 1,0-1 0,0 1-1,0 0 1,0-1 0,0 1 0,1 1-1,0 1 0,0 0 0,1 1 0,-1-1 0,1 0 0,0 0 0,0 0 0,0 0 0,0-1 0,0 1 0,1 0 0,-1-1 0,1 0 0,4 4 0,-1-2 0,0 0 0,0 0 0,0 0 0,1-1 0,11 5 0,-12-6 6,1-1 0,-1 0 0,1 0 0,-1-1 0,1 0 0,-1 0 0,1 0 0,-1-1 0,1 0 0,-1 0 0,1-1 0,-1 0-1,0 0 1,0 0 0,0-1 0,0 1 0,0-2 0,-1 1 0,1-1 0,9-7 0,6-8 35,-1-1 0,0 0 0,24-35 0,-31 39-32,7-12 74,-17 22-45,0 0 0,1 0-1,0 1 1,1 0-1,8-8 1,-12 12-29,0 0 0,0 1 0,0-1 0,0 1 0,0-1 1,1 1-1,-1-1 0,0 1 0,0 0 0,1 0 0,-1-1 0,0 1 0,1 0 1,-1 0-1,0 0 0,0 1 0,1-1 0,-1 0 0,0 0 0,0 1 0,1-1 1,-1 1-1,0-1 0,0 1 0,0-1 0,2 2 0,27 21 53,-27-21-57,7 8 15,0 0 1,-1 1-1,0 0 0,-1 0 1,12 21-1,25 67 71,-42-94-89,-3-4 0,1 1 1,0-1-1,-1 0 1,1 1-1,-1-1 1,1 0-1,-1 1 1,0-1-1,0 0 1,1 1-1,-1-1 1,0 1-1,0-1 1,-1 0-1,1 1 1,0-1-1,0 1 1,-1-1-1,1 0 1,0 1-1,-1-1 1,0 0-1,1 1 1,-1-1-1,0 1 1,-1 0 4,0-1 0,0 0 1,1 0-1,-1 0 0,0 0 0,0 0 1,0 0-1,0 0 0,0 0 0,0-1 1,0 1-1,0-1 0,0 0 0,-4 0 1,-7 1 25,1-2 0,0 0 0,-1 0 0,-18-6 0,8 0 70,-1-1 0,-40-21 0,38 20 24,20 10-65,17 7-66,5 1-11,1 0 0,1-1 0,-1-1-1,1 0 1,29 6 0,-37-12 11,0 1 1,0-1 0,1-1-1,-1 0 1,1 0 0,-1-1-1,0 0 1,1-1-1,-1 0 1,0 0 0,18-8-1,-6 0 24,-1-1 0,0-1 0,-1-1 0,0 0-1,0-2 1,-2 0 0,0-1 0,27-32 0,-25 25 17,-2-2 0,-1 0 0,-1 0 0,0-2 0,-3 0 0,0-1 0,-1 0 0,-2 0 0,11-52 0,-10 27 48,6-92-1,-16 119-56,-1 1 0,-2-1 0,0 0 0,-1 0 0,-12-41-1,14 63-17,0 0 0,-1 0 0,1 0 0,-1 0 0,0 1 0,0-1 0,-4-6 0,6 10-9,-1 0 0,1-1 0,0 1 0,-1 0 0,1-1 0,0 1 0,-1 0 0,1 0 0,0 0 0,-1-1 0,1 1 0,-1 0 0,1 0 0,0 0 0,-1 0 0,1 0 0,-1 0 0,1 0 0,-1 0 0,1 0 0,0 0 0,-1 0 0,1 0 1,-1 0-1,1 0 0,0 0 0,-1 0 0,0 1 0,0 0-2,0 0 1,-1 0-1,1 0 0,0 0 1,0 0-1,0 0 1,0 1-1,0-1 1,0 0-1,0 1 1,-1 2-1,-4 9-13,0 0-1,1 1 0,1-1 1,0 1-1,1 0 1,-2 17-1,-2 90-71,6-71 42,1 23-27,3 0 1,18 100-1,-16-144 36,2 0-1,1 0 1,1-1-1,22 44 1,-28-66 44,0-1 0,0 1 0,1-1-1,-1 0 1,1-1 0,1 1 0,-1-1 0,1 0 0,-1 0 0,1 0 0,0 0 0,1-1 0,-1 0 0,1 0 0,9 4-1,-13-7 7,0-1 0,0 1-1,0 0 1,0 0 0,0-1-1,-1 1 1,1-1-1,0 0 1,0 1 0,-1-1-1,1 0 1,0 0-1,2-2 1,-2 2-73,0-1-1,0 1 1,1 0-1,-1 0 1,0 0-1,1 0 1,-1 0 0,5 0-1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50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55 6424,'0'0'5397,"-10"-10"-4826,4 4-473,3 3-52,1 0 1,-1 0-1,0 0 1,0 0-1,-1 0 1,1 1 0,-1-1-1,1 1 1,-1 0-1,0 0 1,0 0 0,1 1-1,-1-1 1,0 1-1,-1 0 1,1 0-1,0 1 1,0-1 0,0 1-1,0 0 1,-1 0-1,-5 1 1,-10 4 205,0 0 0,1 2-1,0 0 1,0 1 0,1 1 0,0 1 0,-26 18 0,23-13-4,1 2 1,1-1-1,1 2 0,0 1 1,-23 32-1,35-43-151,2-1 1,-1 1-1,1 0 0,0 1 1,1-1-1,-4 10 0,7-16-72,-1 0 1,0 1-1,1-1 1,0 0-1,-1 0 1,1 0-1,0 1 1,0-1-1,0 0 0,0 0 1,0 1-1,1-1 1,-1 0-1,1 0 1,-1 0-1,1 0 0,0 0 1,0 0-1,0 0 1,0 0-1,0 0 1,1 0-1,-1 0 0,0 0 1,1-1-1,-1 1 1,1-1-1,0 1 1,-1-1-1,3 2 0,3 0 22,0 0 0,0-1 0,0 0 0,0 0 0,0 0 0,0-1 0,1 0-1,-1-1 1,0 0 0,9 0 0,2-1 47,0-1-1,-1-1 0,20-5 1,-22 3-22,-1-1 1,0 0-1,0 0 1,0-2 0,-1 0-1,0 0 1,0-1-1,-1-1 1,11-10 0,-11 7 23,0 1 0,0-2 0,-1 1 1,-1-2-1,0 1 0,-1-2 0,11-24 1,-9 16 79,-7 14-47,1 1 1,-2-1-1,1 1 0,-1-1 0,-1 0 1,3-20-1,-8 60 555,1-17-610,0 0 0,0 26 1,3-24-27,1 0 0,0 0 0,1 0 0,1 0 0,0-1 0,7 15 0,-9-23-18,1-1-1,0 0 1,0 0-1,0 0 1,0-1-1,1 1 1,0-1-1,0 0 1,0 0-1,0 0 1,1-1-1,0 1 1,0-1-1,0 0 1,0 0-1,0-1 1,0 1-1,11 2 1,-7-3 14,1-1 0,-1 0 0,1 0 0,0-1 0,-1 0 0,1 0 0,-1-1 0,1-1 0,-1 1 0,1-2 0,11-3 0,-9 1-475,0 0-1,0 0 1,0-1 0,0-1 0,-1 0 0,0 0 0,12-12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5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82 10272,'0'0'2113,"-14"-2"-1670,-4-1-214,-1 1 0,0 0 0,0 2 0,0 0 0,0 1 0,0 1 0,-23 5 0,30-3-75,1 0 1,-1 1-1,1 1 1,-1 0 0,2 0-1,-1 1 1,1 1 0,0-1-1,0 2 1,1-1 0,-11 15-1,15-17-66,0 0 0,0 1 0,1 0 0,0 0 0,0 0 0,1 0 0,0 1 0,1-1 0,-1 1 0,1 0 0,1-1 0,-1 1 0,1 0-1,1 0 1,0 0 0,0 0 0,0 0 0,1 0 0,2 9 0,-3-14-44,1 1-1,0 0 1,0-1-1,0 1 1,1-1-1,-1 1 1,1-1-1,0 1 1,0-1-1,0 0 1,0 0-1,1 0 1,-1 0-1,1-1 1,0 1-1,0-1 1,0 1-1,0-1 1,0 0-1,0 0 1,1 0-1,-1-1 1,1 1-1,-1-1 1,1 0-1,-1 0 1,1 0-1,0 0 1,5 0-1,-1-1 21,0 0 1,0-1-1,0 0 1,0 0-1,-1-1 0,1 0 1,-1 0-1,1-1 1,-1 0-1,0 0 0,0-1 1,0 0-1,8-5 1,-5 0 31,0 1 0,-1-1 1,0 0-1,0-1 0,-1 0 1,-1-1-1,1 0 1,-2 0-1,0 0 0,8-20 1,-5 9 87,-2 0 1,-1 0 0,0 0 0,-2-1 0,2-23 0,-4 36-50,0-4 79,-2 13-203,0 1 0,0 0-1,0-1 1,0 1-1,0 0 1,-1 0-1,1-1 1,0 1-1,0 0 1,0 0-1,-1 0 1,1-1-1,0 1 1,0 0-1,0 0 1,-1 0-1,1-1 1,0 1-1,-1 0 1,1 0-1,0 0 1,0 0-1,-1 0 1,1 0-1,0 0 1,-1 0-1,1 0 1,0 0-1,0 0 1,-1 0-1,1 0 1,0 0-1,-1 0 1,1 0-1,0 0 1,-1 0-1,1 0 1,0 0 0,0 0-1,-1 1 1,1-1-1,0 0 1,0 0-1,-1 1 1,-1 1 8,0 0 0,0 0 1,0 0-1,0 0 0,1 1 1,-1-1-1,1 1 0,-1-1 1,1 1-1,0 0 0,-1 4 1,-2 4 18,-17 37 149,-25 88-1,-2 57 94,9-31-6,-28 125 243,63-267-464,4-13-19,-1 0 1,0 0 0,-1 0 0,0 0-1,0 0 1,0-1 0,-1 1 0,0-1-1,0 0 1,0 0 0,-6 7 0,9-13-28,-1 0 0,1 1 0,-1-1 0,1 0 0,-1 0 0,1 0 0,-1 1 0,1-1 0,-1 0 0,1 0 0,-1 0 0,0 0 0,1 0 0,-1 0 0,1 0 0,-1 0 0,1-1 0,-1 1 0,1 0 0,-1 0 0,1 0 0,-1-1 0,1 1 0,-1 0 0,1 0 0,-1-1 0,1 1 0,-1 0 0,1-1 0,0 1 0,-1-1 0,1 1 0,0 0 0,-1-1 0,1 1 0,0-1 0,-1 0 0,-15-23 92,14 20-72,-21-31 92,10 17-17,2-1 0,-1-1 0,-14-36 1,19 37-73,4 10 12,-1-1-1,1 1 1,-3-16-1,6 22-34,0 0-1,0 0 0,0 0 0,0 1 1,0-1-1,0 0 0,1 0 0,0 0 0,-1 0 1,1 0-1,0 0 0,0 1 0,1-1 1,-1 0-1,0 1 0,3-4 0,0 3-7,-1 0 0,1 1 0,0-1 0,0 1 0,0 0 0,0 0 0,0 0 0,0 0 0,0 1 0,1-1 0,7 0-1,-2-1 1,120-25-55,-80 19 27,67-21 0,-93 21 32,-1-1 0,0-1 0,-1 0 0,0-2 0,34-27 0,-17 8 32,64-72 0,-86 84-31,-2 0-1,0-2 1,16-30 0,30-74 1,-37 75 78,-34 80-113,2 1-1,1 0 1,1 0 0,1 0-1,2 1 1,1 42 0,2-69 24,0 0-1,1 0 1,-1 0 0,1 0 0,0 0 0,0 0-1,0 0 1,1 0 0,0-1 0,-1 1 0,1-1-1,1 1 1,-1-1 0,0 0 0,1 1 0,4 3-1,-5-5 7,1 0-1,-1 0 0,1-1 0,0 1 1,0-1-1,0 0 0,0 1 0,0-1 0,0 0 1,0-1-1,0 1 0,0-1 0,1 1 0,-1-1 1,0 0-1,0 0 0,0 0 0,1-1 1,-1 1-1,0-1 0,5-1 0,6-3 11,0 0 1,0-1-1,-1-1 0,0 0 0,0-1 0,0 0 0,-1-1 0,-1 0 1,22-22-1,2-8 79,46-67 1,-22 28 23,-28 35-107,-30 43-6,-1 0 0,0 0 0,0 0 0,0 0 0,0 0 0,0 0 0,0 0 0,0 0 0,0 0 0,0 0 0,0 0 0,0 0 0,0-1 0,1 1 0,-1 0 0,0 0 0,0 0 0,0 0 0,0 0 0,0 0 0,0 0 0,0 0 0,0 0 0,1 0 0,-1 0 0,0 0 0,0 0 0,0 0 0,0 0 0,0 0 0,0 0 0,0 0 0,0 0 0,0 1 0,1-1 0,-1 0 0,0 0 0,0 0 0,0 0 0,0 0 0,0 0 0,0 0 0,0 0 0,0 0 0,0 0 0,0 0 0,0 0 0,0 0 0,0 1 0,1-1 0,-1 0 0,0 0 0,0 0 0,0 0 0,0 0 0,1 10 0,-1 11 0,-5 65-34,-3 75-58,7-146 85,1-9 6,0-1 0,-1 0 0,2 0 0,-1 0 0,1 0 0,-1 0 1,1 0-1,3 9 0,-3-14 2,-1 0 0,0 0 0,0 1 0,0-1 0,1 0 1,-1 0-1,0 0 0,0 0 0,1 0 0,-1 1 0,0-1 0,1 0 0,-1 0 0,0 0 1,0 0-1,1 0 0,-1 0 0,0 0 0,1 0 0,-1 0 0,0 0 0,0 0 0,1 0 1,-1 0-1,0 0 0,1 0 0,-1 0 0,0 0 0,0 0 0,1-1 0,-1 1 1,0 0-1,0 0 0,1 0 0,-1 0 0,0-1 0,0 1 0,0 0 0,1 0 0,-1 0 1,0-1-1,10-8 13,0-6 6,0-1 1,-1 0-1,0 0 0,-1 0 0,5-20 0,1 3 2,2-7 3,-6 16 8,0 0 0,25-41 0,-27 52 14,-6 9-7,0 0 0,1 1 0,-1-1-1,1 1 1,0-1 0,4-3 0,-6 6-29,0 1 1,0-1 0,0 1-1,0-1 1,-1 1-1,1-1 1,0 1 0,1 0-1,-1-1 1,0 1-1,0 0 1,0 0 0,0 0-1,0 0 1,0 0-1,0 0 1,0 0-1,0 0 1,0 1 0,0-1-1,0 0 1,0 1-1,0-1 1,0 0 0,0 1-1,0-1 1,0 1-1,0 0 1,0-1 0,1 2-1,120 95 733,-117-93-707,1 0 0,-1-1-1,1 0 1,-1 0 0,1-1-1,0 0 1,0 1 0,0-2 0,0 1-1,0-1 1,0 0 0,0 0-1,1-1 1,-1 0 0,0 0 0,0 0-1,1-1 1,-1 0 0,0 0-1,0-1 1,0 1 0,0-1 0,6-3-1,0-1 57,0 0-1,0-1 1,0 0-1,-1-1 1,0 0 0,-1-1-1,0 0 1,0-1-1,13-16 1,-19 19-23,1 0 1,-2 1-1,1-1 1,-1 0-1,0-1 1,3-9-1,-6 16-42,1-1 0,-1 0 0,1 0-1,-1 0 1,0 0 0,0 0 0,0 0-1,0 0 1,0 0 0,-1 0 0,1 0 0,-2-4-1,2 5-10,-1 0 0,1 0 0,-1 0 0,0 1 0,1-1 1,-1 0-1,0 0 0,0 1 0,1-1 0,-1 0 0,0 1 0,0-1 0,0 1 0,0-1 0,0 1 0,0 0 0,0-1 0,0 1 0,0 0 0,0 0 0,0-1 0,0 1 0,0 0 0,-1 0 0,-1 0 0,0 1 8,-1 0 0,0-1 0,0 1 0,0 1 0,1-1 1,-1 0-1,0 1 0,1 0 0,0 0 0,-1 0 0,1 0 0,0 1 0,0-1 0,0 1 0,0 0 0,1-1 1,-1 1-1,1 1 0,-1-1 0,1 0 0,-2 5 0,-3 5 36,0 1 1,1 0-1,0 0 0,-4 17 1,6-15-34,1 0 1,1-1 0,-1 28-1,2-34-21,1 0-1,1-1 1,0 1-1,0 0 1,1-1-1,0 1 1,0-1-1,5 11 1,-6-17-7,0 0 0,0-1 0,0 1 0,0-1 0,0 1 0,0-1 0,0 1 0,0-1 0,1 0 0,-1 0 0,0 0 0,1 0 0,0 0 0,-1 0 0,1 0 0,-1 0 0,1 0 0,0-1 0,2 1 0,-1 0 0,0-1 0,0 0 0,0 0 0,0 0 0,1 0 0,-1 0 0,0-1 0,0 1 0,0-1 0,4-1 0,6-4 0,-1 1 0,0-2 0,23-14 0,-33 19 0,92-68 0,-70 49 0,0 2 0,2 1 0,0 1 0,1 1 0,32-13 0,-59 28 0,1 1 0,0-1 0,0 1 0,0 0 0,0-1 0,0 1 0,-1 0 0,1-1 0,0 1 0,0 0 0,0 0 0,0 0 0,0 0 0,0 0 0,0 0 0,0 0 0,0 0 0,0 1 0,0-1 0,0 0 0,0 0 0,0 1 0,-1-1 0,1 0 0,0 1 0,0-1 0,0 1 0,0 0 0,-1-1 0,1 1 0,0-1 0,-1 1 0,1 0 0,0 0 0,-1-1 0,1 1 0,-1 0 0,1 0 0,-1 0 0,0 0 0,1 0 0,-1-1 0,0 1 0,1 0 0,-1 0 0,0 0 0,0 0 0,0 0 0,0 2 0,0 6 0,0 0 0,0 1 0,-1-1 0,-3 11 0,2-9 0,1-2 0,-2 0 0,1 0 0,-6 11 0,-4 18 0,11-37 0,1-1 0,0 0 0,0 1 0,-1-1 0,1 1 0,0-1 0,0 1 0,0-1 0,0 1 0,-1-1 0,1 1 0,0-1 0,0 1 0,0-1 0,0 1 0,0-1 0,0 1 0,1-1 0,-1 0 0,0 1 0,0-1 0,0 1 0,0-1 0,0 1 0,1-1 0,-1 1 0,0-1 0,0 0 0,1 1 0,-1-1 0,0 1 0,1-1 0,-1 0 0,0 1 0,1-1 0,-1 0 0,1 0 0,-1 1 0,0-1 0,1 0 0,-1 0 0,1 0 0,-1 1 0,1-1 0,-1 0 0,1 0 0,-1 0 0,1 0 0,-1 0 0,1 0 0,-1 0 0,1 0 0,-1 0 0,1 0 0,-1 0 0,1 0 0,-1 0 0,1-1 0,34-14 0,-20 7 0,-13 8 0,-1 0 0,1 0 0,0 0 0,-1 1 0,1-1 0,-1 0 0,1 1 0,0-1 0,-1 0 0,1 1 0,-1 0 0,1-1 0,-1 1 0,1 0 0,-1 0 0,0 0 0,1 0 0,1 2 0,23 25 0,-20-21 0,14 16 0,28 23 0,-41-39 0,1-1 0,0 0 0,0-1 0,1 1 0,-1-2 0,1 1 0,17 5 0,-23-9 65,-1 0 1,1-1-1,-1 0 0,1 0 1,-1 0-1,1 0 1,-1 0-1,1 0 0,-1 0 1,1-1-1,-1 1 0,5-2 1,-6 1-385,0 0 0,1 1 0,-1-1 0,0 0 0,0 1 0,0-1 0,0 0 0,0 0 0,0 0 0,0 0 0,0 0 0,0 0 0,0 0 0,0-2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5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94 101 22215,'0'0'2936,"-73"-44"-1880,63 30-328,4 2 8,2-1-560,8 3 0,4 8-248,4-4 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3:5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68 9040,'0'0'5798,"1"-11"-5316,2-1-329,-1 5-21,-1 1 1,0-1 0,0 0 0,0-11 0,-13 43 1177,-6 40-426,-10 77 0,25-116 66,-1 45 0,5-71-899,0 0-1,0 0 0,-1-1 0,1 1 0,0 0 0,0 0 0,-1-1 1,1 1-1,0 0 0,-1-1 0,1 1 0,0-1 0,-1 1 0,1-1 1,-1 0-1,1 1 0,0-2 0,6-6 64,0-1 1,-1 0-1,0 0 1,6-14-1,8-11 54,3-3 12,29-41 168,-45 70-273,-1 0-1,1 0 1,1 1-1,-1 0 0,1 0 1,15-9-1,-22 15-61,0 1-1,-1-1 0,1 1 1,0 0-1,0-1 1,0 1-1,0 0 0,0-1 1,0 1-1,0 0 1,0 0-1,0 0 0,0 0 1,0 0-1,0 0 1,0 0-1,0 0 0,0 1 1,0-1-1,0 0 1,0 0-1,0 1 0,0-1 1,0 1-1,0-1 1,0 1-1,-1-1 0,1 1 1,0 0-1,0-1 1,0 1-1,-1 0 0,1-1 1,0 1-1,-1 0 1,1 0-1,-1 0 0,1 0 1,-1 0-1,0 0 1,1 0-1,-1-1 0,0 1 1,1 0-1,-1 2 0,3 6 53,0 1-1,-1 0 0,1 17 0,-2-17-25,4 31 100,-3-18 8,1-1 0,1 1 1,1 0-1,0-1 0,14 31 0,-19-52-124,1 1-1,0-1 0,0 0 1,0 0-1,1 0 0,-1 0 1,0 0-1,0 0 0,1 0 1,-1 0-1,0 0 0,1 0 1,-1-1-1,1 1 1,-1-1-1,1 1 0,-1-1 1,1 1-1,-1-1 0,1 0 1,0 0-1,-1 0 0,1 0 1,-1 0-1,1 0 0,0 0 1,-1 0-1,3-1 0,0 0 3,0 0-1,0 0 0,0 0 0,0-1 1,0 0-1,0 1 0,-1-1 0,1-1 1,6-4-1,8-11-3289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4:0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172 554 9744,'0'0'9782,"-14"4"-9542,2-1-179,5-2-31,0 0 1,1 1-1,-1 0 1,1 0-1,-1 1 1,1 0-1,0 0 1,0 0-1,1 1 1,-1 0-1,-9 8 1,8-4 43,-1 0 0,1 0 0,0 0-1,1 1 1,0 0 0,-6 11 0,11-17-52,0-1-1,0 0 1,0 1 0,0-1-1,0 1 1,0 0 0,1-1-1,-1 1 1,1 0 0,-1-1-1,1 1 1,0 0-1,0-1 1,1 1 0,-1 0-1,0-1 1,1 1 0,0 0-1,0-1 1,-1 1-1,1-1 1,1 1 0,-1-1-1,0 1 1,1-1 0,-1 0-1,1 0 1,0 0-1,-1 0 1,4 3 0,2-1 17,0 1 0,0-1 1,0-1-1,1 1 1,-1-1-1,1-1 0,0 1 1,0-1-1,0-1 1,0 0-1,0 0 0,0 0 1,0-1-1,0 0 0,9-1 1,-6 0 37,0 0-1,0-1 1,0 0 0,-1-1 0,1 0-1,-1-1 1,0 0 0,0 0 0,0-1 0,16-11-1,-22 13-27,-1-1-1,1 1 1,-1-1 0,0 0-1,0 0 1,0 0-1,0 0 1,-1 0-1,0 0 1,0-1 0,0 1-1,0-1 1,-1 0-1,1 1 1,0-11-1,-1 7 38,-1 0 1,0 0-1,0 0 0,0 0 0,-1 0 0,-1 0 0,1 0 0,-6-14 0,6 20-61,1 1 0,-1 0 0,0 0 0,1-1 0,-1 1 0,0 0 0,0 0 0,0 0 0,0 0 0,0 0 0,0 0 0,0 1 0,-1-1 0,1 0 0,0 0 0,0 1 0,-1-1 0,1 1 0,-3-1 0,-26-3 513,26 4-401,6 1 40,9-1-26,12-4-65,5 0-32,-1 0 0,27-10 0,22-16 34,-56 21-37,1 1 0,0 0 0,0 2 0,42-8 0,-60 13-41,0 1 1,0 0 0,0 0-1,0 0 1,0 0-1,0 0 1,-1 1 0,1-1-1,0 1 1,0 0 0,0 0-1,0 0 1,-1 0 0,1 0-1,-1 1 1,1-1 0,-1 1-1,1 0 1,3 3 0,-3-2 1,-1 1 0,1-1 0,-1 1 0,0-1 0,0 1 1,-1 0-1,1 0 0,-1 0 0,1 0 0,-1 0 0,0 0 0,0 6 1,0 2 16,-1 0 0,0 0 0,-1 0 1,0 0-1,0 0 0,-2 0 1,1 0-1,-7 17 0,2-16-5,2 1 247,5-14-264,1 1 1,0-1 0,-1 0 0,1 0-1,-1 0 1,1 0 0,0 0 0,-1 0-1,1 0 1,-1 0 0,1 0 0,0 0 0,-1 0-1,1 0 1,-1 0 0,1-1 0,-1 1-1,1 0 1,-1 0 0,1-1 0,-1 1 0,1 0-1,-1-1 1,1 1 0,-1 0 0,1-1-1,0 0 1,29-16 155,-13 7-67,0 0-1,0 1 1,1 1 0,0 1 0,0 0 0,27-5-1,-42 12-75,-1 0 0,0 0 0,0 0 0,1 0 0,-1 0 0,0 1 0,0-1 0,1 1 0,-1 0 0,0-1 0,0 1 0,0 0 0,0 0 0,0 1 0,0-1 0,0 0 0,0 1 0,-1-1 0,1 1 0,1 1 0,5 6 53,-1-1 1,-1 2 0,7 9-1,10 14 95,-6-13-61,-12-14-32,0 0-1,0-1 1,0 0-1,10 7 1,-13-10-52,1-1 1,0 1 0,-1-1 0,1 0-1,0 0 1,0 0 0,0 0 0,0-1-1,0 1 1,0-1 0,0 1 0,0-1-1,0 0 1,6-1 0,-2-1 6,0 1-1,0-1 1,0-1 0,0 1 0,-1-1 0,1 0-1,0-1 1,-1 0 0,0 0 0,0 0 0,0-1-1,-1 0 1,1 0 0,-1 0 0,-1 0 0,8-11 0,4-7 35,-2 0 1,0-1-1,10-27 1,11-34 173,44-169 0,-79 254-237,8-27 43,0-1 48,0 0 0,-2-1 1,-1 0-1,1-32 0,-6 60-84,0 0 0,0 0 1,0 0-1,0 0 1,0 0-1,-1 0 0,1 0 1,0 0-1,0 0 1,-1 0-1,1 0 0,-1 0 1,1 0-1,-1 0 1,0 0-1,1 0 0,-1 1 1,0-1-1,-1-1 0,2 2-4,-1-1 0,1 1 0,-1 0 0,0 0 0,1 0-1,-1-1 1,0 1 0,1 0 0,-1 0 0,0 0-1,1 0 1,-1 0 0,0 0 0,1 0 0,-1 1 0,0-1-1,1 0 1,-1 0 0,0 0 0,1 1 0,-1-1-1,1 0 1,-1 1 0,0-1 0,1 0 0,-1 1-1,1-1 1,-1 1 0,1-1 0,0 1 0,-1-1 0,0 2-1,-8 9 22,1 0-1,0 1 0,0 0 1,2 0-1,-1 1 0,1 0 0,-4 15 1,-3 14 32,-7 44 0,-6 66 18,24-127-64,0 1 0,2-1 0,0 0 0,6 28 0,-5-42-12,1 0 0,1-1 0,0 0 0,0 0 0,1 1 0,0-2 0,9 15 0,-11-21 0,0 1 0,0-1 0,1 0 0,-1 0 0,1-1 0,0 1 0,0-1 0,0 1 0,0-1 0,0 0 0,1 0 0,-1 0 0,0-1 0,1 1 0,0-1 0,-1 0 0,1 0 0,0 0 0,0 0 0,-1-1 0,1 1 0,0-1 0,0 0 0,4-1 0,5-1 0,0 0 0,0-1 0,-1-1 0,0 0 0,16-8 0,25-9 0,-51 21 0,-1-1 0,1 0 0,0 1 0,-1-1 0,1 1 0,0-1 0,0 1 0,-1 0 0,1 0 0,0 0 0,0 0 0,-1 0 0,1 0 0,0 0 0,0 1 0,-1-1 0,1 1 0,0-1 0,-1 1 0,1 0 0,0-1 0,-1 1 0,1 0 0,-1 0 0,0 0 0,1 0 0,-1 0 0,0 1 0,1-1 0,-1 0 0,0 1 0,2 2 0,1 0 0,0 1 0,1 0 0,0-1 0,0 0 0,0 0 0,10 6 0,-11-8 0,-1-1 0,1 0 0,0 0 0,-1 0 0,1 0 0,0-1 0,0 1 0,-1-1 0,1 0 0,0 0 0,0-1 0,-1 1 0,5-2 0,18-4 0,-1-1 0,-1-1 0,35-17 0,-57 23 0,4 1 0,-1-1 0,1 1 0,-1 0 0,1 0 0,9 1 0,-14 0 0,0 0 0,-1 0 0,1 1 0,0-1 0,0 0 0,0 1 0,0-1 0,-1 0 0,1 1 0,0-1 0,0 1 0,-1 0 0,1-1 0,0 1 0,-1-1 0,1 1 0,-1 0 0,1 0 0,-1-1 0,1 1 0,-1 0 0,1 0 0,-1 0 0,0-1 0,0 1 0,1 0 0,-1 0 0,0 0 0,0 0 0,0 0 0,0 0 0,0-1 0,0 1 0,0 2 0,0 0 0,0 1 0,0-1 0,0 1 0,-1-1 0,0 0 0,1 1 0,-1-1 0,-2 4 0,-51 118 0,46-106 0,-1-1 0,0 0 0,-2-1 0,-21 28 0,12-21 0,-1 0 0,-1-2 0,-1-1 0,-48 35 0,68-54 0,-104 64 0,94-59 0,0-1 0,-1-1 0,0 0 0,0 0 0,0-1 0,-23 3 0,17-8 0,15-3 0,12-4 0,19-13 0,2 2 0,0 1 0,1 1 0,43-18 0,132-42 0,-181 70 0,26-4 942,-16 4-1604,-3-3-3593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4:11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0 816 23031,'0'0'-86,"11"-9"-256,72-58 297,-53 44 240,-2-2-1,44-47 1,-60 62 358,-12 10-542,0 0 0,0 0 1,1 0-1,-1 0 1,0 0-1,0 1 1,0-1-1,1 0 0,-1 0 1,0 0-1,0 0 1,0 0-1,0 0 1,0 0-1,1 0 0,-1 0 1,0 1-1,0-1 1,0 0-1,0 0 1,0 0-1,0 0 0,0 0 1,1 1-1,-1-1 1,0 0-1,0 0 1,0 0-1,0 0 0,0 1 1,0-1-1,0 0 1,0 0-1,0 0 1,0 0-1,0 1 0,0-1 1,0 0-1,0 1 1,-5 29 526,3-17-505,1-6 24,0 0 46,0 1 0,0-1 0,1 1 0,2 13 0,-2-20-93,0-1 0,0 1 1,1-1-1,-1 1 0,1-1 0,-1 0 0,0 1 0,1-1 0,-1 1 1,1-1-1,-1 0 0,1 1 0,-1-1 0,1 0 0,-1 0 0,1 1 0,-1-1 1,1 0-1,0 0 0,-1 0 0,1 0 0,-1 0 0,1 0 0,0 0 1,-1 0-1,1 0 0,-1 0 0,1 0 0,0 0 0,-1 0 0,1 0 0,-1 0 1,2-1-1,20-5 153,-12 1-121,0 0 0,0 0 0,-1-1 0,0 0-1,0 0 1,9-10 0,45-48 142,-63 64-183,25-30 74,-1 0 0,-1-2-1,-2-1 1,-2 0 0,18-40 0,-6-1 236,31-110 0,-51 156-165,-9 24-99,0 1-1,-1-1 1,1 1-1,-1-1 1,0 1-1,0-1 0,0 0 1,-1 0-1,1 1 1,-1-1-1,0 0 1,0 0-1,0 0 1,0 1-1,-2-7 1,1 3 34,-4-7 625,1 14-403,-1 8-247,-19 46 32,3 2 0,-16 68 0,8-25-26,-65 167 26,-87 195 56,159-404-115,-33 73 37,47-115-50,0-1-1,-1 1 1,-1-2-1,0 1 1,0-2-1,-17 16 1,16-20 47,10-8-61,1 0 0,0 0 0,0 0-1,0 0 1,0 0 0,0 0 0,0 0 0,0 0 0,0 0-1,-1 0 1,1 0 0,0 0 0,0 0 0,0 0-1,0 0 1,0 0 0,0 0 0,0 0 0,0 0-1,-1 0 1,1 0 0,0 0 0,0 0 0,0 0 0,0 0-1,0 0 1,0 0 0,0 0 0,0-1 0,0 1-1,0 0 1,-1 0 0,1 0 0,0 0 0,0 0 0,0 0-1,0 0 1,0 0 0,0 0 0,0-1 0,0 1-1,0 0 1,0 0 0,0 0 0,0 0 0,0 0-1,0 0 1,0 0 0,0-1 0,1-1 6,-1 0 0,1 1 0,-1-1 1,1 0-1,0 0 0,0 0 0,0 1 0,0-1 0,0 0 1,2-1-1,27-30 52,2 1 1,63-50 0,-73 65-37,8-7 31,1 1-1,1 1 1,1 2-1,1 1 1,1 2-1,67-23 1,-66 22 10,-35 18-67,-1-1 0,0 1 0,0 0 0,0 0 0,0-1 0,0 1 0,1 0-1,-1-1 1,0 1 0,0 0 0,0 0 0,0-1 0,0 1 0,0 0 0,0-1 0,0 1 0,0 0 0,0 0 0,0-1 0,-1 1-1,1 0 1,0-1 0,0 1 0,0 0 0,0 0 0,0-1 0,0 1 0,-1 0 0,1 0 0,0 0 0,0-1 0,0 1 0,-1 0 0,1 0-1,0 0 1,0-1 0,0 1 0,-1 0 0,1 0 0,0 0 0,-1 0 0,1 0 0,0-1 0,-10-7-4100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4:1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5 202 20095,'0'0'3640,"-4"-61"-2960,20 39 8,14-8-496,6 0-8,8 1-192,-1-1 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25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1242 10752,'0'0'6582,"13"-10"-6099,1 0-346,-4 3-54,-1 1 1,0-1 0,-1-1 0,1 0 0,-1 0 0,-1 0 0,7-10 0,44-66 583,-4-1 1,-4-3-1,-3-2 1,45-126-1,-49 58-90,-7 18 73,-34 134-554,0-1 0,0-1 0,-1 1 0,0 0 0,0-10 0,-16 53 298,-18 65-236,4 0-1,-22 152 0,46-211-108,2-1-1,2 54 1,1-93-46,0 1 1,1-1-1,-1 1 1,0-1-1,1 1 1,-1-1-1,1 1 1,0-1-1,0 1 1,0-1-1,0 0 1,0 0-1,3 4 1,-3-6-1,0 1 1,0 0-1,0-1 1,0 1-1,0 0 1,0-1 0,0 1-1,0-1 1,0 0-1,0 1 1,0-1-1,0 0 1,0 0-1,1 1 1,-1-1-1,0 0 1,0 0-1,0 0 1,0 0-1,1-1 1,-1 1-1,0 0 1,0 0 0,0-1-1,0 1 1,0-1-1,0 1 1,0-1-1,0 1 1,2-2-1,21-14 38,0-1-1,-2-1 1,0-1 0,0-1-1,32-40 1,-29 31-5,11-11 20,-3-2 0,-2-1 0,-1-2 0,27-56 0,-27 42-1,19-34 260,59-159 1,-104 239-183,0 0 0,0-1 1,-2 1-1,3-25 0,-17 59 100,4-9-202,-30 68 91,-31 90 0,-16 89 22,55-164-64,21-67-59,-45 124 82,52-145-87,-9 17 53,7-22-6,4-15 28,2 2-58,0 0 0,1 1 0,0-1 0,9-17 0,0-3 52,-10 23-53,2-3 20,0 0 0,11-20 1,-15 29-39,1 0 0,0 1 0,0-1 0,0 0 0,0 1 0,0-1 0,0 1 0,1 0 0,-1-1 0,0 1 0,1 0 0,-1 0 1,1 0-1,-1 0 0,1 0 0,0 0 0,-1 0 0,1 0 0,0 1 0,0-1 0,0 1 0,-1-1 0,1 1 0,0 0 0,0 0 0,2-1 0,-3 2-10,0 0-1,1 0 1,-1 0-1,0 0 1,0 0-1,0 0 1,0 0-1,-1 0 1,1 0-1,0 0 1,0 0-1,-1 1 1,1-1-1,0 0 1,-1 0-1,1 1 1,-1 1-1,4 6 4,22 52-4,-19-40-25,1-1 0,17 30 1,-22-46 19,0 1 0,0-1 0,1 1 0,-1-1 0,1 0 0,0 0 0,0-1 0,0 1 0,1-1 0,-1 0 0,1 0 0,0 0 0,-1-1 0,12 4 0,-11-5 9,0 0 1,0 0-1,1-1 1,-1 0-1,0 0 0,1 0 1,-1 0-1,0-1 1,0 0-1,0 0 1,1-1-1,-1 1 1,0-1-1,-1 0 0,1-1 1,0 1-1,0-1 1,7-6-1,-3 3 5,-1-1-1,0 0 1,0-1-1,-1 0 1,0 0-1,-1-1 1,1 1 0,5-13-1,-6 12 8,-1-1 0,-1 0 0,0-1 0,0 1 0,3-19-1,-7 29-16,1-1-1,-1 1 0,0 0 1,0 0-1,0-1 0,0 1 1,0 0-1,0-1 0,0 1 0,0 0 1,1-1-1,-1 1 0,0 0 1,0-1-1,0 1 0,0 0 1,-1-1-1,1 1 0,0 0 1,0 0-1,0-1 0,0 1 0,0 0 1,0-1-1,0 1 0,0 0 1,-1 0-1,1-1 0,0 1 1,0 0-1,0 0 0,-1-1 0,1 1 1,0 0-1,0 0 0,-1 0 1,1-1-1,0 1 0,0 0 1,-1 0-1,1 0 0,0 0 1,-1 0-1,1 0 0,0-1 0,-1 1 1,1 0-1,0 0 0,-1 0 1,1 0-1,0 0 0,-1 0 1,0 1-2,0-1 1,0 1-1,0-1 1,0 1-1,0-1 0,0 1 1,0-1-1,0 1 1,1 0-1,-1-1 1,0 1-1,0 0 1,1 0-1,-1 0 1,0 0-1,0 1 1,-5 9-4,1 1 0,0 0 0,1 0 0,0 0 0,1 0 0,-4 24 0,7-31 0,0-1 0,0 0 0,0 1 0,0-1 0,1 0 0,0 1 1,0-1-1,0 0 0,0 0 0,3 7 0,-2-9 2,-1 1-1,1-1 1,-1 0-1,1 0 1,0 0-1,0 0 1,0 0 0,0 0-1,0 0 1,1-1-1,-1 1 1,0-1-1,1 0 1,-1 1 0,1-1-1,-1 0 1,1 0-1,3 0 1,2 0 5,0-1 1,1 0 0,-1-1-1,0 0 1,1 0-1,-1-1 1,0 0 0,10-3-1,-8 2 7,11-4 24,0-2 0,0 0 1,28-17-1,22-10 69,-49 26-66,-11 4-34,-1 2 1,1-1-1,22-5 1,-31 10-1,0 0 0,0 0 1,0 0-1,0 0 0,0 1 0,0-1 0,0 1 0,0-1 0,0 1 1,0 0-1,0-1 0,0 1 0,0 0 0,-1 0 0,1 0 0,0 1 1,-1-1-1,1 0 0,-1 1 0,3 2 0,3 4 38,-1 0 0,11 19-1,3 3 63,-15-25-89,-3-2-3,-1 0 0,1-1 0,1 1 0,-1-1 0,0 0 0,0 0 0,1 0 0,-1 0 1,1 0-1,0 0 0,0-1 0,-1 1 0,1-1 0,0 0 0,0 1 0,4-1 0,7 1 39,-9-1-31,-1-1-1,0 1 0,0-1 0,0 0 0,1 0 0,5-2 0,9-1 19,-11 2-22,0 0 0,0 0 0,0-1 1,0 0-1,-1-1 0,1 1 0,-1-2 0,0 1 0,9-6 0,-7 3 4,-1-1 1,0 0-1,-1 0 0,1 0 0,-1-1 1,-1 0-1,0-1 0,0 0 0,0 1 1,-1-2-1,-1 1 0,1-1 1,-1 1-1,4-19 0,-8 28-17,0-1-1,0 1 1,1-1 0,-1 1 0,0-1-1,0 1 1,0-1 0,0 1-1,0-1 1,0 1 0,0-1-1,0 0 1,0 1 0,0-1-1,0 1 1,0-1 0,0 1 0,-1-1-1,1 1 1,0 0 0,0-1-1,-1 1 1,1-2 0,-9 7 42,-13 20-4,21-24-40,-4 7 3,-1-1 1,2 1-1,-1 0 0,1 0 1,0 0-1,1 0 0,0 1 1,0-1-1,-1 10 0,3-15-3,1 0 1,-1 0-1,1 0 0,0 0 1,0 0-1,0 0 0,0 0 0,1 0 1,-1 0-1,1 0 0,0 0 0,0 0 1,0 0-1,0 0 0,0 0 1,1-1-1,-1 1 0,1 0 0,-1-1 1,1 0-1,0 1 0,0-1 0,1 0 1,-1 0-1,0 0 0,1 0 1,-1 0-1,1-1 0,4 3 0,4 1 14,1-1 0,-1 0 0,1-1-1,-1-1 1,1 0 0,0 0 0,0-1-1,0 0 1,21-3 0,-12 0-38,1-1-1,-1-1 1,0-1-1,31-12 1,-49 16-20,0 0 0,1 0 0,-1-1 0,0 0 0,0 1 0,0-1 0,0-1 0,0 1 0,3-3 0,2-9-4096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2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0 282 12160,'0'0'4603,"15"-6"-4061,214-74 840,-197 70-1235,263-81 1243,-209 69-586,129-17-1,-117 25-185,-48 5-1492,75-2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2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0 540 10152,'0'0'8686,"11"-9"-8283,40-32 247,-3-2 0,64-72 0,-83 74-10,-1-2 0,44-92 0,-55 99-102,-7 10 507,-13 46 110,1-10-1075,-3 34 268,-1 56 1,5-88-294,2 1 0,0-1 1,1 1-1,0-1 0,0 0 0,1 0 0,1 0 0,0 0 1,9 17-1,-11-26-40,0 1 0,0-1 0,1 0-1,-1 1 1,1-1 0,0 0 0,0 0 0,0-1 0,0 1 0,0-1 0,0 1 0,1-1-1,-1 0 1,1 0 0,0 0 0,-1-1 0,7 2 0,-5-2 4,0 0 0,1-1 0,-1 0 0,0 0 0,1 0 0,-1 0 0,0-1 0,1 0 0,-1 0 1,0-1-1,9-3 0,0-1 17,0-1 0,-1-1 0,0 0 0,0-1 1,0-1-1,-2 0 0,1 0 0,11-14 0,-4 0 65,0 0-1,28-51 1,18-57 282,-58 117-330,4-3 33,1-6 154,-12 25-236,0-1 0,0 0-1,0 0 1,0 0-1,0 0 1,0 0 0,0 0-1,0 0 1,0 0-1,0 0 1,0 1-1,0-1 1,1 0 0,-1 0-1,0 0 1,0 0-1,0 0 1,0 0 0,0 0-1,0 0 1,0 0-1,0 0 1,0 0 0,1 0-1,-1 0 1,0 0-1,0 0 1,0 0-1,0 0 1,0 0 0,0 0-1,0 0 1,0 0-1,1 0 1,-1 0 0,0 0-1,0 0 1,0 0-1,0 0 1,0 0 0,0 0-1,0 0 1,0 0-1,1 0 1,-1 0-1,0 0 1,0 0 0,0 0-1,0-1 1,0 1-1,0 0 1,0 0 0,0 0-1,0 0 1,0 0-1,0 0 1,4 12 57,-3 17-26,-1 0 1,-1 0-1,-1 0 0,-2 0 1,-1 0-1,-1-1 1,-1 1-1,-20 48 0,21-64-21,-1 0 0,0-1-1,0 1 1,-1-2-1,-18 21 1,25-31-6,0 0-1,0 0 1,0 0 0,0-1 0,0 1 0,0 0-1,0-1 1,0 1 0,0-1 0,-1 1 0,1-1-1,0 1 1,-1-1 0,1 0 0,0 0 0,0 0-1,-1 0 1,1 0 0,0 0 0,-1 0 0,1 0 0,0 0-1,-1 0 1,1-1 0,0 1 0,0-1 0,-1 1-1,1-1 1,0 1 0,0-1 0,0 0 0,0 1-1,0-1 1,0 0 0,0 0 0,0 0 0,0 0-1,0 0 1,0 0 0,0-1 0,0 0 2,0 1 0,0-1-1,0 1 1,0 0 0,0-1 0,0 1 0,1-1 0,-1 0 0,1 1-1,-1-1 1,1 0 0,0 1 0,-1-1 0,1 0 0,0 1 0,0-1-1,0 0 1,0 1 0,1-1 0,-1 0 0,0 1 0,1-1 0,-1 0-1,1 1 1,0-1 0,-1 1 0,1-1 0,0 1 0,0-1 0,0 1-1,0 0 1,2-3 0,2 0 4,-1 1 0,1 0 1,0 0-1,1 0 0,-1 0 0,0 1 0,1 0 0,-1 0 0,11-2 1,55-5 20,-47 7-5,-2-1-24,1 1 0,-1 1 0,0 1 0,1 1 0,-1 1 0,36 8 0,-56-10-43,15 4 108,-16-4-79,-1 0-1,0 0 0,0 0 0,0 0 0,1 0 0,-1 0 0,0 0 1,0 0-1,1 0 0,-1 0 0,0 0 0,0 0 0,1 0 0,-1 0 1,0 0-1,0 0 0,0 0 0,1 0 0,-1 0 0,0-1 0,0 1 1,0 0-1,1 0 0,-1 0 0,0 0 0,0 0 0,0-1 1,0 1-1,1 0 0,-1 0 0,0 0 0,0-1 0,0 1 0,0 0 1,0 0-1,0 0 0,0-1 0,0 1 0,0 0 0,0 0 0,0-1 1,0 1-1,1 0 0,-2 0 0,1-1 0,0 1 0,0 0 1,0 0-1,0 0 0,0-1 0,0 1 0,0 0 0,0 0 0,0-1 1,0 1-1,0 0 0,0 0 0,-1 0 0,1 0 0,0-1 0,0 1 1,0 0-1,0 0 0,-1 0 0,1 0 0,0-1 0,0 1 0,-9-14-3953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9:5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8536,'0'0'14489,"12"2"-14331,215 40-28,-97-18-3052,-104-20-11645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2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80 16072,'0'0'1599,"-62"-19"-1079,50 11-72,6-2 0,8 4-280,10-4 0,12-2-136,12-2 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29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17 11448,'0'0'5086,"-12"-4"-4622,4 1-381,3 1-43,0 1 0,1-1 0,-1 1 0,0 0 0,0 0 0,0 0 0,0 1 0,0-1 0,0 1 0,0 1 0,0-1 0,0 1 0,0-1 0,0 1 0,0 1 0,-6 2 0,-27 16 292,2 2 1,0 1-1,2 2 1,-62 58-1,94-81-305,-72 73 501,68-67-419,-1 0-1,1 1 1,0 0 0,1 1-1,0-1 1,0 1 0,-5 17-1,10-26-89,0 0-1,-1 0 0,1 1 1,0-1-1,0 0 0,0 1 0,0-1 1,0 0-1,0 0 0,0 1 1,0-1-1,0 0 0,1 1 1,-1-1-1,0 0 0,1 0 0,-1 1 1,1-1-1,0 0 0,-1 0 1,1 0-1,0 0 0,-1 0 1,1 0-1,0 0 0,0 0 0,0 0 1,0 0-1,0 0 0,0-1 1,0 1-1,1 0 0,-1-1 1,0 1-1,0-1 0,0 1 0,1-1 1,1 1-1,3 0 29,0 0 0,0 0-1,0 0 1,0-1 0,0 0 0,0 0 0,7-1-1,0-1 14,-1 0-1,0-1 1,-1-1 0,1 0-1,-1 0 1,1-1-1,-1 0 1,0-1-1,-1-1 1,0 0 0,0 0-1,0 0 1,-1-2-1,16-16 1,-12 8 39,0-1-1,-1 0 1,0-1 0,-2 0 0,0-1 0,-1 0-1,8-31 1,-12 34 16,-3 10-23,-1 1 0,1-1 0,1 1 0,-1 0 0,1-1 0,0 1 0,7-10 0,-10 36 316,0-6-327,1 1-1,0-1 1,1 0 0,0 1-1,1-1 1,8 20 0,-9-29-49,0 1-1,1-1 1,-1 1 0,1-1 0,1 0-1,-1 0 1,1-1 0,0 1 0,0-1-1,0 1 1,0-1 0,1-1-1,0 1 1,0-1 0,0 1 0,0-1-1,0-1 1,11 5 0,1-3 37,0 0 0,1-1 0,-1-1 0,1 0 0,-1-1 0,1-2 1,-1 1-1,23-5 0,-5-1 106,-1-2 1,0-1-1,40-16 1,-50 15 100,0-1-1,-1-1 1,38-27 0,-48 30-695,-1 0-1,0-2 1,-1 1-1,0-1 1,-1-1 0,0 0-1,11-19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3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1084 9848,'0'0'7679,"3"-11"-7376,2-6-170,0 0 1,2 0-1,0 1 0,15-26 1,2 5 126,30-49 955,114-139-1,-165 221-1103,1 0 0,0 1 1,0-1-1,8-5 0,-12 9-93,1-1 0,-1 1 0,1 0 1,0-1-1,-1 1 0,1 0 0,-1 0 0,1 0 0,-1 0 1,1-1-1,0 1 0,-1 0 0,1 0 0,0 0 0,-1 0 0,1 0 1,-1 1-1,1-1 0,0 0 0,0 0 0,0 1 0,0 0-1,-1-1 1,1 1-1,0 0 1,-1-1-1,1 1 1,-1 0 0,1 0-1,-1 0 1,1 0-1,-1-1 1,0 1-1,1 0 1,-1 0-1,0 0 1,0 0 0,0 0-1,1 1 1,2 41 258,-1 0 0,-6 75-1,3-96-200,-2 0 45,-6 29 0,0-2 215,9-49-321,0 1 0,-1 0 1,1-1-1,0 1 0,0 0 1,0 0-1,0 0 0,0-1 0,0 1 1,0 0-1,0 0 0,0-1 1,0 1-1,1 0 0,-1 0 0,0-1 1,0 1-1,1 0 0,-1-1 1,0 1-1,1 0 0,0 1 0,0-2-1,0 0 0,-1 0 0,1 0 0,-1 0 1,1 0-1,0 0 0,-1 0 0,1 0 0,0 0 0,-1 0 0,1 0 0,-1-1 0,1 1 0,0 0 0,-1 0 0,1-1 0,-1 1 0,1 0 0,-1-1 0,1 1 0,0-1 0,5-4 49,-1 1 1,1-1-1,7-10 0,271-302 1119,-283 316-1164,0-1 1,0 1-1,0 0 0,1-1 0,-1 1 0,0 0 0,1 0 1,-1 0-1,1 0 0,-1 0 0,1 1 0,0-1 0,-1 0 1,1 1-1,0-1 0,0 1 0,2-1 0,-3 2-6,0-1 0,-1 1 0,1-1 0,0 1 0,0 0 0,0-1 0,0 1 0,-1 0 0,1 0 0,0 0 0,0-1 0,-1 1 0,1 0 0,-1 0 0,1 0 0,-1 0 0,1 0 0,-1 0 0,0 0 0,0 0 0,1 0 0,-1 1 0,0-1 0,0 0 0,0 0 0,0 2 0,3 27 117,-3 51 1,-1-56-101,2 0 0,0 0 0,6 31 0,-7-51-20,1 0 1,1-1 0,-1 1-1,0-1 1,1 1-1,0-1 1,0 0-1,1 1 1,-1-1-1,1 0 1,0-1-1,0 1 1,0 0 0,0-1-1,0 0 1,1 0-1,0 0 1,0 0-1,0 0 1,0-1-1,0 1 1,0-1 0,0 0-1,1-1 1,-1 1-1,1-1 1,0 0-1,-1 0 1,1 0-1,0-1 1,0 1 0,-1-1-1,1 0 1,0-1-1,8-1 1,-2-1 13,1 0 0,-1-1-1,0 0 1,0-1 0,0 0 0,-1-1 0,0 0 0,0-1 0,0 0 0,-1-1-1,0 0 1,0 0 0,-1-1 0,12-15 0,-12 13 7,0-1 0,-1 0-1,0-1 1,-1 0 0,-1 0 0,0 0-1,0 0 1,-1-1 0,-1 0 0,0 0-1,1-26 1,-4 34-10,0-6 26,1 1-1,-4-21 0,3 30-32,-1-1-1,1 1 0,-1 0 0,0 0 0,0 0 1,0 0-1,0 0 0,0 0 0,-1-2 0,1 3-4,1 1 0,-1-1 0,0 1 0,1-1 0,-1 1 0,0-1 0,1 1 0,-1-1 0,0 1 0,0-1 0,1 1 0,-1 0 0,0-1 0,0 1-1,0 0 1,1 0 0,-1 0 0,0 0 0,0 0 0,0 0 0,0 0 0,0 0 0,-1 0 0,-1 2 8,-1-1 1,0 1 0,0 0-1,1 0 1,-1 0-1,1 1 1,0 0-1,-1-1 1,1 1 0,0 0-1,1 0 1,-1 1-1,-3 5 1,-3 2 18,-4 4-5,1 0 1,1 1-1,1 0 0,-14 30 1,20-39-27,2-1-1,-1 1 1,1 0 0,0-1 0,0 1 0,1 0 0,-1 0 0,2 1 0,-1-1 0,1 0-1,0 0 1,1 0 0,-1 0 0,1 0 0,1 0 0,2 8 0,-2-10-6,1 0 0,-1-1 0,1 1 0,0-1 0,0 0 0,1 0 0,-1 0 0,1-1 0,0 1 0,0-1 0,0 0 0,1 0 0,-1 0 0,1 0 0,-1-1 0,1 0 0,0 0 0,0 0 0,9 1 0,-6-1 2,1 0-1,-1-1 1,1 0-1,0-1 1,-1 0-1,1 0 1,0-1-1,-1 0 1,1 0-1,0-1 1,9-3-1,-1-3 8,0 0-1,0 0 1,-1-2-1,0 0 1,24-21-1,65-69 38,-79 70-29,-2 0 0,38-62 0,28-73 82,-71 127-36,-1-2 0,-3 0 1,0 0-1,-3-2 0,-1 1 1,-3-1-1,5-49 0,-13 86-42,1-1 1,-1 0-1,0 1 0,0-1 0,-1 1 0,1-1 0,-1 1 0,0-1 0,-1 1 0,-2-7 0,4 11-15,-1 1 0,1 0 0,-1 0 0,1-1 0,-1 1 1,1 0-1,0 0 0,-1 0 0,1-1 0,-1 1 0,1 0 0,-1 0 0,1 0 0,-1 0 0,1 0 0,-1 0 0,1 0 1,-1 0-1,1 0 0,-1 0 0,1 0 0,-1 1 0,1-1 0,-1 0 0,1 0 0,0 0 0,-1 1 0,1-1 0,-1 0 0,1 1 1,-17 9 28,4 1-27,1 0 0,0 1 0,0 0 0,1 1 0,1 0 0,0 1 0,1 0-1,1 1 1,0 0 0,0 0 0,2 1 0,-7 23 0,0 9 11,3 0 0,-9 99 0,16-106-7,2-1 0,1 1 0,7 43-1,-4-61 0,1-1 0,2 1 0,0-1 0,1 0 0,1 0 0,21 38 0,-24-52 19,1 0 1,-1 0 0,1 0-1,1-1 1,0 0 0,0-1-1,0 1 1,1-1 0,0-1-1,0 1 1,0-1-1,1-1 1,-1 1 0,15 3-1,-12-6 5,0-1-1,0 0 0,1-1 1,-1 0-1,0-1 0,1 0 1,-1 0-1,18-6 0,-19 5-90,-8 1 11,0 1-1,0 0 1,0-1 0,0 0-1,0 1 1,-1-1-1,1 0 1,0 0 0,0 0-1,2-2 1,1-4-3981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31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 16783,'0'0'2432,"121"-48"-1872,-39 16 0,3 2-200,2 5 8,-7 7-72,-1 0 0,-13 6-48,-5 6-8,-13 2-64,-12 2 8,-16-4-48,-1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3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1193 9536,'0'0'1769,"13"-2"-1093,-1 0-533,4-1 197,0 0 1,1 1-1,-1 1 0,0 0 0,23 3 0,-31-1-43,0 0 0,0-1 0,0 0 0,0 0 0,0-1 0,1 0 1,-1 0-1,-1-1 0,1 0 0,14-5 0,-11 2-59,1-1 0,-1 0 1,0-1-1,-1 0 0,0-1 1,12-11-1,-1-2 26,-2-1 0,-1 0 0,0-2 1,-2 0-1,17-32 0,3-19 418,31-91 0,-14 32 21,-28 68-351,-3 0 0,-3-1 1,18-111-1,-30 127 179,1-87 1,-19 164-207,-96 291 33,54-154-265,-103 336-30,94-296-42,40-132 27,-3 0 0,-50 97 1,75-167-43,0 0 0,-1-1 1,1 1-1,0 0 0,0-1 1,-1 1-1,1-1 0,0 1 0,-1 0 1,1-1-1,-1 1 0,1-1 1,-1 1-1,1-1 0,-1 1 0,1-1 1,-1 0-1,1 1 0,-1-1 1,1 0-1,-1 1 0,0-1 0,1 0 1,-1 0-1,0 1 0,1-1 1,-2 0-1,2-1 3,-1 1 0,0-1 0,1 1 0,-1-1 0,1 0 0,-1 1 0,1-1 0,-1 0 0,1 1 0,-1-1 0,1 0 0,0 0 1,-1 0-1,1 1 0,0-1 0,0 0 0,-1-1 0,-5-47 196,6 45-196,0-4 21,0 1-1,1-1 0,0 1 1,0-1-1,1 1 0,0-1 1,0 1-1,1 0 1,0 0-1,0 0 0,1 0 1,-1 0-1,2 1 0,6-10 1,-2 5 15,1 1-1,-1 0 1,1 1 0,1-1 0,0 2-1,0 0 1,15-8 0,79-39 174,-36 21-96,88-61-1,-142 85-116,35-25 29,-2-1 1,-1-2-1,49-53 1,-81 75-34,180-218 219,-176 206-163,-1 0 0,-1-1 0,-1-1 0,-2-1 0,-1 0 0,18-64 0,-28 82-34,17-94 110,-19 95-109,-1 1-1,1-1 0,-2 0 0,0 0 0,0 1 1,-1-1-1,-3-11 0,5 22-22,0 1 1,0-1-1,-1 1 0,1-1 1,0 1-1,0-1 0,0 1 1,0-1-1,-1 1 1,1 0-1,0-1 0,0 1 1,-1-1-1,1 1 0,0 0 1,-1-1-1,1 1 0,0 0 1,-1 0-1,1-1 0,-1 1 1,1 0-1,0 0 0,-1-1 1,1 1-1,-1 0 0,1 0 1,-1 0-1,0 0 0,-12 6 26,-13 24-24,24-27-1,-23 29-4,2 1 0,1 1-1,2 1 1,1 0 0,2 2-1,-20 64 1,19-40-39,4 1-1,2 1 1,-4 68 0,15-114 31,2 1 0,0 0 1,0-1-1,2 1 0,0-1 1,1 0-1,1 0 0,0 0 1,15 30-1,-19-44 14,1 0-1,-1-1 1,1 1 0,-1 0-1,1-1 1,0 1-1,0-1 1,0 0 0,0 0-1,0 1 1,0-1 0,0-1-1,1 1 1,-1 0-1,1 0 1,0-1 0,-1 0-1,1 1 1,0-1-1,0 0 1,0 0 0,0-1-1,0 1 1,0-1 0,0 1-1,0-1 1,0 0-1,0 0 1,0 0 0,0-1-1,0 1 1,0-1 0,0 0-1,3 0 1,3-3 14,0 0 0,0 0 0,-1-1 0,1 0 1,-1 0-1,0-1 0,-1 0 0,0-1 0,9-9 0,8-11 66,-1-1-1,-2 0 1,-1-2 0,26-51-1,-30 59-4,-8 13-32,-11 52 148,2-34-187,-5 31 44,3-1 0,1 1 0,1 0 0,8 51-1,-7-89-50,0 1 0,0-1 0,1 0 0,-1 0 0,1-1 0,0 1 0,-1 0 0,1 0 0,0 0 0,0 0 0,0-1 0,1 1 0,-1 0 0,0-1 0,0 1 0,1-1 0,2 3 0,-3-4 1,0 1 1,1-1 0,-1 1-1,1-1 1,-1 1-1,0-1 1,1 0-1,-1 0 1,1 0-1,-1 0 1,1 0-1,-1 0 1,1 0 0,-1 0-1,1 0 1,-1-1-1,1 1 1,1-1-1,3-2 10,1 0-1,-1-1 0,0 0 0,0 0 1,0 0-1,-1 0 0,0-1 0,7-7 1,20-27 113,34-52-1,-39 51 46,-27 40-165,0-1-1,0 1 0,1-1 0,-1 0 0,0 1 1,0-1-1,1 1 0,-1-1 0,1 1 0,-1-1 0,0 1 1,1-1-1,-1 1 0,1-1 0,-1 1 0,1 0 1,0-1-1,-1 1 0,1 0 0,-1 0 0,1-1 1,0 1-1,-1 0 0,1 0 0,-1 0 0,1-1 1,0 1-1,-1 0 0,1 0 0,0 0 0,-1 0 1,1 0-1,0 1 0,-1-1 0,1 0 0,0 0 0,-1 0 1,1 0-1,-1 1 0,1-1 0,0 0 0,-1 1 1,1-1-1,-1 0 0,1 1 0,-1-1 0,1 1 1,-1-1-1,1 1 0,-1-1 0,0 1 0,1-1 1,-1 1-1,4 6 9,0-1 1,-1 0 0,0 1-1,2 8 1,2 3 6,-3-11-15,0 1 0,1 0 0,0-1 0,1 0 0,-1 0 0,1 0 0,12 9 0,-15-14 1,1 1-1,-1-1 1,1 0 0,-1-1 0,1 1 0,0-1-1,0 1 1,0-1 0,0 0 0,0-1 0,0 1 0,0-1-1,0 0 1,0 0 0,0 0 0,0 0 0,0-1-1,0 1 1,6-3 0,3-1 36,1 0 1,-1-1-1,0-1 0,-1-1 0,1 0 1,-1 0-1,17-14 0,74-75 531,-17 15-326,-84 80-248,0-1 0,0 1 0,0-1 0,-1 1 0,1-1 0,0 1 0,1 0 0,-1 0 0,0 0 0,0 0 0,0 1 0,1-1 0,-1 1 0,3-1 0,-4 1 0,1 1 0,-1-1 0,0 1 0,1-1 0,-1 1 0,0 0 0,0-1 0,0 1 0,0 0 0,0 0 0,0 0 0,0 0 0,0 0 0,0 0 0,0 0 0,0 0 0,-1 1 0,1-1 0,-1 0 0,1 0 0,0 1 0,-1-1 0,0 0 0,1 1 0,-1 1 0,11 31 0,-8-20 0,2-1 0,-1 1 0,2-1 0,0 1 0,0-1 0,1-1 0,10 13 0,3-1 0,44 40 0,-63-63 32,0 0-1,0 0 1,0 0-1,0 0 1,0 0-1,0 0 1,0-1-1,0 1 1,0 0-1,1-1 1,-1 1-1,0-1 1,0 0-1,1 1 1,-1-1 0,0 0-1,1 0 1,-1 1-1,0-1 1,1 0-1,-1 0 1,0-1-1,1 1 1,-1 0-1,0 0 1,0-1-1,2 0 1,-1 0-584,0 0-1,0 0 1,0-1 0,-1 1-1,1-1 1,0 1 0,-1-1-1,3-2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33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636 0 16384,'0'0'3169,"-15"14"-2883,-229 217 437,21-37 431,79-73 996,136-110-1712,7-6-3371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3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253 671 11256,'0'0'4844,"-1"-11"-4279,-6-32-57,6 41-467,1 0 0,-1 0-1,0 0 1,0 0 0,0 1 0,0-1 0,0 0 0,0 0 0,0 1 0,0-1-1,-1 1 1,1-1 0,0 1 0,-1 0 0,1-1 0,-1 1 0,0 0 0,1 0 0,-1 0-1,0 0 1,0 0 0,0 1 0,0-1 0,0 0 0,0 1 0,0 0 0,0-1-1,-2 1 1,-3 0 43,1 0 0,-1 0 0,1 0 0,-1 1 0,1 0 0,-8 3 0,1 0 49,0 0 1,1 1-1,-1 0 0,1 1 0,-21 13 1,29-16-88,0-1 0,1 1 1,-1 0-1,1 0 1,-1 1-1,1-1 0,0 1 1,0 0-1,0-1 0,1 1 1,0 1-1,-1-1 0,1 0 1,1 0-1,-1 1 1,1-1-1,-1 1 0,1 0 1,1-1-1,-2 7 0,3-9-21,-1 1-1,0-1 1,0 0 0,1 0-1,-1 0 1,1 0-1,0 1 1,-1-1-1,1 0 1,0 0-1,0-1 1,1 1-1,-1 0 1,0 0-1,1 0 1,2 2-1,0 0 19,0-1-1,0 0 0,0-1 1,0 1-1,1-1 0,-1 0 1,7 3-1,-2-2 26,1-1 0,-1 1 0,0-2 0,1 1 0,-1-1 0,1-1 0,16 0 0,-13-2 32,0-1 0,0 0-1,0 0 1,-1-2 0,1 1-1,-1-1 1,0-1 0,0-1 0,-1 1-1,11-10 1,-16 12-27,-1 0 0,1-1 1,-1 0-1,0 0 0,-1 0 1,1-1-1,-1 1 0,0-1 1,-1 0-1,1 0 0,-1-1 1,-1 1-1,1-1 0,-1 1 0,0-1 1,0 0-1,-1 0 0,0 0 1,0 0-1,0-10 0,-2 13-31,0 0 0,0 0 0,0 1 1,-1-1-1,1 0 0,-1 1 0,0-1 0,0 1 0,0 0 0,0 0 0,-1 0 0,1 0 0,-1 0 0,0 0 0,1 1 1,-1-1-1,-1 1 0,1 0 0,0 0 0,-7-4 0,7 5-15,0-1-1,0 1 1,0-1-1,0 1 1,-1 0-1,1 0 1,0 0-1,-1 1 1,1-1-1,-1 1 1,1-1-1,0 1 1,-1 0-1,1 1 1,-1-1-1,1 1 1,0-1-1,-1 1 1,1 0-1,0 0 1,0 1-1,-1-1 1,-4 3-1,8-3-24,0-1 0,0 1-1,0-1 1,0 0 0,0 1 0,0-1-1,0 0 1,0 1 0,0-1 0,0 1-1,0-1 1,0 0 0,0 1-1,0-1 1,0 1 0,0-1 0,0 0-1,1 1 1,-1-1 0,0 0 0,0 1-1,0-1 1,1 0 0,-1 0-1,0 1 1,0-1 0,1 0 0,-1 1-1,0-1 1,1 0 0,-1 0 0,0 0-1,1 1 1,-1-1 0,0 0 0,1 0-1,-1 0 1,1 0 0,17 10-15,-11-8 9,0 0 1,-1-1 0,1 0-1,0 0 1,0-1-1,0 1 1,-1-1-1,1-1 1,0 1 0,0-1-1,13-4 1,-4 0 10,-1 0 1,1-1 0,27-15-1,-13 2 16,-1-2-1,-2-1 1,0-2-1,-1 0 0,33-41 1,-6-3 288,81-138-1,-119 177-183,4-6 194,-29 70 158,-108 382 8,11-30-246,-31 61 77,121-389-267,11-41-29,0 4 42,-1-1 1,-17 38 0,24-59-64,0 0 1,0 0-1,0 0 1,0 0-1,0 1 0,0-1 1,0 0-1,0 0 0,0 0 1,0 0-1,0 1 0,0-1 1,0 0-1,0 0 1,-1 0-1,1 0 0,0 0 1,0 1-1,0-1 0,0 0 1,0 0-1,0 0 1,0 0-1,0 0 0,-1 0 1,1 1-1,0-1 0,0 0 1,0 0-1,0 0 0,0 0 1,-1 0-1,1 0 1,0 0-1,0 0 0,0 0 1,0 0-1,0 0 0,-1 0 1,1 0-1,0 0 1,0 0-1,0 0 0,0 0 1,-1 0-1,1 0 0,0 0 1,0 0-1,0 0 0,0 0 1,-1 0-1,1 0 1,0 0-1,0 0 0,0 0 1,0 0-1,0 0 0,-1-1 1,1 1-1,0 0 0,0 0 1,0 0-1,0 0 1,0 0-1,0-1 0,-3-12 62,2-15 12,2-1 0,1 1 0,1 0 0,1 0-1,1 1 1,2-1 0,1 1 0,18-41 0,-17 48-18,1 0 0,1 2 0,1-1 0,1 1 1,1 1-1,0 0 0,1 1 0,0 1 0,2 0 0,0 1 0,0 1 1,1 1-1,24-13 0,-25 16-15,1 1-1,0 0 1,1 1 0,0 1-1,0 1 1,0 1 0,0 0-1,1 1 1,-1 2 0,1 0-1,0 1 1,-1 0 0,1 2-1,35 7 1,-32 0 76,-20-7-139,1-1 1,-1 0-1,1 1 1,-1-1 0,1 0-1,6 0 1,-3-7-2427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3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73 647 9344,'0'0'5850,"11"7"-5512,-1 0-249,-1-1 0,1-1 1,11 5-1,-20-9-68,1-1 0,-1 0 1,1 1-1,-1-1 0,1 0 0,0 0 0,-1 0 1,1 0-1,-1-1 0,1 1 0,-1 0 1,1-1-1,-1 1 0,1-1 0,-1 1 1,0-1-1,1 0 0,-1 0 0,0 1 1,1-1-1,-1 0 0,0 0 0,2-2 0,23-31 457,-20 24-324,4-3 36,-1 0 0,-1-1 0,0 0 0,-1 0 0,0-1 0,-1 0 0,-1 0 0,0 0 1,-2-1-1,1 0 0,-2 0 0,0 1 0,-1-1 0,-1-24 0,-3 28 412,-2 13-219,-7 23-42,6-10-263,-13 27 88,3 2 1,1 0 0,-14 74 0,-6 18 75,-60 153 253,74-201-279,-1 3 334,32-126 428,26-88-538,16-18 355,6 2 0,132-228 0,-187 362-773,1 0 1,1 1-1,-1-1 1,1 1-1,0 0 1,0 0-1,0 1 1,0-1-1,1 1 1,7-4-1,-11 7-16,0 0 0,-1 1 0,1-1 0,1 0 0,-1 1 0,0-1 0,0 1 0,0-1 0,0 1 0,0 0 0,0 0 0,0 0 0,1 0 0,-1 0 0,0 1 0,0-1 0,0 1 0,0-1 0,0 1 0,0 0 0,0 0 0,0 0-1,0 0 1,0 0 0,-1 0 0,1 0 0,0 1 0,-1-1 0,1 0 0,-1 1 0,1 0 0,-1-1 0,0 1 0,1 0 0,-1 0 0,1 2 0,3 5 3,-1 1 0,0 0 0,0 0 0,-1 1 0,0-1 0,-1 1 0,0-1 0,0 1 0,-1 0 1,-1 0-1,0 0 0,0-1 0,-3 13 0,1-6 5,-1 0 1,-1 0 0,-1 0-1,0-1 1,-1 0 0,-1 0-1,-12 21 1,17-32 0,-1-1-1,0 0 1,-1 1 0,1-2-1,-1 1 1,0 0 0,1-1-1,-2 1 1,1-1 0,0 0-1,-1-1 1,1 1 0,-1-1-1,-6 3 1,8-4 4,0 0 0,-1-1 0,1 1-1,0-1 1,-1 1 0,1-1 0,0 0 0,-1 0 0,1-1-1,0 1 1,-1-1 0,1 0 0,0 1 0,0-1 0,0-1-1,0 1 1,0 0 0,0-1 0,0 0 0,0 1-1,0-1 1,-4-4 0,-5-3 68,10 7-55,0 1-1,0-1 1,0 0-1,0 0 1,0 0-1,0 0 1,0 0-1,-2-4 1,29-1 104,121-9-12,-11 1-100,-87 7-21,-1-3 0,0-2-1,-1-2 1,-1-2 0,78-41 0,-91 39-3,55-44 0,-87 62 3,1 1-1,-1 0 1,1 0 0,-1-1-1,0 1 1,1 0 0,-1-1-1,0 1 1,1-1 0,-1 1-1,0 0 1,1-1 0,-1 1-1,0-1 1,0 1 0,0-1-1,1 1 1,-1-1 0,0 1-1,0-1 1,0 1 0,0-1-1,0 1 1,0-1 0,0 1-1,0-1 1,0 0 0,0 1 0,-1 0-1,1 0 1,-1-1 0,1 1 0,0 0-1,-1 0 1,1 0 0,-1 0-1,1 0 1,-1 0 0,1 0 0,0 0-1,-1 0 1,1 0 0,-1 0 0,1 0-1,-1 0 1,1 0 0,0 0 0,-1 0-1,1 1 1,-1-1 0,1 0 0,0 0-1,-1 0 1,1 1 0,0-1 0,-1 0-1,1 1 1,0-1 0,-1 0 0,0 1-1,-18 14 30,-5 2 11,1 2 0,-25 25 1,18-13-38,2 1 0,-40 60 0,67-91-4,0 1-1,0-1 0,0 0 0,0 1 0,1-1 1,-1 0-1,0 1 0,1-1 0,-1 1 0,1-1 1,0 1-1,-1-1 0,1 1 0,0 0 0,0-1 1,0 1-1,0-1 0,0 1 0,0-1 0,1 1 1,-1-1-1,0 1 0,1-1 0,-1 1 1,1-1-1,0 1 0,-1-1 0,2 2 0,0-2 5,-1 0 0,1 0 1,-1 0-1,1 0 0,-1-1 0,1 1 0,-1 0 0,1-1 0,0 0 0,-1 1 0,1-1 0,0 0 0,-1 0 0,1 0 0,0 0 0,-1 0 0,1 0 0,0 0 1,-1 0-1,1-1 0,-1 1 0,1-1 0,0 1 0,-1-1 0,1 0 0,1-1 0,5-2 17,1-1 1,-1 0-1,-1-1 1,1 1-1,-1-2 0,1 1 1,-2-1-1,1 0 0,-1-1 1,7-10-1,6-12 156,22-47-1,-30 55-48,-13 26-117,0 1-1,1 0 0,0 0 1,0 0-1,0-1 1,1 1-1,-1 0 1,1 0-1,0 0 1,1 6-1,1 4-9,1-1 0,5 18-1,-7-25-1,2-1 0,-1 1 0,1-1 0,0 0 0,0 1 0,0-1 1,1-1-1,0 1 0,1 0 0,-1-1 0,1 0 0,0 0 0,7 5 0,-8-7 5,0-1 0,0 1 0,0-1 0,1 0 0,-1-1 0,1 1 0,0-1 1,-1 0-1,1 0 0,0 0 0,0-1 0,0 1 0,-1-1 0,1 0 0,0-1 0,0 1 1,0-1-1,0 0 0,-1 0 0,6-2 0,5-3 30,0-1 1,-1 0-1,0-1 0,0-1 1,0 0-1,-1 0 0,-1-2 1,0 1-1,0-2 0,-1 0 0,-1 0 1,0 0-1,0-2 0,-1 1 1,-1-1-1,12-26 0,-17 30 35,-1 1-1,1-1 1,-1 0-1,-1 0 1,0 0-1,-1-19 1,0 28-31,16-5 68,-11 7-108,-1-1 0,0 1 0,0 0 0,0 0 0,0 1 0,0-1 0,0 1 0,0 0 0,0 0 0,-1 0 0,1 0 0,-1 1 0,1-1 0,-1 1 0,0 0 0,0 0 0,0 0 0,0 1 0,-1-1 0,1 1 0,1 4 0,2 2-12,0 0-1,-2 1 0,1-1 1,-1 1-1,-1 0 0,5 21 1,-4 6-48,-4-27 59,1 0 0,1 0 0,0 0 0,0 0 0,1-1 0,8 21 0,-10-29-2,0-1 0,0 1 0,0 0 0,0-1 0,0 1 0,1-1 1,-1 0-1,1 1 0,-1-1 0,1 0 0,-1 0 0,1 0 0,0 0 0,-1 0 0,1 0 0,0 0 0,4 0 0,-3 0-2,1-1-1,0 0 1,0 1 0,-1-1-1,1-1 1,0 1-1,0-1 1,6-1-1,4-3-11,1 0 0,-1-1-1,21-12 1,-30 15 13,19-13 0,-1-1 0,0-1-1,-1-1 1,-1-1 0,25-31-1,-43 48 7,33-42 56,-2-2-1,-2 0 0,35-74 1,-63 114-46,11-23 44,-2 0 1,-1-1-1,-1-1 1,-2 0 0,-1 0-1,7-64 1,-15 94-52,0 0 0,1 1 0,-1-1 0,0 0 1,0 1-1,-1-1 0,1 0 0,0 1 0,0-1 1,-1 1-1,1-1 0,-1 0 0,0 1 0,1-1 0,-1 1 1,-1-2-1,2 3-2,-1-1-1,0 1 1,1 0 0,-1-1 0,0 1-1,1 0 1,-1-1 0,0 1-1,1 0 1,-1 0 0,0 0 0,0 0-1,1 0 1,-1 0 0,0 0 0,1 0-1,-1 0 1,0 0 0,0 0-1,1 0 1,-1 0 0,0 1 0,1-1-1,-1 0 1,0 0 0,1 1 0,-1-1-1,0 1 1,1-1 0,-1 0 0,1 1-1,-1-1 1,1 1 0,-1 0-1,1-1 1,-1 1 0,0 0 0,-11 12-2,1 0 1,0 1-1,1 1 1,0-1-1,1 2 1,1-1-1,0 1 1,1 0-1,-8 27 1,3 1-45,2 1 1,-7 69 0,7 47-101,10-136 117,2-1 1,0 1-1,2-1 1,9 38-1,-12-59 26,0 0 0,0 0 0,0 0 0,0 0 0,0 0 0,1 0 0,0 0 0,-1 0 0,1-1 0,0 1 0,0 0 0,1-1 0,-1 0 0,0 0 0,1 1-1,0-1 1,-1-1 0,1 1 0,0 0 0,0-1 0,3 2 0,-2-2 4,0-1 1,0 1-1,0-1 0,0 0 0,0 0 0,0 0 0,-1-1 0,1 1 0,0-1 0,0 0 1,0 0-1,0 0 0,-1-1 0,1 1 0,-1-1 0,1 0 0,3-3 0,7-4 25,-1-1 0,0 0 0,0-1 0,-1-1 0,13-15 0,51-72 215,-41 51-199,-33 44-45,12-13 0,-8 16 0,-2 12 0,-4 10 0,-4 39 0,0 4 0,4-55 0,0 0 0,0-1 0,1 1 0,0-1 0,1 1 0,4 14 0,-5-20 0,0-1 0,1 1 0,-1-1 0,1 0 0,-1 0 0,1 0 0,0 0 0,-1 0 0,1 0 0,0 0 0,0 0 0,1-1 0,-1 1 0,0-1 0,0 0 0,1 0 0,-1 1 0,1-1 0,-1-1 0,1 1 0,-1 0 0,1-1 0,-1 1 0,1-1 0,0 0 0,2 0 0,5 0 0,0 0 0,0-1 0,0 0 0,-1-1 0,1 0 0,13-5 0,55-26 0,-31 12 0,145-74 0,-173 85 0,-15 8 0,0 0 0,0 0 0,0 1 0,1-1 0,-1 1 0,8-1 0,-12 3 0,0 0 0,0-1 0,0 1 0,-1 0 0,1 0 0,0 0 0,0 0 0,0 0 0,-1-1 0,1 1 0,0 0 0,-1 0 0,1-1 0,-1 1 0,1 0 0,-1 0 0,1-1 0,-2 2 0,-12 18 0,-118 135 0,122-143 0,-16 24 0,24-35 0,1 1 0,0 0 0,0 0 0,0 0 0,0 1 0,1-1 0,-1 0 0,0 0 0,1 0 0,-1 1 0,1-1 0,0 0 0,0 0 0,0 5 0,1-6 0,-1 0 0,1 1 0,-1-1 0,1 0 0,0 0 0,0 0 0,-1 0 0,1 0 0,0 0 0,0 0 0,0 0 0,0-1 0,0 1 0,0 0 0,0 0 0,1-1 0,-1 1 0,0-1 0,0 1 0,0-1 0,1 1 0,-1-1 0,0 0 0,1 0 0,-1 0 0,0 0 0,1 0 0,-1 0 0,0 0 0,3 0 0,2-1 0,1 1 0,0-1 0,0-1 0,10-2 0,8-6 0,0-2 0,-1 0 0,-1-1 0,0-1 0,-1-2 0,0 0 0,-1-1 0,-1-1 0,-1-1 0,18-23 0,22-32 0,72-118 0,-122 180 0,0-3 0,187-322 0,-192 328 0,1 0 0,-1 0 0,-1 1 0,1-1 0,3-18 0,-16 36 0,0 1 0,1 0 0,-8 13 0,-19 34 0,4 2 0,-44 111 0,62-131 0,2 0 0,1 0 0,2 1 0,2 0 0,-3 76 0,9-96 0,1-1 0,1 0 0,0 0 0,1 0 0,10 32 0,-12-48 0,1 1 0,-1-1 0,1 0 0,0 0 0,0 0 0,0 0 0,0 0 0,0 0 0,1-1 0,-1 1 0,1-1 0,0 1 0,0-1 0,5 3 0,-3-2 0,1-1 0,-1 1 0,1-1 0,0-1 0,0 1 0,0-1 0,0 0 0,7 1 0,-3-2 0,-1 0 0,1 0 0,-1-1 0,1 0 0,-1 0 0,1-1 0,-1-1 0,0 0 0,0 0 0,0 0 0,9-6 0,-6 1 0,-1 0 0,0-1 0,0-1 0,-1 1 0,0-2 0,0 1 0,-1-1 0,-1-1 0,0 0 0,0 0 0,-1 0 0,8-22 0,-14 33 0,-1 0 0,1 0 0,-1 0 0,0-1 0,1 1 0,-1 0 0,0-1 0,0 1 0,1 0 0,-1-1 0,0 1 0,0 0 0,-1-1 0,1 1 0,0 0 0,-1-2 0,1 2 0,-1 1 0,1-1 0,0 1 0,-1 0 0,1-1 0,-1 1 0,1 0 0,0 0 0,-1-1 0,1 1 0,-1 0 0,1 0 0,-1 0 0,1 0 0,-1 0 0,1-1 0,-1 1 0,1 0 0,-1 0 0,1 0 0,-1 0 0,0 0 0,1 1 0,-1-1 0,1 0 0,-1 0 0,0 0 0,-3 2 0,-1 0 0,1 0 0,-1 0 0,1 0 0,0 1 0,-8 6 0,4-2 0,0 0 0,1 1 0,0 0 0,0 1 0,0-1 0,2 1 0,-1 0 0,-8 20 0,12-24 0,0 0 0,0 1 0,0-1 0,1 0 0,0 1 0,0-1 0,1 1 0,-1-1 0,1 1 0,0-1 0,1 1 0,-1-1 0,1 1 0,0-1 0,0 0 0,1 1 0,0-1 0,0 0 0,3 6 0,-2-7 0,0 0 0,0-1 0,0 1 0,0-1 0,0 0 0,1 0 0,0 0 0,-1 0 0,1-1 0,0 1 0,0-1 0,1 0 0,-1 0 0,0-1 0,1 1 0,-1-1 0,1 0 0,-1 0 0,1 0 0,0-1 0,-1 0 0,1 0 0,0 0 0,-1 0 0,6-2 0,4 0 0,1-1 0,-1 0 0,-1-1 0,1 0 0,-1-1 0,25-13 0,-6-2 0,0 0 0,51-46 0,47-58 0,-104 97 0,-23 24 0,1 0 0,-1 0 0,0 0 0,1 0 0,0 1 0,4-3 0,-8 5 0,0-1 0,1 1 0,-1 0 0,0 0 0,0 0 0,0 0 0,1 0 0,-1 0 0,0 0 0,0 0 0,0 0 0,1 0 0,-1 0 0,0 0 0,0 0 0,0 0 0,1 0 0,-1 0 0,0 0 0,0 0 0,1 0 0,-1 1 0,0-1 0,0 0 0,0 0 0,0 0 0,1 0 0,-1 0 0,0 0 0,0 1 0,0-1 0,0 0 0,1 0 0,-1 0 0,0 0 0,0 1 0,0-1 0,0 0 0,0 0 0,0 0 0,0 1 0,-2 19 0,-6 11 0,-2-1 0,-1-1 0,-1 0 0,-2 0 0,-1-1 0,-1-1 0,-1 0 0,-1-2 0,-32 35 0,45-54 0,0-1 0,0 0 0,0-1 0,-1 1 0,0-1 0,1 0 0,-2 0 0,1 0 0,0-1 0,-9 3 0,14-6 0,1 0 0,-1 0 0,1 1 0,-1-1 0,0 0 0,1 0 0,-1 0 0,1 0 0,-1 0 0,1 0 0,-1 0 0,0 0 0,1 0 0,-1 0 0,1-1 0,-1 1 0,1 0 0,-1 0 0,0-1 0,1 1 0,-1 0 0,1 0 0,-1-1 0,1 0 0,-1 1 0,1-1 0,0 1 0,0-1 0,0 1 0,0-1 0,0 1 0,0-1 0,0 1 0,1-1 0,-1 1 0,0-1 0,0 1 0,0-1 0,0 1 0,1-1 0,-1 1 0,0-1 0,0 1 0,1-1 0,20-21 0,-15 18 0,0 1 0,1 0 0,-1 1 0,1-1 0,-1 2 0,1-1 0,0 0 0,0 1 0,9 0 0,65 1 0,-63 1 0,69 7 0,-85-10 993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4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16879,'0'0'1906,"4"-11"-1221,-2 6-653,2-5 214,0 0 1,1 0-1,0 0 1,0 1-1,1 0 1,0 0 0,1 0-1,7-7 1,-12 15-202,-1-1 1,1 1-1,-1 0 0,0-1 1,1 1-1,-1 0 1,0-1-1,0 1 1,0-1-1,0 0 0,0 1 1,0-1-1,0 0 1,-1 0-1,1 0 1,-1 1-1,1-1 0,-1 0 1,0 0-1,1 0 1,-1 0-1,0 0 1,-1-3-1,-6-14-2817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40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14672,'0'0'1983,"108"-2"-1271,-27-4-168,20-6 8,22-4-240,4-2 16,2-1 80,-6 3 16,-11 6 0,-7 2-8,0-4-80,-10 0-8,-9-4-160,-17-2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43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12760,'0'0'2112,"0"-4"-1792,0 2 8,6 2-328,0 0 8,-2 0-104,3 0 0,-1 0-88,-4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68 3712,'0'0'5074,"1"-10"-4438,4-42 604,-5 52-1210,0 0 0,0 0-1,0-1 1,0 1 0,0 0 0,-1 0-1,1 0 1,0 0 0,0 0-1,0-1 1,0 1 0,0 0-1,0 0 1,0 0 0,0 0 0,0-1-1,0 1 1,0 0 0,0 0-1,1 0 1,-1 0 0,0 0 0,0-1-1,0 1 1,0 0 0,0 0-1,0 0 1,0 0 0,0 0-1,0 0 1,0-1 0,1 1 0,-1 0-1,0 0 1,0 0 0,0 0-1,0 0 1,0 0 0,0 0 0,1 0-1,-1 0 1,0 0 0,0 0-1,0-1 1,0 1 0,1 0-1,-1 0 1,0 0 0,0 0 0,0 0-1,0 0 1,0 0 0,1 0-1,-1 1 1,4 9 2920,8 118-1189,-32 280 424,10-283-1666,-12 47 491,20-161-925,-3 17 175,2-7 202,-3 42 0,0-33 51,4-26-142,4-15-198,11-12-67,-2-1-1,12-35 0,2-6 7,-10 32-67,1 1-1,2 0 0,1 1 1,24-28-1,-32 45-27,1 0 1,0 1-1,1 0 0,1 2 0,0-1 1,0 2-1,1-1 0,1 2 1,0 0-1,18-7 0,-34 16-17,13-5 30,0 0-1,0 1 0,1 0 0,-1 1 0,17-1 1,-27 4-24,1 0 0,-1 0 1,1 0-1,-1 0 0,1 1 0,-1-1 1,1 1-1,-1 0 0,0 0 1,1 1-1,-1-1 0,0 1 0,0-1 1,0 1-1,0 0 0,0 0 0,0 0 1,-1 1-1,1-1 0,-1 1 1,1-1-1,-1 1 0,0 0 0,0 0 1,3 5-1,1 5 11,0 0-1,0 0 1,-1 1 0,-1-1 0,0 1-1,-1 0 1,0 0 0,-1 0-1,-1 1 1,-1 26 0,0-35-6,-1 1 1,0 0-1,0-1 1,0 1-1,-1-1 1,0 1 0,-1-1-1,1 0 1,-1 0-1,-1 0 1,1 0-1,-1 0 1,0-1-1,0 1 1,0-1-1,-1 0 1,0-1 0,0 1-1,0-1 1,0 0-1,-1 0 1,0-1-1,0 1 1,0-1-1,-7 2 1,-3 0 12,0 0-1,0-1 1,-1-1 0,0-1-1,1 0 1,-1-2 0,-26-1-1,6-2 34,0-2 0,-47-12 0,66 8-24,18 8-21,-4 0 57,4 1-70,0 0 0,0 0 1,0 0-1,0 0 0,0 0 0,0 0 1,0 1-1,0-1 0,0 0 1,0 0-1,0 0 0,0 0 0,0 0 1,0 0-1,0 0 0,0 0 0,0 0 1,0 0-1,0 0 0,0 0 1,0 0-1,0 0 0,0 0 0,0 0 1,0 0-1,-1 0 0,1 0 0,0 0 1,0 0-1,0 0 0,0 0 1,0 0-1,0 0 0,0 0 0,0 0 1,0 0-1,0 0 0,0 1 1,0-1-1,0 0 0,0 0 0,0 0 1,21 14 17,1 0 1,0-1 0,34 13-1,-39-20 30,1 0 1,-1-1-1,1-1 0,0-1 1,0 0-1,0-1 0,33-2 0,-37-1-11,-1-1 0,1 0 0,-1-1 0,0-1 0,0 0 0,0-1 0,0 0 0,-1-1 0,0 0 0,0-1 0,12-10 0,0-1 87,-1-2 1,-1 0 0,-1-2 0,-1 0-1,31-46 1,-34 40 118,22-52 1,-38 78-233,25-41 291,-26 43-237,0 25 0,-1 26-57,3-1-1,13 81 1,-15-129-5,0 1 0,1-1 1,-1 1-1,1-1 0,0 0 0,0 1 0,0-1 0,0 0 0,0 1 0,1-1 1,-1 0-1,1 0 0,-1 0 0,4 3 0,-4-5 0,0 1-1,1-1 0,-1 1 1,0-1-1,1 0 1,-1 1-1,0-1 1,1 0-1,-1 0 0,0 0 1,1 0-1,-1 0 1,0 0-1,1-1 1,-1 1-1,0 0 0,1-1 1,-1 1-1,0-1 1,1 1-1,-1-1 1,0 1-1,0-1 0,0 0 1,0 0-1,0 0 1,2-1-1,6-6 13,0 0 1,0-1-1,-1-1 0,0 1 0,-1-1 1,0-1-1,-1 1 0,0-1 0,8-20 1,20-32 91,-27 52-37,1 1-1,12-13 1,-22 41-67,-26 138-75,20-125 66,-86 319 87,82-308-68,10-29-7,-1-1-1,-1 1 0,0-1 1,-1 0-1,0 0 0,-1-1 1,-8 13-1,13-23-2,1 0 0,-1 0-1,0 0 1,0-1 0,1 1 0,-1 0 0,0 0-1,0 0 1,0-1 0,0 1 0,0-1 0,0 1-1,-1-1 1,1 1 0,0-1 0,0 1-1,0-1 1,0 0 0,0 0 0,-1 0 0,1 0-1,-2 0 1,0 0 6,1-1 1,0 1-1,-1-1 1,1 0-1,0 0 0,-1 0 1,1 0-1,0 0 0,0-1 1,-3-1-1,-2-4 22,0 1 1,0-1-1,1 0 0,-10-14 0,13 15-24,-1 1-1,1-1 1,1 0-1,-1 0 1,1 0-1,0 0 1,0-1-1,1 1 1,0 0-1,0-1 1,0 1 0,1-1-1,0 1 1,1-8-1,-1 10-2,1 0-1,0 1 1,0-1-1,0 0 1,0 1-1,1-1 1,-1 1-1,1 0 1,0-1-1,0 1 1,0 0-1,0 0 1,1 0-1,-1 0 1,1 1-1,0-1 1,0 1-1,0-1 1,0 1-1,0 0 1,0 0-1,1 0 1,-1 1-1,0-1 1,7-1-1,7-1 18,0 1-1,0 1 1,0 0 0,0 1-1,0 1 1,0 0 0,26 5-1,-30-3-3,-1-2 0,23 0 0,-15-5-4018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45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1161 10752,'0'0'6137,"12"-5"-5809,38-16-26,-45 19-236,-1 0-1,1-1 1,-1 1-1,0-1 0,1 0 1,-2-1-1,1 1 1,0-1-1,6-7 0,6-7 156,-4 6-68,0-1-1,-1 0 1,0-1-1,-1-1 1,-1 0-1,10-19 1,36-100 547,-37 71-343,-2 0-1,10-88 1,-12 64-36,-5 29 91,2-113 0,-11 171-410,0 0 0,0 0-1,0 1 1,0-1 0,-1 0 0,1 0 0,0 0 0,0 0 0,0 0 0,0 0 0,0 0 0,0 0 0,-1 0 0,1 1 0,0-1 0,0 0-1,0 0 1,0 0 0,0 0 0,-1 0 0,1 0 0,0 0 0,0 0 0,0 0 0,0 0 0,-1 0 0,1 0 0,0 0 0,0 0 0,0 0-1,0-1 1,0 1 0,-1 0 0,1 0 0,0 0 0,0 0 0,0 0 0,0 0 0,0 0 0,0 0 0,0 0 0,-1 0 0,1-1 0,0 1-1,0 0 1,0 0 0,0 0 0,0 0 0,0 0 0,0-1 0,0 1 0,0 0 0,0 0 0,0 0 0,0 0 0,0 0 0,0-1 0,0 1 0,0 0-1,0 0 1,0 0 0,0-1 0,-9 12 14,0 8-27,1 0 0,0 0-1,2 0 1,-8 38 0,8-33 7,-7 31-1,2 0 0,3 0 0,2 1-1,2 0 1,3 0 0,11 98 0,-8-141 15,1 0 0,5 18 1,-7-28-1,0 0 0,0 1 0,1-1 0,-1 0 1,1 0-1,0 0 0,0 0 0,0 0 0,0 0 1,1-1-1,-1 1 0,1-1 0,5 5 0,-6-6-1,0-1 0,0 1 0,0-1 0,0 0 0,0 1-1,0-1 1,0 0 0,0 0 0,0 0 0,1 0 0,-1 0 0,0-1 0,0 1-1,0-1 1,0 1 0,-1-1 0,1 0 0,0 0 0,0 0 0,0 0-1,0 0 1,1-1 0,7-5 28,-1 0 0,14-12 0,-9 4 16,1 0 1,-2-1-1,22-33 1,26-60 136,39-123 209,-70 154-222,-6 15 33,-4 0 0,-2-2 0,-3 0 0,9-96 1,-24 142-69,0 19-139,0 0-1,0 0 1,-1 0-1,1 0 1,0 0-1,0 0 1,-1 0-1,1 0 0,0 0 1,0 0-1,0 0 1,-1 0-1,1 1 1,0-1-1,0 0 1,0 0-1,-1 0 1,1 0-1,0 0 1,0 1-1,0-1 1,0 0-1,-1 0 1,1 0-1,0 1 1,0-1-1,0 0 1,0 0-1,0 0 0,0 1 1,0-1-1,0 0 1,0 0-1,0 1 1,0-1-1,-16 38 19,15-36-27,-53 143-50,-64 285 0,65-165 84,50-251-15,2-11-6,0 0 0,0-1-1,0 1 1,1 0-1,0-1 1,-1 1-1,1 0 1,0-1-1,1 4 1,-1-5-6,0-1 1,0 0-1,0 0 0,0 0 1,0 0-1,0 1 0,0-1 1,1 0-1,-1 0 0,0 0 1,0 0-1,0 0 0,0 1 1,1-1-1,-1 0 0,0 0 1,0 0-1,0 0 0,1 0 1,-1 0-1,0 0 0,0 0 1,0 0-1,1 0 0,-1 0 1,0 0-1,0 0 0,0 0 1,1 0-1,-1 0 0,0 0 1,0 0-1,0 0 0,1 0 1,-1 0-1,0 0 0,0 0 1,0 0-1,1 0 0,-1-1 1,0 1-1,0 0 0,0 0 1,0 0-1,1 0 0,-1 0 1,0-1-1,0 1 0,0 0 1,0 0-1,0 0 0,0 0 1,0-1-1,1 1 0,9-11 39,51-84 168,12-15-9,-45 72-93,-17 22 2,1 0 0,0 1 1,1 1-1,0 0 0,26-20 1,-39 33-106,0 1 1,0 0 0,0 0-1,1 0 1,-1-1 0,0 1-1,0 0 1,0 0 0,0 0-1,1 0 1,-1 0-1,0-1 1,0 1 0,0 0-1,1 0 1,-1 0 0,0 0-1,0 0 1,1 0-1,-1 0 1,0 0 0,0 0-1,1 0 1,-1 0 0,0 0-1,0 0 1,0 0-1,1 0 1,-1 0 0,0 0-1,0 0 1,1 0 0,-1 0-1,0 0 1,0 0-1,0 0 1,1 1 0,-1-1-1,0 0 1,0 0 0,0 0-1,1 0 1,-1 1 0,0-1-1,0 0 1,0 0-1,0 0 1,0 0 0,0 1-1,1-1 1,-1 0 0,0 0-1,0 1 1,0-1-1,0 0 1,0 0 0,0 0-1,0 1 1,0-1 0,0 0-1,0 0 1,0 1-1,0-1 1,-2 22 84,1-15-68,-8 91 74,4 128 0,5-220-91,0-1-1,1 1 1,0-1 0,3 10 0,-3-13 3,-1-1 0,0 0 0,1 1 0,0-1 0,-1 0 0,1 1 0,0-1 1,-1 0-1,1 0 0,0 0 0,0 1 0,0-1 0,0 0 0,0 0 0,1 0 1,-1-1-1,0 1 0,0 0 0,1 0 0,-1-1 0,0 1 0,2 0 1,0-1 3,0-1 1,0 0-1,0 0 1,0 0 0,0 0-1,-1 0 1,1-1 0,0 1-1,-1-1 1,1 1-1,-1-1 1,0 0 0,3-3-1,0 1 8,5-5 18,1-1 0,-2 0 0,1-1 0,-2 0 0,10-14 0,32-63 179,-31 48-17,22-69 0,-18 43 122,-19 53-249,-5 13-66,1-1-1,0 0 0,0 1 1,0-1-1,0 0 0,1 0 0,-1 1 1,0-1-1,0 0 0,0 1 0,0-1 1,1 0-1,-1 1 0,0-1 1,1 0-1,-1 1 0,1-1 0,-1 1 1,0-1-1,1 1 0,-1-1 0,1 1 1,-1-1-1,1 1 0,0-1 1,-1 1-1,1-1 0,-1 1 0,1 0 1,0 0-1,-1-1 0,1 1 0,0 0 1,-1 0-1,1 0 0,0 0 1,0-1-1,-1 1 0,1 0 0,0 0 1,-1 1-1,1-1 0,0 0 0,0 0 1,-1 0-1,1 0 0,0 1 1,-1-1-1,1 0 0,0 0 0,-1 1 1,1-1-1,-1 1 0,2 0 0,3 1-3,-1 0-1,1 1 1,-1-1-1,1 1 1,-1 0-1,0 1 1,0-1-1,0 1 1,0-1-1,-1 1 1,0 0-1,0 0 0,0 1 1,0-1-1,0 1 1,-1-1-1,0 1 1,0 0-1,0 0 1,-1 0-1,1 0 1,0 9-1,1 11-5,0 1-1,-2 29 1,-1-33 1,0-1 0,2 0 0,7 38 0,-8-56 6,0 0-1,0 0 1,0 0-1,0-1 1,1 1 0,-1 0-1,1-1 1,0 1-1,-1-1 1,1 0 0,0 0-1,0 1 1,1-1-1,-1 0 1,0-1 0,1 1-1,-1 0 1,1-1-1,-1 1 1,1-1-1,0 0 1,0 0 0,0 0-1,0 0 1,-1-1-1,1 1 1,0-1 0,0 1-1,0-1 1,0 0-1,0 0 1,0-1 0,3 0-1,7 0 7,-1-2 1,0 1-1,0-2 0,0 0 1,-1 0-1,19-10 0,-1-3 42,0-1 0,-1-1-1,-1-2 1,-1 0 0,26-29 0,-50 47-37,-1 2-8,0 0 0,0 0 0,0 0 0,0 0 0,0 0-1,0 0 1,0 0 0,0 0 0,0 0 0,1 0 0,-1 1 0,0-1-1,0 0 1,1 1 0,-1-1 0,1 1 0,-1 0 0,0-1 0,3 1-1,-20 27 26,0-1-27,-12 28-1,24-46-1,1 0-1,0-1 1,1 1-1,0 0 0,0 0 1,0 0-1,1 0 0,0 0 1,1 11-1,0-19 1,0 1-1,0 0 1,0 0-1,0-1 1,0 1 0,0 0-1,0-1 1,0 1-1,0 0 1,0-1-1,0 1 1,0 0-1,1 0 1,-1-1 0,0 1-1,1-1 1,-1 1-1,0 0 1,1-1-1,-1 1 1,1-1 0,-1 1-1,1-1 1,-1 1-1,1-1 1,-1 1-1,1-1 1,-1 1 0,1-1-1,0 0 1,-1 1-1,1-1 1,0 0-1,-1 0 1,1 1-1,0-1 1,-1 0 0,1 0-1,0 0 1,0 0-1,-1 0 1,1 0-1,0 0 1,-1 0 0,1 0-1,0 0 1,0-1-1,-1 1 1,1 0-1,0 0 1,-1-1 0,1 1-1,-1 0 1,1-1-1,0 0 1,3-1 3,0 0 1,-1-1 0,0 1-1,0-1 1,1 0 0,-2 0-1,1 0 1,3-4-1,-1-2 7,0 1-1,-1-1 0,0 0 0,0 0 0,-1 0 0,0 0 0,-1 0 0,0-1 0,0 0 0,-1 1 0,0-1 0,-1 0 0,0 1 0,0-1 1,-1 0-1,-1 1 0,-3-16 0,4 22-8,-1 1 0,1 0 0,0 0-1,-1 0 1,1 1 0,-1-1 0,0 0 0,1 0 0,-1 1 0,0-1 0,0 1 0,0 0 0,0 0 0,0-1 0,-1 1 0,1 1-1,0-1 1,0 0 0,-1 0 0,1 1 0,-4-1 0,2 0-1,1 1 1,0-1-1,-1 1 0,1 0 0,0 0 1,-1 0-1,1 1 0,0-1 1,-1 1-1,1-1 0,0 1 0,0 0 1,0 1-1,0-1 0,-5 3 0,8-4 0,0 0-1,-1 0 0,1 0 1,0 1-1,0-1 0,-1 0 0,1 0 1,0 0-1,0 1 0,0-1 1,-1 0-1,1 1 0,0-1 0,0 0 1,0 0-1,0 1 0,0-1 1,0 0-1,0 1 0,-1-1 0,1 0 1,0 1-1,0-1 0,0 0 1,0 0-1,0 1 0,0-1 0,0 0 1,1 1-1,-1-1 0,0 0 1,0 1-1,0-1 0,10 10 19,16 2 11,-25-11-30,8 2-1,0 0-1,1-1 0,0 0 1,0 0-1,-1-1 1,1 0-1,0-1 1,0 0-1,0-1 1,13-2-1,10-4-29,54-18 0,-36 9 30,-37 11 1,-12 4 0,0 0 0,0 0 0,0 0 0,1 1 0,-1-1 0,0 1 0,1-1 0,3 1 0,-5 0 0,-1 0 0,1 1 0,-1-1 0,1 0 0,0 1 0,-1-1 0,1 1 0,-1-1 0,1 1 0,-1-1 0,1 1 0,-1-1 0,1 1 0,-1-1 0,0 1 0,1 0 0,-1-1 0,0 1 0,1-1 0,-1 1 0,0 0 0,0-1 0,0 1 0,0 0 0,0 0 0,0-1 0,0 1 0,0 0 0,0-1 0,0 1 0,0 0 0,0-1 0,0 1 0,0 0 0,-1 0 0,-3 29 0,-1 0 0,-16 48 0,1-6 0,13-48 3,-6 24-10,13-46 10,-1 0-1,1 0 1,0 0-1,0 0 1,0 0-1,0 0 1,0 0-1,0 0 1,0-1-1,1 1 1,-1 0 0,1 0-1,0 0 1,-1 0-1,1 0 1,0-1-1,0 1 1,0 0-1,2 1 1,-2-2 0,1 0 0,-1 0 0,1-1 0,-1 1 0,1 0 0,0-1 0,-1 1 0,1-1 0,0 0 0,-1 1 0,1-1 0,0 0 0,0 0 0,-1 0 0,1 0 0,0-1 0,-1 1 0,1 0 0,0-1 0,0 1 0,-1-1 0,1 0 0,-1 1 0,1-1 0,-1 0 0,4-2 0,3-2 11,1-1 0,-1 0-1,9-7 1,36-37 93,-3-1 0,49-64 0,-96 111-63,0 0 0,0 0 0,0 0 0,1 1 0,0-1 0,-1 1 0,8-4 0,-13 9-27,0 0 0,1 0 0,-1 0 0,1 0 0,0 1 0,0-1 0,0 0 0,0 1 0,-1 3 0,-2 5 5,-5 6-11,0 0 0,2 1 1,0 0-1,-5 25 0,10-38-9,2 1 0,-1-1 0,1 1 0,-1 0 0,1-1 0,1 1 0,-1-1 0,1 1 0,0-1 0,1 1 0,-1-1 0,1 1 0,0-1 0,0 0 0,1 0 0,-1 0 0,1 0 0,0 0 0,6 6 0,-6-8 3,0 0-1,0-1 0,1 1 1,-1-1-1,0 1 1,1-1-1,0 0 1,-1-1-1,1 1 1,0-1-1,0 1 0,0-1 1,0 0-1,0-1 1,0 1-1,0-1 1,1 0-1,-1 0 1,0 0-1,0 0 0,0-1 1,0 1-1,6-3 1,7-1 21,0-2 0,-1 0 0,0-1 0,17-9 0,-14 6 2,-1-1 0,0-1 0,-1-1 0,0 0 0,16-18 0,-4 1 38,39-56 0,-67 85-65,0 0 0,0-1-1,0 1 1,0-1 0,0 1 0,-1 0-1,1-1 1,0 0 0,-1 1-1,0-1 1,1 1 0,-1-1-1,0 1 1,1-4 0,-1 5-2,0-1 1,-1 1-1,1 0 1,0 0-1,0 0 1,0-1-1,0 1 1,0 0-1,0 0 1,-1-1-1,1 1 1,0 0-1,0 0 1,0 0-1,0 0 1,-1-1-1,1 1 1,0 0-1,0 0 1,0 0-1,-1 0 1,1 0-1,0 0 1,0 0-1,-1 0 1,1 0-1,0 0 1,0 0-1,-1 0 1,1 0-1,-1 0 0,-14 5-2,-4 8 7,2 0 0,0 1 0,0 1 0,-20 23 0,26-25-1,3-5 0,1 0 0,0 0 0,0 1 0,-9 19 0,14-25-5,0 0 0,1 0 1,0 0-1,0 1 0,0-1 0,0 0 0,0 1 1,1-1-1,-1 0 0,1 1 0,0-1 0,0 1 1,0-1-1,1 0 0,-1 1 0,1-1 0,-1 0 0,1 1 1,1-1-1,1 4 0,-2-5 3,0 0-1,0-1 1,0 1-1,0-1 1,1 0-1,-1 1 1,1-1 0,-1 0-1,1 0 1,-1 0-1,1 0 1,0 0-1,-1 0 1,1-1-1,0 1 1,0 0 0,0-1-1,0 1 1,-1-1-1,1 0 1,0 0-1,0 0 1,0 0 0,0 0-1,0 0 1,0 0-1,0 0 1,0-1-1,-1 1 1,1-1-1,0 0 1,3-1 0,0 0 0,0 0 1,1-1 0,-1 1 0,0-1 0,-1-1 0,1 1 0,0 0 0,-1-1 0,7-8-1,3-7 3,-1 0 0,11-21-1,-20 32-3,0 0-1,0 0 0,-1 0 1,0 0-1,-1-1 1,0 1-1,0-1 0,0-13 1,-22 53-90,3 1 80,2 1 0,2 0 0,-18 67 0,23-69 9,-12 51 45,-12 102-1,21-111-27,8-49-5,2-14-5,0 0 1,-1 0 0,0 0-1,0-1 1,-1 1-1,-7 14 1,10-23-3,-1 0 0,1 0 0,-1 0 0,1-1 0,-1 1 0,0 0-1,1 0 1,-1-1 0,0 1 0,1 0 0,-1-1 0,0 1 0,0-1 0,1 1 0,-1-1 0,0 1 0,0-1 0,0 1-1,0-1 1,0 0 0,0 0 0,0 1 0,0-1 0,0 0 0,0 0 0,1 0 0,-3 0 0,1-1 7,-1 1-1,1-1 1,-1 0 0,1 0 0,0 0 0,-1 0-1,1-1 1,0 1 0,0 0 0,-3-3 0,-3-3 30,1-1 1,-1 1-1,1-2 1,-6-8-1,2 0 53,0 1 0,-8-20 1,16 29-62,1 0 1,-1 1 0,1-1 0,0 0-1,1 0 1,0 0 0,0 0 0,0 0-1,1-10 1,1 15-25,-1-1 1,1 0-1,0 0 1,0 1-1,0-1 0,0 0 1,1 1-1,-1-1 0,1 1 1,0-1-1,-1 1 0,1 0 1,0 0-1,0 0 1,1 0-1,-1 0 0,0 0 1,1 1-1,-1-1 0,1 1 1,-1-1-1,4 0 1,6-3-5,0 0 1,0 1 0,21-4 0,48-8-6,110-29-71,-168 38 54,0-1 0,0-1 0,37-21 0,-47 22 20,-1-1 0,0-1 0,0 1 1,0-2-1,-1 0 0,-1 0 0,10-14 0,0-4 22,-1-1 0,-2-1-1,17-39 1,32-103 105,-45 112-116,-4 22-14,1 2 0,2 0 0,31-43 0,-4 5 0,-43 69 0,-2 2 0,0 0 0,0 0 0,0 1 0,0-1 0,1 1 0,0 0 0,0 0 0,5-5 0,-18 43 0,-36 65-77,-12 26-55,-62 163 13,71-157 16,48-131 105,1-1-1,0 0 1,0 1 0,-1-1-1,1 0 1,0 0-1,0 1 1,0-1-1,0 0 1,-1 1-1,1-1 1,0 1-1,0-1 1,0 0 0,0 1-1,0-1 1,0 0-1,0 1 1,0-1-1,0 0 1,0 1-1,0-1 1,0 1-1,0-1 1,0 0 0,0 1-1,0-1 1,1 0-1,-1 1 1,0-1-1,0 1 1,14-7 60,-6 1-36,-1 0-1,1-1 1,-2 0-1,11-11 1,3-4 14,4-1-8,-15 12-12,1 0-1,1 1 1,-1 1 0,2 0 0,21-13 0,-32 21-20,0-1 0,1 1 0,-1-1 0,1 1 0,-1 0 0,0 0 0,1-1 0,-1 1 0,1 0-1,-1 0 1,1 0 0,-1 0 0,0 1 0,1-1 0,-1 0 0,1 1 0,-1-1 0,0 1 0,1-1 0,-1 1 0,0-1 0,0 1 0,1 0 0,-1 0 0,0 0 0,0 0 0,0 0 0,1 1 0,3 4-1,0 0 0,-1 0 1,0 1-1,4 10 0,5 5-1,-7-12 3,1 0-1,0-1 1,1 0-1,0 0 1,1-1-1,-1 0 1,1-1-1,1 1 1,0-2-1,0 0 1,0 0-1,0 0 1,14 4-1,-9-5 0,0 0 0,0-1 0,0-1 0,1 0 0,25 1 0,-35-4 0,1 0 0,-1 0 0,0 0 0,0-1 0,0 0 0,0 0 0,0-1 0,0 0 0,0 0 0,0 0 0,-1-1 0,1 1 0,-1-1 0,1-1 0,-1 1 0,0-1 0,5-5 0,-8 7 42,-1 1-1,1-1 1,-1 0-1,0 0 1,1 0 0,-1 0-1,0 0 1,-1 0-1,1 0 1,0-1 0,-1 1-1,1 0 1,-1 0-1,1 0 1,-1-1 0,0 1-1,0 0 1,0-1-1,0 1 1,-1-3 0,0 0-799,-1 1 0,1-1 1,-1 0-1,0 1 1,0-1-1,-5-7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5:4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10848,'0'0'1209,"15"-4"-628,222-35 1265,21 9-269,248-14 1729,-368 43-1990,-21 0-3400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1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84 830 10248,'0'0'7425,"8"-13"-7071,-6 10-348,121-212 2030,-106 173-1430,-1-1 0,-3-1 1,15-81-1,-6 21 293,23-95 834,-40 174-1297,-2 9 421,-9 36-522,-24 77-184,-17 71-81,-67 328-10,56-328 24,49-145-60,-2 1 72,0-1 0,-27 41 0,37-61-74,-1-1 0,1 0 0,-1-1-1,1 1 1,-1 0 0,0 0 0,0-1 0,1 1-1,-1-1 1,0 1 0,0-1 0,-1 0 0,1 0-1,0 0 1,0 0 0,-3 0 0,4-1 64,-2-5 223,0 0-166,10-1-1,0 2-115,-1 1 0,0-1 0,-1 0 0,1-1 1,9-9-1,7-7 27,152-137 258,-121 107-152,-44 43-126,19-18 89,0-1-1,-2-1 1,0-2-1,28-44 1,-33 49-16,-17 22-84,-1-1 0,1 0 0,-1 0 0,0 0 0,4-7 0,3-1 30,-9 11-51,0 0 0,1 0 1,-1 0-1,0 0 0,-1 0 0,1-1 0,0 1 0,0 0 0,0 0 1,-1-1-1,1 1 0,0 0 0,-1-1 0,0 1 0,1-1 0,0-2 0,5-8 5,6-8 11,-2 5 9,-8 12-18,-3 6-7,0 2-7,-6 15-33,0 2 0,-5 38 0,11-55 51,0 1-1,1 0 1,0 0-1,0 0 1,0 0-1,1 0 1,0-1-1,0 1 1,1 0-1,-1 0 1,1-1-1,0 1 1,1-1-1,0 0 1,5 9-1,-7-13 3,-1 0 0,1 0 0,0 0 1,0 0-1,0 0 0,0 0 0,1 0 0,-1 0 0,0 0 0,0-1 0,1 1 0,-1 0 0,0-1 0,1 1 0,-1-1 0,0 1 0,1-1 0,-1 0 0,1 0 0,-1 0 0,2 1 0,0-2 13,-1 1 0,1-1 0,0 1-1,-1-1 1,1 0 0,-1 0 0,1 0 0,-1 0-1,1 0 1,2-3 0,3-2 32,0 0-1,-1-1 0,0 0 1,0 0-1,6-9 1,14-19 118,24-34 74,-45 58-191,1 1-1,1-1 0,0 2 0,0-1 0,1 1 0,17-14 1,-26 23-61,0 0 0,1-1 0,-1 1 0,0 0 1,0 0-1,0 0 0,1 0 0,-1 0 0,0 0 1,0 0-1,0 0 0,1 0 0,-1 0 0,0 0 0,0 0 1,0 0-1,1 0 0,-1 0 0,0 0 0,0 0 1,1 0-1,-1 0 0,0 0 0,0 0 0,0 0 1,1 0-1,-1 1 0,0-1 0,0 0 0,0 0 0,0 0 1,1 0-1,-1 0 0,0 1 0,0-1 0,0 0 1,6 12 6,2 16 4,-8-26-11,4 20 0,1 37 0,-4-33 5,0-18 34,0 0-1,0 0 1,1 0-1,0-1 1,0 1-1,1-1 1,0 1-1,0-1 0,1 0 1,-1 0-1,2-1 1,8 12-1,-10-16-35,0 1 0,0-1 0,0 0 0,1 0 0,-1 0 0,1 0 0,-1 0 0,1-1 0,0 0 0,-1 0-1,1 0 1,0 0 0,0-1 0,0 1 0,0-1 0,0 0 0,0 0 0,0 0 0,0-1 0,-1 1 0,5-2 0,6-1 1,0 0 1,-1-1-1,1-1 1,20-10-1,-18 5-4,-14 8 0,1 1 0,-1-1 0,1 0 0,0 1 0,0-1 0,0 1 0,-1 0 0,1 0 0,0 0 0,5-1 0,-4 0-596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11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0 12960,'0'0'3598,"-11"10"-3379,-73 62 274,51-41-170,1 2 1,1 1-1,3 2 0,-26 39 0,38-51 89,1 1 0,2 0 0,0 1 0,-9 28 0,22-53-364,0-1 0,-1 1 1,1 0-1,0 0 0,-1 0 0,1-1 1,0 1-1,0 0 0,0 0 0,0 0 1,0 0-1,0 0 0,0-1 0,0 1 1,0 0-1,0 0 0,1 0 0,-1 0 0,0-1 1,0 1-1,1 0 0,-1 0 0,1 0 1,0 0-1,0-1 1,-1 0-1,1 1 1,0-1-1,0 0 1,-1 0-1,1 0 1,0 0 0,0 0-1,-1 0 1,1 0-1,0 0 1,0 0-1,-1 0 1,1 0 0,0 0-1,0 0 1,-1-1-1,1 1 1,1-1-1,7-3-251,0 0 1,0-1-1,8-6 0,-9 6-1778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1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1 705 9944,'0'0'7378,"12"-5"-6901,40-17 5,-48 20-407,-1-1 0,1 1 0,-1-1 0,1 0 0,-1 0 0,0 0 1,0 0-1,0 0 0,-1-1 0,1 0 0,-1 1 0,0-1 0,0 0 0,2-5 1,3-6 214,-2 7-173,12-27 847,-17 33-892,1 0-1,-1 0 0,0 0 1,1 0-1,-1 0 0,0-1 1,0 1-1,0 0 0,-1 0 1,1 0-1,-1 0 0,1-1 1,-1 1-1,1 0 0,-3-3 1,3 4-44,-1 0 1,0 0-1,0 1 1,1-1-1,-1 0 0,0 0 1,0 1-1,0-1 1,0 1-1,0-1 1,0 1-1,1-1 1,-1 1-1,-1-1 1,1 1-1,0 0 1,0 0-1,0-1 0,0 1 1,0 0-1,0 0 1,0 0-1,0 0 1,0 0-1,0 1 1,0-1-1,0 0 1,-2 1-1,0 0 19,-1 0 0,1 0 0,0 0-1,-1 0 1,1 1 0,0-1 0,-4 4 0,1-1 34,1 0 0,0 1 0,0 0 0,0 0 0,0 1 0,1-1 0,0 1 0,0 0 0,-5 11 0,8-13-45,-1 0 1,1 0 0,0-1 0,0 1 0,1 1 0,-1-1 0,1 0-1,0 0 1,0 0 0,1 0 0,-1 0 0,1 0 0,0 0-1,-1 0 1,2 0 0,-1 0 0,4 6 0,-2-1 71,1-1 1,0-1-1,1 1 1,0-1 0,0 1-1,0-1 1,7 6-1,-10-11-69,1-1-1,-1 1 1,0 0-1,1-1 0,-1 0 1,1 0-1,-1 0 1,1 0-1,0 0 1,-1 0-1,1 0 1,0-1-1,0 0 1,-1 1-1,1-1 0,0 0 1,0-1-1,0 1 1,-1 0-1,1-1 1,0 1-1,0-1 1,-1 0-1,1 0 1,-1 0-1,4-2 1,5-2 62,-1-1 1,0 0-1,0 0 1,-1-1 0,0-1-1,13-12 1,46-60 494,-18 21-110,-25 33-302,-16 18-79,0-1 1,-1 0-1,0 0 1,-1 0-1,0-1 1,11-21-1,-14 22 63,-5 12 47,-10 20-28,-24 27-84,-31 50 10,59-87-78,1 1 0,0 0 0,1 0 0,0 0 0,1 0 0,-2 17 0,5-26-8,1-1 1,0 1-1,0 0 0,0-1 1,0 1-1,2 8 0,-1-12-18,-1 0-1,0 0 1,0-1 0,0 1-1,1 0 1,-1 0 0,0 0-1,1 0 1,-1-1-1,1 1 1,-1 0 0,1-1-1,-1 1 1,1 0-1,0-1 1,-1 1 0,1 0-1,0-1 1,-1 1-1,1-1 1,0 1 0,0-1-1,-1 0 1,1 1 0,0-1-1,0 0 1,0 1-1,0-1 1,-1 0 0,1 0-1,0 0 1,0 0-1,0 0 1,0 0 0,0 0-1,0 0 1,-1 0-1,1 0 1,0-1 0,0 1-1,0 0 1,0-1-1,-1 1 1,3-1 0,3-3 46,-1-1 0,1 1 0,-1-1 0,0 0 0,0-1 0,0 1 0,-1-1 0,0 0 0,6-11 0,-5 9-7,17-27 117,-2-2 0,-2 0 0,-1-1 0,-2-1 0,-2-1-1,-1 0 1,11-79 0,-20 87-162,-1 0-1,-2 0 1,-1 0 0,-1 0-1,-13-61 1,14 88-3,0 1 0,0-1 0,-1 0 0,1 1 0,-1-1 0,0 1 0,0-1 0,-1 1 0,1 0 0,-1 0 0,0 0 0,0 0 0,-5-4 0,7 8 0,1-1 0,-1 1 0,0 0 0,1-1 0,-1 1 0,1 0 0,-1 0 0,0-1 0,1 1 0,-1 0 0,0 0 0,1 0 0,-1 0 0,0 0 0,1 0 0,-1 0 0,0 0 0,1 0 0,-1 0 0,0 0 0,1 1 0,-1-1 0,0 0 0,1 0 0,-2 1 0,-12 15 0,-6 28 0,18-38 0,-4 11 0,1 1 0,0-1 0,1 1 0,1 0 0,0 0 0,1 1 0,2-1 0,0 0 0,0 0 0,2 1 0,0-1 0,1 0 0,1 0 0,1-1 0,0 1 0,2-1 0,0 0 0,17 30 0,-2-14 0,3 0 0,56 57 0,-24-27 0,-49-54 364,-6-7-1808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1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53 119 17287,'0'0'3560,"-52"-62"-2864,52 48-376,12-3 8,4 3-168,2 2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1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0 654 8936,'0'0'11882,"8"-12"-11475,2-6-237,-3 4 83,1 0-1,0 1 1,14-17 0,-17 25-55,0 0 0,1 0 0,-1 1-1,1-1 1,10-5 0,-12 8-103,-1 0 0,0 0 0,0 1-1,0 0 1,1-1 0,-1 1 0,1 0 0,-1 1 0,1-1-1,-1 0 1,1 1 0,0 0 0,4 0 0,-7 1-80,-1-1 0,0 0 1,1 1-1,-1-1 0,1 0 1,-1 1-1,0-1 0,1 0 1,-1 1-1,0-1 0,1 1 0,-1-1 1,0 1-1,1-1 0,-1 1 1,0-1-1,0 1 0,0-1 1,0 1-1,0-1 0,1 1 1,-1-1-1,0 1 0,0 0 1,0 0-1,0 18 133,-1-13-80,0 27 286,-10 54-1,5-54-69,-2 58 0,8-61-85,5 29 1,-4-50-129,0 0 1,1-1 0,0 1 0,0-1 0,1 0 0,1 0-1,-1 0 1,7 10 0,-9-17-51,0 0-1,0 1 0,0-1 1,0 0-1,0 0 1,1 0-1,-1 0 1,0 0-1,1-1 1,-1 1-1,1 0 0,-1 0 1,1-1-1,-1 1 1,1-1-1,0 0 1,-1 1-1,1-1 0,0 0 1,-1 0-1,1 0 1,-1 0-1,1 0 1,0 0-1,-1-1 1,1 1-1,0-1 0,-1 1 1,1-1-1,-1 1 1,1-1-1,-1 0 1,1 0-1,-1 1 0,2-2 1,4-3 48,1 0 1,0-1 0,-1 1-1,0-1 1,7-8-1,-3 0 39,0 0 1,0 0-1,-2-1 0,1 0 0,-2-1 0,9-22 0,28-103 752,-28 83-509,-10 35-159,-4 15-17,0-1-1,-1 1 1,0-1-1,0 1 1,1-16-1,-3 24-170,0-1 0,1 0 0,-1 0 0,0 0 0,1 0 0,-1 0 0,1 1 0,-1-1 0,1 0 0,0 0 0,-1 1 0,1-1 0,0 1 0,0-1 0,-1 0 0,1 1 0,0-1 0,0 1 0,0 0 0,0-1 0,-1 1 0,1 0 0,0-1 0,0 1 0,0 0 0,0 0 0,2 0 0,28-3-72,162 12-153,-182-8 199,-5-1 18,-1 1 0,1 0 0,0-1 0,8 4 0,-13-4 7,-1 0-1,1 1 1,0-1-1,0 1 1,0-1 0,0 1-1,0-1 1,-1 1-1,1-1 1,0 1 0,0-1-1,-1 1 1,1 0-1,0 0 1,-1-1 0,1 1-1,-1 0 1,1 0-1,-1 0 1,1 0 0,-1-1-1,0 1 1,1 0-1,-1 0 1,0 0-1,0 0 1,0 0 0,1 0-1,-1 0 1,0 0-1,0 0 1,-1 2 0,-3 16 10,-1 1 1,-1-1-1,-1 0 1,-11 23-1,10-27 25,2 0 1,0 0-1,0 0 0,2 1 0,0-1 1,0 1-1,-1 28 0,5-41-27,0 1-1,0-1 1,1 1 0,-1-1-1,1 1 1,0-1-1,0 0 1,0 0 0,0 1-1,1-1 1,0 0 0,-1 0-1,1 0 1,0 0-1,3 2 1,-5-4-6,1 0-1,0 0 1,0-1 0,0 1-1,0 0 1,0-1 0,0 1-1,0-1 1,0 0 0,0 1-1,0-1 1,0 0 0,0 1-1,0-1 1,0 0 0,0 0-1,0 0 1,0 0 0,2 0-1,-1-1-1,-1 1-1,1-1 1,0 1-1,0-1 1,-1 0 0,1 0-1,-1 0 1,1 0-1,-1 0 1,1-1-1,-1 1 1,0 0-1,1 0 1,-1-1-1,1-1 1,7-11-3,-1 0 0,-1-1 0,0 0 0,-1-1 0,-1 1 0,0-1 0,4-24 0,-7 31 0,-1-1 0,0 1 0,-1-1 0,0 0 0,-1-12 0,0 17 0,1 1 0,-1-1 0,0 0 0,-1 1 0,1-1 0,-1 0 0,0 1 0,0 0 0,0-1 0,0 1 0,-1 0 0,-4-6 0,6 9 0,-1 0 0,1-1 0,-1 0 0,0 0 0,0 1 0,0-1 0,0 1 0,0-1 0,0 1 0,0 0 0,-3-2 0,72 15 0,-51-12 0,0-1 0,0 0 0,0-2 0,0 0 0,0 0 0,0-2 0,-1 0 0,0 0 0,0-2 0,0 0 0,-1 0 0,0-1 0,0-1 0,-1-1 0,15-13 0,-12 9 0,0-2 0,-1 0 0,-1-1 0,-1 0 0,0-1 0,-1-1 0,-1 0 0,0 0 0,-2-1 0,12-37 0,-19 52 0,25-96 0,-23 85 0,-2-1 0,0 1 0,-1 0 0,-1-23 0,0 38 0,0 0 0,0 0 0,0-1 0,0 1 0,0 0 0,0 0 0,-1 0 0,1 0 0,0-1 0,-1 1 0,1 0 0,-1 0 0,1 0 0,-1 0 0,0 0 0,1 0 0,-1 0 0,0 0 0,0 1 0,-1-2 0,1 1 0,0 1 0,0 0 0,0-1 0,0 1 0,0 0 0,0 0 0,0 0 0,0 0 0,0 0 0,0 0 0,0 0 0,0 0 0,0 0 0,0 0 0,1 1 0,-1-1 0,0 0 0,-2 1 0,-2 2 0,0 0 0,0 0 0,0 0 0,1 0 0,-1 1 0,-6 7 0,-2 4 0,1 0 0,0 1 0,1 0 0,1 1 0,-10 23 0,5-6 0,-19 67 0,24-61 0,2 0 0,2 1 0,-2 48 0,7-61 0,1 1 0,2-1 0,1 1 0,1-1 0,11 39 0,-9-50 0,1 0 0,12 22 0,-9-19 0,-8-16 0,1 0 0,0 1 0,0-1 0,0 0 0,0 0 0,1 0 0,-1-1 0,1 1 0,5 3 0,-8-6 0,1 0 0,0 0 0,0 0 0,-1 0 0,1 0 0,0 0 0,0-1 0,0 1 0,0 0 0,0-1 0,0 0 0,0 1 0,0-1 0,1 0 0,-1 0 0,0 0 0,0 0 0,0-1 0,0 1 0,0 0 0,0-1 0,0 0 0,0 1 0,2-2 0,3-2 0,1-1 0,-1 0 0,-1 0 0,1-1 0,-1 1 0,1-1 0,4-8 0,4-5 0,14-25 0,-15 22 0,-6 7 0,11-30 0,-16 39 0,-9 25 0,0 0 0,2 0 0,1 1 0,0-1 0,1 1 0,1-1 0,1 1 0,4 31 0,-4-47 0,1 0 0,0 0 0,0 0 0,1 0 0,-1 0 0,1 0 0,0-1 0,4 8 0,-5-10 0,-1 0 0,1-1 0,0 1 0,-1 0 0,1 0 0,0 0 0,-1-1 0,1 1 0,0 0 0,0-1 0,0 1 0,0 0 0,0-1 0,0 0 0,-1 1 0,1-1 0,0 1 0,0-1 0,1 0 0,-1 0 0,0 1 0,0-1 0,0 0 0,0 0 0,0 0 0,0 0 0,0 0 0,0-1 0,0 1 0,0 0 0,0 0 0,0-1 0,0 1 0,0-1 0,0 1 0,0 0 0,0-1 0,0 0 0,0 0 0,9-6 0,-2-1 0,1 0 0,-1-1 0,-1 0 0,1 0 0,10-18 0,28-66 0,-20 38 0,-15 28 0,-8 55 0,-3-18 0,1 0 0,0 0 0,1 0 0,1 0 0,-1 0 0,1 0 0,1-1 0,7 15 0,-9-19 0,1-1 0,0 1 0,0-1 0,1 1 0,-1-1 0,1 0 0,8 6 0,-10-8 0,1 0 0,-1-1 0,1 1 0,0-1 0,-1 0 0,1 0 0,0 0 0,0 0 0,0 0 0,0-1 0,0 1 0,0-1 0,0 0 0,-1 0 0,5 0 0,0-1 0,-1 0 0,1 0 0,0-1 0,-1 0 0,0 0 0,1-1 0,-1 1 0,0-1 0,9-7 0,-5 3 0,-1-1 0,0 0 0,0-1 0,11-14 0,4-4 0,14-20 0,-36 44 0,16-21 0,-18 23 0,1 1 0,-1-1 0,1 0 0,0 0 0,0 0 0,-1 1 0,1-1 0,0 0 0,0 1 0,0-1 0,-1 1 0,1-1 0,0 1 0,0-1 0,0 1 0,0-1 0,0 1 0,0 0 0,0 0 0,0 0 0,2-1 0,-3 2 0,0-1 0,1 0 0,-1 1 0,1-1 0,-1 1 0,0-1 0,1 1 0,-1-1 0,0 1 0,0-1 0,1 1 0,-1-1 0,0 1 0,0-1 0,0 1 0,0-1 0,0 1 0,0 0 0,0-1 0,0 1 0,0-1 0,0 1 0,0-1 0,0 1 0,0 0 0,-3 19 0,2-15 0,-4 18 0,1 1 0,0 31 0,4-55 0,0 1 0,0-1 0,0 0 0,0 0 0,0 1 0,0-1 0,0 0 0,0 0 0,0 1 0,0-1 0,0 0 0,0 0 0,0 0 0,0 1 0,0-1 0,1 0 0,-1 0 0,0 1 0,0-1 0,0 0 0,0 0 0,0 0 0,1 1 0,-1-1 0,0 0 0,0 0 0,0 0 0,1 0 0,-1 0 0,0 1 0,0-1 0,0 0 0,1 0 0,-1 0 0,0 0 0,0 0 0,1 0 0,-1 0 0,0 0 0,13-5 0,13-15 0,-23 18 0,28-26 0,-21 18 0,0 0 0,1 1 0,20-12 0,-31 20 0,1 1 0,-1-1 0,1 1 0,-1 0 0,1-1 0,0 1 0,-1 0 0,1 0 0,0-1 0,0 1 0,-1 0 0,1 0 0,0 0 0,-1 0 0,1 0 0,0 0 0,0 0 0,-1 0 0,1 0 0,0 0 0,-1 0 0,1 1 0,0-1 0,-1 0 0,1 0 0,1 1 0,-1 0 0,-1 0 0,1 0 0,0 0 0,-1 0 0,1 0 0,-1 0 0,1 0 0,-1 0 0,1 0 0,-1 1 0,0-1 0,0 0 0,1 0 0,-1 2 0,0 7 0,0 0 0,-1 0 0,-1 12 0,1-14 0,2 13 0,-1-21 0,0 1 0,1-1 0,-1 0 0,0 1 0,0-1 0,0 0 0,1 1 0,-1-1 0,0 0 0,0 1 0,1-1 0,-1 0 0,0 0 0,1 1 0,-1-1 0,0 0 0,1 0 0,-1 0 0,0 0 0,1 1 0,-1-1 0,1 0 0,-1 0 0,0 0 0,1 0 0,-1 0 0,1 0 0,1 0 0,0-1 0,0 0 0,0 1 0,-1-1 0,1 0 0,0 0 0,0 0 0,-1 0 0,1 0 0,0-1 0,-1 1 0,1-1 0,-1 1 0,3-4 0,-4 5 0,0-1 0,1 1 0,-1-1 0,0 1 0,1-1 0,-1 1 0,1-1 0,-1 1 0,1 0 0,-1-1 0,1 1 0,-1 0 0,1-1 0,-1 1 0,1 0 0,-1 0 0,1-1 0,-1 1 0,1 0 0,0 0 0,-1 0 0,1 0 0,0 0 0,-1 0 0,1 0 0,-1 0 0,1 0 0,0 0 0,0 0 0,0 1 0,0 0 0,0-1 0,0 1 0,0 0 0,-1 0 0,1 0 0,0 0 0,-1 0 0,1 0 0,0 0 0,-1 0 0,1 0 0,-1 0 0,1 1 0,8 41 0,-9-42 0,3 24 0,-2-14 0,0 0 0,1 0 0,0 0 0,1 0 0,4 12 0,-6-22 0,0 1 0,0-1 0,0 1 0,0-1 0,1 1 0,-1-1 0,1 0 0,-1 0 0,1 0 0,-1 0 0,1 0 0,-1 0 0,1 0 0,0-1 0,0 1 0,-1 0 0,1-1 0,0 1 0,0-1 0,0 0 0,-1 0 0,1 0 0,0 0 0,0 0 0,0 0 0,0 0 0,0 0 0,-1-1 0,1 1 0,2-2 0,5 0 0,1-1 0,-1 0 0,0 0 0,13-8 0,-10 5 0,-1-1 0,1 0 0,-1 0 0,0-2 0,-1 1 0,0-2 0,-1 1 0,1-1 0,-2 0 0,1-1 0,-2 0 0,1-1 0,-2 1 0,1-1 0,5-18 0,-11 29 0,-1 0 0,1 0 0,-1 0 0,0 0 0,1-1 0,-1 1 0,0 0 0,0 0 0,0 0 0,0 0 0,0-1 0,0 1 0,0 0 0,0 0 0,0 0 0,-1-1 0,1 1 0,0 0 0,-1 0 0,1 0 0,-1-1 0,0 2 0,1 0 0,0-1 0,-1 1 0,1 0 0,0 0 0,0 0 0,-1 0 0,1 0 0,0 0 0,-1 0 0,1-1 0,0 1 0,-1 0 0,1 0 0,0 0 0,-1 0 0,1 1 0,0-1 0,-1 0 0,1 0 0,0 0 0,0 0 0,-1 0 0,1 0 0,0 0 0,-1 1 0,-11 10 0,6-2 0,0-1 0,1 1 0,1 0 0,0 0 0,0 1 0,0-1 0,1 1 0,1 0 0,0 0 0,0 0 0,0 11 0,2-16 0,0 0 0,0 0 0,0-1 0,1 1 0,0 0 0,0 0 0,0-1 0,0 1 0,1 0 0,0-1 0,2 5 0,-2-6 0,0 0 0,1 0 0,-1-1 0,0 1 0,1-1 0,-1 1 0,1-1 0,0 0 0,0 0 0,0 0 0,0 0 0,0-1 0,0 1 0,1-1 0,-1 0 0,6 2 0,4-1 170,-1 0 0,0-1 0,1 0 0,13-1 0,18-5-4955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53.98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0 501 9536,'0'0'15086,"11"-2"-14869,150-34 1046,-136 30-1043,0 2 0,0 0 1,28 0-1,24-2 219,-69 5-385,-1 1 1,1 0-1,14 2 0,21 0 110,80-6 56,-33 3-93,-34 4-27,-43-2-66,0 1-1,0-2 1,19-1-1,6-2 105,49 2-1,-7 1 10,-57-2-51,32-7 0,-23 2 4,4 1-11,49-6 15,-30 0-4,32 2 103,-76 7-147,-11 3-56,0-1 0,1 1 0,-1 0 0,1 0 0,-1 0 0,1 0 0,-1-1 0,1 1 0,-1 0 0,1 0 0,-1 0 0,1 0 0,-1 0 0,1 0 0,-1 0 0,1 0 0,-1 0 0,1 0 0,-1 1 0,0-1 0,1 0 0,-1 0 0,1 0 0,-1 0 0,1 1 0,0-1 0,3 2 13,-1-1 1,1-1 0,0 1 0,0 0-1,0-1 1,0 0 0,0 0 0,0 0-1,5-1 1,5 0 55,-12 1-62,17-9-32,-14 6 27,-1 0 1,1 0-1,0 0 1,1 0-1,-1 1 1,0-1-1,1 1 1,6-1-1,26-12 9,12-6-11,-30 17-48,-6 2-20,-33 1 24,8 1 8,0 1 19,1-1 0,0-1 1,-1 0-1,-13-3 0,8 1 17,-8-4 4,-36-16 55,45 19-37,-1-2 0,1 0 1,-18-11-1,26 13-13,-10-6 15,-1-1 0,1 0 0,1-2 0,-29-28 0,-27-23 84,3-1-73,55 55-171,14 10 133,0 0 0,0 0 0,0 0 0,-1-1 0,1 1 0,0 0 0,0 0 1,0 0-1,-1 0 0,1 0 0,0-1 0,0 1 0,-1 0 0,1 0 0,0 0 0,0 0 0,-1 0 0,1 0 0,0 0 0,0 0 0,-1 0 0,1 0 0,0 0 0,0 0 0,-1 0 0,1 0 1,0 0-1,0 0 0,-1 0 0,1 0 0,0 1 0,0-1 0,0 0 0,-1 0 0,1 0 0,0 0 0,0 0 0,0 1 0,-1-1 0,1 0 0,0 0 0,0 0 0,0 1 0,0-1 0,0 0 1,-1 0-1,1 0 0,0 1 0,0-1 0,0 0 0,0 0 0,0 1 0,0-1 0,0 0 0,0 0 0,0 1 0,12 12-202,-1-2 153,0-1-1,1 0 1,0-1 0,1 0-1,-1-1 1,2 0 0,23 9 0,9 1-75,51 12 0,-13-5 44,-76-22 61,1 1-1,0 0 1,11 7 0,-1 8 48,-18-18-15,0 0 0,-1 0 0,1 0-1,0 0 1,-1 0 0,1 0 0,-1 0 0,1 0 0,-1 0 0,0 0 0,1 1 0,-1-1 0,0 0 0,0 0-1,0 0 1,0 1 0,0-1 0,0 2 0,-5 7-2,0-1-1,0 0 1,-1 0 0,0-1-1,0 1 1,-1-1-1,0 0 1,-9 7 0,-18 21-3,-12 23-35,-64 75-63,74-88 67,30-36 29,-1 0 0,0-1 1,-1 0-1,-15 13 0,-2 9 80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56.79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1 517 8640,'0'0'13842,"9"-9"-13539,30-31-7,-38 38-207,0 1 1,1-1 0,-1 1-1,0-1 1,1 1 0,0 0-1,-1 0 1,1 0 0,-1 0-1,1 0 1,0 0 0,0 0-1,0 0 1,-1 0 0,1 1-1,0-1 1,0 1 0,3-1-1,6-1 221,23-5 227,-1 0 1,51-2 0,3-1-156,-17 1-124,74 1 1,-73 5-51,114-19 1,-90 12 12,-10 1-9,-14-3-44,-12 1 88,83-5 0,-40 7-54,17-1-26,-77 7-145,-29 2-19,1 0 0,-1 1 1,15 1-1,-12 0 39,1-2 0,-1 1 0,1-2 0,-1 0 0,0-1 0,0-1 1,17-6-1,17-3 78,-31 12-100,-16 1-22,-1 0 0,0 0-1,0 0 1,0 0 0,0-1 0,0 1 0,0 0 0,0-1 0,0 0-1,0 1 1,2-2 0,28-7 258,-32 9-262,0 0-1,0 0 0,-1 0 0,1 0 0,0 0 1,0 0-1,0 0 0,0 0 0,0 0 0,0 0 0,0 0 1,0 0-1,0 0 0,0 0 0,0 0 0,0 0 1,0 0-1,0 0 0,0 0 0,-1 0 0,1 0 0,0 0 1,0 0-1,0-1 0,0 1 0,0 0 0,0 0 1,0 0-1,0 0 0,0 0 0,0 0 0,0 0 0,0 0 1,0 0-1,0 0 0,0 0 0,0 0 0,0 0 1,0 0-1,0-1 0,0 1 0,0 0 0,0 0 0,0 0 1,0 0-1,0 0 0,0 0 0,0 0 0,0 0 1,0 0-1,0 0 0,0 0 0,0 0 0,1 0 0,-1 0 1,0 0-1,0-1 0,0 1 0,0 0 0,-11-6 43,-15-7-11,-103-26 218,-23-11 97,59 1-82,85 45-246,1-1 0,1 0-1,-1 0 1,1-1 0,-7-6 0,-6-6-2,10 8-13,8 9-6,1 0 0,-1 1 0,1-1 1,-1 0-1,1 1 0,-1-1 1,0 0-1,1 1 0,-1-1 1,0 1-1,1-1 0,-1 1 0,0-1 1,0 1-1,1 0 0,-1-1 1,0 1-1,0 0 0,0 0 1,0 0-1,1 0 0,-1-1 0,0 1 1,-1 0-1,-10-2-22,11 2 19,1-1 1,-1 1 0,0 0 0,1 0-1,-1-1 1,0 1 0,0 0 0,1 0-1,-1 0 1,0 0 0,1 0 0,-1 0-1,0 0 1,0 0 0,1 0 0,-1 0-1,0 1 1,1-1 0,-1 0-1,0 0 1,1 1 0,-1-1 0,0 0-1,1 1 1,-1-1 0,1 1 0,-1-1-1,1 1 1,-1-1 0,1 1 0,-1 0-1,0 0-1,1-1 0,-1 1 0,1 0 0,0 0 0,-1-1 0,1 1 0,0 0 0,-1 0 0,1 0-1,0-1 1,0 1 0,0 0 0,0 0 0,0 0 0,0 0 0,0 0 0,0-1 0,0 1 0,0 0-1,1 0 1,-1 0 0,0 0 0,1-1 0,-1 1 0,0 0 0,1 0 0,-1-1 0,1 1 0,-1 0 0,1-1-1,-1 1 1,1 0 0,1 0 0,26 25-65,-22-21 63,7 5-10,1 0 0,0-1 0,1-1-1,0 0 1,1-1 0,30 10 0,102 18-60,-140-33 78,40 3 13,-40-5-4,-1 0 1,0 0-1,1 1 1,-1 0 0,0 0-1,0 1 1,0 0 0,0 0-1,0 1 1,7 4 0,-13-7-5,-1 0 0,0 1 0,1-1 0,-1 0 0,1 1 0,-1-1 0,0 0 0,1 1 0,-1-1 0,0 1 0,1-1 0,-1 1 1,0-1-1,0 1 0,0-1 0,1 1 0,-1-1 0,0 1 0,0-1 0,0 1 0,0 0 0,0-1 0,0 1 0,0-1 0,0 1 0,0-1 0,0 1 1,-1 0-1,-9 19 72,-28 17-31,32-32-19,-149 157 329,136-140-307,14-17-36,1 0 0,0 1 0,0-1 0,1 1 0,-1 0 1,1 0-1,0 1 0,-3 11 0,5-13-26,0-1 1,0 0-1,1 0 0,-1 1 1,1-1-1,0 0 1,1 0-1,-1 1 1,1-1-1,-1 0 1,1 0-1,1 0 1,-1 1-1,0-1 1,4 6-1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58.93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0 403 8936,'0'0'10398,"11"-2"-10059,32-5-42,89-13 744,-11 14-272,108-10 364,-105-7-590,5-1 140,-29 4-117,-68 13-244,54-7 1,-42 10-44,0-3-1,72-19 1,-86 16-179,-18 6-6,0 0-1,0 1 1,0 0-1,0 1 1,21-2-1,1 3 140,-23 0-111,0 1 0,-1 0-1,21 2 1,38 16 735,-61-16-780,0 0 0,1-1 0,0 0 0,-1-1 0,1 1 0,14-3 0,4 1-50,-17 2-22,-9-1-1,0 0 0,0 0 0,0 1 0,0-1 0,0 0 0,0 0 0,0 0 0,0-1-1,0 1 1,0 0 0,0 0 0,-1-1 0,1 1 0,2-1 0,7-2 31,0 1 0,0 0 0,0 0 1,18 0-1,-19 3-12,6-3 4,-7 1 21,-5 0 86,-7-3-37,-18-2 64,7 3-122,-21-10 80,-38-17 152,67 26-214,-1 0 0,0 0-1,1-1 1,0 0-1,0 0 1,-10-11 0,12 11-1,-1 0 0,1 0 1,-1 1-1,-13-7 0,13 7-8,0 0 0,-1 0-1,1 0 1,-10-10 0,10 9 21,0 0 1,-1 0-1,0 1 1,0 0-1,0 0 1,-1 1-1,1 0 1,-15-3-1,13 3 17,-6 1 32,15 2-116,-1 1 0,1-1 1,0 0-1,0 1 0,-1-1 0,1 1 1,0-1-1,0 1 0,0-1 1,0 1-1,0-1 0,0 0 1,0 1-1,0-1 0,0 1 0,0-1 1,0 1-1,0-1 0,0 1 1,0-1-1,0 1 0,0-1 0,0 1 1,0-1-1,1 0 0,-1 1 1,0-1-1,0 1 0,1-1 1,-1 0-1,0 1 0,1-1 0,-1 0 1,1 1-1,3 8 7,1-1-1,1 0 1,0-1 0,0 1-1,0-1 1,1 0-1,0 0 1,0-1 0,14 9-1,7 3-22,46 20 0,8 5-52,-78-41 65,15 11-3,0-2 0,1 0 1,34 13-1,-51-24 11,-1 1 0,1 0-1,0 0 1,-1 0 0,0 1 0,1-1 0,-1 0-1,0 1 1,1 0 0,-1-1 0,0 1 0,0 0-1,-1 0 1,1 0 0,0 0 0,-1 1 0,1-1-1,-1 0 1,2 5 0,-4-4 8,-1 1-1,1-1 1,-1 1 0,0-1 0,0 0-1,0 0 1,0 0 0,-1 0-1,-2 3 1,0 0-3,-7 7 49,-1 0 1,0-1-1,-1-1 1,-20 14-1,-30 25 137,-164 148-190,214-190-8,-3 2 0,17-9 0,-1-1 0,1 1 0,0-1 0,-1 0 0,1 1 0,-1-1 0,1 1 0,0-1 0,0 1 0,-1-1 0,1 1 0,0-1 0,0 1 0,-1-1 0,1 1 0,0-1 0,0 1 0,0 0 0,0-1 0,0 1 0,0-1 0,0 1 0,0-1 0,4 5 1004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0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1099 5416,'0'0'4232,"-10"7"-3930,-5 3-183,-7 5 502,-31 24 1,52-38-543,0-1 1,0 1 0,0 0 0,0 0 0,0-1 0,0 1-1,1 0 1,-1 0 0,0 0 0,0 0 0,1 0-1,-1 0 1,1 0 0,-1 0 0,1 0 0,-1 1 0,1-1-1,0 0 1,-1 0 0,1 0 0,0 0 0,0 1-1,0-1 1,0 0 0,0 0 0,0 2 0,1-2-21,-1-1 0,0 0 0,1 1 0,-1-1 1,1 1-1,-1-1 0,0 0 0,1 1 0,-1-1 1,1 0-1,-1 0 0,1 1 0,-1-1 0,1 0 1,-1 0-1,1 0 0,-1 0 0,1 0 0,0 0 0,-1 0 1,2 0-1,20-5 386,7-8 144,0-2 0,0 0 0,42-33 1,-55 35-143,0 0 0,-1-1 0,-1 0 1,0-1-1,-1-1 0,-1 0 0,12-20 1,-9 15 234,2-7 462,-37 128 394,-15 84-1327,14-64-112,-5 20 24,-19 87 84,34-186-161,6-24 47,-5 30 0,10-35 91,5-20-28,2-3-128,-1-1 15,0 0 0,0 0 1,-2-1-1,6-16 0,7-22 62,69-186 275,10-24-32,-63 178-244,-15 35-22,2 1 0,33-55 0,-53 101-80,4-6 21,0 0 1,1 0 0,0 0-1,0 1 1,0 0 0,1 0-1,11-9 1,-15 14-24,-1 1-1,1 0 1,-1-1-1,0 1 1,1 0 0,-1 0-1,1 0 1,-1 0-1,1 0 1,-1 1-1,1-1 1,-1 0 0,0 1-1,1-1 1,-1 1-1,0-1 1,1 1 0,-1 0-1,0 0 1,0-1-1,0 1 1,1 0-1,-1 0 1,0 0 0,0 0-1,0 0 1,-1 0-1,3 3 1,1 1-4,1 1 0,-1 0 0,0 1 0,5 10 0,-3-1 3,0 0-1,-1 0 1,-1 1-1,0 0 1,-2 0-1,0 0 1,0 0 0,-2 0-1,0 1 1,-3 20-1,2-33 8,-1 1 0,1-1 0,-1 0 0,0 0 0,0 0 0,0 0 0,-1-1 0,0 1 0,0-1 0,0 1 0,0-1 0,-1 0 0,-4 4 1,6-6-3,0 0 0,-1 0 0,1 0 0,-1-1 0,1 1 0,-1-1 0,0 0 0,1 1 0,-1-1 0,0 0 1,0-1-1,0 1 0,0 0 0,0-1 0,0 0 0,0 0 0,0 1 0,0-2 0,0 1 0,0 0 1,0-1-1,0 1 0,-4-3 0,-2 0 11,0-2 0,0 1 1,1-1-1,0 0 0,0-1 1,0 0-1,0-1 0,1 1 1,-10-13-1,10 8 21,7 10-35,0 1-1,0 0 1,0 0 0,0 0-1,0 0 1,0-1 0,1 1 0,-1 0-1,0 0 1,0 0 0,0 0-1,0-1 1,0 1 0,0 0 0,0 0-1,0 0 1,0 0 0,0 0-1,1-1 1,-1 1 0,0 0 0,0 0-1,0 0 1,0 0 0,0 0-1,1 0 1,-1 0 0,0 0-1,0 0 1,0 0 0,0-1 0,0 1-1,1 0 1,-1 0 0,0 0-1,0 0 1,1 0 0,23 4 24,-13-1-26,15 2-8,0-1 0,1-1 0,37-1 0,-53-3 2,1 0-1,-1 0 1,0-1-1,1-1 1,-1 0-1,-1-1 0,1 0 1,0 0-1,-1-1 1,17-11-1,-5 1 13,0-1 1,-1-2-1,-1 0 0,-1-1 0,0 0 0,-1-2 0,-2 0 1,0-2-1,-1 1 0,-1-2 0,-1 0 0,-1 0 0,-2-1 1,0 0-1,-2-1 0,10-49 0,17-320 67,-32 339-62,-1 27 3,-1 0 0,-5-59 0,3 84-9,0 0-1,0 0 1,0 0-1,-1-1 1,1 1-1,-4-5 1,-1-3 7,6 12-10,0-1-1,0 1 0,0 0 0,-1 0 0,1-1 0,0 1 1,0 0-1,0 0 0,0-1 0,-1 1 0,1 0 0,0 0 0,0-1 1,-1 1-1,1 0 0,0 0 0,0 0 0,-1 0 0,1 0 0,0-1 1,-1 1-1,1 0 0,0 0 0,-1 0 0,1 0 0,0 0 0,-1 0 1,1 0-1,0 0 0,0 0 0,-1 0 0,1 0 0,0 0 1,-1 0-1,-12 8 6,-8 18 1,14-11-12,0 1-1,1 0 0,0 1 1,1-1-1,-2 19 1,-9 90-51,14-105 49,-5 99-96,5 0-1,23 194 0,-12-252 26,25 87 0,-29-128 57,-1-4 10,1 0 0,1 0 0,0 0 1,1-1-1,15 25 0,-21-39 14,0 1 1,0-1 0,0 0-1,1 1 1,-1-1 0,0 0-1,1 0 1,-1 0 0,1 0-1,-1 0 1,1 0 0,-1 0-1,1-1 1,-1 1 0,1 0-1,0-1 1,-1 1 0,1-1-1,0 0 1,0 0 0,-1 1-1,1-1 1,0 0 0,0-1-1,0 1 1,-1 0 0,1 0-1,0-1 1,-1 1 0,1-1-1,0 1 1,-1-1 0,4-1-1,3-3 9,0 0-1,0-1 0,0 0 1,13-12-1,-16 13-11,165-169 193,-159 161-178,-3 3 5,1 0 0,19-17 0,21-19 113,-47 44-127,0 0 0,0 0 0,-1 0 0,1-1-1,0 1 1,-1 0 0,1-1 0,1-3-1,-3 6-3,0 0-1,-1-1 0,1 1 1,0 0-1,0 0 0,0-1 0,0 1 1,0 0-1,0 0 0,0-1 1,0 1-1,-1 0 0,1 0 0,0-1 1,0 1-1,0 0 0,-1 0 1,1 0-1,0-1 0,0 1 0,-1 0 1,1 0-1,0 0 0,0 0 1,-1 0-1,1 0 0,0 0 0,0-1 1,-1 1-1,1 0 0,0 0 1,0 0-1,-1 0 0,1 0 0,0 0 1,0 0-1,-1 0 0,1 0 1,0 1-1,-1-1 0,1 0 0,0 0 1,0 0-1,-1 0 0,1 0 1,0 0-1,0 0 0,-1 1 0,1-1 1,-16 8 44,14-7-51,-12 7 18,1-1 0,0 1 0,0 1 0,1 0 0,0 1 0,1 1 0,0-1 0,1 2 0,0-1 0,1 2 0,-15 24 0,18-26-5,0-1 0,2 1 0,-1 0 0,1 0 1,-3 17-1,6-22 1,0 1 0,1-1 0,-1 1-1,1-1 1,1 1 0,0-1 0,0 1 0,0-1 0,0 1 0,1-1 0,3 8 0,-5-13-5,1 0 0,0 1 0,-1-1 0,1 0 0,-1 0 0,1 1 0,0-1 0,0 0 0,0 0 0,0 0 0,0 0 0,0 0 0,0 0 0,0-1 0,0 1 0,0 0 0,0 0 0,1-1 0,-1 1 0,0-1 0,0 1 0,3 0 0,-2-1-1,1 0 0,-1 0 0,1 0 1,-1 0-1,1-1 0,-1 1 0,1-1 1,-1 1-1,1-1 0,-1 0 0,4-2 1,2-1-1,1-1-1,-1 0 1,-1-1 0,1 0 0,10-11 0,4-6 19,-1-2 1,-2 0 0,0-1-1,-2-1 1,0-1 0,-2 0-1,20-54 1,-30 60 48,-3 13 27,-3 21-40,0 5-58,1 0 1,1 0 0,1 0-1,0 0 1,1 0 0,1 0-1,1 0 1,0-1 0,1 0-1,1 0 1,12 22 0,-15-33 0,-1-1 0,1 1 0,0-1 0,1 0 0,-1 0 0,8 4 0,-11-6 1,1-1 1,0 1 0,0-1-1,0 0 1,0 0-1,0 0 1,1 0-1,-1 0 1,0-1 0,0 1-1,1-1 1,-1 1-1,0-1 1,0 0-1,1 0 1,-1 0 0,1 0-1,3-1 1,3-3 12,-1-1 0,1 1 0,-1-2 0,0 1 0,-1-1 0,1-1 0,-1 1 0,-1-1 0,1 0 0,-1-1 0,10-15 0,3-9 69,25-60 0,-30 61-39,-6 14-8,-1 0 0,0-1-1,-1 1 1,3-22 0,-7 31 11,1 0-1,-1 0 1,7-14 0,9 48 10,-12-11-57,0 0-1,-1 1 1,-1 0-1,4 28 0,2 71-53,-7-64 27,-3-49 24,2 13-18,-1-1 1,-1 1-1,0 0 0,-1 0 1,0-1-1,-6 24 0,7-38 20,0 1 0,-1 0 1,1-1-1,0 1 0,-1-1 0,1 1 0,-1 0 0,1-1 1,-1 1-1,1-1 0,-1 0 0,1 1 0,-1-1 0,1 1 1,-1-1-1,1 0 0,-1 1 0,0-1 0,1 0 0,-1 0 1,0 1-1,1-1 0,-1 0 0,0 0 0,1 0 0,-1 0 1,0 0-1,1 0 0,-1 0 0,0 0 0,1 0 0,-1 0 1,0 0-1,1 0 0,-1-1 0,0 1 0,1 0 0,-1 0 1,0-1-1,0 0 0,-32-19 52,23 14-39,-25-16 45,18 13 23,0-1 0,1-1 1,-25-22-1,110 67-88,-64-31 5,1 0 0,0-1-1,-1 1 1,1-1 0,0 0 0,0-1-1,0 1 1,1-1 0,-1-1 0,0 1-1,0-1 1,1 0 0,-1 0 0,0-1-1,12-2 1,-8 0-1,0-1 0,0 0 0,-1-1 0,0 1 0,0-2-1,0 1 1,-1-1 0,16-14 0,63-74 48,-67 71-29,1 0 1,0 0-1,2 2 0,30-22 1,-41 34-14,-8 6-2,0-1 0,0 2-1,1-1 1,-1 0 0,1 1 0,6-3-1,-10 5 1,0 0-1,0-1 0,0 1 0,1 0 0,-1 0 0,0 0 0,0 0 1,0 0-1,1 0 0,-1 1 0,0-1 0,0 0 0,0 1 0,0-1 1,0 0-1,1 1 0,-1-1 0,0 1 0,0 0 0,0-1 0,0 1 1,0 0-1,-1 0 0,1 0 0,0-1 0,0 1 0,0 0 0,-1 0 0,1 0 1,0 0-1,-1 0 0,1 2 0,4 6 10,-2-1 0,1 1 0,-1 0 0,0 0 0,-1 0 0,0 0 0,-1 1 0,1 9 0,-1 9 7,-5 38 0,0 2 55,20-84 115,42-60-28,10-11-72,-57 75-61,0 1 0,0 0-1,1 1 1,26-17-1,-37 26-23,0 0 1,1 1-1,-1-1 0,0 0 0,0 1 0,1-1 0,-1 0 0,0 1 0,1 0 0,-1-1 0,1 1 0,-1 0 0,0 0 0,1 0 0,-1 0 0,1 0 0,-1 0 1,0 0-1,1 0 0,-1 0 0,1 1 0,-1-1 0,0 1 0,1-1 0,-1 1 0,0-1 0,0 1 0,1 0 0,-1 0 0,0-1 0,0 1 0,0 0 0,0 0 1,0 0-1,0 0 0,0 0 0,0 1 0,0-1 0,-1 0 0,1 0 0,0 0 0,-1 1 0,1 1 0,3 7-2,-1 0 1,0 0-1,0 1 0,1 16 1,-3-19 2,11 132 96,-8-130-32,1-10 18,6-19 48,-5 8-133,67-132 155,-2 2 14,-54 108-78,-18 33-90,1 0 0,0 0 0,0 1-1,0-1 1,0 0 0,0 0 0,0 0 0,0 0 0,0 0-1,0 1 1,0-1 0,0 0 0,0 0 0,0 0 0,0 0-1,0 0 1,0 1 0,0-1 0,0 0 0,0 0 0,0 0-1,0 0 1,1 0 0,-1 0 0,0 1 0,0-1 0,0 0-1,0 0 1,0 0 0,0 0 0,0 0 0,0 0 0,1 0-1,-1 1 1,0-1 0,0 0 0,0 0 0,0 0 0,0 0-1,0 0 1,1 0 0,-1 0 0,0 0 0,0 0 0,0 0-1,0 0 1,0 0 0,1 0 0,-1 0 0,0 0 0,0 0 0,0 0-1,0 0 1,0 0 0,1 0 0,-1 0 0,0 0 0,0 0-1,0 0 1,0 0 0,0-1 0,1 1 0,-1 0 0,-2 15-4,2-13 7,-5 24-3,0 7 4,-2 52 0,6-77-5,1 1 1,1-1-1,0 1 1,0-1-1,0 1 1,1-1-1,1 0 1,-1 0-1,1 0 1,1 0-1,5 10 1,-8-16 0,0-1 1,0 0-1,1 0 1,-1 0-1,0 0 1,0 0-1,1 0 0,-1 0 1,0 0-1,1-1 1,-1 1-1,1-1 0,-1 1 1,1-1-1,-1 1 1,1-1-1,-1 0 1,1 1-1,0-1 0,-1 0 1,1 0-1,2-1 1,39-8 50,-27 5-40,4-1-3,-1-1 0,0 0 0,0-1 0,23-13 0,67-46 63,-10 5 53,-98 61-120,0-1 0,-1 1 0,1 0 1,0-1-1,0 1 0,-1-1 0,1 1 1,0-1-1,-1 1 0,1-1 0,-1 1 1,1-1-1,-1 0 0,1 1 0,-1-1 1,1 0-1,-1 0 0,0 1 0,1-1 1,-1 0-1,0 0 0,0 0 0,0 1 1,1-1-1,-1 0 0,0 0 0,0 0 0,0-1 1,-1 2-3,1 0 1,0 0 0,0-1-1,0 1 1,0 0 0,-1 0-1,1-1 1,0 1 0,0 0-1,0 0 1,-1 0 0,1 0-1,0 0 1,0-1-1,-1 1 1,1 0 0,0 0-1,0 0 1,-1 0 0,1 0-1,0 0 1,0 0 0,-1 0-1,1 0 1,0 0 0,-1 0-1,1 0 1,0 0 0,0 0-1,-1 0 1,1 0 0,0 0-1,0 0 1,-1 0 0,1 0-1,0 1 1,0-1-1,-1 0 1,1 0 0,0 0-1,0 0 1,-1 1 0,1-1-1,0 0 1,0 0 0,0 0-1,-1 1 1,-13 8 39,-2 4-24,0 0 0,1 0 0,1 1-1,0 1 1,-19 26 0,27-32-22,1 0-1,0 0 1,0 0 0,1 0 0,0 1 0,1 0 0,0-1-1,0 1 1,1 1 0,1-1 0,-1 0 0,2 0 0,0 13-1,0-22 3,-1 1 1,2 0-1,-1 0 0,0 0 0,0-1 0,1 1 0,-1 0 1,1 0-1,-1-1 0,1 1 0,0 0 0,-1-1 0,1 1 1,0-1-1,0 1 0,0-1 0,0 1 0,1-1 0,-1 0 1,0 1-1,3 0 0,-3-1 5,1-1 0,0 1 0,-1-1 0,1 0 0,0 0 0,0 0 0,-1 0 0,1 0 0,0 0 0,0 0 0,-1-1 0,1 1 0,0 0 0,-1-1 0,1 0 0,0 1 0,-1-1 0,1 0 0,-1 0 0,1 0 0,-1 0 0,1 0 0,0-1 0,9-6 7,-1-1 0,0 0 0,0-1 0,-1 0 0,-1 0 0,12-18 0,37-74 69,-45 79-76,-12 22-4,3-4 0,0-1 0,0 1 0,-1-1 0,0 1 0,0-1 0,0 0 0,-1 0 0,2-11 0,-3 17 0,0-1 0,-1 1 0,1 0 0,0 0 0,0-1 0,0 1 0,-1 0 0,1 0 0,0 0 0,0 0 0,-1-1 0,1 1 0,0 0 0,-1 0 0,1 0 0,0 0 0,0 0 0,-1 0 0,1 0 0,0 0 0,-1 0 0,1 0 0,0 0 0,0 0 0,-1 0 0,1 0 0,0 0 0,-1 0 0,1 0 0,0 0 0,0 0 0,-1 0 0,1 1 0,0-1 0,-1 0 0,1 0 0,0 0 0,0 0 0,0 1 0,-1-1 0,1 0 0,0 0 0,0 1 0,0-1 0,-1 0 0,-2 7 0,0 1 0,0-1 0,1 0 0,0 1 0,0 0 0,1-1 0,0 1 0,0 0 0,0 0 0,1-1 0,1 1 0,-1 0 0,1 0 0,1-1 0,-1 1 0,1-1 0,1 1 0,-1-1 0,1 1 0,0-1 0,1 0 0,0-1 0,0 1 0,0-1 0,1 1 0,0-1 0,8 7 0,-10-11 1,0 0 1,0 0-1,1-1 1,-1 1-1,1-1 1,-1 0-1,1 0 0,0 0 1,5 1-1,-5-2-10,0 1 0,-1 0 0,1 0 0,0 0 1,0 1-1,-1-1 0,7 5 0,-7-1-3040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2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92 700 8640,'0'0'14238,"4"11"-13875,-2-4-280,2 3 76,0 0 1,-1 1-1,-1-1 0,0 1 0,1 17 0,-1-8 195,-1-5-12,0-1-1,-3 26 1,-4 59 691,4-25-482,0 230 1238,26 1-658,-4-87-310,-7 225 955,-19-309-1776,3-107 0,0 1 0,-1-1 0,-11 34 0,10-37 0,4-18 0,0 0 0,0-1 0,0 1 0,-1-1 0,-2 6 0,3-10 0,1-1 0,0 1 0,-1-1 0,1 0 0,0 1 0,0-1 0,-1 1 0,1-1 0,0 0 0,0 1 0,0-1 0,0 1 0,0-1 0,0 1 0,0-1 0,-1 1 0,1-1 0,0 1 0,1-1 0,-1 1 0,0-1 0,0 1 0,0-1 0,0 0 0,0 1 0,0-1 0,1 1 0,-1-1 0,0 1 0,0-1 0,0 0 0,1 1 0,-1-1 0,0 1 0,1-1 0,-1 0 0,0 0 0,1 1 0,-1-1 0,1 0 0,-1 1 0,0-1 0,1 0 0,-1 0 0,1 0 0,-1 1 0,1-1 0,0 0 0,23 0 0,-20 0 0,127-16 0,-26 2 0,251-16 0,68-6 0,-3-24 0,-313 39 0,134-22 0,-55 27 0,-124 15 0,53 2 0,-72 2 0,55 6 0,38 10 0,-100-13 0,-53-31 0,13 19 0,-10-19 0,1 0 0,1-1 0,2 0 0,0 0 0,2-1 0,-6-37 0,-8-166 0,20 227 0,10-730 0,2 598 0,7-154 0,-18 281 0,0-1 0,-1 1 0,0-1 0,0 1 0,-1 0 0,0 0 0,0 0 0,-1 0 0,0 0 0,-1 0 0,-5-9 0,5 12 0,0-1 0,-1 1 0,0-1 0,0 1 0,0 1 0,0-1 0,-1 1 0,0 0 0,0 0 0,0 0 0,0 1 0,0 0 0,-12-4 0,-16-1 0,1 1 0,-1 2 0,-43-2 0,47 4 0,-127-4 0,-169 15 0,301-7 0,-333 22 0,-119 4 0,0 20 0,280-5 0,163-35 0,0 1 0,1 2 0,-40 17 0,64-25 0,8-2 0,0 1 0,-1-1 0,1 0 0,-1 1 0,1-1 0,0 0 0,-1 1 0,1 0 0,0-1 0,0 1 0,-1 0 0,1 0 0,0-1 0,-1 3 0,0-3 0,7-1 0,1-1 0,-1 0 0,0 0 0,0-1 0,0 1 0,0-1 0,0 0 0,6-6 0,10-5 0,111-52 0,43-29 0,-87 49 0,176-87 0,-29 12 0,60-21 0,-236 118 0,-40 17 0,27-14 0,-29 17 0,-16 3 0,0 1 0,0 0 0,0 0 0,0 0 0,0 0 0,0-1 0,0 1 0,0-1 0,0 1 0,0 0 0,0-1 0,0 0 0,0 1 0,0-1 0,0 0 0,1-1 0,20-13 0,-18 13 0,-1 0 0,0 0 0,0 0 0,0 0 0,0-1 0,3-2 0,6-6 0,1 0 0,0 1 0,1 0 0,0 1 0,1 0 0,17-6 0,17-11 0,-48 26 0,-1-1 0,0 1 0,1 0 0,-1 0 0,1 0 0,-1 0 0,1 0 0,-1 0 0,1 1 0,-1-1 0,0 0 0,1 0 0,-1 0 0,1 0 0,-1 0 0,0 1 0,1-1 0,-1 0 0,1 0 0,-1 1 0,0-1 0,1 0 0,-1 0 0,0 1 0,0-1 0,1 0 0,-1 1 0,0-1 0,0 1 0,1-1 0,5 10 0,-4-7 0,1 1 0,-1-1 0,0 0 0,1 0 0,0-1 0,0 1 0,-1 0 0,2-1 0,-1 0 0,0 0 0,0 0 0,1 0 0,-1 0 0,1-1 0,0 1 0,-1-1 0,5 1 0,9 2 0,1-1 0,25 2 0,-31-4 0,51 1 0,99-8 0,-67 1 0,70-10 0,36 0 0,137-1 0,-213 8 0,-24 0 0,-38 2 0,120 4 0,62 5 0,-141-4 0,164-1 0,-267 2 0,1 0 0,-1 0 0,0 0 0,1 0 0,-1 0 0,0 0 0,0 1 0,1-1 0,-1 1 0,0-1 0,0 0 0,2 2 0,-3-2 0,0 0 0,1 1 0,-1-1 0,0 0 0,0 0 0,1 1 0,-1-1 0,0 0 0,0 1 0,0-1 0,0 0 0,1 1 0,-1-1 0,0 0 0,0 1 0,0-1 0,0 0 0,0 1 0,0-1 0,0 0 0,0 1 0,0-1 0,0 0 0,0 1 0,0-1 0,0 0 0,0 1 0,-1-1 0,0 2 0,0 0 0,0 0 0,0 0 0,-1 0 0,1 0 0,-1-1 0,1 1 0,-1-1 0,1 1 0,-1-1 0,0 0 0,-3 2 0,-112 55 0,49-26 0,-253 115 0,107-44 0,-262 131 0,454-222 278,-35 16 326,53-26-948,1-1 0,-1 0 0,1 0 0,-1 0 0,1 0 0,-1-1 0,0 1 0,1-1 0,-1 0 0,0 0 0,1 0 0,-1-1 0,-4 0-1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2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10952,'0'0'9790,"0"10"-9306,-18 202 3459,8-67-2238,-38 458 972,57-324-1567,-1-126-173,-6-142-841,-2 0 1,0 0 0,0 1 0,-1-1 0,0 0-1,-1 0 1,0 0 0,-1 0 0,0 0-1,-1-1 1,-8 17 0,10-23-97,-1 0 0,0-1 0,-1 1 0,1-1 0,0 0 0,-1 0 0,-4 3 0,4-3 0,0 0 0,0 0 0,1 0 0,-1 1 0,1-1 0,-5 7 0,-20 23 0,23-29 0,0 1 0,1-1 0,0 1 0,0 0 0,0 0 0,1 1 0,0-1 0,-3 8 0,-5 12 0,7-17 0,1 0 0,0 1 0,0-1 0,0 1 0,1 0 0,1-1 0,-2 12 0,5-27 0,-1 0 0,1 0 0,0 0 0,5-12 0,4-10 0,-6 13 760,0-2-1400,-3 7-3481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8:2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0 784 11552,'0'0'10782,"11"-8"-10227,310-220 2078,23 11-780,135-30 854,-309 184-350,-157 61-2171,3-2-73,-16 1-96,-11-1-13,-4 1 940,5 1-1621,3 0-3551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8744,'0'0'7959,"-1"10"-7600,-6 30-7,7-35 105,-1 0-1,0 0 1,0 0-1,-1 0 1,1 0-1,-1 0 1,-4 6-1,5-6-312,0 0-1,0 1 1,1-1 0,0 0 0,0 1-1,0-1 1,0 0 0,1 1-1,0-1 1,0 0 0,0 0 0,1 1-1,2 4 1,13 27 396,3-1 0,33 46-1,-32-49-213,-8-11 21,15 33 0,-19-35-6,1-1 1,21 32 0,-26-43-226,0 0-1,-1-1 1,0 1 0,0 1-1,3 11 1,3 8 312,-6-21-101,-1 0-1,1-1 1,1 1-1,8 9 1,-9-10-105,1-1 0,-1 0 0,-1 1 0,1 0 1,4 9-1,-8-14-193,0 0 0,0-1-1,0 1 1,1 0 0,-1-1 0,0 1 0,1 0 0,-1-1 0,0 1 0,1-1 0,-1 1-1,1 0 1,-1-1 0,1 1 0,-1-1 0,1 0 0,-1 1 0,1-1 0,-1 1 0,1-1 0,0 0-1,-1 1 1,1-1 0,0 0 0,-1 0 0,1 0 0,0 0 0,-1 1 0,1-1 0,0 0-1,0 0 1,-1 0 0,1 0 0,0 0 0,-1-1 0,1 1 0,0 0 0,-1 0 0,1 0 0,0 0-1,-1-1 1,2 0 0,1-1 9,0 1 1,0-2-1,0 1 0,0 0 0,-1 0 0,1-1 1,2-3-1,15-22 57,-2 0 0,25-50 1,-1 0-1,46-80-95,-60 106 0,-11 23 0,-2-1 0,20-60 0,-31 75 146,-1-1-1,0-18 1,-1 11-4555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9848,'0'0'10849,"8"-14"-10499,-7 14-342,12-23 345,0 0 1,-2-1-1,10-29 1,-15 34-47,0 0 0,2 0 0,0 1 0,1 0 0,1 0 0,0 1 0,1 1 0,26-30 1,8-6 293,-31 34 59,30-28 1,-41 43-405,1 0 1,0 0-1,0 0 0,0 1 0,6-4 1,-9 6-210,0-1 1,0 1 0,-1 0-1,1-1 1,0 1-1,0 0 1,0 0 0,0 0-1,0 0 1,0-1 0,0 1-1,0 0 1,-1 0 0,1 1-1,0-1 1,0 0-1,0 0 1,0 0 0,0 1-1,0-1 1,0 0 0,-1 1-1,1-1 1,0 1 0,0-1-1,-1 1 1,1-1 0,0 1-1,0 0 1,-1-1-1,1 1 1,-1 0 0,2 1-1,1 5 59,0-1 0,0 1 0,0 0 0,-1 1 0,0-1 0,1 14-1,2 48 248,-4-49-241,-1 5 73,-1-1-1,-2 1 1,-1 0 0,-10 38 0,1-8 124,13-48-301,19-35-8,-1-8 0,40-68 0,-50 92 0,0 1 0,0 1 0,2-1 0,-1 1 0,1 1 0,19-15 0,-28 23 0,1 0 0,-1 0 0,1 0 0,-1 0 0,1 0 0,0 0 0,-1 1 0,1-1 0,0 0 0,0 1 0,-1 0 0,1-1 0,0 1 0,0 0 0,0 0 0,-1 0 0,5 0 0,-5 1 0,0-1 0,1 1 0,-1 0 0,0-1 0,1 1 0,-1 0 0,0 0 0,0 0 0,0 0 0,0 0 0,0 0 0,0 0 0,0 0 0,0 1 0,0-1 0,0 0 0,0 2 0,3 7 0,-1-1 0,0 1 0,-1 0 0,0 0 0,1 12 0,-1-6 0,-1-5 0,-1-9 0,0 1 0,0-1 0,0 1 0,1 0 0,-1-1 0,1 1 0,0-1 0,1 4 0,-2-5 0,1-1 0,-1 0 0,0 0 0,0 0 0,1 0 0,-1 0 0,0 1 0,1-1 0,-1 0 0,0 0 0,0 0 0,1 0 0,-1 0 0,0 0 0,1 0 0,-1 0 0,0 0 0,1 0 0,-1 0 0,0 0 0,1 0 0,-1-1 0,0 1 0,0 0 0,1 0 0,-1 0 0,0 0 0,0 0 0,1-1 0,-1 1 0,0 0 0,0 0 0,1 0 0,-1-1 0,0 1 0,0 0 0,1-1 0,6-8 0,6-18 0,14-25 0,-24 49 0,-1 0 0,0 0 0,1 0 0,-1 0 0,1 0 0,0 0 0,0 1 0,0-1 0,0 1 0,1 0 0,5-3 0,-8 5 0,-1 0 0,1 0 0,-1 0 0,1 0 0,-1 0 0,1 0 0,-1 0 0,1 0 0,-1 0 0,1 0 0,-1 0 0,1 0 0,-1 0 0,1 1 0,-1-1 0,0 0 0,1 0 0,-1 1 0,1-1 0,-1 0 0,1 1 0,-1-1 0,0 0 0,1 1 0,-1-1 0,0 0 0,1 1 0,-1-1 0,0 1 0,1 0 0,7 17 0,-7-15 0,13 28 0,-8-20 0,-1 0 0,-1 0 0,5 17 0,-6-18 0,1 1 0,0 0 0,0-1 0,1 0 0,0 0 0,12 16 0,-15-24 0,0 0 0,0 1 0,0-1 0,1 0 0,-1 0 0,0 0 0,1-1 0,0 1 0,-1-1 0,1 1 0,0-1 0,0 0 0,-1 0 0,1 0 0,0 0 0,0 0 0,0-1 0,5 1 0,-3-1 0,0 0 0,0 0 0,0 0 0,0-1 0,0 1 0,-1-1 0,1 0 0,0-1 0,0 1 0,5-3 0,0-2 0,-1 1 0,1-1 0,-1-1 0,-1 1 0,1-1 0,-1-1 0,0 0 0,-1 0 0,0 0 0,0-1 0,-1 0 0,0-1 0,-1 1 0,8-19 0,-12 28 0,-1-1 0,0 0 0,1 1 0,-1-1 0,0 1 0,0-1 0,1 0 0,-1 1 0,0-1 0,0 0 0,0 1 0,0-1 0,0 0 0,0 1 0,0-1 0,0 0 0,0 1 0,0-1 0,0 0 0,-1 1 0,1-1 0,0 0 0,0 1 0,-1-1 0,1 1 0,0-1 0,-1 1 0,1-1 0,-1 1 0,1-1 0,0 1 0,-1-1 0,1 1 0,-1-1 0,0 1 0,1-1 0,-1 1 0,1 0 0,-2-1 0,1 1 0,-1-1 0,0 1 0,1 0 0,-1-1 0,1 1 0,-1 0 0,0 0 0,1 0 0,-1 1 0,1-1 0,-1 0 0,0 1 0,1-1 0,-3 1 0,-1 2 0,1-1 0,-1 1 0,1 0 0,0 0 0,-1 0 0,1 1 0,1-1 0,-1 1 0,0 0 0,1 0 0,0 0 0,-3 5 0,5-7 0,0 0 0,0 1 0,0-1 0,0 0 0,0 1 0,0-1 0,0 0 0,1 1 0,0-1 0,-1 1 0,1-1 0,0 1 0,0-1 0,0 0 0,0 1 0,1-1 0,-1 1 0,1-1 0,-1 1 0,1-1 0,0 0 0,0 1 0,0-1 0,0 0 0,0 0 0,1 0 0,1 3 0,5 4 0,-3-2 0,1 0 0,-1-1 0,1 0 0,0 0 0,9 6 0,-13-11 0,0 0 0,0 0 0,0 0 0,1 0 0,-1 0 0,0 0 0,0-1 0,1 1 0,-1-1 0,0 0 0,0 1 0,1-1 0,-1 0 0,0-1 0,1 1 0,-1 0 0,0 0 0,0-1 0,1 0 0,-1 1 0,0-1 0,0 0 0,0 0 0,3-1 0,0-1 0,0 0 0,0 0 0,0 0 0,0-1 0,0 1 0,-1-1 0,0 0 0,0-1 0,0 1 0,0-1 0,0 1 0,-1-1 0,0 0 0,0-1 0,-1 1 0,1 0 0,-1-1 0,0 0 0,0 1 0,-1-1 0,1-6 0,-2 11 0,1-1 0,-1 1 0,0-1 0,0 1 0,0 0 0,0-1 0,0 1 0,0 0 0,-1-1 0,1 1 0,0 0 0,-1-1 0,1 1 0,-1 0 0,1 0 0,-1-1 0,0 1 0,1 0 0,-1 0 0,0 0 0,0 0 0,0 0 0,0 0 0,0 0 0,0 0 0,0 0 0,0 1 0,0-1 0,0 0 0,0 1 0,-2-2 0,-4-1 0,-1 1 0,1 0 0,-1 0 0,-11-2 0,-6-2 0,13 4 0,-5-1 0,17 3 0,0 0 0,-1 0 0,1 0 0,0 0 0,0 0 0,-1-1 0,1 1 0,0 0 0,0 0 0,-1 0 0,1 0 0,0-1 0,0 1 0,0 0 0,-1 0 0,1 0 0,0-1 0,0 1 0,0 0 0,0 0 0,0-1 0,0 1 0,-1 0 0,1 0 0,0-1 0,0 1 0,0 0 0,0 0 0,0-1 0,0 1 0,0 0 0,0-1 0,0 1 0,0 0 0,0 0 0,0-1 0,0 1 0,0 0 0,1 0 0,-1-1 0,0 1 0,0 0 0,0-1 0,15-6 0,3-7 0,1 0 0,1 2 0,0 0 0,1 1 0,34-13 0,-51 22 0,1 1 0,-1-1 0,1 1 0,-1 1 0,1-1 0,-1 0 0,1 1 0,-1 0 0,1 0 0,8 2 0,-11-2 0,1 1 0,-1 0 0,0-1 0,0 1 0,1 0 0,-1 0 0,0 0 0,0 1 0,0-1 0,0 0 0,0 1 0,0 0 0,-1-1 0,1 1 0,0 0 0,-1 0 0,1 0 0,-1 0 0,0 0 0,3 4 0,1 9 0,-1 0 0,0 0 0,3 24 0,-6-27 0,1 0 0,0 0 0,1-1 0,1 1 0,0-1 0,9 19 0,-8-23 0,1-1 0,0 1 0,0-1 0,0 0 0,1 0 0,12 7 0,-15-11 0,0 0 0,0 0 0,0 0 0,1-1 0,-1 1 0,1-1 0,-1 0 0,1-1 0,0 1 0,-1-1 0,1 0 0,-1 0 0,1 0 0,0-1 0,-1 0 0,1 0 0,-1 0 0,1 0 0,-1-1 0,0 1 0,5-4 0,10-3 0,-2-2 0,1-1 0,21-16 0,-6 3 0,-17 14 0,-1-1 0,0 0 0,0-1 0,-2-1 0,1 0 0,-2 0 0,0-2 0,11-15 0,-22 28 0,9-17 0,-10 19 0,0 0 0,1-1 0,-1 1 0,0 0 0,0 0 0,0-1 0,1 1 0,-1 0 0,0-1 0,0 1 0,0 0 0,0 0 0,0-1 0,0 1 0,0 0 0,0-1 0,0 1 0,0 0 0,0-1 0,0 1 0,0 0 0,0-1 0,0 1 0,0 0 0,0 0 0,0-1 0,0 1 0,0 0 0,-1-1 0,1 1 0,0 0 0,0 0 0,0-1 0,0 1 0,-1 0 0,1 0 0,0 0 0,0-1 0,-1 1 0,1 0 0,0 0 0,0 0 0,-1-1 0,1 1 0,0 0 0,-1 0 0,1 0 0,0 0 0,0 0 0,-1 0 0,-23 18 0,17-13 0,0 1 0,0 0 0,0 0 0,1 0 0,0 1 0,0 0 0,0 1 0,1-1 0,0 1 0,1 0 0,0 0 0,-6 16 0,6-9 0,3-13 0,0 1 0,0-1 0,0 0 0,1 1 0,-1-1 0,1 1 0,0-1 0,-1 1 0,1-1 0,0 1 0,1-1 0,-1 1 0,0-1 0,1 1 0,-1-1 0,1 1 0,1 2 0,0-2 0,0 1 0,0 0 0,0-1 0,1 1 0,0-1 0,0 0 0,-1 0 0,2 0 0,-1 0 0,0 0 0,1-1 0,-1 1 0,1-1 0,-1 0 0,1 0 0,4 1 0,10 4 0,0-2 0,27 6 0,4 1 0,-39-8 0,1-1 0,-1-1 0,1 0 0,-1 0 0,1-1 0,-1 0 0,15-1 0,-19-1 0,-1 0 0,0 0 0,0 0 0,0-1 0,0 1 0,0-1 0,0 0 0,-1-1 0,1 1 0,0-1 0,-1 0 0,0 0 0,0 0 0,0-1 0,0 1 0,5-7 0,-3 3 212,-1-1 1,1 0-1,7-15 1,-4-7-4998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3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1 997 8936,'0'0'8462,"11"-12"-7979,21-27 330,50-76 0,-41 48 406,-3-2 1,42-109-1,-51 106-569,-13 35-106,-2 0 0,-2-1 0,14-67 0,-20 67-54,4-42 603,-10 72-911,0 0 0,0 1 0,-1-1-1,0 1 1,0-1 0,0 1 0,-1 0 0,-4-9 0,6 14-109,-1 0 1,0 0-1,0 0 0,0 1 0,0-1 0,0 0 1,0 0-1,-1 1 0,1-1 0,0 1 1,-1-1-1,1 1 0,-1 0 0,0-1 0,1 1 1,-1 0-1,0 0 0,0 0 0,0 0 1,0 1-1,0-1 0,0 0 0,-3 0 0,1 1 71,2 0-95,0 0 0,0 0 0,0 0 0,-1 0-1,1 0 1,0 0 0,0 1 0,0-1 0,0 1 0,0 0 0,0-1-1,0 1 1,0 0 0,1 0 0,-1 0 0,0 0 0,0 1 0,-1 1-1,-12 9 72,0 0 0,0 2 0,2 0-1,0 0 1,-12 17 0,15-17-120,0 0 0,1 0 0,0 1 0,1 0 0,0 1 0,2-1 0,0 1 0,0 1 0,2-1 0,0 1 0,-3 28 0,6-19 0,1 1 0,1 0 0,1-1 0,1 1 0,11 41 0,-9-51 0,0 0 0,2-1 0,0 1 0,1-1 0,0-1 0,1 1 0,1-1 0,1-1 0,14 16 0,-16-19 0,1-1 0,0-1 0,20 15 0,-26-22 0,1 1 0,-1-1 0,1 0 0,-1 0 0,1 0 0,0-1 0,0 0 0,0 0 0,0 0 0,0 0 0,0-1 0,0 0 0,8-1 0,1-1 0,0 0 0,0-2 0,0 0 0,0 0 0,-1-1 0,0-1 0,0 0 0,0-1 0,-1 0 0,14-11 0,9-9 0,60-61 0,-90 83 0,-1 0 0,-1 0 0,1 0 0,-1-1 0,1 1 0,-2-1 0,1 0 0,-1 0 0,1 0 0,1-10 0,-3 12 0,0 0 0,-1 0 0,1 0 0,-1-1 0,0 1 0,0 0 0,0 0 0,-1 0 0,1 0 0,-1 0 0,0-1 0,0 1 0,0 0 0,-1 1 0,0-1 0,-4-7 0,5 8 0,-1 1 0,0-1 0,-1 1 0,1 0 0,0 0 0,-1 0 0,1 0 0,-1 0 0,0 1 0,1-1 0,-1 1 0,0-1 0,0 1 0,0 0 0,0 0 0,0 0 0,-4 0 0,2 1 0,-1 0 0,1 0 0,0 0 0,0 1 0,0-1 0,0 1 0,0 0 0,0 1 0,0-1 0,-5 4 0,3-2 0,0 0 0,1 1 0,-1 0 0,1 0 0,0 0 0,0 1 0,0 0 0,1 0 0,-1 1 0,1 0 0,1-1 0,-1 2 0,1-1 0,-6 11 0,7-6 0,0-1 0,0 1 0,1 0 0,0 0 0,1 0 0,0 0 0,1 0 0,0 0 0,1 0 0,0 0 0,1 0 0,0 0 0,1-1 0,0 1 0,0-1 0,1 1 0,1-1 0,0 0 0,0-1 0,1 1 0,12 14 0,-13-18 0,0 0 0,1 0 0,0-1 0,1 0 0,-1 0 0,1 0 0,0-1 0,0 0 0,0 0 0,15 4 0,-16-6 0,-1-1 0,0 1 0,1-2 0,-1 1 0,1 0 0,0-1 0,-1 0 0,1-1 0,-1 1 0,1-1 0,-1 0 0,0 0 0,1-1 0,-1 0 0,0 0 0,9-4 0,-2-2 0,0 0 0,0 0 0,-1-1 0,0-1 0,0 0 0,13-17 0,-1-3 0,25-43 0,-43 65 0,0-1 0,0 0 0,1 1 0,0-1 0,1 1 0,13-12 0,-18 18 0,0 0 0,0 1 0,0-1 0,1 1 0,-1 0 0,1 0 0,-1 0 0,1 0 0,-1 0 0,1 0 0,0 1 0,-1-1 0,1 1 0,0 0 0,0 0 0,-1 0 0,1 0 0,0 0 0,-1 1 0,1-1 0,0 1 0,-1 0 0,1 0 0,-1-1 0,1 2 0,-1-1 0,4 2 0,7 4 0,-7-3 0,0 0 0,1-1 0,-1 1 0,1-2 0,0 1 0,0-1 0,10 3 0,-17-5 0,0 0 0,1 0 0,-1 0 0,0 0 0,1 0 0,-1 0 0,0 0 0,0-1 0,1 1 0,-1 0 0,0 0 0,1 0 0,-1 0 0,0 0 0,0 0 0,1 0 0,-1-1 0,0 1 0,0 0 0,1 0 0,-1 0 0,0-1 0,0 1 0,0 0 0,1 0 0,-1 0 0,0-1 0,0 1 0,0 0 0,0-1 0,0 1 0,0 0 0,1 0 0,-1-1 0,-3-11 0,2 10 0,0 0 0,0 1 0,0-1 0,0 0 0,0 1 0,0-1 0,-1 1 0,1 0 0,-1-1 0,1 1 0,-1 0 0,-1-1 0,-4 0 0,1 1 0,-1 0 0,0 0 0,0 1 0,0 0 0,0 0 0,0 1 0,1-1 0,-1 2 0,0-1 0,-7 3 0,2 0 0,-1 0 0,1 1 0,0 1 0,-21 12 0,26-13 0,0 0 0,1 0 0,0 1 0,0-1 0,0 2 0,0-1 0,1 0 0,0 1 0,1 0 0,-1 0 0,2 1 0,-1-1 0,1 1 0,-4 11 0,6-14 0,-1 1 0,1 0 0,1-1 0,-1 1 0,1 0 0,0-1 0,1 1 0,-1 0 0,1-1 0,0 1 0,0 0 0,1-1 0,0 1 0,0-1 0,0 0 0,0 0 0,1 0 0,0 0 0,0 0 0,1 0 0,5 6 0,-8-10 0,0 0 0,1 0 0,0 1 0,-1-1 0,1 0 0,-1 0 0,1 0 0,0-1 0,0 1 0,0 0 0,-1-1 0,1 1 0,0-1 0,0 1 0,0-1 0,0 0 0,0 0 0,0 0 0,0 0 0,0 0 0,0-1 0,0 1 0,-1 0 0,1-1 0,0 0 0,0 1 0,0-1 0,-1 0 0,1 0 0,0 0 0,2-1 0,0-1 0,1-1 0,0 1 0,-1-1 0,0 1 0,0-1 0,0 0 0,0-1 0,-1 1 0,1-1 0,1-4 0,0-4 0,0 1 0,-2-1 0,1 0 0,-2 0 0,0 0 0,0 0 0,-1-15 0,6-37 0,-7 45 0,-1 12 0,-1 10 0,2 1 0,0 0 0,0 0 0,0 0 0,0 0 0,0 0 0,1 0 0,-1-1 0,2 6 0,1 4 0,-1 2 0,1-1 0,0 1 0,1-1 0,1 0 0,0 0 0,1 0 0,0-1 0,1 0 0,0 0 0,11 13 0,-16-23 0,1 0 0,0 0 0,-1-1 0,1 1 0,0 0 0,0-1 0,0 0 0,0 0 0,0 0 0,0 0 0,0 0 0,0-1 0,0 1 0,1-1 0,-1 0 0,0 0 0,7-1 0,-5 1 0,0 0 0,0-1 0,1 0 0,-1 0 0,0-1 0,0 1 0,0-1 0,0 0 0,-1-1 0,9-4 0,-3-1 0,1 0 0,-1-1 0,-1-1 0,0 1 0,0-2 0,-1 1 0,0-1 0,-1 0 0,0-1 0,-1 1 0,0-2 0,-1 1 0,0 0 0,-1-1 0,0 0 0,-1 0 0,-1 0 0,2-24 0,-2 20 0,-2 15 0,1 0 0,-1-1 0,1 1 0,-1 0 0,0-1 0,0 1 0,0 0 0,0 0 0,-1-1 0,1 1 0,-1 0 0,1 0 0,-2-3 0,5 104 0,-2-89 0,9 83 0,-8-82 0,1 1 0,0 0 0,0-1 0,1 1 0,9 17 0,-12-28 0,-1 0 0,1 0 0,-1 0 0,1 0 0,0 0 0,-1 0 0,1 0 0,0 0 0,-1 0 0,1 0 0,0-1 0,0 1 0,0 0 0,0-1 0,0 1 0,0 0 0,0-1 0,0 0 0,0 1 0,0-1 0,0 1 0,0-1 0,0 0 0,0 0 0,1 0 0,-1 1 0,0-1 0,0 0 0,2-1 0,-1 0 0,1 0 0,-1 0 0,1 0 0,-1 0 0,1-1 0,-1 1 0,0-1 0,0 0 0,0 0 0,0 1 0,3-5 0,5-6 0,-2 0 0,0-1 0,10-18 0,-9 12 0,0-1 0,10-38 0,-16 51 0,-2-1 0,1 0 0,-1 0 0,0 1 0,-1-1 0,0 0 0,0 0 0,0 0 0,-1 0 0,-4-15 0,4 23 0,1-1 0,0 0 0,0 1 0,-1-1 0,1 0 0,0 1 0,0-1 0,0 0 0,0 1 0,0-1 0,0 0 0,0 0 0,0 1 0,0-1 0,0 0 0,0 1 0,0-1 0,0 0 0,0 1 0,1-1 0,-1 0 0,0 1 0,0-1 0,1 0 0,0 0 0,-1 1 0,1-1 0,0 1 0,0 0 0,-1 0 0,1-1 0,0 1 0,0 0 0,0 0 0,-1 0 0,1 0 0,0 0 0,0 0 0,0 0 0,-1 0 0,1 0 0,0 0 0,1 1 0,34 14 0,-34-14 0,14 5 0,0 0 0,0-1 0,0-1 0,1 0 0,-1-1 0,1-1 0,0-1 0,21-1 0,-33 0 0,1-1 0,-1 0 0,0-1 0,1 1 0,-1-1 0,0 0 0,0 0 0,0-1 0,0 1 0,0-1 0,0 0 0,-1-1 0,0 1 0,1-1 0,-1 0 0,-1 0 0,1 0 0,0 0 0,-1-1 0,0 0 0,0 1 0,-1-1 0,5-10 0,-8 2 0,1 13 0,0-1 0,0 1 0,0 0 0,0 0 0,0 0 0,-1 0 0,1-1 0,0 1 0,0 0 0,0 0 0,0 0 0,0 0 0,-1 0 0,1-1 0,0 1 0,0 0 0,0 0 0,-1 0 0,1 0 0,0 0 0,0 0 0,0 0 0,-1 0 0,1 0 0,0 0 0,0 0 0,0 0 0,-1 0 0,1 0 0,0 0 0,0 0 0,0 0 0,-1 0 0,1 0 0,0 0 0,0 0 0,0 1 0,0-1 0,-1 0 0,1 0 0,0 0 0,0 0 0,0 0 0,0 0 0,-1 1 0,1-1 0,0 0 0,0 0 0,0 0 0,0 0 0,0 1 0,0-1 0,0 0 0,0 0 0,-1 0 0,1 0 0,0 1 0,0-1 0,0 0 0,0 1 0,-10 18 0,1 0 0,1 1 0,1 0 0,0 0 0,2 1 0,-4 25 0,8-38 0,1-1 0,-1 0 0,1 1 0,1-1 0,0 0 0,0 1 0,0-1 0,4 10 0,-5-15 0,1-1 0,-1 1 0,1 0 0,-1-1 0,1 1 0,0-1 0,-1 1 0,1-1 0,0 1 0,0-1 0,0 1 0,0-1 0,1 0 0,-1 0 0,0 0 0,0 1 0,1-1 0,-1 0 0,1-1 0,-1 1 0,1 0 0,-1 0 0,1-1 0,-1 1 0,1 0 0,0-1 0,-1 0 0,1 1 0,0-1 0,-1 0 0,1 0 0,0 0 0,0 0 0,-1 0 0,1 0 0,0-1 0,-1 1 0,1-1 0,0 1 0,2-2 0,7-3 0,1 0 0,-1 0 0,-1-2 0,1 1 0,-1-1 0,0-1 0,0 0 0,-1 0 0,11-13 0,-9 9 0,1 0 0,0 0 0,23-15 0,-23 18 0,-11 8 0,0 0 0,0 0 0,0 0 0,0 0 0,0 0 0,0 1 0,1-1 0,-1 1 0,0-1 0,0 1 0,1-1 0,-1 1 0,0 0 0,1-1 0,-1 1 0,0 0 0,1 0 0,-1 0 0,1 0 0,-1 0 0,0 0 0,1 1 0,-1-1 0,2 1 0,-1 0 0,-1 0 0,1 0 0,0 1 0,-1-1 0,1 0 0,-1 1 0,1 0 0,-1-1 0,0 1 0,0 0 0,0-1 0,0 1 0,0 0 0,1 2 0,1 5 0,0 0 0,-1 0 0,1 1 0,-2-1 0,0 0 0,1 13 0,-2 15 0,20-57 0,-12 10 0,18-21 0,1 1 0,60-50 0,-76 71 0,-5 4 0,0 0 0,1 0 0,-1 1 0,1 0 0,0 0 0,1 1 0,9-4 0,-16 6 0,0 1 0,1 0 0,-1 0 0,0 0 0,0 0 0,0 0 0,0 0 0,0 0 0,0 0 0,0 1 0,0-1 0,1 0 0,-1 1 0,0-1 0,0 1 0,0-1 0,0 1 0,0-1 0,-1 1 0,1 0 0,0 0 0,0-1 0,0 1 0,0 0 0,-1 0 0,1 0 0,0 0 0,-1 0 0,1 0 0,-1 0 0,1 0 0,-1 1 0,3 4 0,0 1 0,-1 0 0,2 12 0,-2-14 0,4 43 0,-5-38 0,-1 0 0,2 0 0,0 0 0,0 0 0,1-1 0,6 18 0,-8-25 0,0 0 0,0 0 0,0-1 0,0 1 0,1 0 0,-1-1 0,0 1 0,1-1 0,-1 1 0,1-1 0,-1 1 0,1-1 0,0 0 0,0 0 0,0 0 0,-1 0 0,1 0 0,0 0 0,0-1 0,2 1 0,1-1 0,-1 0 0,1 0 0,-1 0 0,1-1 0,-1 0 0,1 0 0,-1 0 0,5-2 0,14-4 0,-1-1 0,36-19 0,-48 21 0,0 0 0,-1-1 0,0 0 0,0 0 0,-1-1 0,0 0 0,12-16 0,-10 13 0,-8 9 0,0 0 0,1-1 0,-1 1 0,-1 0 0,1-1 0,0 1 0,-1-1 0,1 1 0,-1-1 0,0 0 0,1-3 0,-2 6 0,0 1 0,0-1 0,0 0 0,0 0 0,0 0 0,0 0 0,0 0 0,0 0 0,0 0 0,0 0 0,0 0 0,0 0 0,0 0 0,0 1 0,0-1 0,0 0 0,0 0 0,-1 0 0,1 0 0,0 0 0,0 0 0,0 0 0,0 0 0,0 0 0,0 0 0,0 0 0,0 0 0,0 0 0,0 0 0,-1 0 0,1 0 0,0 0 0,0 0 0,0 0 0,0 0 0,0 0 0,0 0 0,0 0 0,0 0 0,0 0 0,-1 0 0,1 0 0,0 0 0,0 0 0,0 0 0,0 0 0,0 0 0,0 0 0,0 0 0,0 0 0,0 0 0,0-1 0,0 1 0,0 0 0,-1 0 0,1 0 0,-5 9 0,5-9 0,-25 41 0,17-29 0,0 1 0,1 0 0,-8 18 0,11-18 0,0-1 0,0 1 0,1 0 0,1 0 0,0 0 0,1 0 0,1 0 0,-1 1 0,2-1 0,0 0 0,1 0 0,0 0 0,1 0 0,0 0 0,1 0 0,10 21 0,-12-31 0,-1 0 0,1 1 0,0-1 0,0-1 0,0 1 0,0 0 0,0 0 0,4 2 0,-6-5 0,1 1 0,-1-1 0,1 1 0,0-1 0,-1 0 0,1 0 0,0 1 0,-1-1 0,1 0 0,0 0 0,-1 0 0,1 0 0,0 0 0,-1 0 0,1 0 0,0 0 0,-1 0 0,1 0 0,1 0 0,-1-1 0,1 1 0,-1-1 0,0 0 0,0 0 0,1 0 0,-1 0 0,0 0 0,0 0 0,0 0 0,0 0 0,0 0 0,0 0 0,1-2 0,2-4 0,-1-1 0,1 0 0,-1 0 0,0 0 0,-1 0 0,3-15 0,3-11 0,-4 19 0,5-8 0,-2-2 0,-1 1 0,-1-1 0,4-49 0,-15 204 0,-4 328 0,6-399 0,-17 79 0,20-132 0,0-1 0,-1 1 0,0-1 0,0 1 0,0-1 0,0 0 0,-1 0 0,0 0 0,0 0 0,-5 5 0,6-8 0,0 0 0,0 0 0,0-1 0,0 1 0,0-1 0,0 1 0,-1-1 0,1 0 0,0 0 0,-1 0 0,1 0 0,-1 0 0,1-1 0,-1 1 0,1-1 0,-1 0 0,1 1 0,-1-1 0,1 0 0,-1-1 0,1 1 0,-1 0 0,0-1 0,1 1 0,-1-1 0,-2-1 0,-5-3 0,0 1 0,1-2 0,-1 1 0,1-1 0,0-1 0,1 1 0,0-2 0,0 1 0,0-1 0,-7-10 0,-2-4 0,1-1 0,-24-45 0,37 62 0,0 0 0,0 0 0,0-1 0,1 1 0,0-1 0,0 0 0,1 1 0,0-1 0,0 0 0,0 0 0,1 0 0,0 0 0,0 0 0,1 0 0,0 0 0,0 1 0,1-1 0,0 0 0,0 0 0,0 1 0,1 0 0,0-1 0,0 1 0,1 0 0,0 0 0,0 1 0,0-1 0,0 1 0,1 0 0,0 0 0,0 0 0,1 1 0,-1 0 0,1 0 0,0 0 0,0 1 0,10-5 0,-10 5 0,1 0 0,0 0 0,0 1 0,0 0 0,0 0 0,0 1 0,0 0 0,10 0 0,23-7 0,-39 8 19,-1 0 1,0-1-1,0 1 0,0 0 0,0 0 1,1 0-1,-1 0 0,0-1 1,0 1-1,0 0 0,0 0 0,0 0 1,0 0-1,0-1 0,0 1 1,0 0-1,0 0 0,1 0 0,-1-1 1,0 1-1,0 0 0,0 0 1,0 0-1,0-1 0,-1 1 1,1 0-1,0 0 0,0 0 0,0-1 1,0 1-1,0 0 0,0 0 1,0 0-1,0-1 0,0 1 0,0 0 1,-1 0-1,1 0 0,0 0 1,0-1-1,0 1 0,0 0 0,0 0 1,-1 0-1,1 0 0,0 0 1,0 0-1,0 0 0,0-1 0,-1 1 1,-6-7-4939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20399,'0'0'5864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3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0 867 9744,'0'0'7733,"14"-2"-7451,41-6 16,-52 7-265,0 0 1,0 1-1,0-1 1,0 0-1,-1-1 1,1 1 0,0 0-1,-1-1 1,1 0-1,-1 1 1,1-1-1,-1 0 1,0 0-1,0 0 1,1-1-1,1-2 1,3-4 74,34-41 856,65-103 0,-77 103-295,26-65-1,-15 31 86,-31 67-532,-1-1 0,-1-1 0,0 1 0,7-35 1,-13 47-215,2-11 782,-6 14-305,-5 9-163,0 1-234,1 1 1,1 1-1,-1-1 1,1 1-1,1 0 0,0 1 1,0-1-1,-6 20 1,0 3 165,-9 49 1,14-47-37,1 0-1,1 0 0,2 1 0,2-1 1,7 63-1,-6-90-164,0 0 0,0-1-1,1 1 1,0 0 0,0-1-1,1 0 1,0 0 0,0 1 0,0-2-1,5 7 1,-7-11-41,0-1-1,0 1 1,-1-1-1,1 1 1,0-1-1,0 0 1,0 1-1,0-1 1,0 0-1,0 0 1,0 1-1,0-1 1,0 0-1,0 0 1,0 0-1,0 0 1,0-1-1,0 1 1,0 0-1,0 0 1,0 0-1,0-1 1,1 0-1,22-11 149,-12 3-92,0-1-1,-1-1 0,0 1 1,17-22-1,34-54 170,-56 77-203,8-15 62,-1-1-1,-1-1 1,-1 1-1,-1-2 1,8-37-1,10-25 236,-19 58-134,7-37 1,-2 6 31,11-56 411,-23 104-536,2-8 305,-4 18-184,-3 15-120,-4 21-85,-3 60 0,2-8-15,-8 6-5,-7 51 0,8-52 0,10-66 0,0 1 0,-1 43 0,6-48 0,1-23 0,-1 0 0,1 1 0,0-1 0,0 0 0,0 0 0,0 1 0,1-1 0,-1 1 0,1 0 0,0-1 0,2-3 0,32-36 0,-17 20 0,-16 18 0,1 1 0,0-1 0,1 1 0,-1-1 0,1 1 0,0 1 0,0-1 0,0 1 0,10-6 0,-14 8 0,0 1 0,0-1 0,0 1 0,0-1 0,0 1 0,0-1 0,0 1 0,0-1 0,1 1 0,-1 0 0,0 0 0,0 0 0,0-1 0,0 1 0,1 0 0,-1 1 0,2-1 0,-2 1 0,1 1 0,-1-1 0,1 1 0,-1-1 0,1 1 0,-1-1 0,0 1 0,0 0 0,0 0 0,1 2 0,28 55 0,-19-34 0,21 31 0,-30-53 0,0 0 0,1 1 0,0-1 0,0 0 0,-1 0 0,2 0 0,-1-1 0,0 1 0,1-1 0,-1 0 0,1 0 0,-1 0 0,1 0 0,0-1 0,0 1 0,0-1 0,0 0 0,0 0 0,0-1 0,0 1 0,0-1 0,1 0 0,5 0 0,-2-1 0,0-1 0,0 1 0,0-1 0,-1-1 0,1 0 0,-1 0 0,0 0 0,0-1 0,0 0 0,0 0 0,7-6 0,1-2 0,0-1 0,-1 0 0,0-1 0,-1-1 0,-1 0 0,0-1 0,14-25 0,-7 16 0,-2 3 0,-11 16 0,-13 10 0,0-1 0,1-1 0,0 1 0,0 1 0,0-1 0,1 1 0,-1 0 0,1 0 0,0 0 0,0 1 0,1 0 0,-1 0 0,-6 11 0,-4 7 0,-22 46 0,29-53 0,6-13 0,0 1 0,0 0 0,1 0 0,0 0 0,-1 0 0,1 0 0,1 0 0,-1 0 0,1 0 0,-1 0 0,1 1 0,0-1 0,1 0 0,-1 0 0,1 0 0,0 0 0,0 0 0,2 6 0,-3-9 0,1 0 0,-1 0 0,1 0 0,0 0 0,-1-1 0,1 1 0,0 0 0,0 0 0,0-1 0,-1 1 0,1 0 0,0-1 0,0 1 0,0-1 0,0 1 0,0-1 0,0 1 0,0-1 0,0 0 0,0 0 0,0 1 0,0-1 0,2 0 0,0 0 0,-1 0 0,1-1 0,0 1 0,-1-1 0,1 0 0,0 0 0,-1 0 0,1 0 0,2-1 0,2-3 0,0 1 0,0-1 0,0 0 0,11-12 0,-10 8 0,-1-1 0,0 0 0,-1 0 0,0-1 0,-1 0 0,0 1 0,-1-2 0,5-17 0,-4 8 0,-1 0 0,0 0 0,0-43 0,-4 63 0,0 1 0,0-1 0,0 0 0,0 0 0,0 0 0,0 0 0,0 0 0,-1 0 0,1 0 0,0 0 0,0 0 0,-1 0 0,1 0 0,-1 1 0,0-2 0,1 2 0,0 0 0,0 0 0,0 0 0,-1 0 0,1 0 0,0 0 0,0 0 0,0 0 0,0 0 0,0 1 0,0-1 0,0 0 0,-1 0 0,1 0 0,0 0 0,0 0 0,0 1 0,0-1 0,0 0 0,0 0 0,0 0 0,0 0 0,0 0 0,0 1 0,0-1 0,0 0 0,0 0 0,0 0 0,0 0 0,0 1 0,0-1 0,0 0 0,0 0 0,0 0 0,0 0 0,0 1 0,0-1 0,0 0 0,0 0 0,1 0 0,-1 0 0,0 0 0,0 0 0,0 1 0,0-1 0,0 0 0,0 0 0,0 0 0,1 0 0,-1 0 0,0 0 0,10 36 0,-1-2 0,-6-25 0,1 0 0,0 1 0,1-2 0,0 1 0,1-1 0,0 1 0,13 13 0,-17-20 0,1 0 0,-1 0 0,1 0 0,0 0 0,0 0 0,0 0 0,0-1 0,0 0 0,0 1 0,0-1 0,1 0 0,-1-1 0,0 1 0,1 0 0,-1-1 0,0 0 0,1 0 0,-1 0 0,1 0 0,-1-1 0,0 1 0,1-1 0,-1 0 0,0 1 0,0-2 0,6-1 0,3-4 0,0-1 0,0 0 0,-1 0 0,0-1 0,0-1 0,-1 0 0,-1 0 0,17-23 0,22-22 0,-46 53 0,0 1 0,0-1 0,0 1 0,1 0 0,-1 0 0,1 0 0,-1 0 0,1 0 0,-1 0 0,5 0 0,5-2 0,-12 3 0,1-1 0,0 1 0,0 0 0,0 1 0,0-1 0,0 0 0,-1 0 0,1 0 0,0 0 0,0 1 0,0-1 0,0 0 0,-1 1 0,1-1 0,0 1 0,0-1 0,-1 1 0,1-1 0,0 1 0,-1 0 0,1-1 0,-1 1 0,1-1 0,-1 1 0,1 0 0,-1 0 0,1-1 0,-1 1 0,1 0 0,-1 0 0,0 1 0,12 30 0,-11-29 0,3 18 0,4 32 0,-8-50 0,0-3 0,0 1 0,0-1 0,0 1 0,0-1 0,0 0 0,0 1 0,0-1 0,0 1 0,1-1 0,-1 1 0,0-1 0,0 0 0,0 1 0,0-1 0,1 0 0,-1 1 0,0-1 0,0 0 0,1 1 0,-1-1 0,0 0 0,0 1 0,1-1 0,-1 0 0,0 0 0,1 1 0,-1-1 0,1 0 0,-1 0 0,1 1 0,12-7 0,11-18 0,-23 22 0,16-21 0,-13 17 0,0 0 0,0 0 0,0 0 0,1 1 0,-1 0 0,1 0 0,1 0 0,-1 0 0,1 1 0,0 0 0,8-5 0,-11 9 0,-1-1 0,1 1 0,0-1 0,-1 1 0,1 0 0,0 0 0,-1 0 0,1 0 0,0 0 0,-1 1 0,1-1 0,-1 1 0,1 0 0,0 0 0,-1 0 0,0 0 0,5 2 0,3 4 0,-1-1 0,0 1 0,9 10 0,15 10 0,6 0 0,33 22 0,-70-48 0,-1 0 0,1 0 0,-1-1 0,1 1 0,0 0 0,-1-1 0,1 1 0,0-1 0,-1 1 0,1-1 0,0 0 0,0 0 0,-1 0 0,1 0 0,0 0 0,0 0 0,-1 0 0,1-1 0,0 1 0,-1 0 0,1-1 0,0 0 0,-1 1 0,1-1 0,-1 0 0,1 0 0,-1 0 0,1 0 0,-1 0 0,0 0 0,1 0 0,-1 0 0,0-1 0,0 1 0,0 0 0,0-1 0,1-1 0,0-1 0,1 0 0,-1-1 0,-1 1 0,1 0 0,-1-1 0,0 1 0,0-1 0,0 0 0,0 1 0,-1-1 0,0 0 0,0-6 0,-2 1 283,0 0 1,-7-19-1,0 5-5067,9 24 4783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3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11256,'0'0'5231,"63"-12"-4231,1 4-328,9 0 8,1 6-216,-7 4 8,-7 2-24,3-4 0,3-4-88,7 2 0,-5-4-112,-7-10 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1 695 9944,'0'0'9149,"11"9"-8612,38 28 12,-47-36-493,1 0-1,-1 0 1,1 0-1,0 0 0,0 0 1,-1 0-1,1-1 0,0 1 1,0-1-1,0 0 0,-1 0 1,1 0-1,0 0 1,0-1-1,5 0 0,-1-1 134,0-1 0,1 0-1,11-6 1,-9 4 8,0 0 87,0-1 0,0 0 1,0 0-1,-1-1 0,0 0 1,0 0-1,15-18 0,-21 21-166,0 0-1,0 0 1,0 0-1,-1-1 1,1 0-1,-1 1 1,0-1-1,0 0 0,-1 0 1,1 0-1,-1 0 1,-1 0-1,1 0 1,0 0-1,-1-1 1,0 1-1,0 0 1,-1 0-1,-1-9 1,1 11-63,1 0 1,-1 1 0,0-1-1,0 0 1,0 0 0,0 1 0,0-1-1,-1 0 1,1 1 0,-1 0 0,0-1-1,0 1 1,0 0 0,0 0-1,0 0 1,0 0 0,0 0 0,-1 0-1,1 1 1,-1-1 0,1 1 0,-1-1-1,0 1 1,1 0 0,-1 0-1,0 0 1,0 1 0,0-1 0,1 1-1,-1 0 1,0-1 0,0 1 0,0 0-1,0 1 1,0-1 0,0 0-1,-3 2 1,-4 0 24,1 1 0,0 0 0,1 0 0,-1 1-1,1 0 1,-1 0 0,1 1 0,0 0 0,1 1 0,-11 9-1,10-7-24,1 0 0,-1 1 0,1 0 0,1 0 0,0 0 0,0 1-1,1 0 1,0 1 0,1-1 0,0 1 0,1 0 0,0 0 0,-3 20-1,5-14 33,0-1-1,1 1 1,1-1-1,0 0 1,1 1 0,1-1-1,1 0 1,10 30-1,-12-43-47,-1 0 0,1 0 0,-1-1-1,1 1 1,0 0 0,0-1 0,1 1 0,-1-1 0,0 0-1,1 1 1,0-1 0,-1 0 0,1-1 0,0 1 0,0 0-1,0-1 1,0 0 0,0 1 0,0-1 0,0-1 0,1 1-1,-1 0 1,4 0 0,0-1 24,0 1 0,1-1 0,-1 0 0,0 0 0,1-1 0,-1 0 0,0 0 1,0-1-1,11-4 0,-2 0-62,0 0 0,-1-2 1,0 0-1,0 0 0,-1-1 1,0-1-1,0-1 0,-1 0 1,17-19-1,-5 2-1,3 0 0,0 2 0,35-26 0,-26 31 0,-37 21 0,1 0 0,-1 0 0,1 1 0,-1-1 0,1 0 0,-1 1 0,1-1 0,-1 0 0,1 1 0,-1-1 0,0 1 0,1-1 0,-1 1 0,0-1 0,1 0 0,-1 1 0,0 0 0,0-1 0,1 1 0,-1-1 0,0 1 0,0-1 0,0 1 0,0-1 0,0 1 0,0 0 0,0 0 0,4 18 0,-4-13 0,0 1 0,0 0 0,0 0 0,-4 13 0,3-15 0,0 0 0,0 0 0,1 0 0,-1 1 0,1-1 0,0 0 0,1 0 0,-1 0 0,3 10 0,-3-14 0,0-1 0,0 0 0,0 0 0,1 0 0,-1 0 0,0 0 0,0 0 0,0 1 0,0-1 0,0 0 0,0 0 0,0 0 0,0 0 0,0 0 0,0 0 0,1 0 0,-1 0 0,0 0 0,0 0 0,0 1 0,0-1 0,0 0 0,0 0 0,1 0 0,-1 0 0,0 0 0,0 0 0,0 0 0,0 0 0,0 0 0,1 0 0,-1 0 0,0 0 0,0 0 0,0 0 0,0 0 0,0 0 0,1 0 0,-1 0 0,0-1 0,0 1 0,0 0 0,9-6 0,12-17 0,-12 12 0,2 0 0,0 0 0,0 1 0,1 0 0,0 1 0,1 0 0,0 1 0,1 0 0,15-6 0,-28 14 0,1-1 0,0 1 0,0-1 0,0 1 0,0 0 0,0-1 0,0 1 0,0 0 0,0 0 0,0 0 0,0 1 0,0-1 0,0 0 0,-1 1 0,1 0 0,0-1 0,2 2 0,0 0 0,0 0 0,0 1 0,-1-1 0,1 1 0,-1 0 0,0 0 0,5 5 0,-1 1 0,-1 0 0,1 1 0,-2-1 0,1 1 0,4 12 0,-4-5 0,1 0 0,1 0 0,0-1 0,16 22 0,-23-37 0,-1-1 0,1 1 0,0 0 0,0-1 0,0 1 0,-1-1 0,1 1 0,0-1 0,0 0 0,0 1 0,0-1 0,0 0 0,0 0 0,0 0 0,0 1 0,0-1 0,0 0 0,0 0 0,0 0 0,0-1 0,0 1 0,0 0 0,0 0 0,0 0 0,0-1 0,0 1 0,0 0 0,1-2 0,30-16 0,-26 14 0,10-7 0,-1-1 0,-1 0 0,0-1 0,0-1 0,-1-1 0,-1 0 0,20-31 0,-2-6 0,30-67 0,-43 76 0,-2-1 0,-2-1 0,-2-1 0,-2 1 0,-2-1 0,2-49 0,-9 88 0,4-75 0,-4 70 0,-1 0 0,0 1 0,0-1 0,-6-21 0,1 24 0,5 9 0,1 0 0,0-1 0,0 1 0,0 0 0,0 0 0,0 0 0,-1 0 0,1 0 0,0 0 0,0 0 0,0 0 0,0 0 0,-1 0 0,1 0 0,0 0 0,0 0 0,0 0 0,0 0 0,0 0 0,-1 0 0,1 0 0,0 0 0,0 0 0,0 0 0,0 0 0,-1 0 0,1 0 0,0 0 0,0 1 0,0-1 0,0 0 0,0 0 0,0 0 0,0 0 0,-1 0 0,1 0 0,0 0 0,0 1 0,0-1 0,0 0 0,0 0 0,0 0 0,0 0 0,0 0 0,0 1 0,0-1 0,0 0 0,0 0 0,-4 11 0,3-9 0,-8 33 0,0 1 0,3 0 0,1 0 0,0 38 0,4-8 0,11 91 0,-4-123 0,2 1 0,20 58 0,-26-86 0,1 0 0,0 0 0,0 0 0,1 0 0,0-1 0,0 1 0,1-1 0,-1 0 0,1 0 0,1 0 0,-1-1 0,1 0 0,0 0 0,0 0 0,0-1 0,1 0 0,0 0 0,0-1 0,0 0 0,0 0 0,0 0 0,0-1 0,1 0 0,-1 0 0,1-1 0,0 0 0,-1-1 0,1 1 0,0-2 0,0 1 0,-1-1 0,1 0 0,-1 0 0,1-1 0,-1 0 0,1-1 0,-1 1 0,11-7 0,-12 6 0,-1 0 0,1-1 0,-1 1 0,0-1 0,0 0 0,0-1 0,-1 1 0,0-1 0,1 0 0,-2 0 0,5-7 0,-6 10 0,-1-1 0,0 0 0,1 1 0,-1-1 0,-1 0 0,1 0 0,0 1 0,0-1 0,-1 0 0,0 0 0,1 0 0,-1 0 0,0 0 0,-1 0 0,1 1 0,0-1 0,-1 0 0,0 0 0,1 0 0,-1 0 0,0 1 0,-1-1 0,1 1 0,0-1 0,-1 0 0,-2-3 0,3 5 0,0 0 0,0 0 0,-1 0 0,1 0 0,0 0 0,0 0 0,0 0 0,-1 0 0,1 1 0,0-1 0,-1 1 0,1-1 0,0 1 0,-1-1 0,1 1 0,-1 0 0,1-1 0,-1 1 0,-1 0 0,-1 0 0,1 1 0,-1-1 0,1 1 0,0 0 0,-1 0 0,1 0 0,0 0 0,-4 2 0,0 1 0,1-1 0,0 1 0,0 0 0,1 1 0,-1-1 0,1 1 0,-8 10 0,9-10 0,0 1 0,0 0 0,0 0 0,1 0 0,0 0 0,1 1 0,-1-1 0,1 1 0,1 0 0,-1-1 0,0 12 0,2-10 0,0 0 0,1 1 0,0-1 0,1 0 0,0 0 0,0 0 0,1 0 0,0 0 0,4 9 0,-4-11 0,0-1 0,0 1 0,1 0 0,-1-1 0,1 0 0,0 0 0,1 0 0,-1-1 0,1 1 0,10 7 0,-11-10 0,0 0 0,0 0 0,1 0 0,-1 0 0,0-1 0,1 1 0,-1-1 0,1 0 0,-1-1 0,1 1 0,0-1 0,-1 0 0,1 0 0,-1 0 0,1-1 0,8-1 0,1-2 0,0-1 0,0 0 0,-1-1 0,0 0 0,0-1 0,0 0 0,16-14 0,-13 8 0,0 0 0,-1-1 0,-1-1 0,23-30 0,-32 36 0,0 0 0,0 0 0,-1 0 0,0-1 0,4-14 0,-8 24 0,0-1 0,0 0 0,0 0 0,0 1 0,-1-1 0,1 0 0,0 1 0,0-1 0,0 0 0,0 1 0,-1-1 0,1 1 0,0-1 0,-1 0 0,1 1 0,0-1 0,-1 1 0,1-1 0,-1 1 0,1-1 0,-1 1 0,1-1 0,-1 1 0,1-1 0,-1 1 0,0-1 0,0 0 0,0 1 0,1-1 0,-1 0 0,0 1 0,1-1 0,-1 0 0,1 1 0,-1-1 0,1 0 0,-1 0 0,1 0 0,-1 0 0,1 0 0,0 1 0,0-1 0,-1-2 0,1 3 0,0 0 0,0 0 0,0 0 0,0 0 0,0 0 0,0 0 0,-1 0 0,1 0 0,0 0 0,0 0 0,0 0 0,0 0 0,0 0 0,0 0 0,0 0 0,0 0 0,0 0 0,0 0 0,0 0 0,0 0 0,-1 0 0,1 0 0,0 0 0,0 0 0,0 0 0,0 0 0,0 0 0,0 0 0,0 0 0,0-1 0,0 1 0,0 0 0,0 0 0,0 0 0,0 0 0,0 0 0,0 0 0,0 0 0,0 0 0,0 0 0,0 0 0,0 0 0,0-1 0,0 1 0,0 0 0,0 0 0,0 0 0,0 0 0,0 0 0,0 0 0,0 1 0,0-1 0,0 0 0,0 0 0,0 0 0,0 0 0,0 0 0,0 0 0,0 1 0,0-1 0,0 0 0,0 0 0,0 0 0,1 0 0,-1 0 0,0 0 0,0 0 0,0 1 0,0-1 0,0 0 0,0 0 0,0 0 0,0 0 0,1 0 0,-1 0 0,0 0 0,0 0 0,0 0 0,0 0 0,0 0 0,0 0 0,1 0 0,-1 0 0,0 0 0,0 0 0,0 0 0,0 0 0,0 0 0,0 0 0,1 0 0,-1 0 0,0 0 0,0 0 0,0 0 0,0 0 0,0 0 0,0 0 0,1 0 0,-1 0 0,0 0 0,0 0 0,0 0 0,0-1 0,0 1 0,0 0 0,6-1 0,0 0 0,0 0 0,0 0 0,0 1 0,0 0 0,0 0 0,0 0 0,0 1 0,0 0 0,0 0 0,0 1 0,0 0 0,0 0 0,5 3 0,-3-2 0,0 1 0,0 0 0,-1 1 0,1 0 0,-1 0 0,0 0 0,0 1 0,-1 0 0,7 8 0,-2 2 0,0 0 0,-1 1 0,-1 0 0,-1 1 0,10 28 0,-17-44 0,-1 1 0,1-1 0,0 0 0,0 0 0,0 0 0,1 0 0,-1 0 0,0 0 0,1 0 0,-1-1 0,1 1 0,0 0 0,-1-1 0,1 1 0,0-1 0,0 0 0,0 0 0,0 1 0,0-1 0,0-1 0,1 1 0,-1 0 0,0 0 0,3 0 0,-2-1 0,0 0 0,0 0 0,1 0 0,-1-1 0,0 1 0,0-1 0,0 1 0,0-1 0,0 0 0,0 0 0,0-1 0,0 1 0,0 0 0,0-1 0,-1 0 0,1 0 0,2-2 0,26-23 0,-1-1 0,49-61 0,-75 84 0,-1 2 0,1-1 0,0 0 0,0 1 0,0-1 0,0 1 0,0 0 0,1 1 0,5-4 0,-4 3 0,-5 3 0,-1-1 0,1 1 0,0-1 0,0 1 0,0-1 0,0 1 0,0 0 0,0-1 0,0 1 0,0 0 0,0 0 0,0 0 0,2 0 0,-2 0 0,-1 1 0,1-1 0,0 1 0,-1-1 0,1 1 0,0 0 0,-1-1 0,1 1 0,-1 0 0,1 0 0,-1 0 0,1-1 0,-1 1 0,1 0 0,-1 0 0,0 0 0,0 0 0,1 0 0,-1-1 0,0 1 0,0 2 0,9 44 0,-4-19 0,12 41 0,-17-67 0,1 0 0,-1 0 0,1 0 0,-1 0 0,1 0 0,0 0 0,0-1 0,0 1 0,0 0 0,0-1 0,0 1 0,1 0 0,-1-1 0,0 1 0,1-1 0,-1 0 0,1 0 0,0 1 0,-1-1 0,1 0 0,0 0 0,0 0 0,-1-1 0,1 1 0,0 0 0,0-1 0,0 1 0,0-1 0,0 0 0,0 0 0,0 1 0,0-1 0,0 0 0,0-1 0,0 1 0,0 0 0,0-1 0,0 1 0,0-1 0,0 1 0,2-2 0,8-4 0,-1 0 0,0-1 0,0 0 0,0 0 0,11-11 0,-12 9 0,34-30 0,9-8 0,-51 46 0,-1 0 0,1 0 0,-1 0 0,1 0 0,0 0 0,-1 0 0,1 1 0,0-1 0,0 1 0,0-1 0,0 1 0,-1 0 0,1 0 0,0-1 0,0 1 0,0 0 0,2 1 0,-3-1 0,1 1 0,-1-1 0,0 1 0,0-1 0,0 1 0,-1-1 0,1 1 0,0-1 0,0 1 0,0 0 0,0 0 0,0-1 0,-1 1 0,1 0 0,0 0 0,-1 0 0,1 0 0,-1 0 0,1 0 0,-1 0 0,1 0 0,-1 0 0,0 0 0,1 0 0,-1 0 0,0 0 0,0 0 0,0 2 0,3 30 0,-1-13 0,-1 39 0,-1-54 0,0 8 0,3-11 0,3-7 0,19-22 0,-19 19 0,0 0 0,1 1 0,0 0 0,1 0 0,-1 1 0,1 0 0,1 0 0,11-6 0,-18 11 0,-1 0 0,1 1 0,-1-1 0,1 1 0,-1 0 0,1 0 0,-1-1 0,1 1 0,-1 0 0,1 0 0,0 0 0,-1 0 0,1 1 0,-1-1 0,1 0 0,-1 1 0,1-1 0,-1 1 0,1-1 0,-1 1 0,0 0 0,1 0 0,-1 0 0,0-1 0,0 1 0,1 0 0,-1 0 0,0 1 0,0-1 0,0 0 0,0 0 0,0 1 0,0-1 0,1 3 0,2 5 0,0 0 0,-1 1 0,0 0 0,3 15 0,2 7 0,-6-29 0,10 20 0,-11-23 0,0 1 0,-1 0 0,1-1 0,0 1 0,0-1 0,0 1 0,0-1 0,0 0 0,0 1 0,0-1 0,0 0 0,0 0 0,0 1 0,0-1 0,0 0 0,0 0 0,0 0 0,0 0 0,0 0 0,1-1 0,-1 1 0,1-1 0,9-2 0,0 0 0,0-1 0,0-1 0,0 0 0,-1 0 0,16-12 0,58-49 0,-56 43 0,8-8 0,-9 8 0,54-37 0,-72 55 0,-1 0 0,1-1 0,-1 0 0,0 0 0,-1-1 0,1 0 0,11-15 0,-50 64 0,21-30 0,0 1 0,1 0 0,0 1 0,-12 27 0,9-10 0,0 1 0,-13 64 0,21-72 0,3-19 0,3-20 0,1-13 0,-3 19 0,1-1 0,0 0 0,1 1 0,0 0 0,4-14 0,-6 22 0,1 1 0,-1-1 0,0 1 0,1-1 0,-1 1 0,0 0 0,1-1 0,-1 1 0,0-1 0,1 1 0,-1 0 0,1-1 0,-1 1 0,1 0 0,-1-1 0,1 1 0,-1 0 0,1 0 0,-1-1 0,1 1 0,0 0 0,-1 0 0,1 0 0,-1 0 0,1 0 0,-1 0 0,1 0 0,0 0 0,-1 0 0,1 0 0,-1 0 0,1 0 0,-1 0 0,2 1 0,-1 0 0,1 0 0,0-1 0,-1 1 0,1 0 0,-1 0 0,1 1 0,-1-1 0,1 0 0,-1 0 0,0 1 0,0-1 0,1 1 0,-1-1 0,1 2 0,9 21 0,-1-1 0,0 1 0,-2 1 0,-1 0 0,0 0 0,4 43 0,-9-51 0,2 2 0,-2 0 0,0 1 0,-1-1 0,-2 31 0,0-46 0,1-1 0,-1 1 0,1 0 0,-1 0 0,0-1 0,0 1 0,-1-1 0,1 1 0,-1-1 0,0 0 0,0 1 0,0-1 0,0 0 0,0 0 0,-1-1 0,0 1 0,1 0 0,-1-1 0,0 1 0,0-1 0,0 0 0,0 0 0,-1 0 0,1-1 0,0 1 0,-1-1 0,0 0 0,1 1 0,-8 0 0,-5 0 0,0-1 0,0-1 0,0 0 0,0-1 0,-28-5 0,-77-26 0,95 28 0,24 4 0,0 0 0,0 0 0,0 0 0,0-1 0,0 1 0,0 0 0,1-1 0,-1 1 0,0-1 0,0 1 0,0-1 0,1 0 0,-1 0 0,0 0 0,1 0 0,-1 0 0,1 0 0,-1-1 0,1 1 0,0 0 0,-1-1 0,1 1 0,0-1 0,0 1 0,0-1 0,0 0 0,0 0 0,-1-2 0,1 1 0,1 0 0,-1 1 0,0-1 0,1 0 0,0 1 0,0-1 0,0 0 0,0 1 0,0-1 0,0 0 0,1 1 0,-1-1 0,1 0 0,0 1 0,0-1 0,0 1 0,0-1 0,0 1 0,0 0 0,1-1 0,-1 1 0,1 0 0,2-2 0,4-5 0,1 0 0,1 1 0,20-14 0,-21 16 0,0 0 0,0-1 0,8-9 0,-15 14 0,0 1 0,-1-1 0,1 1 0,0-1 0,0 1 0,0 0 0,0 0 0,0 0 0,0 0 0,0 0 0,0 0 0,5 0 0,2-2 0,-18 0 311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0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136 190 5416,'0'0'7616,"0"-10"-6895,0-40 1334,-1 50-1937,1 0 1,-1 0 0,0 1 0,1-1-1,-1 0 1,1 1 0,-1-1 0,0 1 0,1-1-1,-1 1 1,1-1 0,-1 1 0,1-1 0,0 1-1,-1 0 1,1-1 0,-1 1 0,1 0 0,-1 0-1,-12 38 474,2-1 0,1 2-1,-8 75 1,9-25-65,-3 24 53,-22 145 988,32-239-1342,2-14-109,0 1 0,-1-1 0,1 0 0,-2 0 0,1 1-1,0-1 1,-1 0 0,-4 8 0,4-8 409,4-7 70,-1 0-545,0 0-1,0-1 0,0 1 0,0 0 0,0-1 0,-1 1 0,1-1 0,-1 1 0,1-1 0,0-2 1,11-41 309,-6 23-206,0 0 1,3-32 0,-3-98 405,7-62 138,-8 189-573,0-1 0,2 2 0,1-1 0,1 1 0,1 0 1,0 1-1,2 0 0,1 1 0,23-30 0,-24 37-13,0 2 1,1-1 0,16-11-1,-25 22-93,1 1-1,0 0 0,-1 0 0,1 1 0,0-1 0,0 1 0,0 0 0,0 0 0,0 1 0,0-1 0,0 1 0,0 1 1,0-1-1,0 0 0,9 3 0,-6 1-10,-1 1 0,0-1 1,0 2-1,0-1 0,-1 0 1,1 1-1,-1 1 0,-1-1 1,1 1-1,7 13 0,-3-5-6,-2 1 0,0 0 0,0 1 0,5 20 0,-10-26-5,0 1 1,-1 0-1,0 0 0,-1-1 0,0 1 1,-1 0-1,-1 17 0,0-23 2,0 1 0,0 0-1,-1-1 1,0 1 0,0-1 0,0 0 0,-1 1-1,0-1 1,0 0 0,-1-1 0,1 1 0,-1-1-1,0 1 1,-8 7 0,8-11 3,0 0 0,0 1 0,0-1 0,0 0 0,0-1 0,0 1 0,0-1 0,0 0 0,-1 0 0,1 0-1,-1 0 1,1-1 0,0 0 0,-1 0 0,1 0 0,-1 0 0,-6-2 0,-5-1 10,0 0 1,0-2-1,-21-8 0,30 10 3,0 0 0,0-1 1,1 0-1,-12-9 0,-15-9 49,32 21-63,0 1-1,0 0 1,1-1 0,-1 1 0,0-1-1,1 0 1,-1 1 0,0-1-1,1 1 1,-1-1 0,1 0 0,-1 0-1,1 1 1,-1-1 0,1 0-1,-1 0 1,1 1 0,0-1 0,0 0-1,-1 0 1,1 0 0,0 0-1,0 0 1,0 0 0,0 1 0,0-1-1,0 0 1,0 0 0,0 0-1,0 0 1,0 0 0,1 1 0,-1-1-1,0 0 1,1 0 0,-1 0-1,0 0 1,1 1 0,-1-1 0,1 0-1,-1 1 1,2-2 0,6-1-11,0 1 1,1 0 0,0 0 0,-1 1-1,1 0 1,0 0 0,9 2 0,-5-2-1,14 1 10,156-11-79,-159 7 72,0 0 0,-1-1-1,1-2 1,-1 0-1,35-17 1,-39 15 20,-1-1 0,28-20-1,-39 24-7,0 0 0,-1-1 0,1 0 0,-1 0 0,0 0 0,-1-1 0,0 1 0,5-12 0,-7 13 5,0 0 1,-1-1-1,0 1 1,0 0-1,0-1 1,-1 1-1,0-1 1,-1 1-1,1-1 0,-1 1 1,0-1-1,-2-9 1,1 13-5,1 0 0,-1 1 0,0-1 0,0 0 0,0 0 0,0 1 0,0-1 0,-1 1 0,1-1 0,-1 1 1,0 0-1,0 0 0,0-1 0,0 1 0,0 0 0,0 1 0,0-1 0,-1 0 0,1 1 0,-1-1 0,1 1 0,-1 0 0,1-1 0,-1 1 0,0 1 0,0-1 0,1 0 1,-1 1-1,0-1 0,-5 1 0,5 0-3,0 0 1,-1 0 0,1 0-1,-1 0 1,1 1-1,0-1 1,-1 1 0,1 0-1,0 0 1,0 1-1,0-1 1,-1 1 0,1-1-1,1 1 1,-1 0-1,-4 3 1,2 0-6,1-1 0,1 0 1,-1 1-1,1 0 0,-1 0 0,1 0 0,1 0 1,-1 0-1,-1 7 0,0 0-4,0-1 1,1 1-1,1 0 1,0 0-1,1 0 1,0 1-1,1-1 1,3 22-1,-1-21 5,1 0 0,0-1 0,1 1-1,1-1 1,0 0 0,0 0 0,1-1 0,1 0 0,0 0 0,0 0-1,1-1 1,1 0 0,18 17 0,-24-25 2,1 0 0,-1 0 0,1-1-1,0 1 1,-1-1 0,1 1 0,0-1 0,0-1 0,0 1-1,0 0 1,0-1 0,0 0 0,0 0 0,0 0 0,0 0 0,0-1-1,0 0 1,7-2 0,3-1 7,0-1 0,0 0 0,24-14 0,-17 5 25,1-1 1,-2-1-1,29-28 0,7-6 99,-55 49-125,0 1 0,0-1 0,0 0 0,0 1 0,0-1 0,0 0 0,0 1 0,1 0 0,-1-1 0,0 1 0,0 0-1,1-1 1,-1 1 0,0 0 0,0 0 0,1 0 0,-1 0 0,0 0 0,0 0 0,1 1 0,-1-1 0,0 0 0,0 1 0,0-1 0,1 0-1,-1 1 1,0 0 0,0-1 0,0 1 0,0 0 0,0-1 0,0 1 0,0 0 0,0 0 0,0 0 0,0 0 0,-1 0 0,1 0-1,0 0 1,0 1 0,5 6 19,-1 1 0,0 0 0,7 18 0,-9-20-6,4 10 18,-3-6-2,1-1 0,0 0-1,11 16 1,-14-23-16,0 0-1,1 0 1,-1-1 0,1 1-1,0-1 1,-1 1-1,1-1 1,1 0 0,-1 0-1,0-1 1,0 1 0,1-1-1,-1 0 1,0 1-1,7 0 1,3 0 89,1-1 0,-1-1 0,1 0 0,25-3 1,8-5-823,-5-2-3593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4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18991,'0'0'5136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4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13264,'0'0'2817,"16"-2"-1897,71-8 66,433-68 3458,-25-34 62,-446 100-3692,89-36 1,-116 38-2463,24-16 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694 914 9144,'0'0'14414,"-2"-11"-14043,-7-33-2,8 39-257,-1 0 0,1 0 0,-1 0 0,-1 0 0,1 1 0,0-1 0,-1 1 0,0-1 0,-4-4 0,-1 0 144,2 2-58,0 0 0,0 0 0,-1 1 1,0 0-1,0 0 0,-1 1 0,0 0 0,0 0 0,-14-6 1,1 3 234,-1 0 0,-36-8 0,42 12-254,0 2-1,1 0 1,-1 0-1,0 2 1,0 0-1,0 1 1,0 1-1,0 0 0,0 1 1,1 0-1,-1 2 1,1 0-1,0 0 1,-25 14-1,21-9-45,13-7-94,0 0 1,0 0-1,1 0 0,-1 0 0,1 1 0,0 0 0,0 0 0,0 1 0,0-1 0,1 1 0,0 0 0,0 0 0,0 1 0,-3 5 0,4-3-20,1 0 1,-1 0-1,1 1 1,1-1-1,0 0 1,0 1-1,0-1 0,1 1 1,0-1-1,1 1 1,0-1-1,1 1 1,-1-1-1,1 0 0,1 0 1,0 0-1,0 0 1,0 0-1,1-1 1,6 10-1,41 31-19,-47-44 0,1 0 0,0-1 0,-1 1 0,1-1 0,1 0 0,-1 0 0,0 0 0,1-1 0,-1 0 0,1 0 0,0 0 0,0-1 0,-1 0 0,1 0 0,11 0 0,-1 0 0,0-1 0,-1-1 0,1 0 0,29-7 0,-35 5 0,0-1 0,0 0 0,0 0 0,-1-1 0,1 0 0,15-13 0,-4 1 0,28-27 0,-33 25 0,0 1 0,-2-2 0,20-33 0,-26 38 0,-1 0 0,9-31 0,2-4 0,-13 34 0,-1 1 0,0-1 0,-2 1 0,0-1 0,0 0 0,-1 0 0,-2 0 0,1 0 0,-2 0 0,-3-19 0,1 22 0,1 0 0,-2 1 0,0-1 0,-10-18 0,2 5 0,1 1 0,-2 0 0,-1 1 0,0 1 0,-2 1 0,-1 0 0,0 1 0,-2 1 0,0 0 0,-1 2 0,-1 0 0,-1 2 0,-42-24 0,-79-50 0,134 83 0,-1 1 0,1 0 0,-1 1 0,0 0 0,-23-6 0,27 9 0,0 0 0,0 1 0,0 0 0,0 0 0,0 1 0,0-1 0,0 2 0,0-1 0,0 1 0,0 0 0,-10 3 0,15-3 0,1-1 0,0 1 0,-1 0 0,1-1 0,-1 1 0,1 0 0,0 0 0,0 0 0,0 0 0,-1 0 0,1 0 0,0 0 0,0 0 0,0 1 0,1-1 0,-1 0 0,0 1 0,0-1 0,1 0 0,-1 1 0,1-1 0,-1 1 0,1-1 0,0 1 0,-1-1 0,1 1 0,0-1 0,0 1 0,0-1 0,0 1 0,0 0 0,0-1 0,1 1 0,0 1 0,1 5 0,0 0 0,1 0 0,0 0 0,9 14 0,17 22 850,-9-21-5635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5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26 171 10752,'0'0'7154,"2"10"-6670,2 46 368,-2 0 0,-10 105 0,2-82-157,1-7-97,1-40-213,2 0-1,1 0 1,1 0-1,6 33 1,-2-28 226,-2-24-194,-1-1 0,1 1 0,5 12 0,-6-20-207,2 7 978,-3-12-1171,0-1 0,0 1 0,0 0 0,0 0 0,0 0 0,0 0 0,0 0 0,0 0 0,0 0 0,0 0-1,0-1 1,0 1 0,0 0 0,0 0 0,0 0 0,0 0 0,0 0 0,0 0 0,0 0 0,0 0 0,0 0 0,0-1 0,0 1 0,0 0 0,0 0 0,1 0 0,-1 0 0,0 0 0,0 0 0,0 0 0,0 0 0,0 0 0,0 0 0,0 0-1,0 0 1,1 0 0,-1 0 0,0 0 0,0 0 0,0 0 0,0 0 0,0 0 0,0 0 0,0 0 0,0 0 0,1 0 0,-1 0 0,0 0 0,0 0 0,0 0 0,0 0 0,0 0 0,0 0 0,0 0 0,0 0 0,1 0 0,-1 0 0,0 0-1,0 1 1,0-26 1128,-2 11-902,-17-394 2265,14 360-2500,-1-41-9,3 24 1,2 46 0,0 1 0,0-1 0,2 0 0,0 0 0,8-34 0,-6 36 0,-2 17 0,-1 0 0,0 0 0,0 0 0,1 0 0,-1 0 0,0 0 0,1 0 0,-1 0 0,0 0 0,0 0 0,1 0 0,-1 0 0,0 0 0,1 0 0,-1 0 0,0 0 0,0 0 0,1 0 0,-1 1 0,0-1 0,0 0 0,1 0 0,-1 0 0,0 0 0,0 1 0,1-1 0,-1 0 0,0 0 0,0 0 0,0 1 0,0-1 0,1 0 0,-1 0 0,0 1 0,0-1 0,0 1 0,13 16 0,-8-11 0,34 52 0,-2 1 0,54 124 0,-44-96 0,-30-57 0,21 49 0,-21-31 0,34 77 0,-49-115 0,-2-8 0,1-1 0,-1 0 0,0 0 0,0 0 0,0 1 0,1-1 0,-1 0 0,0 0 0,1 0 0,-1 0 0,1 0 0,-1 0 0,1 0 0,0 0 0,0 0 0,-1 0 0,1 0 0,0 0 0,1 1 0,-1-2 0,-1 0 0,1 0 0,-1-1 0,1 1 0,0 0 0,-1 0 0,1-1 0,-1 1 0,1 0 0,-1-1 0,1 1 0,-1 0 0,1-1 0,-1 1 0,0-1 0,1 1 0,-1-1 0,0 1 0,1-1 0,-1 1 0,0-1 0,1 1 0,-1-1 0,0 1 0,0-1 0,0 1 0,0-1 0,1 0 0,-1 1 0,0-1 0,0 1 0,0-1 0,0-1 0,8-139 0,24-240 0,-21 230 0,-9 111 0,3-37 0,-2 66 0,-3 11 0,0-1 0,0 1 0,1-1 0,-1 1 0,0-1 0,0 1 0,0-1 0,0 1 0,0-1 0,1 1 0,-1-1 0,0 1 0,0-1 0,-1 1 0,1-1 0,0 1 0,0-1 0,0 1 0,0-1 0,0 1 0,0-1 0,-1 1 0,1-2 0,-3 3 970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5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10656,'0'0'12973,"10"4"-12529,3 1-262,1 0 1,0-1-1,-1-1 0,1 0 1,0-1-1,20 1 1,720-46 3436,-120 2-932,-559 41-2135,79 12-1,-144-11-551,0-1 0,-1 0 0,12-2 0,9 0 0,-21 2 0,7-1 0,-16 1 0,0-1 0,0 1 0,1-1 0,-1 1 0,0-1 0,0 0 0,0 1 0,0-1 0,0 1 0,0-1 0,0 1 0,0-1 0,0 0 0,0 1 0,0-1 0,0 1 0,0-1 0,0 1 0,0-1 0,-1 0 0,1 1 0,0-1 0,0 1 0,-1-1 0,1 1 0,0-1 0,-1 1 0,1 0 0,-1-1 0,1 1 0,-1-1 0,0 1 0,0-2 78,0 0 0,-1 1 0,1-1 0,-1 1 0,0-1 0,1 1 0,-1 0 0,0 0 0,0-1 0,0 2 0,-2-2 1,-12-4-3823,14 6 2564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5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427 823 10952,'0'0'5775,"3"-11"-4992,9-32-70,-12 40-569,0 0-1,1-1 1,-1 1-1,0 0 1,0 0-1,-1 0 1,1 0-1,-1 0 1,1 0-1,-1 1 0,0-1 1,0 0-1,0 0 1,-1 0-1,1 1 1,-4-5-1,1 0 177,-2 1 0,1 1 0,0-1 0,-9-5 0,12 9-215,-8-6 338,0 1 1,0 0-1,0 1 0,-1 0 0,0 1 0,0 0 0,-18-4 0,20 6-205,1 1 0,0 1 0,-1-1 0,1 1 0,0 1 0,-1 0 0,0 0 0,1 1-1,0-1 1,-1 2 0,-11 2 0,9 1 99,1 0 0,0 0 0,-16 10-1,16-8 57,-1-1-1,-20 9 0,26-13-355,1 1 1,0-1-1,-1 1 0,1 0 1,0 0-1,1 1 0,-1-1 1,0 1-1,1 0 1,0 0-1,0 0 0,0 0 1,1 0-1,-1 1 0,1-1 1,0 1-1,0 0 0,0-1 1,1 1-1,0 0 0,0 0 1,-1 10-1,1-8 1,0 0 0,1 0 0,0 0 0,0 1 0,1-1 0,0 0 0,0 0 1,0 0-1,1 0 0,0 0 0,1 0 0,-1 0 0,1-1 0,1 1 0,4 7 0,-4-10-38,0 0 0,0 0 0,0-1 0,1 1 0,0-1 0,-1 0 0,1 0 0,0-1 0,0 1 0,1-1 0,-1 0 0,0-1 0,1 1 0,-1-1 0,1 0 0,-1 0 0,1-1 0,0 0 0,-1 0 0,1 0 0,7-2 0,-2 1 0,0-1 0,-1 0 0,1-1 0,-1 0 0,0-1 0,0 0 0,0-1 0,0 0 0,-1 0 0,12-9 0,-4-1 0,0-1 0,-1 0 0,-1-1 0,0-1 0,-1 0 0,-1-1 0,-1 0 0,0-1 0,-2 0 0,14-37 0,-16 33 0,-1 1 0,-1-1 0,-1-1 0,-1 1 0,-2-1 0,0 1 0,-1-1 0,-2 0 0,-5-42 0,0 43 0,0 0 0,-2 0 0,-1 0 0,0 2 0,-2-1 0,0 1 0,-2 0 0,-22-29 0,24 38 0,0-1 0,-1 2 0,0-1 0,-1 2 0,-1 0 0,0 0 0,0 1 0,-1 1 0,0 0 0,-17-7 0,29 15 0,-1 0 0,0 0 0,1 0 0,-1 0 0,0 0 0,1 1 0,-1-1 0,0 1 0,0 0 0,0 0 0,1 1 0,-1-1 0,0 1 0,1 0 0,-1 0 0,0 0 0,1 0 0,-1 1 0,1-1 0,0 1 0,-1 0 0,1 0 0,0 0 0,0 0 0,0 1 0,-3 3 0,2-2 0,0 0 0,1 1 0,0 0 0,0-1 0,0 1 0,0 0 0,1 0 0,0 1 0,0-1 0,0 0 0,0 1 0,1-1 0,0 1 0,0-1 0,1 1 0,0 0 0,0 6 0,1-3 106,1 1 0,1-1 1,-1 1-1,2-1 0,-1 0 0,1 0 1,5 9-1,17 25-4891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 9344,'0'0'7501,"6"-10"-6771,17-29 13,-14 29 2376,-9 10-3058,1 0 1,-1 0 0,0 0-1,0 0 1,0 0 0,0 0-1,1 0 1,-1 0 0,0 0-1,0 0 1,0 0 0,0 0-1,1 0 1,-1 0 0,0 0-1,0 0 1,0 1 0,0-1-1,1 0 1,-1 0 0,0 0-1,0 0 1,0 0 0,0 0-1,0 1 1,0-1 0,1 0-1,-1 0 1,0 0 0,0 0-1,0 0 1,0 1 0,0-1-1,0 0 1,0 0 0,0 1-1,3 21 2219,-3-17-2141,2 12 362,0 0 0,-1 0 0,-1 0 0,-3 26 1,-15 70 945,10-67-873,1-7-144,2-2 375,-19 62 0,20-84-792,1 0 0,0 1 0,1-1 0,1 32 0,-2 4-23,3-48 10,-1 1 0,1-1 0,0 1 0,0-1 0,0 1 0,0-1 0,1 0 0,0 1 0,-1-1 0,1 1 0,0-1 0,1 0 0,-1 0 0,4 6 0,-3-6 0,0-1 0,0 0 0,1 0 0,-1 0 0,1-1 0,-1 1 0,1-1 0,0 1 0,0-1 0,0 0 0,0 0 0,0 0 0,0 0 0,0-1 0,0 1 0,5-1 0,10 1 0,0 0 0,1-2 0,-1 0 0,0-1 0,0-1 0,0 0 0,0-2 0,0 0 0,19-9 0,7 2 0,-35 10 0,0 0 0,0-1 0,0 0 0,0 0 0,-1-1 0,10-5 0,-13 6 0,-5 3 0,1 0 0,-1 0 0,1-1 0,-1 1 0,1 0 0,-1-1 0,0 1 0,1 0 0,-1-1 0,0 1 0,1 0 0,-1-1 0,0 1 0,0-1 0,1 1 0,-1-1 0,0 1 0,0-1 0,0 1 0,0-1 0,1 1 0,-1-1 0,0 1 0,0-1 0,0 1 0,0-1 0,0 1 0,0-1 0,0 1 0,-1-1 0,5-25 850,-2 14-5635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09:5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11552,'0'0'11841,"12"0"-11265,412-35 3030,-268 24-1691,-135 10-1550,59-10 2536,-78 11-2663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2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8744,'0'0'17346,"11"-2"-17011,17-1-160,110-16 971,-86 10-238,97-4 1,-107 11-497,-30 2-165,-1 1 0,23 3-1,-27-3-88,1 0-1,0 0 1,0 0-1,-1-1 1,1 0-1,0-1 1,12-1-1,-12 0-79,-1 1 0,1 0 0,-1 0 0,1 1 0,13 2 0,-14-2-43,-1 1 0,1-1 0,-1 0 0,0 0 0,1-1 1,-1 0-1,0 0 0,7-3 0,-7 2-35,0 0 0,1 1 0,-1-1 0,0 1 0,0 0 0,1 1 0,7-1 0,1-3 0,-15 2 0,-1 1-30,0-1 0,0 1 0,0-1-1,-1 1 1,1 0 0,0 0 0,-1 0 0,1 0 0,-1 0 0,0 0-1,1 0 1,-1 0 0,0 1 0,1-1 0,-4 0 0,2 0-219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2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10344,'0'0'11935,"11"6"-11440,32 22-38,-40-27-387,-1 0-1,0 1 0,1-1 1,-1 0-1,1 0 0,0-1 0,-1 1 1,1 0-1,0-1 0,-1 0 1,1 1-1,0-1 0,-1 0 1,1-1-1,0 1 0,0 0 1,-1-1-1,1 1 0,3-3 0,8 0 204,67-13 1176,-53 9-681,0 1-1,37-2 1,70-9 1206,-94 10-934,80-5-1,115 0-975,-236 11 815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327 639 6224,'0'0'7912,"-5"-9"-7628,0-2-156,-1 1 1,0 0-1,-1 1 1,0 0-1,-1 0 1,-12-12 0,13 15 11,0 1 0,-1-1 0,1 1 0,-1 1 0,0 0 1,0 0-1,0 0 0,-10-2 0,14 5-94,1 0-1,-1 1 0,0-1 1,0 1-1,1 0 0,-1 0 1,0 0-1,0 1 1,0-1-1,1 1 0,-1 0 1,0 0-1,1 0 0,-1 0 1,1 1-1,-1-1 1,1 1-1,0 0 0,0 0 1,0 0-1,0 1 0,-3 2 1,-4 4 67,2-1 0,-1 2 1,1-1-1,0 1 0,1 0 0,0 1 1,1 0-1,0 0 0,0 0 0,2 1 1,-1 0-1,1 0 0,1 0 0,0 0 1,1 1-1,0-1 0,1 1 0,1 15 1,0-13-12,0 1 1,2-1-1,0 1 0,1-1 1,0 0-1,8 21 1,-9-30-69,0-1 1,1 1 0,-1-1-1,1 0 1,1 0 0,-1 0-1,0 0 1,1-1 0,0 1-1,0-1 1,1 0 0,-1 0 0,1 0-1,0-1 1,0 0 0,0 0-1,0 0 1,1 0 0,-1-1-1,7 2 1,-2-2 12,0 0 1,0-1-1,0 0 0,0-1 0,0 0 1,0-1-1,0 0 0,0-1 0,0 1 1,0-2-1,0 0 0,0 0 1,14-7-1,-5 0 43,0 0 0,0-1 0,-1-1-1,-1-1 1,21-19 0,-20 16 20,-11 10-12,0 0-1,0 0 0,-1-1 0,0 1 1,0-2-1,0 1 0,4-9 0,-10 15-9,0 2-76,-1-1-1,1 0 0,-1 0 1,1 1-1,-1-1 0,1 1 1,-1-1-1,1 0 1,0 1-1,-1-1 0,1 1 1,-1-1-1,1 1 0,0-1 1,0 1-1,-1-1 0,1 1 1,0-1-1,0 1 0,0-1 1,-1 1-1,1-1 0,0 1 1,0 0-1,-3 19-2,2-17 17,1 9-10,0-1 0,0 1 0,1-1 0,1 1 0,0-1 0,0 0 0,1 0 0,0 0 0,1 0 0,0 0 0,9 14 0,-12-22-8,1 0-1,-1-1 1,1 1 0,0-1-1,-1 1 1,1-1 0,0 0 0,1 0-1,-1 0 1,0 0 0,1 0-1,-1 0 1,1-1 0,-1 1 0,1-1-1,0 1 1,-1-1 0,1 0-1,0 0 1,0-1 0,0 1 0,0 0-1,6-1 1,-6 0 7,-1 0-1,1-1 1,-1 1-1,1-1 1,0 0-1,-1 0 1,1 0 0,-1 0-1,0-1 1,1 1-1,-1 0 1,0-1 0,0 0-1,0 1 1,0-1-1,0 0 1,0 0-1,-1 0 1,1-1 0,0 1-1,-1 0 1,0 0-1,0-1 1,1 1-1,-1-1 1,1-4 0,-1 1 7,1 0 1,-1-1-1,-1 1 1,1-1-1,-1 1 1,0-1-1,0 1 1,-1-1-1,0 1 1,0-1-1,0 1 1,-1-1-1,0 1 1,-1 0-1,-3-7 1,2 4 8,0 1-1,-1 0 1,0 0 0,-1 0 0,0 1 0,0 0 0,0 0 0,-1 1 0,0 0 0,-8-6 0,-6 1 61,-8-7 122,29 19-213,0-1-1,1 0 0,-1 1 0,0-1 1,0 1-1,0-1 0,0 1 1,1-1-1,-1 0 0,0 1 1,0-1-1,1 1 0,-1-1 0,0 0 1,1 1-1,-1-1 0,0 0 1,1 0-1,-1 1 0,1-1 1,-1 0-1,0 0 0,1 1 0,-1-1 1,1 0-1,-1 0 0,1 0 1,-1 0-1,1 0 0,0 0 1,18 8 12,-3-4-10,-1 0 0,0-2 1,1 1-1,0-2 0,-1 0 0,1-1 1,0 0-1,-1-2 0,1 0 1,-1 0-1,20-7 0,-17 4 6,-1 0 0,0-2 1,0 0-1,-1-1 0,0-1 0,0 0 0,-1-1 0,-1-1 0,23-21 1,-5 0 40,-1-2 0,-1-2 0,-3 0 1,36-61-1,-52 77-16,-1-1 1,-1-1-1,0 1 1,-2-2-1,0 1 1,-2-1-1,0 0 1,-2 0-1,0 0 1,-1-40-1,-3 48-4,1 8-7,0-1 0,0 1 1,-1-1-1,1 1 0,-2-1 1,1 1-1,-1 0 0,-1 0 1,-4-13-1,6 20-21,1 0 1,0 0-1,0-1 1,0 1-1,-1 0 1,1 0 0,0-1-1,-1 1 1,1 0-1,0 0 1,0 0-1,-1-1 1,1 1-1,0 0 1,-1 0-1,1 0 1,0 0-1,-1 0 1,1 0-1,0 0 1,-1 0-1,1 0 1,0 0-1,-1 0 1,1 0 0,0 0-1,-1 0 1,1 0-1,0 0 1,-1 0-1,1 0 1,0 0-1,-1 0 1,1 1-1,0-1 1,-1 0-1,1 0 1,0 0-1,0 1 1,-1-1-1,1 0 1,-10 12 19,-1 13-29,0 0 0,2 1 0,-12 49 0,-7 83-50,20-96 12,3-1 1,3 1-1,3 0 1,2 0-1,16 85 1,-18-140 34,0-1 1,1 1-1,0-1 0,0 0 1,1 1-1,0-1 0,4 6 1,-6-10 9,-1-1 0,1 1 0,0-1 0,1 1 0,-1-1 0,0 0 0,0 0 0,1 0 0,-1 0 0,0 0 0,1 0 0,-1 0 0,1 0 0,-1 0 0,1-1 0,0 1 0,-1 0 0,1-1 0,0 0 0,-1 1 0,1-1 0,0 0 0,-1 0 0,1 0 0,0 0 0,0 0 0,-1 0 0,1-1 0,0 1 0,-1 0 0,1-1 0,0 1 0,1-2 0,8-4 10,0 0 0,-1-1 1,0 0-1,0 0 1,0-1-1,-1-1 0,0 0 1,-1 0-1,0 0 1,-1-1-1,7-11 0,8-14 71,32-74-1,16-62 101,-54 128-73,18-89 0,-22 65-3,-3 0-1,1-80 1,-10 147-106,-1 0 1,1 0 0,0 0 0,0 1 0,0-1 0,0 0 0,0 0 0,0 0 0,-1 0 0,1 0 0,0 0 0,0 0 0,0 0 0,0 0 0,0 0 0,-1 0 0,1 0 0,0 0 0,0 0 0,0 0 0,0 0 0,0 0 0,-1 0 0,1 0 0,0 0 0,0 0 0,0-1 0,0 1 0,0 0 0,0 0 0,0 0 0,-1 0 0,1 0 0,0 0-1,0 0 1,0 0 0,0 0 0,0-1 0,0 1 0,0 0 0,0 0 0,0 0 0,0 0 0,-1 0 0,1 0 0,0-1 0,0 1 0,0 0 0,0 0 0,0 0 0,0 0 0,0 0 0,0-1 0,0 1 0,0 0 0,0 0 0,0 0 0,0 0 0,1 0 0,-1-1 0,0 1 0,0 0 0,0 0 0,0 0 0,0 0 0,-10 16-34,-10 26-22,5 14 25,2 1 0,3 0 0,-5 84 0,12-115 27,-1 23 32,1 1 1,3 0-1,2-1 1,2 1-1,2-1 1,21 84 0,-25-127-3,0 0 0,0 0 0,1 0 0,-1 0 0,1 0 0,5 6 0,-7-10-17,0-1 0,0 0 0,0 0 0,0 0 0,1 1 0,-1-1 0,0 0 0,1-1 1,-1 1-1,0 0 0,1 0 0,-1-1 0,1 1 0,-1 0 0,1-1 0,-1 0 0,1 1 0,0-1 0,-1 0 0,1 0 0,-1 0 0,1 0 0,0 0 0,-1 0 0,1 0 0,-1 0 0,1-1 0,0 1 0,-1-1 0,2 0 0,6-3 17,-1 0-1,1 0 1,-1-1 0,-1 0-1,1-1 1,-1 0-1,0 0 1,0 0 0,6-8-1,6-10 68,24-37-1,-27 35-44,3-8 44,-17 28-50,2-1 1,-1 0-1,1 1 1,0 0 0,9-10-1,-13 16-39,0 0 0,0-1 0,0 1 0,0 0 0,1 0 0,-1 0 0,0-1 0,0 1 0,0 0 0,1 0-1,-1 0 1,0 0 0,0 0 0,1 0 0,-1 0 0,0 0 0,0-1 0,1 1 0,-1 0 0,0 0 0,0 0 0,1 0 0,-1 0 0,0 0 0,0 0 0,1 0-1,-1 1 1,0-1 0,0 0 0,0 0 0,1 0 0,-1 0 0,0 0 0,0 0 0,1 0 0,-1 0 0,0 1 0,0-1 0,0 0 0,1 0 0,-1 0 0,0 0 0,0 1-1,0-1 1,0 0 0,0 0 0,1 1 0,-1-1 0,0 0 0,0 0 0,0 0 0,0 1 0,0-1 0,0 0 0,0 0 0,0 1 0,4 19 30,-3-15-10,8 31 24,2-1-1,29 64 1,-39-96-40,0 0 0,1 0 0,-1-1 0,1 1 0,-1 0 0,1-1-1,0 1 1,0-1 0,0 0 0,0 0 0,0 1 0,1-1 0,-1-1 0,1 1 0,-1 0 0,1-1-1,0 1 1,-1-1 0,1 0 0,0 1 0,0-2 0,0 1 0,0 0 0,0 0 0,0-1 0,0 0 0,0 0-1,0 0 1,0 0 0,0 0 0,0 0 0,0-1 0,0 1 0,0-1 0,0 0 0,4-2 0,2 0 12,-1-1 1,0 0 0,0-1-1,0 0 1,-1 0 0,1-1-1,-1 0 1,0 0 0,-1-1-1,12-14 1,15-23 84,-9 13 20,-1-2 0,21-39 0,-44 71-123,0 1 1,0-1-1,0 1 0,0-1 1,1 0-1,-1 1 0,0-1 1,0 1-1,1-1 0,-1 1 0,0-1 1,1 1-1,-1-1 0,1 1 1,-1 0-1,0-1 0,1 1 1,-1 0-1,1-1 0,-1 1 0,1 0 1,-1-1-1,1 1 0,-1 0 1,1 0-1,0 0 0,-1-1 1,1 1-1,-1 0 0,2 0 1,-1 1-3,-1-1 1,1 1-1,0 0 1,0-1-1,-1 1 1,1 0 0,0 0-1,-1 0 1,1 0-1,-1-1 1,1 1 0,-1 0-1,0 0 1,1 0-1,-1 2 1,10 45-57,-9-44 52,1 8-12,0 1 0,0-1 1,-1 0-1,-1 1 0,0-1 0,-1 0 0,0 1 0,-1-1 0,-1 0 1,-3 12-1,5-21 18,-1 0-1,1 0 1,-1 0 0,1 0-1,-1-1 1,0 1 0,0-1 0,0 1-1,0-1 1,0 0 0,-1 0 0,1 0-1,-1 0 1,1 0 0,-1 0 0,0-1-1,0 1 1,0-1 0,0 0 0,0 0-1,0 0 1,0 0 0,0-1 0,0 1-1,0-1 1,-4 0 0,-4 0 8,0 0 0,0-1 1,0 0-1,0-1 0,0 0 1,-19-8-1,14 6 47,2 1 22,19 9-67,20 9-51,1-3-10,1 0-1,54 15 0,-73-25 43,-1 0 0,1-1 0,0 0 0,0 0 0,0-1 0,-1 0 0,1 0 0,0 0 0,0-1 0,0-1 0,-1 1 0,1-1 0,-1 0 0,1-1 0,-1 0 0,10-5 0,-2-2 17,0-2 0,-1 1 0,0-2 0,-1 0-1,-1 0 1,0-1 0,0-1 0,16-27-1,-5-1 58,-3 0-1,19-52 0,-48 208-40,10-88-37,0 0 0,2 0-1,1-1 1,0 1-1,13 35 1,-16-56 14,1 0-1,-1 0 1,1-1 0,0 1 0,0 0-1,1-1 1,-1 1 0,1-1 0,0 0 0,-1 1-1,1-2 1,6 5 0,-7-5 1,0-1 0,0 0 0,0 0-1,0 0 1,1 0 0,-1-1 0,0 1 0,1 0 0,-1-1 0,1 0 0,-1 1-1,0-1 1,1 0 0,-1 0 0,1-1 0,-1 1 0,0 0 0,1-1 0,-1 0-1,0 1 1,1-1 0,3-2 0,12-6 32,0 0-1,-1-1 0,0-1 1,-1-1-1,0 0 0,-1-1 1,0 0-1,-1-2 1,20-25-1,-20 24 56,-12 14-79,0 1-1,-1-1 0,1 0 0,0 0 0,-1 0 1,0 0-1,1 0 0,-1 0 0,0 0 1,1-3-1,-4 14-22,1-3 7,-1 0 1,1 0-1,0 0 1,1 1-1,-1-1 1,1 0 0,0 0-1,1 0 1,0 0-1,0 0 1,2 9-1,0-7 5,0 0 0,0 0 0,1 0-1,0-1 1,0 1 0,6 7 0,-8-14 0,-1 1 0,0-1 0,1 1 0,0-1 0,-1 1 0,1-1 0,0 0 1,-1 0-1,1 0 0,0 0 0,0 0 0,0-1 0,0 1 0,0 0 0,0-1 0,0 1 0,0-1 1,0 0-1,0 0 0,0 0 0,1 0 0,-1 0 0,0 0 0,0-1 0,0 1 0,0-1 0,0 1 1,0-1-1,3-1 0,3-2 8,-1 0 1,-1 0 0,1 0-1,0-1 1,-1 0-1,0 0 1,0-1 0,-1 1-1,0-1 1,0-1-1,0 1 1,0-1-1,4-10 1,1-3 29,-1 0 1,-2 0-1,10-38 0,-15 53-29,-1 0 1,-1 0-1,1 0 0,-1 0 1,1 0-1,-2 0 0,1-1 0,0 1 1,-1 0-1,0 0 0,0 0 1,-1 0-1,1 1 0,-1-1 1,0 0-1,0 1 0,-3-5 0,2 6-4,1 0-1,0 0 1,-1 0-1,1 1 0,-1-1 1,0 1-1,0 0 1,0 0-1,0 0 0,0 0 1,0 0-1,-1 1 1,1-1-1,-1 1 0,1 0 1,-1 0-1,1 1 1,-1-1-1,1 0 0,-1 1 1,0 0-1,1 0 1,-1 0-1,-5 2 0,5-2-5,1 0 0,-1 1 0,0-1 0,1 1 0,-1 0 0,1 1 0,0-1 0,-1 0 0,1 1 0,0 0 0,0 0 0,-1 0 0,2 0 0,-1 0 0,-3 4 0,-1 0-22,-1 3-29,8-9 51,0 1 0,0-1 1,0 1-1,0-1 0,0 0 0,0 1 1,0-1-1,0 0 0,1 1 0,-1-1 0,0 0 1,0 1-1,0-1 0,1 0 0,-1 1 1,0-1-1,0 0 0,1 0 0,-1 1 0,0-1 1,1 0-1,-1 0 0,0 1 0,1-1 1,-1 0-1,0 0 0,1 0 0,-1 0 0,0 0 1,1 0-1,-1 0 0,1 1 0,-1-1 1,1 0-1,2 0-8,0 0 1,0 0-1,0-1 1,0 1-1,0 0 1,0-1 0,0 0-1,5-2 1,7-1-7,4 0-9,32-13 1,-38 12 21,0 1 1,0 0-1,1 0 1,-1 2-1,24-3 1,-35 5 4,1 0 1,0 0-1,-1 1 0,1-1 1,0 1-1,-1-1 0,1 1 0,-1 0 1,1 0-1,-1 0 0,1 0 1,-1 0-1,0 1 0,1-1 0,-1 1 1,0-1-1,0 1 0,0 0 1,0 0-1,0 0 0,-1 0 0,1 0 1,-1 1-1,1-1 0,-1 0 1,0 1-1,0-1 0,0 1 0,0-1 1,0 1-1,0 4 0,2 8 42,-1 0 0,-1 0 0,-1 0-1,-2 25 1,1-9 155,1-31-194,0 1-1,0-1 1,0 1-1,0-1 0,0 0 1,0 1-1,0-1 0,0 1 1,0-1-1,0 1 1,0-1-1,0 0 0,0 1 1,0-1-1,1 1 0,-1-1 1,0 0-1,0 1 1,1-1-1,-1 1 0,0-1 1,0 0-1,1 1 1,-1-1-1,0 0 0,1 0 1,-1 1-1,0-1 0,1 0 1,12-4 99,18-24 4,-23 20-82,33-32 51,-23 21-7,40-31 0,-55 48-68,-1 0 1,1 1-1,0-1 0,0 1 0,-1 0 1,1 0-1,0 0 0,0 0 1,0 0-1,0 1 0,0-1 0,1 1 1,-1 0-1,0 0 0,0 0 0,0 0 1,0 1-1,0-1 0,0 1 1,0 0-1,0 0 0,0 0 0,0 0 1,0 0-1,0 1 0,-1-1 1,6 5-1,3 2 30,0 2 0,0 0 0,-1 0 0,14 18 0,-22-26-29,65 87 615,-60-71-455,-7-18-311,0 1 0,0-1-1,0 0 1,0 1 0,0-1-1,0 1 1,0-1 0,0 1-1,0-1 1,0 1 0,-1-1-1,1 0 1,0 1 0,0-1-1,-1 1 1,1-1 0,0 0 0,0 1-1,-1-1 1,1 0 0,0 1-1,-1-1 1,1 0 0,0 0-1,-1 1 1,1-1 0,-1 0-1,1 0 1,0 1 0,-1-1-1,1 0 1,-1 0 0,1 0-1,-1 0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2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7528,'0'0'14753,"-13"7"-14397,-2 2-318,-17 8 552,1 1 0,1 1-1,-48 40 1,52-30-24,1 1 0,2 1-1,1 1 1,-27 53 0,40-66-315,0 1 1,2 0-1,0 0 0,1 1 1,1 0-1,-4 40 0,6-19 198,2 1 1,6 64-1,-2-64-131,-3-29-171,1 0-1,0-1 0,1 1 0,0 0 1,1-1-1,0 0 0,2 0 0,-1 0 1,8 15-1,11 18-137,-19-36-9,1 0 0,-1 1 0,2-2-1,0 1 1,0 0 0,0-1 0,1-1 0,13 14 0,-14-16 0,0 0 0,0 0 0,-1 1 0,0-1 0,0 2 0,6 11 0,11 17 0,-10-20 0,-1 1 0,-1 0 0,0 1 0,-2 0 0,0 1 0,-1-1 0,0 1 0,5 32 0,-11-39 0,-1 1 0,0 0 0,-1-1 0,-4 22 0,1 1 0,1-13 0,-1-1 0,-1 0 0,0 0 0,-2-1 0,0 1 0,-19 35 0,8-24 0,-1-1 0,-1-1 0,-32 36 0,39-53 0,-1 0 0,-17 13 0,20-18 0,1 0 0,-1 1 0,2 1 0,-1 0 0,1 0 0,-7 12 0,14-19 0,0 0 0,-1 1 0,1-1 0,-1 0 0,1-1 0,-1 1 0,0 0 0,0-1 0,0 1 0,0-1 0,0 0 0,-1 0 0,1-1 0,-5 3 0,5-3 287,-5 2-17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2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11352,'0'0'12519,"12"10"-12029,4 4-312,65 59 1482,-74-64-1257,0 1-1,11 19 0,4 5 370,-15-23-401,0 0 0,-1 0 0,0 0 1,5 15-1,9 12 789,-15-30-769,-1 1 1,1 0-1,4 16 0,-8 9-391,0-40 0,0 1 0,0-1 0,1 0 0,0 0 0,0 1 0,0-1 0,4-5 0,5-13 0,9-37 0,-15 43 0,1 0 0,0 1 0,1 0 0,1 0 0,14-23 0,-1 10 0,-14 18 0,1 1 0,0 0 0,1 0 0,14-13 0,-19 21 0,0-1 0,-1 0 0,1 0 0,-1 0 0,0 0 0,0 0 0,0 0 0,-1-1 0,3-5 0,-5 10 0,0 0 0,1-1 0,-1 1 0,0-1 0,0 1 0,1-1 0,-1 1 0,0 0 0,0-1 0,0 1 0,1-1 0,-1 1 0,0-1 0,0 1 0,0-1 0,0 1 0,0-1 0,0 1 0,0-1 0,0 1 0,0-1 0,0 1 0,0-1 0,0 1 0,-1-1 0,1 1 0,0-1 0,0 1 0,0-1 0,-1 1 0,1-1 0,0 1 0,-1-1 0,-5-8 0,1-2 27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3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343 391 8032,'0'0'16349,"-11"-6"-16057,4 1-262,-1 0 142,1 0 0,-1 0 0,0 1 0,-1 0-1,1 1 1,-1 0 0,1 0 0,-1 0 0,0 1 0,-9 0 0,1 1 285,13 0-319,0 1 0,0 0 1,0 0-1,-1 0 0,-5 1 0,-8 2 200,15-3-270,1 0 0,-1 0 0,0 1-1,0-1 1,1 1 0,-1 0 0,-3 1-1,-27 10 473,27-11-439,1 1 0,0-1 0,0 1-1,0 0 1,1 1 0,-1-1 0,0 1-1,-5 4 1,-9 6 194,17-12-244,1 0 0,-1 0 0,0 0 0,0 0 1,0 0-1,1 0 0,-1 1 0,0-1 1,1 1-1,-1-1 0,1 1 0,0 0 1,-1 0-1,1-1 0,0 1 0,0 0 1,0 0-1,1 0 0,-1 0 0,0 0 0,1 0 1,-1 0-1,1 0 0,-1 1 0,1 3 1,1 1-4,-1-1 1,1 1 0,0 0-1,1 0 1,0-1 0,0 1 0,0-1-1,1 0 1,0 1 0,0-1-1,0 0 1,1-1 0,0 1 0,0-1-1,1 1 1,-1-1 0,1-1-1,8 8 1,13 4-49,-22-13 0,1 1 0,-1-1 0,1-1 0,-1 1 0,1-1 0,0 0 0,0 0 0,0 0 0,0 0 0,0-1 0,1 0 0,-1 0 0,7 0 0,-2-2 0,1 0 0,-1 0 0,0-1 0,0 0 0,0-1 0,0 0 0,0-1 0,0 0 0,14-9 0,-13 5 0,0-1 0,0 0 0,-1-1 0,-1 0 0,1-1 0,-2 0 0,9-13 0,-11 13 0,0 0 0,0 0 0,-1-1 0,-1 1 0,0-1 0,0 0 0,1-15 0,-1-1 0,-1-1 0,-2-30 0,-2 51 0,0 0 0,-1 0 0,-1 0 0,1 1 0,-1-1 0,0 1 0,-1-1 0,0 1 0,0 0 0,-9-11 0,-1-5 0,8 15 0,-1-1 0,1 1 0,-2 0 0,1 1 0,-1 0 0,0 0 0,-10-7 0,-5-1 0,-37-19 0,50 30 0,1-1 0,-1 1 0,1 1 0,-20-4 0,25 6 0,-1 0 0,0 1 0,1 0 0,-1 0 0,0 0 0,0 1 0,1-1 0,-1 1 0,0 0 0,1 0 0,-1 1 0,-7 3 0,4 2 445,14-5 82,15-2-4080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8432,'0'0'20395,"3"13"-20070,8 44 2,-10-50-205,0 0-1,-1 0 1,0 0-1,-1 11 1,1-14-29,-1-1 0,1 1 0,0 0 0,0-1 0,1 1 0,0 5 0,3 17 474,1 7 184,-2-20-440,3 7 81,-6-19-392,0-1 0,1 0 0,-1 0 0,0 1 0,0-1 0,0 1 0,0-1 0,0 0 0,0 1 0,0-1 0,0 0 0,0 1 0,0-1 0,0 0 0,0 1 0,0-1 0,0 0 0,0 1 0,0-1 0,0 1 0,0-1 0,0 0 0,0 1 0,-1-1 0,1 0 0,0 1 0,-1-1 0,1 1 0,0-1 0,0 0 0,0 0 0,0 1 0,-1-1 0,1 0 0,0 1 0,0-1 0,0 0 0,0 0 0,0 1 0,0-1 0,0 0 0,0 1 0,0-1 0,0 0 0,0 1 0,0-1 0,0 0 0,0 1 0,0-1 0,0 0 0,0 1 0,0-1 0,0 0 0,0 0 0,0 1 0,1-1 0,-1 0 0,0 0 0,0 1 0,0-1 0,0 0 0,1 0 0,-1 1 0,1 0 0,0 0 0,0 1 0,-1-1 0,1 0 0,0 0 0,-1 1 0,1-1 0,-1 1 0,1-1 0,-1 0 0,0 1 0,0-1 0,0 1 0,0-1 0,0 1 0,0-1 0,0 2 0,0 3 0,2-83 0,0 57 0,2-13 0,8-34 0,-9 56 0,0 1 0,1-1 0,0 1 0,0 0 0,1 0 0,1 1 0,7-12 0,-3 7 0,-9 12 0,0-1 0,1 1 0,-1 0 0,1-1 0,-1 1 0,1 0 0,0 0 0,0 0 0,0 0 0,0 0 0,0 1 0,0-1 0,1 1 0,-1-1 0,1 1 0,-1 0 0,1 0 0,-1 0 0,1 0 0,-1 0 0,1 1 0,0-1 0,4 0 0,-4 1 0,0 0 0,0 1 0,0-1 0,0 1 0,1-1 0,-1 1 0,-1 0 0,1 0 0,0 0 0,0 1 0,0-1 0,0 1 0,-1-1 0,1 1 0,-1 0 0,1 0 0,-1 0 0,0 0 0,0 0 0,3 5 0,8 4 0,-11-9 0,1 0 0,-1 0 0,1 0 0,-1 1 0,0-1 0,0 1 0,0-1 0,0 1 0,0 0 0,1 5 0,58 136 0,-41-92 0,-20-51 0,0 0 0,1 0 0,-1 0 0,0 0 0,1 0 0,-1 0 0,0 0 0,0 0 0,0 0 0,0 0 0,0 0 0,0 0 0,0 0 0,-1 0 0,1 0 0,0 0 0,-1 2 0,-4-2 183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3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8936,'0'0'8679,"10"5"-8247,31 14 2,-37-18-221,0 0 0,0 1 1,0-1-1,0-1 0,1 1 1,-1 0-1,0-1 0,0 0 1,0 0-1,1 0 0,-1-1 1,0 0-1,0 1 0,8-4 1,11-1 202,94-17 904,-25 4-368,-1 0 155,-44 7-337,75-5 1,28 5 493,118-3-41,3 9-304,-250 4-787,0-2 0,0-1 0,28-8 0,12-3 316,-11 9 295,-29 3-22,-9 2-838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281 439 11152,'0'0'11362,"-10"-2"-10899,1 1-453,-10-4 1000,0 2 1,-29-2-1,44 5-784,0 0 1,0 0-1,0 1 0,0-1 1,0 1-1,1 0 0,-1 0 1,0 0-1,0 1 0,1-1 1,-1 1-1,-3 2 0,-42 21 1613,45-23-1724,0 1 1,-1-1-1,2 1 0,-1 1 1,0-1-1,0 1 0,1-1 0,0 1 1,0 0-1,0 0 0,0 0 1,1 0-1,-1 1 0,1-1 0,0 1 1,-2 7-1,4-10-115,-1 1 0,0 0 0,1 0 0,-1 0 0,1-1 0,0 1 0,0 0 0,0 0 0,1 0 0,-1-1 0,0 1 0,1 0 0,0 0 0,0-1 0,0 1 0,0 0 0,0-1 0,0 1 0,1-1 0,-1 1 0,1-1 0,0 0 0,0 0 0,0 0 0,0 0 0,0 0 0,0 0 0,0 0 0,0-1 0,1 1 0,-1-1 0,1 1 0,-1-1 0,6 1 0,1 0 0,0 0 0,1-1 0,-1 0 0,0 0 0,1-1 0,-1 0 0,1-1 0,-1 0 0,0-1 0,0 0 0,1 0 0,-1-1 0,0 0 0,8-5 0,-6 3 0,-1 0 0,0-1 0,18-14 0,-25 17 0,0 0 0,0 0 0,0-1 0,0 0 0,-1 1 0,1-1 0,-1 0 0,0 0 0,0 0 0,0 0 0,0-1 0,-1 1 0,1-5 0,1-7 0,-2 0 0,0 1 0,0-1 0,-2 1 0,0-1 0,-1 0 0,-7-28 0,6 31 0,-2 0 0,0 1 0,-1 0 0,0 0 0,0 1 0,-1 0 0,-1 0 0,-14-17 0,14 21 0,-1 0 0,1 1 0,-1-1 0,0 2 0,-1-1 0,0 1 0,1 1 0,-13-5 0,-24-12 0,35 16 0,1-1 0,0-1 0,0 1 0,-9-10 0,16 14 0,1 0 0,0-1 0,0 1 0,0-1 0,0 1 0,1-1 0,-1 1 0,1-1 0,-1 0 0,1 0 0,0 0 0,0 0 0,0 0 0,0 0 0,1 0 0,-1 0 0,1 0 0,0 0 0,0 0 0,1-6 0,-1 6 62,1 1 0,0 0 0,-1 0 0,1-1 0,0 1 0,1 0 0,-1 0-1,0 0 1,0 0 0,1 0 0,0 0 0,-1 1 0,1-1 0,2-1 0,13-10-3781,-15 12 2553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4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10040,'0'0'20092,"8"11"-19470,25 39 23,-30-46-538,-1 1 0,1-1 0,-1 1 0,0 0 0,-1 0 0,1 0 0,-1 0-1,0 0 1,0 0 0,0 5 0,1 11 77,0-2-184,-1 1 0,-1-1 0,0 1 0,-2 0 0,0-1 0,-2 0 0,-6 25 0,2-7 0,5-20 0,0 0 0,2-1 0,0 1 0,2 28 0,-2-30 0,1-13 0,0-1 0,-1 0 0,1 1 0,0-1 0,0 1 0,0-1 0,0 1 0,1-1 0,-1 1 0,0-1 0,1 0 0,0 3 0,0 0 0,0 0 0,1 0 0,0 0 0,0 0 0,0-1 0,0 1 0,0 0 0,1-1 0,0 1 0,-1-1 0,1 0 0,1 0 0,-1 0 0,0 0 0,1-1 0,-1 1 0,1-1 0,0 0 0,0 0 0,0 0 0,0-1 0,0 0 0,0 1 0,0-1 0,1 0 0,5 0 0,7-1 0,0-1 0,1-1 0,-1 0 0,0-1 0,0-1 0,-1 0 0,19-8 0,13-11 0,-57 20 0,0 0 0,0 1 0,-18-3 0,5 0 867,11 1-5749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4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11856,'0'0'6931,"10"3"-6285,-8-3-600,7 3 92,-1-1 0,0 0-1,1 0 1,-1-1 0,1 0 0,-1-1 0,1 0 0,8-1-1,43-7 770,20-3 1550,98-2 1,-170 13-2167,0-1-1,0-1 1,0 1 0,12-5 0,-2-1-3885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4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304 452 8032,'0'0'11178,"-10"2"-10779,-30 9 9,34-9-219,0 0 0,-1 1 1,1 0-1,0 0 0,1 0 1,-1 0-1,-6 6 0,-9 4 399,15-9-422,-5 2 72,1-1 0,1 1 0,-1 1 0,1 0 0,-11 11 0,-7 8 352,16-17-207,2 1 0,-18 21 1,17-18-143,8-11-171,0 0 0,0 0 0,1 1 0,-1-1 0,0 0-1,1 1 1,0-1 0,-1 1 0,1 0 0,0-1 0,1 1 0,-1 0 0,0-1 0,1 1 0,-1 0 0,1 0 0,0 4 0,0-4-5,1 1 1,-1-1 0,1 1 0,0-1 0,0 0-1,0 1 1,0-1 0,0 0 0,1 0 0,-1 0 0,1 0-1,0 0 1,0 0 0,0-1 0,0 1 0,1 0 0,-1-1-1,1 0 1,2 3 0,5 1 136,0-1 1,0 0-1,0 0 0,16 5 1,-5-2 7,-16-7-118,-1 1-1,1-1 1,0-1-1,-1 1 1,1-1 0,0 1-1,-1-1 1,1-1-1,0 1 1,0-1 0,-1 1-1,1-2 1,-1 1-1,1 0 1,-1-1-1,1 0 1,6-3 0,-6 2-8,-1 1 0,1-1 1,-1 0-1,0 0 0,0-1 0,0 1 1,0-1-1,-1 0 0,1 0 1,-1 0-1,0-1 0,0 1 0,-1-1 1,1 1-1,2-8 0,1-10-43,-2-1-1,0 0 1,-1-1-1,0-23 1,-7-95 27,-24-82-68,16 148 0,0-15 0,10 41 0,1 60 0,1-4 0,0-1 0,0 0 0,0 0 0,0 0 0,1 0 0,0 0 0,3 10 0,-3-6 0,-7-62 0,6 53 0,0 0 0,0 0 0,0 0 0,-1 0 0,1 0 0,0 0 0,0 0 0,0-1 0,0 1 0,0 0 0,0 0 0,0 0 0,0 0 0,0 0 0,0-1 0,0 1 0,0 0 0,0 0 0,0 0 0,0 0 0,0 0 0,0-1 0,0 1 0,0 0 0,0 0 0,0 0 0,0 0 0,0 0 0,0-1 0,0 1 0,0 0 0,0 0 0,0 0 0,0 0 0,0 0 0,1 0 0,-1 0 0,0-1 0,0 1 0,0 0 0,0 0 0,0 0 0,0 0 0,0 0 0,1 0 0,-1 0 0,0 0 0,0 0 0,0 0 0,0 0 0,0 0 0,0 0 0,1 0 0,-1-1 0,0 1 0,4 11 0,-3 1 0,1 1 0,0-1 0,1 1 0,0-1 0,10 22 0,4 16 0,-1 18 0,29 93 0,-35-128 0,-1 1 0,8 61 0,-5-17 0,0-47 0,-10-23 0,0 1 0,-2-9 0,0 0 0,0 0 0,0 0 0,-1 0 0,1 1 0,0-1 0,0 0 0,0 0 0,0 0 0,0 0 0,0 0 0,0 1 0,-1-1 0,1 0 0,0 0 0,0 0 0,0 0 0,0 0 0,0 0 0,-1 0 0,1 0 0,0 0 0,0 0 0,0 0 0,-1 0 0,1 0 0,0 0 0,0 0 0,0 0 0,0 0 0,-1 0 0,1 0 0,0 0 0,0 0 0,0 0 0,0 0 0,-1 0 0,1 0 0,0 0 0,0 0 0,0 0 0,0 0 0,0-1 0,-1 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0:4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11256,'0'0'13849,"8"12"-13196,50 98 1324,-36-59-29,16 61 0,-12-35-820,9 14-1128,16 51 0,-33-89 0,-10-33 0,-2 1 0,6 25 0,-6-30 0,-5-27 0,1-1 0,0 1 0,5-19 0,0 0 0,25-140 0,23-105 0,-33 200 0,37-86 0,-54 146 0,-5 13 0,1 0 0,-1 0 0,1-1 0,-1 1 0,1 0 0,0 0 0,0 0 0,0 0 0,0 0 0,0 0 0,0 1 0,1-1 0,-1 0 0,0 0 0,4-2 0,-8 7 23,0 0 1,1 0-1,-1 1 0,1-1 1,0 0-1,0 1 1,0 0-1,0-1 0,1 1 1,-1 0-1,0 6 0,-5 6-4238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1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15976,'0'0'1439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02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1623 1 10040,'0'0'14455,"-12"3"-14245,7-2-190,-8 1 49,1 1-1,-1 1 0,0 0 1,1 1-1,-23 13 0,-345 194 920,142-93-379,90-43-20,40-20 448,108-56-1025,0 1 1,0-1 0,-1 0-1,1 0 1,0 0-1,0 0 1,0 0-1,0 0 1,-1 0-1,1 0 1,0 1 0,0-1-1,0 0 1,0 0-1,-1 0 1,1 0-1,0 1 1,0-1 0,0 0-1,0 0 1,0 0-1,0 0 1,0 1-1,0-1 1,0 0 0,0 0-1,-1 1 1,1-1-1,0 0 1,0 0-1,0 0 1,0 1-1,0-1 1,1 0 0,-1 0-1,0 0 1,0 1-1,0-1 1,0 0-1,0 0 1,0 0 0,0 1-1,0-1 1,0 0-1,0 0 1,1 0-1,-1 0 1,0 1 0,0-1-1,0 0 1,0 0-1,0 0 1,1 0-1,-1 0 1,0 0 0,0 1-1,0-1 1,1 0-1,-1 0 1,0 0-1,0 0 1,0 0-1,1 0 1,-1 0 0,0 0-1,0 0 1,0 0-1,1 0 1,-1 0-1,20 5 297,59-9 118,-66 2-349,1 1 1,-1 0 0,0 1-1,1 0 1,-1 1 0,0 1-1,0 0 1,0 0-1,22 8 1,-35-10-67,0 1-1,1-1 1,-1 0-1,1 0 1,-1 0-1,0 0 1,1 1 0,-1-1-1,1 0 1,-1 1-1,0-1 1,1 0-1,-1 1 1,0-1 0,0 0-1,1 1 1,-1-1-1,0 0 1,0 1-1,1-1 1,-1 1 0,0-1-1,0 0 1,0 1-1,0-1 1,0 1-1,0-1 1,1 1 0,-1-1-1,0 1 1,0-1-1,-1 1 1,1-1-1,0 0 1,0 1 0,0-1-1,0 1 1,0-1-1,0 1 1,0-1-1,-1 0 1,1 1 0,-16 19 72,11-16-47,-22 22 57,-2-1 1,-32 23 0,-71 40 158,117-78-224,-138 72 244,57-33-83,37-19-102,0-2 0,-2-3 0,-101 27 0,161-52-88,0 1 0,0-1 0,0 0 0,0 1 0,-1-1 0,1 0 0,0 0 0,0 0 0,0 0 0,0 0 0,0 0 0,0-1 0,0 1 0,-1 0 0,1-1 0,1 1 0,0 0 0,0 0 0,0-1 0,-1 1 0,1 0 0,0 0 0,0-1 0,0 1 0,0 0 0,0-1 0,0 1 0,0 0 0,0 0 0,-1-1 0,1 1 0,0 0 0,0-1 0,0 1 0,0 0 0,0-1 0,1 1 0,-1 0 0,0-1 0,0 1 0,0 0 0,0 0 0,0-1 0,0 1 0,0 0 0,1-1 0,2-5 0,1 1 0,0-1 0,0 1 0,7-7 0,18-16-37,2 1-1,41-27 1,-60 45-6,70-50-4321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03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531 0 9344,'0'0'14449,"-10"11"-13947,-3 2-247,0-1 0,-1 0-1,-1 0 1,0-1 0,-26 13-1,17-12 135,-15 8 543,-1-2 1,-1-1-1,-79 21 1,94-34-116,1-1-1,-30 0 1,16-7-450,50 2-367,0 0 0,0 0 0,0-1 0,0 0 0,15-8 0,22-6 0,131-49 0,-122 43 0,-39 14 0,-15 7 0,0 0 0,0 1 0,0-1 0,1 1 0,-1-1 0,1 1 0,-1 0 0,7 0 0,6-3 0,-15 4 0,0-1 0,0 1 0,0 0 0,0-1 0,0 1 0,0 0 0,0 0 0,1 0 0,-1 0 0,0 0 0,0 0 0,0 0 0,0 0 0,1 0 0,-1 0 0,0 1 0,0-1 0,0 0 0,0 1 0,0-1 0,2 2 0,-3 1 0,1-1 0,-1 1 0,0 0 0,0-1 0,0 1 0,0 0 0,-1 3 0,-20 100 0,17-80 0,4-20 0,-1 0 0,0 0 0,-1 0 0,1 0 0,-1 0 0,0 0 0,-4 6 0,0 10 0,6-21 0,-1-1 0,0 1 0,1-1 0,-1 1 0,1-1 0,-1 1 0,1-1 0,-1 1 0,0-1 0,0 1 0,1-1 0,-1 0 0,0 1 0,1-1 0,-1 0 0,0 0 0,0 0 0,1 0 0,-1 1 0,0-1 0,0 0 0,0 0 0,1-1 0,-1 1 0,0 0 0,-1 0 0,-26-5 0,20 3 0,0 1 197,0-1-1,0 2 1,0-1 0,-10 2 0,14-1-525,1 1 0,0-1 0,0 1 0,1 0 0,-1 0 0,0 0 0,0 0 1,0 1-1,1-1 0,-1 1 0,1-1 0,-1 1 0,1 0 0,-3 3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16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1038 10656,'0'0'7801,"13"7"-7253,41 19-104,-51-24-391,0-1 0,1-1 1,-1 1-1,0 0 0,1-1 1,-1 1-1,1-1 0,-1 0 1,1-1-1,-1 1 0,0 0 1,1-1-1,-1 0 0,1 0 0,-1 0 1,0 0-1,0 0 0,5-3 1,1-2 61,-1 1 0,0-1 1,-1 0-1,10-10 0,-15 14-98,16-16 229,-1 0 0,-1-1 0,-1-1 0,25-40 0,-35 50-127,0 0 0,0 0 0,-1 0 0,-1-1 0,1 1 0,-2-1 0,1 0 0,-2 0 0,1 1 0,-2-1 0,1 0 0,-1-1 0,-3-15 0,2 22-37,0 1-1,-1-1 1,0 0-1,1 1 1,-2-1 0,1 1-1,0 0 1,-1 0-1,0 0 1,0 0-1,0 0 1,-1 0-1,1 1 1,-8-6-1,-3-1 504,-1 1 0,-28-14 0,39 21-405,3 1-114,1 1 0,-1 0 1,1 0-1,-1-1 0,0 1 1,1 0-1,-1-1 1,1 1-1,-1 0 0,1-1 1,-1 1-1,1-1 1,-1 1-1,1-1 0,-1 1 1,1-1-1,0 1 1,-1-1-1,1 0 0,0 0-33,0 1 0,0-1-1,0 1 1,0 0 0,1-1-1,-1 1 1,0 0 0,0 0 0,1-1-1,-1 1 1,0 0 0,0-1-1,1 1 1,-1 0 0,0 0-1,1 0 1,-1-1 0,0 1-1,1 0 1,-1 0 0,0 0 0,1 0-1,-1-1 1,1 1 0,35-7 604,-21 5-545,7-3 33,0 1-1,1 1 1,29-1-1,-39 4-67,-1 0 0,0 2 0,1-1-1,-1 1 1,0 1 0,0 0-1,20 9 1,-27-10-31,11 5 121,-1 0 0,-1 0 0,20 14 0,-29-17-88,-1 0 0,1 0-1,-1 0 1,0 1 0,0 0 0,-1 0-1,1 0 1,-1 0 0,0 0-1,0 1 1,-1-1 0,4 10-1,-3 0-2,0 1 1,0-1-1,-2 0 0,1 28 0,-3-26-14,2 0-1,1 0 1,5 28-1,-5-39-41,0 0 0,1 0 0,0 0 0,0 0 0,0-1 0,1 0 0,0 1 0,0-1 0,9 8 0,-10-9 0,1-1 0,-1 0 0,1 0 0,-1-1 0,1 1 0,0-1 0,0 0 0,0 0 0,1 0 0,-1-1 0,0 1 0,1-1 0,-1 0 0,9 1 0,-7-2 0,0-1 0,1 0 0,-1 0 0,0 0 0,0-1 0,0 0 0,0 0 0,0 0 0,0-1 0,-1 0 0,1 0 0,-1 0 0,0-1 0,0 0 0,0 0 0,0 0 0,-1 0 0,7-8 0,4-9 0,-1 0 0,0 0 0,14-33 0,2-2 0,-28 54 0,0 0 0,0 0 0,0-1 0,0 2 0,0-1 0,0 0 0,1 0 0,-1 1 0,1-1 0,-1 1 0,1 0 0,-1-1 0,1 1 0,0 1 0,5-2 0,47-5 0,-39 5 0,1 0 0,-1 1 0,1 1 0,0 0 0,-1 1 0,20 4 0,-35-4 0,0-1 0,-1 0 0,1 0 0,0 1 0,-1-1 0,1 0 0,0 0 0,-1 0 0,1 0 0,0 0 0,0 0 0,-1 0 0,1 0 0,0 0 0,-1 0 0,1-1 0,0 1 0,-1 0 0,1 0 0,0-1 0,-1 1 0,1 0 0,0-1 0,0 0 0,-1 1 0,0-1 0,0 0 0,0 1 0,0-1 0,0 1 0,0-1 0,0 0 0,0 1 0,0-1 0,0 1 0,-1-1 0,1 1 0,0-1 0,0 0 0,0 1 0,-1-1 0,1 1 0,0-1 0,-1 1 0,0-1 0,-1-3 0,-1 0 0,0 1 0,0 0 0,0-1 0,0 1 0,-7-4 0,4 3 0,-1 1 0,0-1 0,0 2 0,0-1 0,0 1 0,0 0 0,0 0 0,-1 1 0,1 0 0,-1 1 0,1-1 0,-1 1 0,1 1 0,0-1 0,-1 1 0,1 1 0,-1-1 0,1 1 0,0 1 0,0-1 0,0 1 0,-9 5 0,9-4 0,0 1 0,0-1 0,1 1 0,-1 1 0,1-1 0,1 1 0,-1 0 0,1 0 0,0 1 0,0-1 0,1 1 0,0 0 0,0 0 0,0 1 0,1-1 0,0 1 0,1 0 0,0 0 0,0 0 0,-1 13 0,3-11 0,1 0 0,1-1 0,-1 1 0,1 0 0,1-1 0,0 0 0,0 0 0,1 0 0,0 0 0,1 0 0,6 9 0,-10-16 0,0-1 0,0 0 0,0 1 0,0-1 0,0 1 0,1-1 0,-1 0 0,0 0 0,0 0 0,1 0 0,-1 0 0,1 0 0,-1 0 0,1 0 0,-1-1 0,1 1 0,0 0 0,-1-1 0,1 0 0,0 1 0,-1-1 0,1 0 0,0 0 0,0 0 0,-1 0 0,1 0 0,0 0 0,0 0 0,-1 0 0,1-1 0,0 1 0,-1-1 0,1 0 0,-1 1 0,1-1 0,0 0 0,-1 0 0,3-2 0,4-2 0,0-1 0,-1 0 0,0-1 0,0 1 0,9-13 0,-7 6 0,0-2 0,-1 1 0,-1-1 0,0 0 0,8-25 0,13-29 0,-28 69 0,0-1 0,0 1 0,0 0 0,0 0 0,0 0 0,0-1 0,0 1 0,0 0 0,0 0 0,0 0 0,0 0 0,0-1 0,1 1 0,-1 0 0,0 0 0,0 0 0,0 0 0,0 0 0,0 0 0,0-1 0,1 1 0,-1 0 0,0 0 0,0 0 0,0 0 0,0 0 0,0 0 0,1 0 0,-1 0 0,0 0 0,0 0 0,0 0 0,1 0 0,-1 0 0,0 0 0,0 0 0,0 0 0,0 0 0,1 0 0,-1 0 0,0 0 0,0 0 0,0 0 0,0 0 0,1 0 0,-1 0 0,0 0 0,0 0 0,0 0 0,0 0 0,1 0 0,-1 1 0,0-1 0,0 0 0,0 0 0,0 0 0,0 0 0,1 1 0,3 8 0,-3-8 0,4 12 0,38 81 0,-38-85 0,1 1 0,0-1 0,0-1 0,1 1 0,0-1 0,0 0 0,12 9 0,-16-15 0,-1-1 0,1 1 0,-1-1 0,1 0 0,-1 0 0,1-1 0,-1 1 0,1 0 0,0-1 0,0 0 0,-1 1 0,1-1 0,0 0 0,-1 0 0,1-1 0,0 1 0,0-1 0,-1 1 0,1-1 0,-1 0 0,1 0 0,-1 0 0,1 0 0,-1 0 0,1-1 0,-1 1 0,4-4 0,3-2 0,-1 1 0,0-1 0,0-1 0,-1 0 0,12-16 0,-2-3 0,-1 0 0,-1-2 0,-1 0 0,-2 0 0,9-32 0,34-160 0,-47 184 0,2-27 0,-2 0 0,-1-110 0,-14 68 0,7 105 0,0 0 0,0 0 0,0 1 0,0-1 0,0 0 0,-1 0 0,1 0 0,0 0 0,-1 0 0,1 1 0,0-1 0,-1 0 0,1 0 0,-1 1 0,1-1 0,-2-1 0,2 2 0,0 0 0,-1 0 0,1 0 0,0 0 0,-1 0 0,1 0 0,0 1 0,-1-1 0,1 0 0,0 0 0,-1 0 0,1 0 0,0 0 0,-1 0 0,1 1 0,0-1 0,0 0 0,-1 0 0,1 0 0,0 1 0,0-1 0,-1 0 0,1 0 0,0 1 0,0-1 0,0 0 0,0 1 0,-1-1 0,1 0 0,0 1 0,0-1 0,0 0 0,0 0 0,0 1 0,0-1 0,0 0 0,0 1 0,0-1 0,0 0 0,0 1 0,0 0 0,-13 67 0,-9 127 0,19-153 0,2-17 0,2 0 0,0-1 0,2 1 0,7 28 0,-2-2 0,-5-28 0,-1-5 0,8 31 0,-9-45 0,0 0 0,0-1 0,0 0 0,1 1 0,-1-1 0,1 0 0,0 0 0,0 1 0,0-2 0,1 1 0,-1 0 0,0 0 0,1-1 0,5 5 0,17 13 0,-22-17 0,1 0 0,-1 0 0,1 0 0,0-1 0,-1 1 0,1-1 0,0 0 0,9 3 0,11 2 0,-15-3 0,0-2 0,0 1 0,0-1 0,0-1 0,0 1 0,1-2 0,17 0 0,13 1 0,-33-1 0,1 1 0,-1-1 0,0 0 0,8-2 0,-3 1 0,-1-1 0,1-1 0,-1 0 0,0 0 0,1-1 0,-2 0 0,1-1 0,0-1 0,-1 1 0,10-8 0,-13 7 0,-1 1 0,1-1 0,-1-1 0,0 1 0,0-1 0,-1 0 0,1 0 0,-2-1 0,1 1 0,-1-1 0,4-10 0,-7 14 0,0 1 0,0-1 0,-1 1 0,1-1 0,-1 1 0,1-1 0,-1 1 0,0-1 0,-1 0 0,1 1 0,-1-1 0,1 1 0,-1-1 0,0 1 0,0-1 0,-1 1 0,1 0 0,-1-1 0,1 1 0,-1 0 0,0 0 0,0 0 0,-1 0 0,1 1 0,0-1 0,-1 1 0,0-1 0,1 1 0,-1 0 0,-5-3 0,4 3 0,1 0 0,-1 0 0,0 1 0,0-1 0,0 1 0,0 0 0,0 0 0,0 1 0,0-1 0,0 1 0,0 0 0,0 0 0,0 0 0,0 0 0,0 1 0,0 0 0,0 0 0,0 0 0,0 0 0,0 0 0,0 1 0,1 0 0,-6 3 0,3-2 0,0 1 0,0 0 0,0 0 0,1 1 0,0-1 0,0 1 0,0 0 0,0 1 0,1-1 0,0 1 0,0 0 0,-6 12 0,7-11 0,0-1 0,1 1 0,-1 0 0,1 0 0,1 0 0,0 1 0,0-1 0,0 0 0,0 1 0,1-1 0,1 0 0,-1 1 0,1-1 0,0 0 0,1 0 0,0 0 0,0 0 0,0 0 0,1 0 0,0 0 0,1-1 0,-1 1 0,1-1 0,0 0 0,8 9 0,-7-8 0,1 0 0,0-1 0,0 0 0,1 0 0,0 0 0,-1 0 0,2-1 0,-1 0 0,1-1 0,0 0 0,0 0 0,0-1 0,0 1 0,0-2 0,1 1 0,0-1 0,-1-1 0,1 0 0,0 0 0,0 0 0,0-1 0,-1-1 0,1 1 0,12-3 0,-16 1 0,0 0 0,0 0 0,0 0 0,0-1 0,0 1 0,0-1 0,-1 0 0,1-1 0,-1 1 0,0-1 0,0 0 0,0 0 0,0 0 0,-1 0 0,4-7 0,-2 4 0,-2-1 993,-4 3-3412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16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16184,'0'0'2567,"63"6"-1847,3-6-8,31 2-136,12 2 8,8-2-56,-8 2 0,-13 2-88,-9 6 0,-8 6-128,-13-2 0,3 2-208,-13-10 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18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1 986 11856,'0'0'6609,"12"-10"-5889,20-18-326,-2-1 0,-1-2 1,27-37-1,91-150 1629,-121 173-1311,-1-2 1,-3 0-1,17-51 0,-30 68 60,-1 0 1,5-50-1,-12 78-671,-1 0 1,-1 0-1,1 0 1,0 0-1,0 0 0,-1 0 1,1 0-1,-1 0 0,0 0 1,-1-3-1,-4-14 1137,-7 53-262,7-15-880,-10 27 48,2 1 1,2 0-1,-9 81 1,18-85-95,-1-5 19,2 0-1,2 0 1,1 0-1,8 47 1,-9-82-58,1 0-1,-1 0 1,1-1-1,0 1 1,0 0-1,0-1 1,0 1-1,0-1 1,1 1-1,-1-1 1,1 0-1,-1 0 1,1 0-1,0 1 1,0-2-1,0 1 1,0 0-1,0 0 1,1-1-1,3 3 1,-3-3-1,0 0-1,0-1 1,0 1-1,0-1 1,0 0-1,0 0 1,0 0-1,0 0 1,0 0-1,0 0 1,-1-1 0,1 0-1,0 0 1,0 1-1,0-2 1,-1 1-1,1 0 1,0 0-1,3-4 1,7-3-10,-1-1 0,0-1 0,-1 0 0,0-1 0,0 0 0,-1-1 0,9-14 0,58-100 0,-58 94 0,-4 2 0,-2 0 0,-1 0 0,-1-1 0,-1 0 0,-2-1 0,6-50 0,2 0 0,-9 53 0,-1 0 0,-2-1 0,-1 1 0,-1-33 0,-10 25 0,7 35 0,-3 6 0,-3 8 0,-6 26 0,2 1 0,-9 51 0,-4 85 0,20-143 0,-3 51 0,-8 44 0,8-76 0,5-31 0,-1-1 0,-9 32 0,29-73 0,12-21 0,-22 30 0,2 0 0,0 0 0,0 1 0,1 1 0,22-21 0,-26 28 0,0-1 0,0 1 0,0 0 0,1 1 0,0-1 0,-1 1 0,1 0 0,1 1 0,-1 0 0,0 0 0,0 1 0,1 0 0,-1 0 0,9 0 0,-14 1 0,-1 1 0,1-1 0,-1 1 0,1 0 0,-1-1 0,0 1 0,1 0 0,-1 0 0,0 0 0,1 0 0,-1 0 0,0 0 0,0 0 0,0 0 0,0 0 0,0 1 0,0-1 0,0 0 0,0 1 0,-1-1 0,2 3 0,14 36 0,-13-33 0,9 46 0,-11-44 0,0 0 0,1 0 0,0 0 0,1-1 0,0 1 0,8 15 0,-5-13 0,-4-7 0,0 0 0,0 0 0,1-1 0,0 1 0,0-1 0,5 6 0,-6-8 0,0 1 0,0-1 0,0 0 0,0 0 0,1 0 0,-1 0 0,1-1 0,-1 1 0,0-1 0,1 1 0,-1-1 0,1 0 0,-1 0 0,1 0 0,3 0 0,1-1 0,1 0 0,-1 0 0,0-1 0,0 0 0,0 0 0,0-1 0,0 0 0,7-4 0,2-3 0,0 0 0,15-14 0,-26 19 0,0 0 0,0 0 0,-1 0 0,0 0 0,0-1 0,-1 0 0,0 0 0,5-12 0,16-55 0,-20 61 0,-1-6 0,-3 17 0,0 1 0,1-1 0,-1 1 0,0-1 0,0 1 0,0-1 0,0 1 0,0-1 0,0 1 0,0-1 0,0 1 0,0-1 0,0 1 0,0-1 0,0 1 0,0-1 0,-1 1 0,1 0 0,0-1 0,0 1 0,0-1 0,-1 1 0,1-1 0,0 1 0,-1 0 0,1-1 0,0 1 0,-1-1 0,1 1 0,0 0 0,-1-1 0,1 1 0,-1 0 0,0-1 0,0 2 0,1-1 0,-1 1 0,0-1 0,0 1 0,0-1 0,1 1 0,-1-1 0,0 1 0,0 0 0,1-1 0,-1 1 0,1 0 0,-1-1 0,1 1 0,-1 0 0,1 0 0,-1 0 0,0 1 0,-2 3 0,-6 9 0,-3 2 0,1 1 0,2 0 0,-13 29 0,20-42 0,0 1 0,0 0 0,1 0 0,0 0 0,0 0 0,0 0 0,1 0 0,0 0 0,0 1 0,0-1 0,0 0 0,1 0 0,0 0 0,0 0 0,0 0 0,1 0 0,0 0 0,0-1 0,3 7 0,-5-11 0,0 1 0,1-1 0,-1 1 0,1-1 0,-1 1 0,1-1 0,-1 0 0,0 1 0,1-1 0,0 1 0,-1-1 0,1 0 0,-1 0 0,1 1 0,-1-1 0,1 0 0,0 0 0,-1 0 0,1 0 0,-1 0 0,1 0 0,0 0 0,-1 0 0,1 0 0,-1 0 0,1 0 0,0 0 0,-1 0 0,1 0 0,-1 0 0,1-1 0,0 1 0,-1 0 0,1 0 0,-1-1 0,1 1 0,-1 0 0,1-1 0,-1 1 0,1-1 0,0 0 0,18-19 0,7-14 0,-17 22 0,0 1 0,-1-1 0,0-1 0,10-20 0,-18 33 0,0-1 0,0 1 0,0 0 0,0-1 0,0 1 0,0 0 0,1 0 0,-1-1 0,0 1 0,0 0 0,0 0 0,0-1 0,1 1 0,-1 0 0,0 0 0,0-1 0,0 1 0,1 0 0,-1 0 0,0 0 0,0 0 0,1-1 0,-1 1 0,0 0 0,0 0 0,1 0 0,-1 0 0,0 0 0,1 0 0,-1 0 0,0 0 0,1 0 0,8 7 0,8 22 0,-11-20 0,-2-2 0,0 0 0,1 0 0,0-1 0,1 0 0,-1 0 0,13 9 0,-17-14 0,1 0 0,0 0 0,-1 0 0,1-1 0,0 1 0,0 0 0,0-1 0,0 1 0,0-1 0,0 0 0,0 1 0,0-1 0,-1 0 0,1 0 0,0-1 0,0 1 0,0 0 0,0-1 0,0 1 0,0-1 0,0 1 0,0-1 0,-1 0 0,1 0 0,0 0 0,-1 0 0,1 0 0,0 0 0,-1 0 0,1-1 0,-1 1 0,0 0 0,1-1 0,0-1 0,12-13 0,-1-1 0,-1 0 0,-1 0 0,0-1 0,11-26 0,-8 10 0,-1 0 0,10-45 0,7-15 0,-19 64 0,-2-1 0,7-32 0,-11 23 0,7-31 0,-13 62 0,-1 9 0,-1 7 0,-33 129 0,23-94 0,2 0 0,-6 44 0,-1 191 0,18-274 0,0 1 0,0-1 0,0 0 0,0 0 0,1 1 0,0-1 0,-1 0 0,1 0 0,0 1 0,1-1 0,-1 0 0,3 4 0,-4-7 0,0 0 0,1 0 0,-1 0 0,0 0 0,0 1 0,0-1 0,1 0 0,-1 0 0,0-1 0,0 1 0,0 0 0,1 0 0,-1 0 0,0 0 0,0 0 0,0 0 0,1 0 0,-1 0 0,0 0 0,0 0 0,0 0 0,0 0 0,1-1 0,-1 1 0,0 0 0,0 0 0,0 0 0,0 0 0,0-1 0,1 1 0,-1 0 0,0 0 0,0 0 0,0 0 0,0-1 0,0 1 0,0 0 0,0 0 0,0 0 0,0-1 0,0 1 0,0 0 0,0 0 0,0 0 0,0-1 0,0 1 0,0 0 0,0 0 0,0 0 0,0-1 0,0 1 0,0-12 0,-4-7 287,0 1 0,-12-34 0,-5 4-5135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19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58 16783,'-9'-7'1382,"0"0"-347,9 6-1005,0 1 0,0 0 0,0 0 0,0 0 0,0-1 1,0 1-1,0 0 0,0 0 0,0-1 0,0 1 0,0 0 0,0 0 0,0-1 0,0 1 0,0 0 0,0 0 1,0 0-1,0-1 0,0 1 0,1 0 0,-1 0 0,0 0 0,0-1 0,0 1 0,0 0 0,0 0 0,1 0 0,-1 0 1,0-1-1,0 1 0,0 0 0,1 0 0,-1 0 0,0 0 0,0 0 0,0 0 0,1 0 0,-1 0 0,0 0 1,0-1-1,1 1 0,-1 0 0,0 0 0,1 0 0,10-3 199,1 1 0,0-1-1,-1 2 1,1 0 0,21 0 0,-3 0 37,185-19 2168,-231 18-2741,9 1-2146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19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14672,'0'0'1847,"88"-27"-1151,-19 7 0,5 2 64,-1 6 0,-3 6-16,-9 4 0,-3-2-136,-3 4-8,-7 6-144,-12-2 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22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1 825 9344,'0'0'8697,"13"-3"-8244,-6 1-382,2 1 19,0-2-1,-1 1 1,1-1 0,-1-1-1,1 1 1,-1-1 0,0-1 0,-1 1-1,13-11 1,7-12 417,0-2-1,-2-1 1,39-62 0,-24 34 67,-18 24-165,-1 0 1,-2-2-1,21-54 0,26-119 1210,-63 195-1469,2-3 267,0-1-1,-2 0 0,3-33 0,-6 50-360,0 0 1,0 0-1,0 0 1,0 0-1,0 0 1,-1 0-1,1 0 1,0 0 0,0 0-1,-1 0 1,1 0-1,0 1 1,-1-1-1,1 0 1,-1 0-1,1 0 1,-1 0-1,0 0 1,0 1-31,1 0 1,-1-1 0,1 1-1,-1 0 1,1 0 0,-1 0 0,0 0-1,1 0 1,-1 0 0,1 0-1,-1 1 1,1-1 0,-1 0-1,1 0 1,-1 0 0,1 0-1,-1 1 1,1-1 0,-1 0-1,1 0 1,0 1 0,-1-1 0,1 0-1,-1 1 1,1-1 0,0 1-1,-1-1 1,1 0 0,0 1-1,-1-1 1,1 1 0,0-1-1,-1 2 1,-10 15 96,0 0-1,1 2 1,1-1 0,0 1-1,2 0 1,0 1 0,-5 26-1,-19 148 426,29-175-472,-2 24 130,1 1-1,3 53 0,1-79-94,1 1 1,1-1-1,1 0 1,0 0-1,1 0 0,1 0 1,15 30-1,-20-46-103,0 0 1,1 0-1,-1 0 0,0 0 1,0-1-1,1 1 0,-1 0 1,1-1-1,-1 1 0,1-1 1,0 0-1,0 1 0,-1-1 1,1 0-1,0 0 0,0 0 1,0 0-1,0 0 1,0-1-1,0 1 0,1-1 1,-1 1-1,0-1 0,0 0 1,0 0-1,1 0 0,-1 0 1,0 0-1,0 0 0,0-1 1,0 1-1,0-1 0,1 1 1,-1-1-1,0 0 0,0 0 1,2-1-1,5-4 28,0 1 0,0-1 0,0 0-1,-1-1 1,15-15 0,-2-1-36,-1 0 0,27-41 0,-38 49 0,0 0 0,-1-1 0,0 0 0,-1 0 0,-1 0 0,4-19 0,-9 23 0,-4 9 0,2 4 0,0 0 0,0-1 0,0 1 0,0 0 0,1 0 0,-1 0 0,0 0 0,0 0 0,1 1 0,-1-1 0,0 0 0,1 0 0,-1 2 0,-8 15 0,2 0 0,0 1 0,1 0 0,-7 39 0,12-51 0,0 1 0,1-1 0,0 1 0,0-1 0,1 1 0,0-1 0,1 0 0,-1 1 0,1-1 0,1 0 0,-1 0 0,1 0 0,1 0 0,-1 0 0,1-1 0,8 11 0,-8-12 0,0 0 0,1 0 0,0 0 0,0 0 0,0-1 0,0 1 0,1-1 0,0-1 0,0 1 0,0-1 0,9 4 0,-12-7 0,0 1 0,0 0 0,0-1 0,1 1 0,-1-1 0,0 0 0,0 0 0,0 0 0,1-1 0,-1 1 0,0-1 0,0 1 0,0-1 0,0 0 0,0 0 0,0-1 0,0 1 0,0-1 0,-1 1 0,1-1 0,0 0 0,-1 0 0,1 0 0,-1 0 0,0-1 0,0 1 0,2-3 0,0-1 0,0 0 0,-1 0 0,1 0 0,-2 0 0,1 0 0,-1-1 0,0 1 0,0-1 0,0 0 0,-1 1 0,0-1 0,-1 0 0,1 0 0,-1 0 0,-1 0 0,1 0 0,-1 1 0,-2-10 0,1 10 0,1 0 0,-1 0 0,0 0 0,0 1 0,0-1 0,-1 0 0,0 1 0,0 0 0,-1-1 0,1 1 0,-1 0 0,0 1 0,0-1 0,-1 1 0,1 0 0,-1 0 0,0 0 0,0 1 0,-1-1 0,-8-3 0,13 7 0,-10-5 0,11 5 0,-1 0 0,1 0 0,0 0 0,-1-1 0,1 1 0,0 0 0,-1 0 0,1 0 0,-1 0 0,1 0 0,0 0 0,-1 0 0,1 1 0,0-1 0,-1 0 0,1 0 0,0 0 0,-1 0 0,1 0 0,0 0 0,-1 1 0,1-1 0,0 0 0,-1 0 0,1 1 0,0-1 0,0 0 0,-1 0 0,1 1 0,0-1 0,0 0 0,-1 1 0,1-1 0,0 0 0,0 1 0,0 0 0,0-1 0,0 1 0,0-1 0,0 1 0,0-1 0,0 1 0,0 0 0,0-1 0,0 1 0,0-1 0,1 1 0,-1-1 0,0 1 0,0-1 0,1 1 0,-1-1 0,0 1 0,1-1 0,-1 1 0,1-1 0,-1 1 0,0-1 0,1 0 0,-1 1 0,1-1 0,-1 0 0,1 1 0,-1-1 0,2 1 0,16 6 0,-12-5 0,1 0 0,-1-1 0,1 0 0,-1 0 0,1 0 0,-1-1 0,1 0 0,0-1 0,-1 0 0,1 1 0,9-4 0,-5 0 0,0 0 0,0 0 0,-1-1 0,0 0 0,0-1 0,12-8 0,-7 2 0,0-1 0,0-1 0,-1 0 0,-1-1 0,0 0 0,-1-1 0,15-24 0,-17 20 0,-1-1 0,0 0 0,-2-1 0,0 1 0,5-33 0,-7 20 0,-1 0 0,-1-63 0,-3 94 0,-2-27 0,2 29 0,0 0 0,0-1 0,0 1 0,0 0 0,-1 0 0,1 0 0,0 0 0,-1 0 0,1-1 0,-1 1 0,1 0 0,-1 0 0,1 0 0,-1 0 0,0 0 0,1 1 0,-1-1 0,-1-1 0,1 1 0,1 1 0,-1 0 0,1 0 0,-1 0 0,1 0 0,0 1 0,-1-1 0,1 0 0,-1 0 0,1 0 0,-1 0 0,1 0 0,0 0 0,-1 1 0,1-1 0,-1 0 0,1 0 0,0 1 0,-1-1 0,1 0 0,0 0 0,-1 1 0,1-1 0,0 0 0,0 1 0,-1-1 0,1 1 0,0-1 0,0 1 0,-7 15 0,5-13 0,-7 23 0,1-1 0,2 1 0,0 0 0,1 0 0,2 1 0,0 34 0,3-1 0,15 102 0,-11-134 0,0 1 0,2-2 0,1 1 0,2-1 0,0 0 0,14 27 0,-22-52 0,0 0 0,0-1 0,0 1 0,0 0 0,0-1 0,0 1 0,0-1 0,0 1 0,1-1 0,-1 0 0,1 1 0,-1-1 0,1 0 0,-1 0 0,1 0 0,0 0 0,-1 0 0,1 0 0,0-1 0,0 1 0,-1-1 0,1 1 0,0-1 0,0 1 0,2-1 0,-1-1 0,0 1 0,-1-1 0,1 0 0,0 0 0,-1 0 0,1-1 0,-1 1 0,1 0 0,-1-1 0,0 0 0,1 1 0,-1-1 0,0 0 0,0 0 0,0 0 0,2-4 0,20-23 0,52-50 0,-66 71 0,0 1 0,1-1 0,-1 2 0,1-1 0,1 2 0,-1-1 0,1 2 0,16-5 0,-13 4 0,1 1 0,26-3 0,-32 7 0,-11 5 0,-17 10 0,12-11 0,-35 28 0,22-19 0,1 2 0,0 0 0,1 0 0,1 2 0,-16 21 0,20-24 0,10-12 0,-1 1 0,1-1 0,0 0 0,0 1 0,0-1 0,1 1 0,-1 0 0,1-1 0,-1 1 0,1 0 0,0 0 0,0 0 0,0 0 0,0 0 0,1 0 0,-1 0 0,1 1 0,0 2 0,0-5 0,0-1 0,1 1 0,-1-1 0,0 0 0,0 1 0,1-1 0,-1 1 0,0-1 0,1 0 0,-1 1 0,0-1 0,1 0 0,-1 1 0,1-1 0,-1 0 0,1 0 0,-1 1 0,0-1 0,1 0 0,-1 0 0,1 0 0,-1 0 0,1 0 0,-1 0 0,1 1 0,-1-1 0,1 0 0,-1 0 0,1-1 0,-1 1 0,1 0 0,-1 0 0,1 0 0,-1 0 0,1 0 0,-1 0 0,1-1 0,-1 1 0,1 0 0,0-1 0,20-11 0,10-8 0,-1-2 0,33-32 0,-62 53 0,-1 1 0,1-1 0,0 1 0,0-1 0,-1 0 0,1 1 0,0 0 0,0-1 0,0 1 0,-1-1 0,1 1 0,0 0 0,0 0 0,0-1 0,0 1 0,0 0 0,0 0 0,0 0 0,0 0 0,-1 0 0,1 0 0,0 0 0,0 0 0,0 1 0,0-1 0,0 0 0,0 0 0,0 1 0,-1-1 0,1 1 0,0-1 0,0 1 0,-1-1 0,1 1 0,0-1 0,0 1 0,-1 0 0,2 0 0,3 5 0,-1-1 0,1 1 0,-1 0 0,4 7 0,1 1 0,-1-4 0,-2-2 0,0 0 0,0-1 0,0 0 0,1 0 0,12 9 0,-17-15 0,0 0 0,0 0 0,0 0 0,0 0 0,0 0 0,0 0 0,0 0 0,1-1 0,-1 1 0,0-1 0,1 0 0,-1 0 0,0 1 0,1-1 0,-1-1 0,0 1 0,0 0 0,1-1 0,-1 1 0,0-1 0,0 1 0,1-1 0,-1 0 0,0 0 0,0 0 0,0 0 0,0-1 0,3-1 0,12-11 0,-1 1 0,0-2 0,-1 0 0,-1-1 0,0 0 0,-1-1 0,-1-1 0,0 0 0,-2 0 0,0-1 0,-1-1 0,12-37 0,-1-16 0,15-114 0,-18 85 0,-14 84 0,-1 0 0,1-30 0,-18 77 0,3 16 0,1 0 0,2 1 0,2 0 0,2 0 0,2 86 0,4-114 0,0 0 0,1-1 0,1 1 0,1-1 0,0 0 0,11 27 0,-12-37 0,-1-1 0,1 0 0,0 0 0,1 0 0,0-1 0,-1 1 0,2-1 0,-1 0 0,1 0 0,-1 0 0,1-1 0,1 0 0,-1 1 0,1-2 0,-1 1 0,1-1 0,0 0 0,0 0 0,1-1 0,5 3 0,-11-5 55,0 0-1,0 0 1,-1 0 0,1 0-1,0 1 1,0-1 0,-1 0-1,1-1 1,0 1-1,0 0 1,-1 0 0,1 0-1,0 0 1,0 0 0,-1-1-1,1 1 1,1-1 0,-2 1-192,0 0 0,0 0 1,0-1-1,1 1 1,-1 0-1,0 0 0,0 0 1,0-1-1,0 1 0,0 0 1,1 0-1,-1-1 1,0 1-1,0 0 0,0 0 1,0-1-1,0 1 1,0 0-1,0 0 0,0-1 1,0 1-1,0 0 0,0 0 1,0-1-1,0 1 1,0 0-1,0-1 0,0 1 1,0 0-1,0 0 1,-1-1-1,1 1 0,0 0 1,0 0-1,0-1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22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14776,'0'0'4297,"15"-6"-3785,-5 2-410,-1 0-1,0 1 1,1-1-1,-1 2 1,1-1-1,-1 1 1,1 1-1,0 0 1,0 0-1,19 2 1,46 10 766,44 4 575,-102-14-1054,0-1-1,0 0 1,0-2-1,0 0 1,16-4 0,-32 6-361,0 0 1,0 0-1,-1 0 1,1-1-1,0 1 1,0 0-1,-1-1 1,1 1-1,0 0 1,0-1-1,-1 1 1,1-1-1,0 1 1,-1-1-1,1 1 1,-1-1-1,1 1 1,-1-1-1,2-1 1,-2 1 3,0 1 0,0-1 0,0 1 0,0-1 0,0 1 0,0-1 0,0 1 0,0-1 0,0 0 0,0 1 0,-1-1 0,1 1 0,0-1 0,0 1 0,0-1 0,-1 1 0,1-1 1,0 1-1,0-1 0,-1 0 0,-18-16-3631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23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12864,'0'0'2400,"-24"61"-1936,42-39-168,14 0 0,27-4-41,19-6 17,11-12-24,20-12 8,4-12-48,-7 0 0,-3-4-72,0-7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0:1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10848,'0'0'1080,"74"36"-840,-45-22 16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26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0 886 11152,'0'0'7689,"9"-14"-7049,55-92 589,-22 40-229,-9 10 192,2 3 1,3 0-1,53-55 0,-91 107-1130,0 1 0,1-1 0,-1 0 0,1 1 0,0-1 0,-1 1 0,1-1-1,-1 1 1,1-1 0,0 1 0,-1 0 0,1-1 0,0 1 0,-1 0 0,1-1 0,0 1 0,0 0-1,-1 0 1,1 0 0,0 0 0,0 0 0,-1 0 0,1 0 0,1 0 0,-2 0-20,1 1 0,-1-1 0,1 1 0,-1-1 0,1 1 0,-1-1 0,1 1 0,-1 0 0,1-1 0,-1 1 0,0 0 0,0-1 0,1 1 0,-1 0 0,0-1 0,0 1 0,0 0 0,1 0 0,-1 1 0,-2 42 479,2-40-493,-3 26 207,-2-1 0,-1 1 0,-1-1 0,-13 33 0,9-24 165,-2 7 321,12-44-691,1-1 0,0 1-1,-1 0 1,1-1-1,0 1 1,0 0-1,-1 0 1,1-1 0,0 1-1,0 0 1,0 0-1,0-1 1,0 1-1,0 0 1,0 0 0,1-1-1,-1 1 1,0 0-1,0 0 1,0-1-1,1 1 1,-1 0 0,0-1-1,1 1 1,0 0-1,-1 0-3,18-27 226,33-30-252,23-30 0,-70 81 0,-1-1 0,1 0 0,0 1 0,0 0 0,0 0 0,0 0 0,1 0 0,0 1 0,0 0 0,1 0 0,-1 0 0,1 1 0,8-5 0,-14 8 0,1 0 0,-1 0 0,1 0 0,-1 0 0,1 0 0,-1 0 0,1 0 0,-1 0 0,1 0 0,-1 1 0,1-1 0,-1 0 0,1 0 0,-1 0 0,1 1 0,-1-1 0,1 0 0,-1 0 0,0 1 0,1-1 0,-1 0 0,1 1 0,-1-1 0,0 0 0,1 1 0,-1-1 0,0 1 0,0-1 0,1 1 0,-1-1 0,0 0 0,0 1 0,0-1 0,0 1 0,1 0 0,4 23 0,-3-17 0,11 59 0,12 48 0,-25-114 0,0 1 0,0 0 0,0 0 0,0 0 0,1-1 0,-1 1 0,0 0 0,1-1 0,-1 1 0,0 0 0,1 0 0,-1-1 0,1 1 0,-1-1 0,1 1 0,-1 0 0,1-1 0,0 1 0,-1-1 0,1 0 0,0 1 0,-1-1 0,1 1 0,0-1 0,-1 0 0,1 1 0,0-1 0,0 0 0,-1 0 0,1 0 0,0 0 0,1 0 0,1 0 0,0-1 0,0 0 0,0 0 0,0 0 0,-1 0 0,1-1 0,3-1 0,6-3 0,0 0 0,1 0 0,-1 0 0,-1-1 0,1-1 0,-1 0 0,0 0 0,-1-1 0,0 0 0,13-16 0,-12 8 0,0 1 0,10-21 0,-10 17 0,17-25 0,-26 46 0,-2 5 0,-1 18 0,-6 28 0,6-43 0,-2 6 0,1 1 0,1 0 0,0 17 0,1-29 0,0-1 0,1 0 0,-1 0 0,0 1 0,1-1 0,0 0 0,0 0 0,0 0 0,0 0 0,0 0 0,0 0 0,1 0 0,0 0 0,-1-1 0,1 1 0,0-1 0,0 1 0,1-1 0,-1 0 0,0 1 0,1-1 0,3 2 0,-3-3 0,0 0 0,-1-1 0,1 1 0,0-1 0,-1 0 0,1 0 0,0 0 0,0 0 0,-1 0 0,1-1 0,0 1 0,-1-1 0,1 0 0,0 1 0,-1-1 0,1-1 0,-1 1 0,1 0 0,-1 0 0,3-3 0,6-3 0,0-1 0,17-16 0,-10 6 0,0-1 0,-1-1 0,-1 0 0,20-37 0,-28 50 0,-6 14 0,-5 25 0,3-26 0,-2 4 0,-1 19 0,0 50 0,3-70 0,1-1 0,0 1 0,0 0 0,1-1 0,0 1 0,1-1 0,0 0 0,0 1 0,1-1 0,5 8 0,-8-14 0,0-1 0,0 1 0,1-1 0,-1 1 0,0-1 0,1 0 0,-1 0 0,1 1 0,-1-1 0,1 0 0,0-1 0,-1 1 0,1 0 0,0 0 0,0-1 0,0 1 0,0-1 0,-1 1 0,1-1 0,0 0 0,0 0 0,0 0 0,0 0 0,2 0 0,-1-1 0,0 1 0,0-1 0,0 0 0,1 0 0,-1 0 0,0 0 0,0 0 0,-1-1 0,1 1 0,0-1 0,0 0 0,-1 0 0,4-3 0,9-10 0,-1 0 0,-1-2 0,0 1 0,-1-1 0,-1-1 0,-1 0 0,0-1 0,-1 0 0,-1-1 0,6-25 0,2 4 0,-7 58 0,36 136 0,-44-153 0,-1 1 0,0-1 0,1 1 0,-1-1 0,1 0 0,-1 1 0,0-1 0,1 0 0,-1 1 0,1-1 0,-1 0 0,1 0 0,-1 1 0,1-1 0,-1 0 0,1 0 0,0 0 0,-1 0 0,1 0 0,-1 0 0,1 0 0,-1 0 0,1 0 0,0 0 0,-1 0 0,1 0 0,-1 0 0,1 0 0,-1 0 0,1-1 0,-1 1 0,1 0 0,-1 0 0,1-1 0,-1 1 0,1-1 0,25-14 0,-19 10 0,2-1 0,0-1 0,-1 0 0,0 0 0,0-1 0,-1 0 0,0-1 0,11-16 0,-12 16 0,0 0 0,1 0 0,0 1 0,0 0 0,1 0 0,0 1 0,0 0 0,13-8 0,-20 15 0,0-1 0,0 1 0,1-1 0,-1 1 0,0-1 0,1 1 0,-1 0 0,0 0 0,1 0 0,-1 0 0,1 0 0,-1 0 0,0 0 0,1 0 0,-1 0 0,0 1 0,1-1 0,-1 1 0,0-1 0,0 1 0,1-1 0,-1 1 0,0 0 0,0-1 0,0 1 0,0 0 0,0 0 0,0 0 0,0 0 0,1 1 0,0 0 0,0 1 0,0-1 0,0 1 0,0 0 0,-1 0 0,1-1 0,-1 1 0,0 0 0,0 0 0,0 0 0,1 6 0,0 6 0,-1-8 0,0 1 0,0-1 0,-1 0 0,0 1 0,-2 13 0,2-21 0,0 0 0,0 0 0,0 1 0,0-1 0,0 0 0,-1 0 0,1 1 0,0-1 0,0 0 0,0 1 0,0-1 0,0 0 0,0 0 0,0 1 0,0-1 0,0 0 0,1 1 0,-1-1 0,0 0 0,0 0 0,0 1 0,0-1 0,0 0 0,0 0 0,1 1 0,-1-1 0,0 0 0,0 0 0,0 0 0,0 1 0,1-1 0,-1 0 0,0 0 0,0 0 0,1 1 0,-1-1 0,0 0 0,0 0 0,1 0 0,-1 0 0,1 0 0,-1 0 0,1 0 0,-1 0 0,1 0 0,0 0 0,-1 0 0,1 0 0,-1-1 0,1 1 0,-1 0 0,1 0 0,0-1 0,-1 1 0,1 0 0,-1-1 0,1 1 0,-1 0 0,0-1 0,1 1 0,-1-1 0,1 0 0,20-27 0,-4 4 0,0 1 0,2 1 0,27-25 0,-46 46 0,0 1 0,1-1 0,-1 1 0,1-1 0,-1 1 0,1-1 0,0 1 0,-1-1 0,1 1 0,-1 0 0,1-1 0,0 1 0,-1 0 0,1-1 0,0 1 0,-1 0 0,1 0 0,0 0 0,-1 0 0,1 0 0,0 0 0,0 0 0,-1 0 0,1 0 0,0 0 0,-1 0 0,1 0 0,0 0 0,0 0 0,-1 1 0,1-1 0,0 0 0,-1 1 0,1-1 0,-1 0 0,1 1 0,0-1 0,-1 1 0,1-1 0,-1 1 0,1-1 0,-1 1 0,0-1 0,1 1 0,-1 0 0,1-1 0,-1 1 0,0-1 0,1 2 0,1 4 0,0 1 0,0-1 0,0 1 0,1 9 0,-2-8 0,4 36 0,-1-1 0,-3 60 0,-1-61 0,0-42 0,0 0 0,0 1 0,0-1 0,1 0 0,-1 0 0,0 1 0,0-1 0,0 0 0,0 0 0,1 0 0,-1 1 0,0-1 0,0 0 0,0 0 0,1 0 0,-1 0 0,0 0 0,0 1 0,1-1 0,-1 0 0,0 0 0,0 0 0,1 0 0,-1 0 0,0 0 0,0 0 0,1 0 0,-1 0 0,0 0 0,1 0 0,-1 0 0,0 0 0,0 0 0,1 0 0,-1 0 0,0 0 0,0-1 0,1 1 0,-1 0 0,0 0 0,0 0 0,1 0 0,-1 0 0,0-1 0,0 1 0,0 0 0,0 0 0,1 0 0,-1-1 0,13-8 0,-1-5 0,0 0 0,-2-1 0,17-30 0,-8 12 0,-1 3 0,-2-2 0,-2 0 0,-1 0 0,-1-1 0,11-52 0,-8 9 0,6-107 0,-11 116 0,-7 48 0,0-1 0,1-38 0,-4 55 0,0 1 0,0-1 0,0 1 0,-1-1 0,1 1 0,-1-1 0,1 1 0,-1-1 0,0 1 0,0-1 0,0 1 0,0 0 0,0-1 0,-3-3 0,4 6 0,-1 1 0,1-1 0,-1 0 0,1 0 0,0 0 0,-1 0 0,1 1 0,0-1 0,-1 0 0,1 0 0,-1 0 0,1 1 0,0-1 0,-1 0 0,1 1 0,0-1 0,0 0 0,-1 1 0,1-1 0,0 1 0,0-1 0,0 0 0,-1 1 0,1-1 0,0 1 0,0-1 0,0 0 0,0 1 0,0-1 0,0 1 0,0-1 0,0 1 0,0 0 0,-4 18 0,-5 82 0,5 1 0,17 203 0,-11-289 0,0 0 0,1-1 0,1 1 0,7 19 0,-11-35 0,0 1 0,0-1 0,0 0 0,0 1 0,0-1 0,0 0 0,0 1 0,0-1 0,1 1 0,-1-1 0,0 0 0,0 1 0,0-1 0,1 0 0,-1 0 0,0 1 0,0-1 0,1 0 0,-1 1 0,0-1 0,1 0 0,-1 0 0,0 0 0,1 1 0,-1-1 0,0 0 0,1 0 0,-1 0 0,0 0 0,1 0 0,-1 0 0,1 0 0,-1 0 0,0 0 0,1 0 0,-1 0 0,1 0 0,-1 0 0,0 0 0,1 0 0,-1 0 0,0 0 0,1 0 0,-1 0 0,1-1 0,-1 1 0,0 0 0,1 0 0,-1 0 0,0-1 0,1 1 0,-1 0 0,0 0 0,0-1 0,1 1 0,13-22 0,-12 19 0,4-9 0,-1 0 0,0-1 0,-1 1 0,-1-1 0,3-18 0,-4 18 0,1 1 0,-1 0 0,2 0 0,0 0 0,0 1 0,11-19 0,-15 29 0,1 0 0,0 0 0,-1 0 0,1 0 0,0-1 0,0 1 0,0 0 0,-1 1 0,1-1 0,0 0 0,0 0 0,0 0 0,1 0 0,-1 1 0,0-1 0,0 1 0,0-1 0,0 1 0,3-1 0,-3 1 0,1 0 0,-1 1 0,1-1 0,-1 1 0,1-1 0,-1 1 0,1 0 0,-1-1 0,1 1 0,-1 0 0,0 0 0,0 0 0,1 0 0,1 2 0,50 53 0,-34-35 0,37 32 0,-49-48 0,0 1 0,0-1 0,1-1 0,0 1 0,0-2 0,0 1 0,0-1 0,0 0 0,17 3 0,-23-5 0,1-1 0,0 0 0,0 0 0,0 0 0,0 0 0,-1 0 0,1-1 0,0 1 0,0-1 0,0 0 0,-1 0 0,1 0 0,0 0 0,-1 0 0,5-4 0,-3 2 0,0 0 0,0 0 0,0-1 0,-1 0 0,1 0 0,-1 0 0,0 0 0,3-6 0,-1-1 0,0 1 0,0-1 0,-2 0 0,1 0 0,-1-1 0,-1 1 0,2-14 0,-4 21 0,1 0 0,-1-1 0,0 1 0,-1 0 0,1-1 0,-1 1 0,1 0 0,-1-1 0,-3-5 0,4 10 0,0-1 0,0 1 0,-1 0 0,1 0 0,0-1 0,0 1 0,0 0 0,-1 0 0,1 0 0,0 0 0,0-1 0,-1 1 0,1 0 0,0 0 0,-1 0 0,1 0 0,0 0 0,0 0 0,-1-1 0,1 1 0,0 0 0,-1 0 0,1 0 0,0 0 0,-1 0 0,1 0 0,0 0 0,0 1 0,-1-1 0,1 0 0,0 0 0,-1 0 0,1 0 0,0 0 0,0 0 0,-1 0 0,1 1 0,0-1 0,0 0 0,-1 0 0,1 0 0,0 1 0,0-1 0,-1 0 0,-8 11 0,3-2 0,2 0 0,-1 1 0,2-1 0,-1 1 0,1 0 0,0 0 0,1 0 0,1 1 0,-1-1 0,2 0 0,-1 1 0,1-1 0,1 1 0,2 12 0,-3-19 0,1 0 0,-1 0 0,1-1 0,0 1 0,1 0 0,-1-1 0,1 1 0,-1 0 0,1-1 0,0 0 0,0 1 0,1-1 0,-1 0 0,1 0 0,2 3 0,-3-5 0,0 0 0,0 1 0,1-1 0,-1 0 0,0 0 0,0 0 0,1 0 0,-1-1 0,0 1 0,1-1 0,-1 1 0,1-1 0,-1 0 0,1 0 0,-1 0 0,0 0 0,1 0 0,-1-1 0,1 1 0,-1-1 0,0 0 0,1 1 0,-1-1 0,0 0 0,3-2 0,13-7 0,26-18 0,-35 20 0,0 1 0,1 1 0,0 0 0,1 0 0,-1 1 0,1 0 0,0 1 0,0 0 0,17-3 0,-16 7 0,0 1 0,0 1 0,0 0 0,0 1 0,0 0 0,0 0 0,-1 2 0,21 9 0,-3 1 0,-18-9 0,0 0 0,0-1 0,0 0 0,1-1 0,0 0 0,0-1 0,0 0 0,19 2 0,-6-10 984,-25 5-1129,1 0 0,-1 0 1,1 0-1,-1 0 0,1-1 1,-1 1-1,1 0 0,-1 0 1,1-1-1,-1 1 0,1 0 1,-1-1-1,1 1 1,-1 0-1,0-1 0,1 1 1,-1 0-1,0-1 0,1 1 1,-1-1-1,0 1 0,1-1 1,-1 1-1,0-1 0,0 1 1,0-1-1,1 1 0,-1-1 1,0 0-1,0 1 0,0-1 1,0 1-1,0-2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36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1 9344,'0'0'10454,"-6"11"-10173,-39 79 585,38-75-654,-4 9 244,0-1 0,-8 31 0,5-1-25,1-13 9,3 1-1,1 0 1,-5 71-1,6 139 752,8-205-962,3 77 244,2-39-60,5 35 215,7-32 35,4-1-1,60 158 0,-49-158-347,-11-26 22,35 69 0,8-3 294,-42-80-307,4 6 251,-26-52-569,0 0 1,0 0-1,0 0 1,1 1-1,-1-1 1,0 0-1,0 0 1,0 0-1,0 1 1,0-1-1,0 0 1,0 0-1,1 0 1,-1 0-1,0 1 1,0-1-1,0 0 1,0 0-1,1 0 1,-1 0-1,0 0 1,0 0-1,0 0 1,1 1-1,-1-1 1,0 0-1,0 0 1,1 0-1,-1 0 1,0 0-1,0 0 1,0 0-1,1 0 1,-1 0-1,0 0 1,0 0-1,0 0 1,1 0-1,-1-1 1,0 1-1,1 0 1,3-10 156,-1-8-4354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37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8744,'0'0'11349,"-2"10"-10841,2-8-481,-2 5 111,1 0 0,0-1 0,1 1-1,-1 0 1,1 0 0,0 0-1,1 0 1,0-1 0,0 1 0,3 11-1,0-7 272,1-1-1,0 0 1,1 0-1,0 0 0,10 13 1,24 38 881,-30-43-880,0-1-1,24 27 0,-9-14 28,-1 1 0,-2 0-1,-1 2 1,22 45-1,53 147 797,-80-176-903,-3 0 0,-2 2 0,9 98-1,-7-48 186,-8-49-459,-2 0 1,-2 0 0,-2 0 0,-3 1-1,-2-2 1,-18 78 0,9-46-57,12-59 0,-1 0 0,-1 0 0,-2 0 0,-13 35 0,5-19 0,11-29 0,1 0 0,-2-1 0,-8 16 0,-108 181 0,119-203 0,0-1 0,-1 1 0,0-1 0,1 0 0,-1 0 0,0 0 0,-1 0 0,1-1 0,0 1 0,-1-1 0,1 0 0,-1 0 0,0 0 0,0 0 0,0-1 0,-4 2 0,7-3 36,1 0 0,0 0 0,-1 0 0,1 0 0,0 0 0,-1 0 0,1 0 0,0 0 0,-1 0 0,1 0 0,0 0 0,-1 0 0,1 0 0,0 0 0,0-1 0,-1 1 0,1 0 0,0 0 0,-1 0 0,1 0 0,0-1 0,0 1 0,-1 0 0,1 0 0,0 0 0,-1-1 0,-1-3-2651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39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0 328 8744,'0'0'9793,"11"-7"-9261,52-36 363,63-40 1224,-80 58-1516,1 1 0,1 3-1,95-28 1,-48 25 120,112-14-1,-155 31-486,0 3 0,0 2 0,0 2 0,0 2 0,59 10 0,-80-6-109,0 1-1,0 1 1,-1 2 0,0 1 0,0 1 0,-1 1 0,-1 2-1,0 1 1,41 32 0,57 66 506,-86-75-359,2-2 0,1-1-1,51 31 1,-55-46-117,1-2-1,0-2 1,1-2 0,1-1-1,0-2 1,64 9-1,267 14 766,-317-32-751,384-8 45,-358 1-213,-57 3-3,121-10 0,-168 3 981,7 1-3242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41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238 386 10040,'0'0'9713,"9"-4"-9233,13-7-244,116-63 3081,-90 39-1548,-2-3 0,-2-1 0,51-60 0,-93 97-1741,2-1 89,0-1 0,0 0 0,0 0-1,0-1 1,-1 1 0,0-1 0,0 0 0,0 1-1,-1-1 1,0-1 0,1 1 0,-2 0 0,1 0-1,-1-1 1,1-5 0,-4 10-117,0 1 0,-1-1 0,1 1 0,-1 0 0,1 0 0,-1 0 0,1 0 0,-1 0 0,1 0 0,-1 1 0,1-1 0,-4 2 0,-47 15 0,41-14 0,0 0 0,0 1 0,0 1 0,-17 8 0,8 0 0,-7 3 0,0 1 0,1 1 0,2 1 0,0 1 0,-33 34 0,15 2 0,27-34 0,-31 34 0,25-32 0,0 1 0,2 2 0,-21 34 0,24-41 0,15-18 0,0-1 0,0 1 0,0 1 0,0-1 0,1 0 0,-1 0 0,1 1 0,-1-1 0,-1 6 0,-3 4 0,55-55 0,-21 20 0,1 1 0,38-21 0,-30 19 0,-21 13 0,-1 1 0,-1-2 0,0 0 0,12-14 0,-15 15 0,0 1 0,20-15 0,1 0 0,81-61 0,-89 66 0,1-1 0,29-33 0,-45 45 0,1 0 0,0 1 0,21-14 0,-24 18 0,-7 4 0,0 0 0,0 0 0,0 0 0,1 0 0,-1 0 0,0-1 0,0 1 0,0 0 0,0 0 0,0 0 0,1 0 0,-1 0 0,0 0 0,0 0 0,0 0 0,0 0 0,1 0 0,-1 0 0,0 0 0,0 0 0,0 0 0,0 0 0,1 0 0,-1 1 0,0-1 0,0 0 0,0 0 0,0 0 0,0 0 0,1 0 0,-1 0 0,0 0 0,0 0 0,0 0 0,0 1 0,0-1 0,0 0 0,0 0 0,0 0 0,1 0 0,-1 0 0,0 1 0,0-1 0,0 0 0,3 11 0,-3 10 0,-2-15 0,1 0 0,-1 0 0,-1 0 0,1-1 0,-1 1 0,0-1 0,-1 1 0,1-1 0,-1 0 0,0 0 0,0-1 0,0 1 0,-1-1 0,-7 6 0,-8 5 0,-1-1 0,-27 14 0,42-25 0,-68 34 0,-21 12 0,66-31 0,-1-2 0,0 0 0,-1-2 0,-1-2 0,-43 12 0,32-8 0,36-12 0,-1-1 0,1 0 0,-1 0 0,-15 2 0,17-4 0,-1 1 0,1-1 0,0 1 0,0 1 0,-9 4 0,9-4 0,0 0 0,0-1 0,-1 0 0,-8 2 0,40-9 0,48-19 0,-5 2 0,27-4 0,161-21 0,-238 45 0,-1 1 0,1 0 0,0 1 0,0 1 0,-1 1 0,35 7 0,-52-9 0,1 0 0,0 0 0,-1 1 0,1-1 0,0 0 0,0 0 0,-1 1 0,1-1 0,-1 0 0,1 1 0,0-1 0,-1 0 0,1 1 0,-1-1 0,1 1 0,-1-1 0,1 1 0,-1 0 0,1-1 0,-1 1 0,1-1 0,-1 1 0,0 0 0,1 0 0,-1 0 0,0 0 0,0-1 0,0 1 0,-1 0 0,1 0 0,0-1 0,0 1 0,-1 0 0,1-1 0,0 1 0,-1 0 0,1-1 0,-1 1 0,1-1 0,-1 1 0,1-1 0,-1 1 0,1-1 0,-2 1 0,0 1 0,0 0 0,-1 0 0,1-1 0,-1 1 0,1-1 0,-1 0 0,0 0 0,0 0 0,1 0 0,-7 1 0,-7-3 850,9-5-5635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1:52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8840,'0'0'6634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2:11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0 8240,'0'0'15042,"-12"3"-14570,6-1-405,-3 0 59,1 0-1,-1 1 0,0 0 0,1 0 0,0 1 0,0 0 0,0 0 0,0 1 0,-8 7 1,10-7 5,1 0 0,0 0 1,-1 1-1,2 0 0,-1-1 1,1 2-1,0-1 1,0 0-1,1 1 0,0 0 1,0 0-1,0 0 0,1 0 1,0 0-1,0 0 0,0 8 1,1-4 9,0 0 0,1 0 0,0 0 0,1 1 0,0-1 0,0 0 0,1-1 0,1 1 0,0 0 0,1-1 1,0 1-1,0-1 0,1 0 0,7 12 0,-9-19-69,0 1 1,1-1-1,-1 0 1,0 0-1,1-1 1,-1 1 0,1-1-1,0 0 1,0 0-1,0 0 1,0 0-1,0 0 1,0-1-1,1 0 1,-1 0-1,9 1 1,-1-1 75,0 0 0,-1-1-1,1-1 1,0 0 0,13-2 0,-10-1-50,-1 0 1,1 0 0,-1-2 0,0 0 0,-1 0 0,23-16-1,-15 8 34,-1-1-1,0-1 1,22-25-1,-34 32-131,-1-1 0,0 0 0,0 0 0,-1-1 0,-1 0 0,0 0 0,0 0 0,6-24 0,-11 35 0,0 0 0,0-1 0,0 1 0,0 0 0,0 0 0,1-1 0,-1 1 0,0 0 0,0 0 0,0-1 0,0 1 0,0 0 0,0 0 0,0-1 0,0 1 0,0 0 0,0 0 0,0-1 0,0 1 0,0 0 0,0 0 0,0-1 0,0 1 0,0 0 0,0 0 0,0-1 0,-1 1 0,1 0 0,0 0 0,0-1 0,0 1 0,0 0 0,0 0 0,-1 0 0,1-1 0,0 1 0,0 0 0,0 0 0,-1 0 0,1 0 0,0 0 0,0-1 0,0 1 0,-1 0 0,1 0 0,0 0 0,0 0 0,-1 0 0,1 0 0,0 0 0,-1 0 0,1 0 0,0 0 0,0 0 0,-1 0 0,1 0 0,0 0 0,0 0 0,-1 0 0,1 0 0,0 0 0,0 0 0,-1 1 0,1-1 0,0 0 0,0 0 0,-1 0 0,-15 12 0,12-6 0,0 0 0,0 1 0,0-1 0,1 1 0,0 0 0,-4 11 0,7-14 0,-1 0 0,0 0 0,1-1 0,0 1 0,0 0 0,0 0 0,0 0 0,1 0 0,-1 0 0,1 0 0,0 0 0,0-1 0,1 1 0,2 6 0,-2-5 0,0 0 0,1 0 0,-1-1 0,1 1 0,0-1 0,0 0 0,1 1 0,-1-1 0,1-1 0,0 1 0,0-1 0,0 1 0,0-1 0,1 0 0,-1-1 0,1 1 0,6 2 0,-1-1 0,0-1 0,0 0 0,0 0 0,0-1 0,20 2 0,-27-4 0,-1 0 0,1 0 0,0-1 0,-1 1 0,1 0 0,0-1 0,-1 0 0,1 0 0,-1 1 0,1-1 0,-1-1 0,0 1 0,1 0 0,-1-1 0,0 1 0,0-1 0,0 1 0,0-1 0,0 0 0,0 0 0,0 0 0,-1 0 0,1 0 0,-1-1 0,1 1 0,-1 0 0,0-1 0,2-4 0,-2 2 0,0 0 0,0 0 0,0 0 0,0 0 0,-1-1 0,0 1 0,0 0 0,-1 0 0,1 0 0,-1-1 0,0 1 0,-1 0 0,1 0 0,-1 0 0,0 1 0,0-1 0,0 0 0,-1 1 0,-3-6 0,1 2 0,-1 0 0,-1 1 0,1-1 0,-1 1 0,0 1 0,-1-1 0,0 1 0,0 0 0,-9-4 0,10 7 0,1 0 0,-1 1 0,0 0 0,0 0 0,-13-2 0,-5 0 0,12 2 0,11 5 0,3-2 0,0-1 0,0 1 0,0-1 0,0 0 0,0 1 0,0-1 0,0 0 0,0 1 0,0-1 0,0 0 0,1 0 0,-1 0 0,0 0 0,0 0 0,0 0 0,0 0 0,2-1 0,81-12 0,129-14 0,-195 26 0,-1 1 0,1 0 0,-1 2 0,1 0 0,26 7 0,-40-8 0,-1 1 0,0-1 0,0 1 0,0 0 0,0 0 0,0 1 0,0-1 0,-1 1 0,1-1 0,-1 1 0,1 0 0,-1 0 0,0 0 0,0 0 0,-1 0 0,3 5 0,1 1 0,-1 1 0,-1 0 0,0 0 0,3 14 0,-5-18 0,0-1 0,-1 0 0,1 0 0,-1 1 0,0-1 0,-1 0 0,1 1 0,-1-1 0,0 0 0,-1 0 0,1 0 0,-4 9 0,25-65 0,-16 37 0,1 0 0,0 1 0,1 0 0,1 0 0,0 0 0,16-21 0,-18 28 0,-1 2 0,0-1 0,0 0 0,1 1 0,-1 0 0,1 0 0,0 0 0,0 0 0,1 1 0,5-3 0,-10 6 0,1 0 0,-1 0 0,1 0 0,-1 1 0,0-1 0,1 0 0,-1 1 0,0-1 0,1 1 0,-1 0 0,0-1 0,0 1 0,1 0 0,-1 0 0,0 0 0,0 0 0,0 0 0,0 0 0,0 0 0,0 0 0,-1 0 0,1 0 0,1 3 0,18 29 0,-16-19 0,0 0 0,0 0 0,1 17 0,-3-19 0,0 1 0,1-1 0,0 1 0,9 19 0,-12-31 0,1 0 0,-1 0 0,1-1 0,-1 1 0,1 0 0,0 0 0,-1-1 0,1 1 0,0 0 0,-1-1 0,1 1 0,0 0 0,0-1 0,0 1 0,0-1 0,0 0 0,-1 1 0,1-1 0,0 0 0,0 1 0,0-1 0,0 0 0,0 0 0,0 0 0,0 0 0,0 0 0,0 0 0,0 0 0,0 0 0,0 0 0,0 0 0,0-1 0,0 1 0,0 0 0,0-1 0,1 0 0,4-1 0,0-2 0,0 1 0,-1-1 0,8-5 0,-5 3 0,13-10 0,-1-2 0,-1 0 0,-1-2 0,26-34 0,-5 6 0,-36 45 0,0 0 0,1 1 0,-1-1 0,1 0 0,-1 1 0,1 0 0,0 0 0,-1 0 0,1 0 0,0 1 0,0-1 0,6 0 0,22-10 0,-27 11 0,-1 0 0,1 0 0,-1 0 0,1 1 0,0-1 0,0 1 0,-1 0 0,1 1 0,0-1 0,-1 1 0,1 0 0,0 0 0,7 3 0,32 4 0,-10-2 0,-130-4 0,86-1 0,1 0 0,-1 0 0,1 1 0,0 0 0,-1 1 0,1 0 0,1 0 0,-1 1 0,0 0 0,1 1 0,0 0 0,0 0 0,0 1 0,1 0 0,-1 0 0,1 1 0,1-1 0,0 2 0,0-1 0,0 1 0,1 0 0,-8 14 0,9-14 0,-1 1 0,2 0 0,-6 19 0,8-25 0,0 1 0,1 0 0,0 0 0,0 0 0,0 0 0,1 0 0,-1 0 0,1 0 0,0 0 0,0 0 0,0-1 0,3 7 0,-3-7 0,1 0 0,0 1 0,0-1 0,0 0 0,1 0 0,-1 0 0,1-1 0,-1 1 0,1-1 0,0 1 0,0-1 0,0 0 0,6 3 0,7 6 0,-14-10 0,0 0 0,0 0 0,1 0 0,-1 0 0,0-1 0,0 1 0,1 0 0,-1-1 0,1 0 0,-1 0 0,0 0 0,1 0 0,-1 0 0,4-1 0,37-8 0,-32 6 0,4-1 0,-1-1 0,1 0 0,-1-1 0,26-15 0,-6 11 0,-33 9 0,-5 1 838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2:11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15272,'0'0'3666,"10"-2"-3046,32-9-128,-40 11-420,0-1 0,-1 1 0,1 0 0,0-1 0,-1 1 0,1 0 0,0 0 0,0 0 0,-1 0 0,1 1 0,0-1 0,-1 0 0,1 1 0,0-1 0,-1 1 0,1-1 0,-1 1 0,1 0 0,0 0 0,-1 0 0,0 0 0,1 0 0,-1 0 0,0 0 0,1 0 0,0 2 0,-8 14 1642,-1-2-77,7-15-1586,0 0 0,0 0 0,0 1-1,-1-1 1,1 0 0,0 0 0,0 0 0,0 1 0,0-1 0,0 0 0,0 0 0,0 0 0,0 1-1,0-1 1,0 0 0,0 0 0,0 0 0,1 1 0,-1-1 0,0 0 0,0 0 0,0 0-1,0 1 1,0-1 0,0 0 0,0 0 0,0 0 0,1 0 0,-1 1 0,0-1 0,0 0-1,0 0 1,0 0 0,1 0 0,-1 0 0,0 0 0,0 0 0,0 1 0,0-1 0,1 0 0,-1 0-1,0 0 1,0 0 0,0 0 0,1 0 0,1 0 1649,-2-1-1649,0 1 1,0 0 0,0-1-1,0 1 1,0 0 0,0-1-1,0 1 1,0 0-1,0 0 1,0-1 0,0 1-1,0 0 1,1-1 0,-1 1-1,0 0 1,0 0 0,0-1-1,1 1 1,-1 0-1,0 0 1,0-1 0,1 1-1,-1 0 1,0 0 0,0 0-1,1 0 1,-1-1 0,0 1-1,1 0 1,-1 0-1,1 0 1,-1 0 0,1 0 0,-1-1 1,1 1-1,-1 0 0,0 0 0,1 0 0,-1-1 0,1 1 0,-1 0 1,0-1-1,1 1 0,-1 0 0,0-1 0,1 1 0,-1 0 0,0-1 1,0 1-1,1-1 0,-1 1 0,0 0 0,0-1 0,0 1 1,1-1-1,-1 1 0,0-1 0,0 1 0,0-1 0,0 1 0,0-1 1,0 1-1,0-1 0,0 0 0,0 1-40,-1 9 787,-4-4-5549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2:04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1 871 9744,'0'0'5992,"10"-1"-5506,-3 0-343,0 0-1,1 0 1,-1-1 0,0 1-1,0-2 1,0 1 0,0-1-1,0 0 1,-1 0 0,1-1-1,10-8 1,-5 1 183,-2 1 0,1-2 0,-2 1 0,1-1 0,-2-1 0,0 1 0,0-2 0,-1 1 0,8-23 0,-11 26-19,-1-1-1,0 0 1,-1-1-1,0 1 1,0 0-1,-1-1 0,-1 1 1,0 0-1,-1-1 1,0 1-1,0-1 1,-2 1-1,-3-14 1,5 21-12,-1 0 1,1 1-1,-1-1 1,0 0-1,0 1 1,0-1-1,-1 1 1,-3-5-1,12 8 871,-5 0-1094,0-1-1,1 1 1,-1 0 0,0 0 0,1 1-1,-1-1 1,0 0 0,0 0 0,1 1-1,-1-1 1,0 0 0,1 1 0,-1 0-1,0-1 1,0 1 0,0 0 0,0-1-1,0 1 1,0 0 0,0 0 0,2 1-1,0 2-10,1 0 0,-1 0 0,0 0 0,0 0 0,0 1 0,0-1 0,-1 1 0,0 0 0,0 0 0,0 0 0,0 0 0,-1 0 0,0 0 0,0 0 0,0 0 0,-1 1 0,0-1 0,0 8 0,-1 71 179,0-52-122,0 0 0,3 0 0,7 50 0,-8-79-118,-1 0 0,1 0 0,0 0 0,0-1 0,0 1 0,0 0 0,1 0 0,-1-1 0,1 1 0,-1-1 0,1 1 0,0-1 0,0 0 0,0 0 0,0 0 0,1 0 0,-1 0 0,0 0 0,5 2 0,-3-2 0,0-1 0,0 0 0,0 0 0,0 0 0,0-1 0,0 1 0,0-1 0,1 0 0,-1 0 0,0 0 0,0-1 0,6-1 0,4-2 0,0 0 0,-1-1 0,0 0 0,0-1 0,-1-1 0,0 0 0,14-10 0,-9 4 0,0-2 0,0 0 0,-1-1 0,-1-1 0,-1 0 0,0-1 0,-2 0 0,13-24 0,48-68 0,-72 107 0,1 0 0,1 0 0,-1 0 0,0 0 0,1 1 0,0-1 0,-1 1 0,1-1 0,0 1 0,0 0 0,0 0 0,0 1 0,1-1 0,-1 0 0,1 1 0,-1 0 0,1 0 0,-1 0 0,1 0 0,-1 1 0,1-1 0,0 1 0,-1 0 0,1 0 0,0 0 0,5 2 0,15 1 0,-1 2 0,36 12 0,-47-13 0,-1 1 0,0 0 0,0 1 0,0 0 0,0 1 0,15 13 0,-4 1 0,-21-16 0,-16-11 0,9 3 0,-1 0 0,0 0 0,0 1 0,0 0 0,0 0 0,0 1 0,0 0 0,-1 0 0,1 1 0,0 0 0,-1 0 0,1 1 0,0 0 0,0 0 0,-1 1 0,1 0 0,0 0 0,0 0 0,1 1 0,-11 6 0,9-6 0,0 1 0,1 1 0,0 0 0,0 0 0,1 0 0,-1 0 0,1 1 0,0 0 0,1 1 0,-1-1 0,1 1 0,0 0 0,1 0 0,0 1 0,0-1 0,1 1 0,-5 13 0,7-14 0,0 0 0,0 0 0,1 0 0,0 0 0,0 1 0,0-1 0,1 0 0,0 0 0,1 0 0,-1 0 0,1 0 0,1 0 0,-1 0 0,1-1 0,0 1 0,1-1 0,0 0 0,0 0 0,0 0 0,0 0 0,1-1 0,0 1 0,0-1 0,1-1 0,7 6 0,-11-9 0,0 0 0,-1 0 0,1 0 0,0 0 0,0-1 0,0 1 0,0-1 0,0 1 0,0-1 0,0 0 0,0 0 0,0 1 0,0-2 0,0 1 0,0 0 0,0 0 0,0-1 0,0 1 0,0-1 0,0 1 0,0-1 0,0 0 0,0 0 0,0 0 0,-1 0 0,1 0 0,0 0 0,-1-1 0,1 1 0,2-3 0,2-2 0,-1 0 0,0-1 0,0 1 0,0-1 0,0 0 0,3-10 0,-2 4 0,-1 0 0,0 0 0,-1 0 0,-1-1 0,4-25 0,-3-72 0,-4 101 0,0 10 0,0 0 0,0-1 0,0 1 0,0 0 0,0 0 0,0 0 0,0 0 0,0 0 0,0 0 0,0 0 0,0-1 0,0 1 0,0 0 0,0 0 0,0 0 0,0 0 0,0 0 0,0 0 0,0 0 0,0 0 0,0-1 0,0 1 0,0 0 0,0 0 0,-1 0 0,1 0 0,0 0 0,0 0 0,0 0 0,0 0 0,0 0 0,0 0 0,0-1 0,0 1 0,0 0 0,0 0 0,-1 0 0,1 0 0,0 0 0,0 0 0,0 0 0,0 0 0,0 0 0,0 0 0,0 0 0,-1 0 0,1 0 0,0 0 0,0 0 0,0 0 0,0 0 0,0 0 0,0 0 0,-1 0 0,-1 7 0,5 16 0,1-2 0,0 1 0,15 39 0,-16-53 0,0-1 0,0-1 0,0 1 0,1 0 0,0-1 0,1 0 0,-1 0 0,1 0 0,0 0 0,1-1 0,-1 0 0,1 0 0,0-1 0,0 1 0,9 3 0,-11-6 0,1-1 0,-1 1 0,1-1 0,0 0 0,-1-1 0,1 1 0,0-1 0,-1 0 0,1-1 0,0 1 0,-1-1 0,1 1 0,0-1 0,-1-1 0,1 1 0,-1-1 0,0 0 0,1 0 0,-1 0 0,0 0 0,0-1 0,5-4 0,5-4 0,0 0 0,-1-1 0,0 0 0,18-25 0,-18 19 0,-1-1 0,-1 0 0,0-1 0,12-33 0,23-89 0,-42 129 0,13-51 0,-4 0 0,-2-1 0,3-79 0,-13 129 0,-1-1 0,0 0 0,-1 1 0,-1-1 0,0 1 0,-6-21 0,8 36 0,0-1 0,-1 0 0,1 1 0,0-1 0,0 0 0,-1 1 0,1-1 0,0 0 0,-1 1 0,1-1 0,0 0 0,-1 1 0,1-1 0,-1 1 0,1-1 0,-1 1 0,1-1 0,-1 1 0,0 0 0,1-1 0,-2 0 0,2 1 0,-1 0 0,1 1 0,-1-1 0,0 0 0,1 0 0,-1 0 0,1 0 0,-1 0 0,1 1 0,-1-1 0,1 0 0,-1 0 0,1 1 0,-1-1 0,1 0 0,0 1 0,-1-1 0,1 1 0,0-1 0,-1 1 0,1-1 0,-16 30 0,4 2 0,2 0 0,2 1 0,-7 53 0,4 104 0,12-170 0,1-1 0,8 33 0,-3-15 0,-5-27 0,0-1 0,0 0 0,1 1 0,1-1 0,7 16 0,-9-21 0,1 0 0,0 0 0,-1 0 0,1-1 0,1 1 0,-1-1 0,0 0 0,1 0 0,0 0 0,0 0 0,-1-1 0,2 1 0,6 2 0,-3-1 0,0 0 0,0-1 0,0-1 0,0 1 0,1-1 0,0 0 0,-1-1 0,1 0 0,-1-1 0,1 0 0,0 0 0,0 0 0,-1-1 0,1-1 0,12-3 0,1-1 0,-4 1 0,0 0 0,0-1 0,-1-1 0,0-1 0,0 0 0,-1-1 0,17-13 0,-24 15 0,0-1 0,-1 0 0,0 0 0,0-1 0,-1 0 0,-1 0 0,7-11 0,-10 14 0,1-1 0,-1 0 0,-1 0 0,0 0 0,0 0 0,0 0 0,-1 0 0,0-1 0,0 1 0,-1 0 0,0-15 0,0 21 0,0-1 0,0 1 0,-1-1 0,1 0 0,0 1 0,-1-1 0,1 1 0,-1-1 0,1 1 0,-1-1 0,0 1 0,1-1 0,-1 1 0,0 0 0,0-1 0,0 1 0,0 0 0,0 0 0,0-1 0,-1 1 0,1 0 0,0 0 0,-1 1 0,-1-2 0,1 1 0,-1 0 0,1 1 0,-1 0 0,1-1 0,-1 1 0,0 0 0,1 0 0,-1 0 0,1 1 0,-1-1 0,0 1 0,1-1 0,-5 3 0,-3 1 0,-1 1 0,1 0 0,-1 1 0,1 0 0,-14 12 0,16-12 0,0 1 0,1 0 0,0 0 0,0 1 0,-7 11 0,11-15 0,1 1 0,0-1 0,0 0 0,0 1 0,1 0 0,-1-1 0,1 1 0,0 0 0,0 0 0,1-1 0,0 1 0,-1 0 0,2 7 0,0-4 0,0 0 0,1 0 0,0 0 0,0 0 0,1 0 0,0-1 0,1 1 0,-1-1 0,1 0 0,1 0 0,-1 0 0,1 0 0,0-1 0,1 0 0,-1 0 0,1 0 0,1-1 0,-1 0 0,1 0 0,-1-1 0,1 1 0,1-2 0,-1 1 0,1-1 0,-1 0 0,1 0 0,0-1 0,8 1 0,-9-1 0,0-1 0,-1 0 0,1-1 0,0 0 0,0 0 0,-1 0 0,1-1 0,0 0 0,-1-1 0,1 1 0,-1-1 0,1 0 0,-1-1 0,0 1 0,7-5 0,5-2 0,-13 6 0,0 1 0,0-1 0,0 0 0,6-5 0,-9 7 0,-1 0 0,0-1 0,0 1 0,0 0 0,0 0 0,0-1 0,0 1 0,-1-1 0,1 1 0,0 0 0,-1-1 0,1 0 0,-1 1 0,0-1 0,1 1 0,-1-1 0,0 1 0,0-1 0,0 0 0,0-2 0,-1 3-29,1 0-1,-1 0 1,1-1-1,-1 1 1,0 0 0,0 0-1,0 0 1,0-1 0,0 1-1,0 0 1,0 0-1,0 1 1,0-1 0,0 0-1,0 0 1,-1 0 0,1 1-1,0-1 1,-2 0-1,-1-1-3369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2:04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14968,'0'0'1833,"11"2"-1111,46 8-70,0-2-1,0-3 0,73-3 1,171-27 1146,-264 23-1798,122-11 1991,-136 10-2369,-1-1 1,1-1-1,-1-1 1,34-14-1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1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281 117 3912,'0'0'7745,"-6"12"-7426,-1 1-210,-37 62 750,42-71-762,-1 0 1,0 0 0,0-1-1,-1 1 1,1-1 0,-1 0-1,0 0 1,0 0 0,0 0 0,0-1-1,0 1 1,0-1 0,-1 0-1,1 0 1,-1-1 0,1 1-1,-1-1 1,0 0 0,0 0-1,1-1 1,-1 0 0,0 1-1,0-2 1,0 1 0,-6-1 0,3-1 62,0 1 0,0-1 1,0-1-1,1 1 0,-11-6 1,15 6-95,0 0 0,-1 0 0,1 0 1,0 0-1,0-1 0,0 1 0,1-1 1,-1 0-1,1 0 0,-1 0 0,1 0 0,0-1 1,-2-4-1,2 5-22,0-1 1,1 0 0,-1 0-1,1 0 1,0 0-1,0 0 1,0 0 0,1 0-1,-1-1 1,1 1 0,0 0-1,0 0 1,0 0-1,1-1 1,0 1 0,0 0-1,0 0 1,0 0-1,0 0 1,1 0 0,0 1-1,0-1 1,4-6-1,-3 4-10,1 1 0,0 0-1,0 0 1,0 0 0,1 0-1,-1 0 1,1 1 0,0 0-1,1 0 1,-1 0 0,11-4-1,1 0 45,0 2 0,35-9 0,-40 12-50,0 0 19,1 0 0,-1 1 0,0 0 0,17 0 0,-26 2-32,1 0 0,0 0 0,-1 1 0,1-1 0,-1 1 0,1 0 0,-1 0 0,0 1 0,1-1 0,-1 1 0,0-1 0,0 1 0,0 0 0,0 0 0,0 0 0,0 1 0,-1-1-1,1 1 1,3 4 0,-2-1 25,-1-1-1,0 1 1,0-1 0,-1 1-1,1 0 1,-1 0-1,0 0 1,-1 0-1,1 0 1,-1 1-1,-1-1 1,1 9-1,-2 7 65,0 0-1,-6 27 1,5-37-71,-5 24 86,-2-1 0,-2 0 0,-1 0 0,-28 58 1,-42 100 716,81-190-806,-1-1 1,1 1 0,-1-1 0,1 0-1,-1 1 1,0-1 0,0 0 0,0 0-1,-4 3 1,6-5-22,-1 0-1,1 1 1,0-1-1,-1 0 1,1 0-1,0 1 0,-1-1 1,1 0-1,-1 0 1,1 0-1,0 0 1,-1 0-1,1 0 1,-1 0-1,1 1 1,-1-1-1,1 0 1,-1-1-1,1 1 1,0 0-1,-1 0 1,1 0-1,-1 0 1,0 0-1,1-1-2,-1 0 0,1 1 0,-1-1 1,1 0-1,0 1 0,-1-1 0,1 0 0,0 0 0,-1 1 1,1-1-1,0 0 0,0 0 0,0 0 0,0 1 0,0-1 1,0 0-1,0 0 0,0 0 0,0-1 0,5-35 43,2 0-1,1 1 0,15-41 1,-21 71-45,10-27 3,1 1 0,1 1 0,2 0 0,1 2 0,2-1 1,0 2-1,47-51 0,-63 76-7,14-16 0,0 2 1,2-1-1,21-14 0,-19 21 0,-20 11 0,0 0 0,-1 0 0,1-1 0,0 1 0,-1 0 0,1 0 0,0 0 0,-1 0 0,1 0 0,0 1 0,-1-1 0,1 0 0,0 0 0,-1 0 0,1 0 0,0 1 0,-1-1 0,2 1 0,0 1 0,-1 1 0,1-1 0,0 0 0,-1 1 0,0-1 0,0 1 0,0 0 0,0 0 0,0-1 0,0 1 0,0 4 0,3 14 23,-1 0 0,0 0 0,-2 0 0,-2 35 0,-16 85 101,12-115-82,-2 1 1,-1-2-1,-19 45 0,25-55-15,2-14-22,0 1 0,0-1 0,0 0-1,0 0 1,-1 0 0,1 1 0,0-1-1,0 0 1,-1 0 0,1 0 0,-1 0-1,1 0 1,-1 0 0,1 0 0,-1 0 0,0 1-1,0-1 71,2-4-65,-1 0 0,1 1 0,0-1 0,0 0 1,0 1-1,0-1 0,2-3 0,3-7 4,21-63 19,-4 9 47,2 1 0,36-64 0,-49 106-59,-9 17-27,1-1-1,0 1 0,0 0 0,0 0 0,1 0 0,0 0 1,0 1-1,12-10 0,-17 15 5,1 0 1,0 1-1,0-1 0,0 1 1,0-1-1,0 1 0,0-1 1,0 1-1,0 0 0,0 0 0,0-1 1,0 1-1,0 0 0,0 0 1,0 0-1,0 0 0,0 0 1,0 0-1,0 0 0,0 0 1,0 1-1,0-1 0,1 1 1,-1 0-2,1 0 0,-1 0 0,0 0 0,0 0 0,1 0 0,-1 0 0,0 1 0,0-1 0,0 0 0,-1 1 0,1-1 0,0 1 0,1 1 0,1 7-10,0-1 0,-1 1 0,3 18 0,-4-22 12,2 31 22,-2 0 1,-1-1-1,-2 1 0,-1 0 0,-14 58 0,15-86 12,0-1 0,0 1 0,-1-1 0,0 0 0,0 0 0,-1 0 0,-4 8 0,13-45 144,-3 29-201,-1 0 23,-1 0 1,0 0-1,0 0 0,1 0 1,-1 0-1,0-1 1,1 1-1,-1 0 0,0 0 1,1 0-1,-1 0 1,0 0-1,1 1 1,-1-1-1,0 0 0,0 0 1,1 0-1,-1 0 1,0 0-1,1 0 0,-1 0 1,0 0-1,0 1 1,1-1-1,-1 0 1,0 0-1,0 0 0,1 1 1,-1-1-1,0 0 1,0 0-1,0 1 1,0-1-1,1 0 0,-1 0 1,0 1-1,0-1 1,-3 25-1,3-22-4,-1 1 0,0-1 0,1 0 0,0 1 0,0-1 0,0 1 1,0-1-1,0 0 0,1 1 0,1 4 0,0 0-12,8 11-31,-10-18 47,1 0 0,-1 0 0,0-1 0,1 1 0,-1 0 0,0 0 1,1-1-1,-1 1 0,0 0 0,0 0 0,1 0 0,-1-1 0,0 1 1,0 0-1,0 1 0,0-1 1,0-1-1,-1 1 1,1 0-1,1-1 1,-1 1 0,0-1-1,0 1 1,0-1 0,0 1-1,0-1 1,0 1-1,1 0 1,-1-1 0,0 1-1,0-1 1,1 1 0,-1-1-1,0 0 1,1 1-1,-1-1 1,0 1 0,1-1-1,-1 0 1,1 1 0,-1-1-1,1 0 1,-1 1-1,1-1 1,-1 0 0,1 1-1,11 11 1,-11-11 0,-1-1 0,0 1 0,1 0 0,-1 0 0,1-1 0,0 1 0,-1 0 0,1-1 0,0 1 0,-1 0 0,1-1 0,0 1 0,0-1 0,-1 1 0,1-1 0,0 0 0,0 1 0,0-1 0,0 0 0,-1 1 0,1-1 0,0 0 0,0 0 0,0 0 0,2 0 0,8 0 8,0 0-1,-1-1 0,1-1 1,0 0-1,0 0 0,-1-1 1,1-1-1,-1 1 1,17-10-1,-20 9-1,-1 0 0,1-1-1,-1 1 1,0-2 0,0 1 0,-1 0 0,1-1 0,-1 0 0,0-1-1,-1 1 1,0-1 0,0 0 0,0 0 0,3-9 0,-1 2 10,-2 0 1,1 0 0,-2 0 0,3-17 0,-5 27-11,-1 0-1,0 0 1,0 0 0,0 0-1,0 1 1,-1-1-1,1 0 1,-1 0 0,0 0-1,0 1 1,-1-1-1,1 0 1,-1 1 0,0-1-1,0 1 1,0 0 0,0-1-1,0 1 1,-1 0-1,0 0 1,-3-3 0,5 5-2,-1 0-1,1 0 1,0 1 0,-1-1 0,1 0 0,-1 0 0,1 1 0,-1-1 0,0 1 0,1-1 0,-1 1 0,0 0 0,1 0 0,-1 0 0,0-1 0,1 2-1,-1-1 1,0 0 0,1 0 0,-1 0 0,1 1 0,-1-1 0,0 1 0,1-1 0,-1 1 0,1 0 0,-1 0 0,1 0 0,0 0 0,-3 1 0,-3 4-13,0 0-1,0 1 1,0-1 0,-6 10 0,5-6 5,4-6-2,1-1 0,-1 1 1,1 0-1,0 0 1,0 0-1,1 1 1,-1-1-1,1 1 1,0-1-1,0 1 0,1 0 1,-1 0-1,1 0 1,0 0-1,1 0 1,-1 0-1,1 0 0,0 0 1,0 0-1,0 0 1,1 0-1,1 8 1,2 2 9,-1-1 0,2 1 1,0-1-1,0 0 0,14 22 1,-15-29 8,0-1 1,1 1 0,0-1 0,0-1-1,0 1 1,1-1 0,0 0 0,0 0-1,0 0 1,1-1 0,-1 0 0,1 0-1,8 2 1,-9-4 2,0 0 0,0-1 0,0 0 0,1 0 0,-1-1 0,0 0 0,1 0 0,-1 0 0,0-1 0,12-2 0,9-1 58,-10 2-11,-1-2 0,24-7 0,-36 9-41,0 0 0,-1 0 0,1 0 0,0 0 0,-1-1 0,0 1 1,1-1-1,3-4 0,14-12 123,-19 18-137,0-1 1,0 0 0,0 0-1,0-1 1,-1 1 0,1 0-1,-1-1 1,2-2-1,-2 2 1,1 0 0,-1 1 0,1-1-1,0 1 1,0-1 0,0 1-1,0 0 1,3-4 0,-3 3-3,0 0 1,0 0-1,-1 0 1,1 0-1,-1-1 0,0 1 1,0 0-1,0-1 1,0-5-1,1 1 3,-1 5-7,0-1-1,0 0 0,0 0 0,1 0 1,-1 1-1,1-1 0,0 1 0,0-1 1,1 1-1,-1 0 0,0-1 1,1 1-1,6-5 0,-6 7-7,0-1-1,-1 0 1,2 1 0,-1 0-1,0-1 1,0 1-1,0 1 1,1-1 0,-1 0-1,0 1 1,1 0-1,-1-1 1,0 1 0,1 1-1,-1-1 1,0 0-1,4 2 1,13 0-35,-15-1 30,1-1 0,-1 1-1,0 0 1,0 0 0,0 1-1,1-1 1,-2 1 0,10 4-1,-3-1 22,-14-14 71,-14-14 15,10 16-70,1 1 1,-1 0 0,0 0-1,0 0 1,-10-4-1,13 7-14,0 2 0,0-1 0,0 0 0,0 1 0,0 0-1,0-1 1,0 2 0,-1-1 0,1 0 0,0 1 0,-1 0 0,1 0-1,-5 1 1,4 1-9,0 0 0,1 1 0,-1-1 1,1 1-1,0 0 0,-1 0 0,1 1 0,1-1 0,-1 1 0,0 0 0,1 0 0,-4 6 0,1 0-8,1 0-1,0 1 1,1-1 0,0 1-1,0 0 1,1 0 0,1 0-1,-3 21 1,5-26 2,0 1 0,0-1 0,0 0 0,1 1 0,0-1 0,0 0 0,0 0 0,1 0 0,0 0 0,0 0 0,1 0 0,0-1 0,0 1 0,0-1 0,0 1 0,1-1 0,7 8 0,-5-8 0,0 1 0,-1-1 0,1-1 0,1 1 0,-1-1 0,1 0 0,9 4 1,-14-7 6,0 0 0,0-1 0,0 1 0,1-1 0,-1 1 0,0-1 0,1 0 0,-1 1 0,0-1 0,1 0 0,-1-1 0,0 1 0,1 0 0,-1-1 0,0 1 0,0-1 0,1 0 0,-1 0 0,0 0 0,0 0 0,0 0 0,0 0 0,0 0 0,0-1 0,0 1 0,-1-1 0,1 1 0,2-4 0,3-3 20,0-1 0,-1 0 0,0 0 0,-1-1 1,0 0-1,0 0 0,6-21 0,-9 24 11,-1 0 1,1-1-1,-1 1 1,-1 0-1,1-1 0,-1 1 1,-1-1-1,1 1 1,-1-1-1,0 1 0,-1-1 1,-3-9-1,-8 2 121,13 15-155,0 0 0,0 0 0,0 1 0,0-1 0,0 0 0,0 0 0,0 0 0,0 1 0,0-1 0,0 0 0,0 0 0,0 0 0,0 1 0,0-1 1,0 0-1,0 0 0,0 0 0,0 1 0,0-1 0,0 0 0,0 0 0,-1 0 0,1 0 0,0 1 0,0-1 0,0 0 0,0 0 0,0 0 0,0 0 0,-1 0 0,1 1 0,0-1 0,0 0 1,0 0-1,-1 0 0,1 0 0,0 0 0,0 0 0,0 0 0,0 0 0,-1 0 0,1 0 0,0 0 0,0 0 0,0 0 0,-1 0 0,1 0 0,0 0 0,0 0 0,0 0 0,-1 0 0,1 0 1,0 0-1,0 0 0,0 0 0,-1 0 0,1 0 0,0 0 0,0-1 0,12 30-4,16 57-73,-25-78 59,1 0 1,0 1-1,1-2 0,0 1 1,0 0-1,0-1 1,14 13-1,-18-19 18,0 0-1,1 1 1,-1-1 0,1 0-1,0 0 1,-1 0 0,1 0 0,0-1-1,0 1 1,-1 0 0,1-1-1,0 1 1,0-1 0,0 0 0,0 0-1,-1 0 1,1 1 0,0-2 0,0 1-1,0 0 1,0 0 0,0-1-1,0 1 1,-1-1 0,1 1 0,0-1-1,0 0 1,-1 1 0,1-1-1,0 0 1,-1 0 0,1-1 0,-1 1-1,1 0 1,0-2 0,7-5 27,-2-1 0,1 0 0,-1 0 0,9-16 1,-8 13-11,9-17 80,26-58-1,-42 85-93,2-4 10,1 1 1,-1 0-1,1-1 0,0 2 1,0-1-1,1 0 1,0 1-1,-1 0 0,8-5 1,-9 7-9,0 0 0,0-1 1,1 1-1,-1 1 0,0-1 1,1 0-1,-1 1 1,1 0-1,0 0 0,-1 0 1,1 0-1,0 1 0,0-1 1,0 1-1,-1 0 0,7 1 1,-7 0 0,0 0 0,0 0 0,0 1-1,0-1 1,-1 1 0,1 0 0,0 0 0,-1 0 0,1 0 0,-1 0 0,0 1 0,0-1-1,0 1 1,3 4 0,-2-2 4,0 0-1,-1 0 0,1 0 1,-1 1-1,0-1 1,-1 1-1,2 7 0,-1-4 19,-1 0 0,-1 0 0,1 0-1,-2 0 1,1 1 0,-1-1 0,0 0-1,-4 13 1,1-17-3,-3 4 48,7-8-26,3-4 5,0-1-46,0 1-1,0-2 1,0 1-1,-1 0 0,0-1 1,0 1-1,3-8 0,3-10 10,3-1-3,-6 12-4,0 0 1,0 0-1,1 0 0,1 1 0,0-1 0,0 2 0,1-1 0,10-9 0,73-58 107,-90 77-116,0-1 0,0 0-1,-1 1 1,1-1 0,0 0 0,0 1 0,0-1 0,0 1-1,-1-1 1,1 1 0,0 0 0,0-1 0,0 1 0,0 0-1,0 0 1,0-1 0,0 1 0,0 0 0,0 0 0,0 0 0,0 0-1,0 1 1,0-1 0,0 0 0,0 0 0,0 0 0,0 1-1,0-1 1,0 1 0,0-1 0,0 1 0,0-1 0,-1 1 0,1-1-1,0 1 1,0 0 0,0-1 0,-1 1 0,1 0 0,0 0-1,-1-1 1,1 1 0,-1 0 0,1 0 0,-1 0 0,0 0 0,1 0-1,-1 0 1,0 0 0,1 0 0,-1 1 0,3 7-1,-1 0 1,0 0 0,0 0-1,0 10 1,-2-18 0,2 49 23,-1-24-2,1-1 0,5 27 0,-6-46-5,0 0 0,1 0 0,0 0 0,0 0 0,0 0 0,1-1 1,0 1-1,0-1 0,0 0 0,1 0 0,-1 0 0,1-1 0,9 9 0,-11-12-3,0 1 0,1-1-1,-1 0 1,1 0 0,-1 0 0,1 0 0,0 0-1,-1-1 1,1 1 0,0-1 0,0 1-1,-1-1 1,1 0 0,0 0 0,0 0 0,-1-1-1,1 1 1,0-1 0,0 1 0,-1-1-1,1 0 1,0 0 0,-1 0 0,1-1 0,4-2-1,3-3 15,1 0-1,-1 0 0,0-1 1,10-11-1,-17 16-160,13-12 412,18-23-1,-31 34-592,0 0 1,0 0-1,-1 0 0,1 0 0,-1 0 1,0 0-1,0-1 0,-1 1 0,1-1 1,-1 1-1,0-1 0,1-7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2:07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0 861 10040,'0'0'8234,"13"-9"-7738,-8 6-429,83-66 903,-77 60-804,4-4 142,-1 0 0,0-1 0,0 0 0,16-24 0,16-39 743,-4-1 0,36-92 0,-64 132-551,-2-1 0,7-44-1,-10 40 9,-7 37-371,0 0 1,-1 0-1,0 0 1,0 0-1,0-1 1,-1 1-1,0 0 1,0 0-1,-1-1 1,0 1-1,0 0 1,-2-7-1,3 12 99,-7 23 390,-2 24-433,2 0-1,2 1 1,2 0 0,3 54 0,1-88-148,1 23 110,1 0 0,2 0 0,14 55 0,-14-73-70,-2-8-6,0 0 1,0 0-1,7 13 0,-9-21-53,0 0 0,0 0-1,0 0 1,0 0 0,1-1 0,-1 1-1,1 0 1,-1-1 0,1 1 0,0-1-1,0 1 1,0-1 0,-1 0 0,1 0-1,0 1 1,1-2 0,-1 1-1,0 0 1,0 0 0,5 0 0,-5-1 3,0 0 0,0 0 0,0 0 0,0-1 0,0 1 0,0-1 0,0 1 0,0-1 0,0 0 0,0 0 0,0 1 0,-1-1 0,1-1 0,0 1 0,-1 0 0,3-2 0,25-28 175,-20 21-136,12-16-54,-1 0 1,-1-1-1,-1-1 0,-2 0 0,-1-2 1,14-37-1,3-8-14,25-70 0,-47 117 0,-2-1 0,-1 0 0,3-37 0,-8 59 0,-1 7 0,-1-1 0,0 1 0,0 0 0,0 0 0,0 0 0,0-1 0,0 1 0,0 0 0,0 0 0,1-1 0,-1 1 0,0 0 0,0 0 0,0-1 0,0 1 0,0 0 0,0 0 0,0-1 0,0 1 0,0 0 0,-1 0 0,1-1 0,0 1 0,0 0 0,0 0 0,0 0 0,0-1 0,0 1 0,0 0 0,0 0 0,-1-1 0,1 1 0,0 0 0,0 0 0,0 0 0,-1 0 0,1 0 0,0 0 0,0 0 0,0 0 0,0 0 0,-1 0 0,1-1 0,0 1 0,0 0 0,0 0 0,0 0 0,-1 0 0,1 1 0,0-1 0,0 0 0,0 0 0,0 0 0,-1 0 0,1 0 0,0 0 0,0 0 0,0 0 0,0 0 0,0 0 0,-1 0 0,1 0 0,0 1 0,0-1 0,0 0 0,0 0 0,0 0 0,0 0 0,0 0 0,-1 0 0,1 1 0,0-1 0,0 0 0,0 0 0,0 0 0,0 0 0,0 1 0,0-1 0,-4 11 0,3-8 0,-18 54 0,-12 66 0,23-90 0,-11 50 0,-16 158 0,29-188 0,0 19 0,7-63 0,3-10 0,3-17 0,-1-3 0,0 1 0,9-22 0,4-11 0,-18 53 0,0-4 0,0 1 0,0-1 0,0 1 0,0-1 0,1 1 0,0 0 0,0 0 0,4-6 0,-5 9 0,-1 0 0,1 0 0,-1 1 0,1-1 0,0 0 0,-1 0 0,1 1 0,-1-1 0,1 0 0,-1 1 0,1-1 0,-1 1 0,1-1 0,-1 0 0,1 1 0,-1-1 0,0 1 0,1-1 0,-1 1 0,0 0 0,1-1 0,-1 1 0,0-1 0,1 2 0,8 16 0,-9-18 0,22 61 0,3 6 0,-14-41 0,-8-18 0,1 1 0,0-1 0,0 0 0,10 12 0,-13-18 0,1 0 0,0 0 0,0 0 0,0 0 0,0-1 0,0 1 0,0-1 0,0 1 0,1-1 0,-1 0 0,0 0 0,1 0 0,-1 0 0,1-1 0,-1 1 0,1-1 0,0 1 0,-1-1 0,1 0 0,4 0 0,3-1 0,0-1 0,1 0 0,-2 0 0,1-1 0,0-1 0,0 1 0,-1-1 0,0-1 0,12-8 0,10-7 0,34-32 0,-42 33 0,-9 7 0,18-13 0,-2-2 0,37-40 0,-66 65 0,1 0 0,-1 0 0,0 0 0,0 0 0,0 0 0,0-1 0,0 1 0,0 0 0,0 0 0,-1 0 0,1-1 0,-1 1 0,0-3 0,0 4 0,0 1 0,0-1 0,0 1 0,0-1 0,0 1 0,0-1 0,0 1 0,0-1 0,-1 1 0,1-1 0,0 1 0,0-1 0,-1 1 0,1-1 0,0 1 0,-1-1 0,1 1 0,0-1 0,-1 1 0,1 0 0,-1-1 0,1 1 0,-1-1 0,-1 1 0,1 0 0,0 0 0,0-1 0,0 1 0,-1 0 0,1 0 0,0 0 0,0 0 0,-1 0 0,1 0 0,0 1 0,0-1 0,-1 0 0,1 1 0,-1 0 0,-15 5 0,1 2 0,-1 0 0,2 1 0,-1 0 0,1 1 0,1 1 0,0 1 0,0 0 0,2 0 0,-1 1 0,-10 15 0,20-23 0,0 0 0,1 0 0,-1 1 0,1-1 0,0 0 0,0 1 0,1 0 0,0-1 0,-1 8 0,1-12 0,1 1 0,0-1 0,0 1 0,0-1 0,0 1 0,0-1 0,1 1 0,-1-1 0,0 1 0,1-1 0,-1 0 0,1 1 0,-1-1 0,1 1 0,-1-1 0,1 0 0,0 0 0,0 1 0,0-1 0,0 0 0,0 0 0,0 0 0,0 0 0,0 0 0,0 0 0,0 0 0,1 0 0,-1-1 0,0 1 0,1 0 0,-1-1 0,1 1 0,-1-1 0,0 1 0,1-1 0,-1 0 0,1 0 0,2 0 0,3 0 0,1 0 0,-1 0 0,0-1 0,0-1 0,0 1 0,0-1 0,0 0 0,0 0 0,-1-1 0,1 0 0,-1 0 0,0-1 0,0 0 0,0 0 0,0 0 0,0-1 0,5-6 0,8-8 0,-2-1 0,0-1 0,16-28 0,-27 36 0,-6 11 0,1 1 0,-1-1 0,1 1 0,-1 0 0,1-1 0,0 1 0,-1 0 0,1-1 0,0 1 0,0 0 0,0 0 0,0-1 0,0 1 0,0 0 0,0 0 0,0 0 0,2-1 0,-2 2 0,-1 1 0,1-1 0,-1 0 0,1 0 0,0 1 0,-1-1 0,1 0 0,-1 1 0,1-1 0,-1 0 0,1 1 0,-1-1 0,1 1 0,-1-1 0,1 1 0,-1-1 0,0 1 0,1-1 0,-1 1 0,0-1 0,1 1 0,-1 0 0,0-1 0,0 1 0,0 0 0,1-1 0,-1 1 0,0-1 0,0 1 0,0 1 0,0 1 0,5 10 0,1 0 0,0 0 0,0-1 0,1 0 0,1 0 0,0 0 0,0-1 0,2 0 0,10 10 0,-18-20 0,-1 0 0,1 0 0,-1 0 0,0 0 0,1-1 0,0 1 0,-1 0 0,1-1 0,-1 1 0,1-1 0,0 0 0,-1 1 0,1-1 0,0 0 0,0 0 0,-1 0 0,3 0 0,0-1 0,1 0 0,-1 0 0,1 0 0,-1-1 0,0 0 0,6-2 0,-2-1 0,0 0 0,-1 0 0,1 0 0,-1-1 0,-1 0 0,10-9 0,-5 0 0,-1-1 0,0 0 0,-1-1 0,-1 1 0,9-24 0,24-94 0,-38 125 0,6-35 0,-1 0 0,-2-1 0,-2 0 0,-3 0 0,-3-49 0,-2 71 0,3 23 0,1 0 0,0 0 0,0 0 0,0-1 0,0 1 0,0 0 0,-1 0 0,1 0 0,0 0 0,0 0 0,0 0 0,0 0 0,-1-1 0,1 1 0,0 0 0,0 0 0,0 0 0,-1 0 0,1 0 0,0 0 0,0 0 0,0 0 0,-1 0 0,1 0 0,0 0 0,0 0 0,0 0 0,-1 0 0,1 0 0,0 0 0,0 0 0,0 0 0,-1 1 0,1-1 0,0 0 0,0 0 0,0 0 0,0 0 0,-1 0 0,1 0 0,0 0 0,0 1 0,0-1 0,0 0 0,0 0 0,-1 1 0,-2 3 0,0 1 0,0 0 0,1 0 0,-1 0 0,1 0 0,-2 7 0,-6 21 0,2 1 0,0 0 0,3 1 0,0-1 0,3 1 0,1 49 0,3-33 0,-1-20 0,1-1 0,8 45 0,-2-30 0,-6-32 0,0 1 0,1-1 0,9 25 0,-9-27 0,-3-9 0,0 0 0,1 0 0,-1 1 0,1-1 0,0 0 0,0 0 0,0 0 0,0 0 0,0 0 0,2 2 0,-1-3 0,-7-4 0,4 1 0,0-1 0,0 1 0,1 0 0,-1-1 0,0 1 0,1 0 0,0-1 0,0 1 0,0-1 0,0 1 0,0 0 0,0-4 0,1-7 0,-3-73 814,4 34-5844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2:07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16687,'0'0'3626,"12"4"-3068,22 3-223,0-1 0,0-2 0,44 1 0,118-7 1004,-155-1-461,57-11-1,-68 8-137,-21 5-516,10-1 1102,-17 0-628,-12 1-241,-22 0-1358,23 1-1845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2:07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15072,'0'0'1615,"89"7"-575,-16-5 8,15 2 40,15-4 8,-2-4-184,-8 2 16,-13-3-128,-9 3 0,-15-2-144,-14 2 8,-9 2-224,-11 0 0,-14 0-208,-4 0 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2:33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1 591 9440,'0'0'7142,"1"11"-6805,-1-3-194,-1-1 63,1 0 1,0 1 0,0-1-1,1 1 1,0-1 0,0 0 0,1 0-1,0 0 1,0 0 0,4 8-1,-5-13-146,0-1-1,0 1 1,1-1-1,-1 0 1,0 0-1,0 0 1,1 0-1,-1 0 0,1 0 1,-1 0-1,1 0 1,0 0-1,-1-1 1,1 1-1,0-1 1,-1 1-1,1-1 1,0 1-1,-1-1 0,1 0 1,0 0-1,0 0 1,-1 0-1,1 0 1,0-1-1,0 1 1,-1 0-1,1-1 0,0 1 1,-1-1-1,1 0 1,2 0-1,3-3 99,1 0-1,0-1 1,-1 0-1,0 0 1,7-6-1,12-11 365,-2-1 1,0-1-1,-2-2 0,36-50 0,-46 56-193,0-1-1,-2 0 0,0 0 0,-1-1 1,-1-1-1,-2 0 0,8-41 0,-8 20 689,1-56 1,-7 89-789,-2 1 1,1-1-1,-2 1 1,1 0-1,-1-1 1,-8-14-1,10 23-141,0 1-1,0-1 0,0 1 1,-1-1-1,1 1 0,-1 0 1,1 0-1,-1 0 0,1 0 0,-1 0 1,-2-1-1,-10-7 503,13 8-590,1 1 0,-1 0 0,0-1 0,0 1 0,1 0 0,-1-1 0,0 1 0,0 0 0,0 0 0,1 0 0,-1 0 0,0 0 0,0 0 1,0 0-1,1 0 0,-1 0 0,0 0 0,0 0 0,0 0 0,1 1 0,-1-1 0,0 0 0,0 1 0,1-1 0,-1 1 0,-1 0 0,-23 16 0,17-11 0,-2 2 0,0 0 0,1 0 0,1 1 0,-1 0 0,1 0 0,1 1 0,0 0 0,-7 13 0,-1 4 0,2 1 0,-11 31 0,20-45 0,0 1 0,1 0 0,0-1 0,1 1 0,1 0 0,1 29 0,17 88 0,-15-121 0,0-1 0,1 1 0,0-1 0,1 0 0,1 0 0,-1-1 0,1 1 0,1-1 0,0 0 0,0 0 0,1-1 0,0 0 0,0 0 0,1 0 0,0-1 0,17 12 0,-20-17 0,-1-1 0,0 1 0,0-1 0,1 1 0,-1-1 0,1-1 0,-1 1 0,1-1 0,-1 1 0,1-1 0,-1-1 0,1 1 0,-1-1 0,1 1 0,-1-1 0,1-1 0,6-1 0,6-4 0,-1 0 0,31-18 0,-21 8 0,-1-1 0,25-23 0,28-21 0,-47 37 0,-34 26 0,0-1 0,0 1 0,1 0 0,-1 0 0,1 1 0,-1-1 0,1 1 0,-1-1 0,1 1 0,0 0 0,-3 2 0,-25 24 0,27-25 0,-2 3 0,-1 0 0,1 0 0,0 1 0,0 0 0,0 0 0,1 0 0,1 1 0,-5 11 0,6-16 0,1 0 0,1 0 0,-1 0 0,0 0 0,1 1 0,0-1 0,-1 0 0,1 0 0,0 1 0,1-1 0,-1 0 0,1 0 0,-1 0 0,1 0 0,0 0 0,0 1 0,0-1 0,1-1 0,-1 1 0,1 0 0,0 0 0,-1 0 0,1-1 0,4 4 0,-4-4 0,1 1 0,0-1 0,-1 0 0,1 0 0,0-1 0,0 1 0,0-1 0,1 1 0,-1-1 0,0 0 0,1 0 0,-1 0 0,0-1 0,1 1 0,-1-1 0,1 0 0,-1 0 0,1 0 0,-1 0 0,0-1 0,1 0 0,-1 1 0,1-1 0,-1 0 0,0 0 0,0-1 0,1 1 0,-1-1 0,0 0 0,3-2 0,-1 1 0,-1 0 0,1-1 0,-1 1 0,0-1 0,0 0 0,0 0 0,0 0 0,-1-1 0,1 1 0,-1-1 0,-1 0 0,1 0 0,-1 0 0,1 0 0,-1-1 0,-1 1 0,1 0 0,-1-1 0,0 1 0,0-1 0,-1 0 0,0 1 0,1-1 0,-2 1 0,1-1 0,-1 0 0,0 1 0,0-1 0,0 1 0,-1-1 0,0 1 0,0 0 0,-1 0 0,1 0 0,-1 0 0,-5-7 0,2 4 0,0 0 0,0 1 0,-1-1 0,0 1 0,0 1 0,0-1 0,-13-7 0,8 4 0,11 9 0,1 0 0,-1 0 0,0 0 0,0 0 0,0 0 0,0 0 0,0 0 0,0 1 0,0-1 0,0 0 0,0 1 0,0-1 0,0 0 0,-1 1 0,1 0 0,0-1 0,0 1 0,0 0 0,-1 0 0,1-1 0,0 1 0,-1 0 0,1 0 0,-3 1 0,4 0 0,0 0 0,0 0 0,0 0 0,0 0 0,0 1 0,0-1 0,0 0 0,0 0 0,0 0 0,0 0 0,0 0 0,1 0 0,-1 1 0,1 0 0,1 1 0,0 1 0,0 0 0,0-1 0,0 0 0,1 0 0,-1 0 0,1 0 0,0 0 0,0 0 0,0 0 0,0-1 0,0 0 0,1 1 0,-1-1 0,1-1 0,0 1 0,-1 0 0,1-1 0,0 0 0,0 0 0,0 0 0,6 1 0,-1-1 0,0 0 0,0-1 0,0 0 0,0 0 0,0-1 0,0 0 0,0-1 0,0 0 0,11-4 0,11-5 0,100-41 0,-95 40 0,-31 11 0,1 0 0,-1-1 0,1 1 0,-1-1 0,0-1 0,0 1 0,0-1 0,7-4 0,-11 6 0,0 0 0,0 0 0,0 1 0,0-1 0,1 1 0,-1-1 0,0 1 0,1-1 0,-1 1 0,0 0 0,1-1 0,-1 1 0,0 0 0,1 0 0,-1 0 0,0 0 0,1 0 0,-1 1 0,0-1 0,1 0 0,1 1 0,30 13 0,-17-6 0,-7-3 0,-1-1 0,0 1 0,0 1 0,0-1 0,0 1 0,8 10 0,-9-10 0,0 1 0,0-1 0,1 0 0,0-1 0,0 0 0,11 5 0,-13-10 0,-8-8 0,-8-6 0,7 11 0,0-1 0,-1 1 0,1 0 0,-1 0 0,0 0 0,0 1 0,0 0 0,0-1 0,0 1 0,-1 0 0,1 1 0,-8-3 0,0 3 0,0-1 0,1 2 0,-1 0 0,-12 1 0,16 0 0,0 1 0,0 0 0,1 1 0,-1 0 0,1 0 0,0 1 0,0 0 0,0 0 0,0 0 0,-11 10 0,15-10 0,0-1 0,0 0 0,0 1 0,0 0 0,0 0 0,1-1 0,0 2 0,-1-1 0,2 0 0,-1 0 0,0 1 0,-1 5 0,3-6 0,-1-1 0,0 1 0,1-1 0,0 1 0,0-1 0,0 1 0,0-1 0,0 1 0,1-1 0,-1 1 0,1-1 0,0 1 0,0-1 0,0 0 0,1 0 0,2 6 0,2-2 0,-1 0 0,1 0 0,0-1 0,0 0 0,1 0 0,0-1 0,0 1 0,0-2 0,1 1 0,0-1 0,0 0 0,0 0 0,0-1 0,0 0 0,1-1 0,-1 0 0,1 0 0,13 0 0,-9-1 0,1-1 0,0 0 0,0-1 0,-1-1 0,1 0 0,0-1 0,-1-1 0,0 0 0,0 0 0,0-1 0,14-9 0,130-65 0,-117 54 0,1 1 0,-17 15 0,1 1 0,0 1 0,0 1 0,1 1 0,0 2 0,0 0 0,36 2 0,-55 3 0,-53 14 0,10-3 0,2 1 0,0 2 0,-37 24 0,69-39 0,0 0 0,0 1 0,0 0 0,0 0 0,1-1 0,-1 1 0,1 0 0,-1 0 0,1 0 0,0 1 0,0-1 0,-1 0 0,2 0 0,-1 1 0,0-1 0,0 0 0,1 1 0,-1-1 0,1 1 0,0-1 0,0 1 0,0-1 0,0 1 0,1 3 0,-1-5 0,0 0 0,0 0 0,1 0 0,-1 0 0,1 0 0,-1 1 0,1-1 0,-1 0 0,1 0 0,0 0 0,0 0 0,-1-1 0,1 1 0,0 0 0,0 0 0,0 0 0,0-1 0,0 1 0,0 0 0,1 0 0,0-1 0,0 1 0,0-1 0,0 1 0,0-1 0,0 0 0,0 0 0,0 0 0,-1 0 0,1 0 0,0-1 0,0 1 0,0 0 0,0-1 0,0 0 0,0 1 0,2-3 0,3 0 0,0-1 0,0-1 0,-1 1 0,0-1 0,0 0 0,0 0 0,9-13 0,33-47 0,-47 64 0,10-22 0,4 66 0,-13-33 0,2 0 0,-1 0 0,1-1 0,0 1 0,1-1 0,0 0 0,8 10 0,-10-15 0,0-1 0,0 1 0,0-1 0,1 0 0,-1 0 0,1-1 0,0 1 0,0-1 0,0 1 0,0-1 0,0 0 0,1-1 0,-1 1 0,0-1 0,1 0 0,-1 0 0,1 0 0,0-1 0,6 1 0,0-2 0,1 0 0,-1-1 0,0 0 0,0-1 0,-1 0 0,1 0 0,0-1 0,-1-1 0,0 0 0,0 0 0,0-1 0,-1 0 0,16-14 0,0-2 0,-2-1 0,0-2 0,28-39 0,-35 40 0,-1-2 0,-1 1 0,-2-2 0,-1 0 0,13-42 0,-21 57 0,-1 0 0,0 0 0,0 0 0,-1-1 0,-1 1 0,0 0 0,-3-22 0,3 26 0,0 7 0,0 0 0,0 1 0,0-1 0,0 0 0,0 0 0,0 1 0,0-1 0,0 0 0,-1 0 0,1 1 0,0-1 0,0 0 0,-1 1 0,1-1 0,0 0 0,-1 1 0,1-1 0,0 0 0,-1 1 0,1-1 0,-1 1 0,1-1 0,-1 1 0,1-1 0,-1 1 0,0-1 0,1 1 0,-1 0 0,0-1 0,1 1 0,-1 0 0,0 0 0,1-1 0,-1 1 0,0 0 0,1 0 0,-1 0 0,0 0 0,0 0 0,1 0 0,-1 0 0,0 0 0,0 0 0,1 0 0,-1 0 0,-1 1 0,-1 0 0,-1 0 0,1 1 0,-1 0 0,1 0 0,0 0 0,0 0 0,0 0 0,-4 5 0,-7 7 0,0 2 0,1 0 0,2 0 0,-1 1 0,2 1 0,-16 34 0,15-25 0,2-1 0,0 1 0,2 0 0,-6 44 0,13-62 0,0 1 0,0-1 0,1 1 0,1-1 0,0 0 0,0 0 0,0 1 0,1-1 0,1-1 0,-1 1 0,1 0 0,1-1 0,0 0 0,0 0 0,12 13 0,-15-19 0,0 0 0,0 0 0,0 0 0,1 0 0,-1 0 0,1-1 0,-1 1 0,1-1 0,0 0 0,0 0 0,-1 0 0,1 0 0,0 0 0,0 0 0,0-1 0,0 0 0,0 1 0,0-1 0,0 0 0,0-1 0,0 1 0,0 0 0,0-1 0,0 0 0,0 1 0,0-1 0,2-2 0,7-1 0,0-1 0,-1-1 0,0 0 0,0-1 0,10-7 0,9-9 0,-2-1 0,0 0 0,-2-3 0,-1 0 0,43-59 0,-38 40 0,29-56 0,-46 74 0,-1 0 0,-1 0 0,12-52 0,-19 63 0,-2 10 0,0 0 0,0 0 0,-1 0 0,0-1 0,0 1 0,-1 0 0,-1-9 0,1 15 0,0 0 0,0 0 0,0 0 0,0 1 0,0-1 0,-1 0 0,1 0 0,0 0 0,-1 0 0,1 0 0,-1 0 0,1 1 0,-1-1 0,1 0 0,-1 0 0,1 1 0,-1-1 0,0 0 0,0 0 0,0 1 0,1 0 0,-1 0 0,0-1 0,1 1 0,-1 0 0,1 0 0,-1 0 0,0 0 0,1 0 0,-1 0 0,0 1 0,1-1 0,-1 0 0,1 0 0,-1 0 0,1 1 0,-1-1 0,0 0 0,1 0 0,-1 1 0,0 0 0,-3 2 0,0 1 0,0 0 0,0 0 0,1 0 0,-6 8 0,-19 34 0,-32 74 0,34-65 0,15-28 0,0 0 0,-7 31 0,4-10 0,-2 25 0,8-31 0,7-40 0,1 0 0,0 0 0,-1 0 0,1 0 0,0 0 0,0 0 0,0 0 0,1 0 0,-1 0 0,0 0 0,1 0 0,0 0 0,-1 0 0,1-1 0,0 1 0,0 0 0,0 0 0,0-1 0,0 1 0,0 0 0,0-1 0,1 1 0,-1-1 0,1 0 0,-1 1 0,1-1 0,-1 0 0,1 0 0,0 0 0,-1 0 0,1 0 0,0 0 0,0-1 0,0 1 0,3 0 0,3 1 0,0 0 0,1 0 0,-1-1 0,1 0 0,0-1 0,-1 0 0,10-1 0,-4 0 0,-1-1 0,0-1 0,0 0 0,0 0 0,0-1 0,-1-1 0,1 0 0,13-9 0,-1 2 0,-18 8 0,0 0 0,1 0 0,10-8 0,32-32 0,-49 44 0,-1 0 0,1-1 0,-1 1 0,0 0 0,1 0 0,-1 0 0,1 0 0,-1 0 0,1 0 0,-1 0 0,0 0 0,1 0 0,-1 0 0,1 0 0,-1 0 0,1 0 0,-1 0 0,0 0 0,1 1 0,-1-1 0,1 0 0,-1 0 0,0 0 0,1 1 0,-1-1 0,0 0 0,1 0 0,-1 1 0,0-1 0,1 0 0,-1 1 0,0-1 0,0 0 0,1 1 0,-1-1 0,0 0 0,0 1 0,0-1 0,1 1 0,-1-1 0,0 1 0,0-1 0,0 0 0,0 1 0,0-1 0,0 1 0,7 29 0,-5-22 0,4 20 0,11 39 0,-16-63 0,1 1 0,0 0 0,0-1 0,1 1 0,-1-1 0,1 1 0,0-1 0,0 0 0,1 0 0,6 6 0,-8-9 0,0 0 0,0 0 0,-1-1 0,1 1 0,0 0 0,0-1 0,0 1 0,1-1 0,-1 0 0,0 1 0,0-1 0,0 0 0,0 0 0,0 0 0,0-1 0,0 1 0,0 0 0,0-1 0,3 0 0,39-18 0,-40 17 0,150-76 0,-153 78 0,-1 0 0,1 0 0,-1-1 0,1 1 0,-1 0 0,1 0 0,-1-1 0,1 1 0,-1 0 0,1 0 0,-1 0 0,1 0 0,-1 0 0,1 0 0,-1 0 0,1 0 0,-1 0 0,1 0 0,0 0 0,-1 0 0,1 1 0,-1-1 0,1 0 0,-1 0 0,1 0 0,-1 1 0,1-1 0,-1 0 0,0 1 0,1-1 0,-1 0 0,1 1 0,-1-1 0,0 1 0,1-1 0,-1 0 0,0 1 0,1-1 0,-1 1 0,1 0 0,4 23 0,-5-1 0,0-1 0,-2 1 0,-1 0 0,0-1 0,-2 1 0,-1-1 0,0 0 0,-2-1 0,-10 23 0,1-12 0,-1 0 0,-1-1 0,-2-1 0,-48 53 0,62-75 0,0-1 0,0-1 0,0 1 0,-1-1 0,0-1 0,-17 10 0,23-14 0,-1 0 0,0 0 0,0 0 0,1 0 0,-1 0 0,0 0 0,0-1 0,0 1 0,0-1 0,0 0 0,0 0 0,0 0 0,0 0 0,0-1 0,0 1 0,0-1 0,1 1 0,-1-1 0,0 0 0,0 0 0,0-1 0,1 1 0,-1 0 0,1-1 0,-1 0 0,-3-3 0,1 0 0,0-1 0,0 1 0,0-1 0,1 0 0,0 0 0,0-1 0,0 0 0,1 1 0,0-1 0,1 0 0,-1 0 0,1 0 0,1-1 0,-1 1 0,1-1 0,0 1 0,1 0 0,0-1 0,0 1 0,1-1 0,1-7 0,0 7 0,0-1 0,0 1 0,1-1 0,0 1 0,0 0 0,1 1 0,0-1 0,1 1 0,-1-1 0,1 1 0,1 0 0,-1 1 0,1 0 0,1 0 0,-1 0 0,1 0 0,0 1 0,7-4 0,1 1 0,1 0 0,-1 2 0,1 0 0,0 1 0,0 0 0,1 2 0,17-3 0,119-1 0,-116 8 0,1-2 0,0-2 0,55-11 0,-87 13 0,-1-1 0,0 2 0,1-1 0,-1 0 0,1 1 0,-1 0 0,7 1 0,7-1 850,-11-5-5635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3:56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1 386 9144,'0'0'10182,"11"-8"-9918,6-3-162,57-41 533,10-19 265,-74 62-737,-1 0 0,0 0-1,-1-1 1,0 0-1,0-1 1,-1 0 0,-1 0-1,10-20 1,-6 11 99,-3 7 4,-1 0 0,-1 0 1,0-1-1,5-20 1,-11 25 562,-4 13-280,-7 14-363,0 10-146,0 2 0,2 0 0,-6 31 1,13-47-22,1 0 0,0 0 1,1-1-1,0 1 0,1 0 1,1 0-1,0 0 0,1 0 1,5 18-1,-6-28-4,1 1-1,0-1 0,-1 0 0,1 0 1,1-1-1,-1 1 0,0 0 1,1-1-1,0 1 0,0-1 1,0 0-1,0 0 0,1 0 1,4 3-1,-6-5 3,1 1 1,-1-1 0,1 0-1,-1 0 1,1 0 0,-1 0-1,1-1 1,0 1-1,0-1 1,-1 0 0,1 0-1,0 0 1,0 0-1,-1 0 1,1 0 0,0-1-1,-1 1 1,1-1-1,0 0 1,-1 0 0,1 0-1,-1 0 1,5-3 0,9-6 78,-1-1 1,0-1 0,-1-1-1,0 0 1,-1 0 0,-1-1 0,14-21-1,66-116 737,-82 135-725,0 0-1,1 1 1,1 1-1,19-20 0,-30 33-93,0 0 0,0 0 1,0 0-1,0 0 0,0 0 0,0 0 0,0 0 0,0 0 0,0 0 0,1 1 0,-1-1 0,0 1 0,0-1 0,1 1 0,-1-1 0,0 1 0,1 0 0,-1-1 0,0 1 0,1 0 0,-1 0 0,1 0 0,-1 0 0,3 1 0,-3-1 1,1 1-1,-1 0 1,0 0-1,1 0 1,-1 1 0,0-1-1,0 0 1,1 0 0,-1 1-1,0-1 1,0 1 0,-1-1-1,1 1 1,0-1 0,0 1-1,0 2 1,3 8 53,-1 1 0,0 0 0,1 24 0,0-3 24,-2-15-30,0 0-1,-1 0 1,-1 0 0,-3 26-1,-4-15 223,6-25 1,5-20-152,6-26-44,-5 16 52,1 1 0,20-47 0,-18 53-66,-2 4 10,0 1 0,10-15 0,-13 25-63,-1 0 0,0 0 0,1 0 1,0 0-1,-1 0 0,1 1 0,0-1 1,0 1-1,1 0 0,-1 0 0,1 0 1,-1 0-1,4-1 0,-5 2-19,0 1 0,0 0 1,0 0-1,-1 0 0,1 0 0,0 0 1,0 0-1,0 1 0,-1-1 0,1 1 1,0-1-1,-1 1 0,1-1 0,0 1 0,-1 0 1,1 0-1,0 0 0,-1 0 0,0 0 1,1 0-1,-1 0 0,0 1 0,1-1 0,-1 0 1,0 1-1,0-1 0,0 1 0,0-1 1,1 4-1,1 0-6,0 1 1,-1-1-1,1 0 0,-1 1 1,-1 0-1,1-1 1,-1 1-1,1 7 0,5 117 5,-7-125 23,0-1 1,1 1 0,0-1-1,-1 1 1,2-1-1,-1 0 1,1 1 0,3 6-1,-2-11 13,1 0 0,-1-1 0,1 1-1,-1-1 1,1 0 0,-1 0 0,0 0 0,6-3-1,-5 1-36,0 0-1,0-1 1,0 1 0,0-1-1,6-8 1,11-10-2,-7 8 1,0 0 0,14-21 0,-15 19 0,24-25 0,-31 36 0,0 0 0,0 0 0,0 1 0,1-1 0,0 2 0,0-1 0,15-5 0,-14 6 0,0 1 0,0 0 0,0 1 0,0 0 0,0 0 0,1 0 0,-1 1 0,0 1 0,1-1 0,-1 1 0,0 1 0,0 0 0,0 0 0,0 0 0,0 1 0,0 0 0,0 0 0,11 8 0,23 13 0,-46-27 0,1 0 0,-1 1 0,0 0 0,0-1 0,0 1 0,-1 0 0,1 1 0,0-1 0,-1 1 0,1 0 0,-1 0 0,1 0 0,-1 1 0,1-1 0,-1 1 0,1 0 0,-1 1 0,0-1 0,1 1 0,-1 0 0,1 0 0,-8 3 0,-15 6 0,15-6 0,1 0 0,0 0 0,-12 8 0,18-9 0,1 0 0,0 1 0,0-1 0,0 1 0,0-1 0,1 1 0,-1 0 0,1 1 0,0-1 0,-3 8 0,2-6 0,1 0 0,0 1 0,0-1 0,1 1 0,0 0 0,0 0 0,1 0 0,-1 0 0,1 0 0,1 0 0,0 0 0,0 0 0,0 1 0,1-1 0,0 0 0,0 0 0,1 0 0,0 0 0,0-1 0,0 1 0,1 0 0,0-1 0,1 1 0,-1-1 0,1 0 0,8 9 0,-8-9 0,1-1 0,0 0 0,-1 0 0,2-1 0,-1 1 0,0-1 0,1 0 0,0-1 0,0 1 0,0-1 0,0 0 0,1-1 0,-1 0 0,1 0 0,-1 0 0,1 0 0,9 0 0,-5-2 0,0 0 0,0-1 0,0 0 0,0 0 0,0-2 0,-1 1 0,1-1 0,-1-1 0,0 1 0,14-9 0,-9 5 0,-1-2 0,0 0 0,0 0 0,-1-2 0,0 1 0,-1-2 0,0 1 0,-1-2 0,0 1 0,-1-2 0,-1 1 0,0-1 0,0-1 0,-2 0 0,7-17 0,2-19 0,-11 35 0,0 0 0,0 1 0,1-1 0,15-24 0,-19 37 0,1 0 0,0 0 0,0 0 0,0 1 0,0-1 0,0 1 0,1-1 0,-1 1 0,1 0 0,-1 1 0,1-1 0,0 1 0,0-1 0,-1 1 0,1 0 0,0 0 0,0 1 0,0-1 0,0 1 0,0 0 0,0 0 0,7 1 0,-6-1 0,1 1 0,-1 0 0,0 0 0,0 1 0,1-1 0,-1 1 0,0 0 0,0 0 0,0 1 0,-1-1 0,1 1 0,-1 0 0,1 1 0,-1-1 0,0 1 0,5 5 0,-7-5 0,1-1 0,-1 1 0,0 0 0,0 0 0,-1 0 0,1 0 0,-1 0 0,0 1 0,0-1 0,0 0 0,0 7 0,0 2 0,-2 1 0,-2 18 0,1-22 0,1 1 0,1 0 0,-1 0 0,2 0 0,1 15 0,-1-19 0,0-1 0,1 0 0,-1 0 0,1 0 0,0 0 0,1 0 0,-1 0 0,1-1 0,0 1 0,1-1 0,-1 0 0,1 0 0,0 0 0,8 8 0,6 4 0,-16-14 0,0-1 0,0 1 0,1-1 0,-1 0 0,0 0 0,1 0 0,-1-1 0,1 1 0,0 0 0,0-1 0,4 2 0,-2-1 0,1-1 0,-1 1 0,1-1 0,-1 0 0,1-1 0,0 1 0,-1-1 0,1 0 0,-1-1 0,1 1 0,0-1 0,10-3 0,-7 1 0,0-1 0,0-1 0,0 0 0,-1 0 0,0 0 0,11-10 0,-9 8 0,-1-1 0,0 0 0,-1-1 0,8-9 0,-12 13 0,-1-1 0,0 1 0,0 0 0,-1-1 0,1 1 0,-1-1 0,0 0 0,-1 0 0,1 0 0,0-6 0,3-17 0,-2 13 0,3-29 0,-6 42 0,1 0 0,-1 0 0,0 0 0,-1 1 0,1-1 0,0 0 0,-1 0 0,0 0 0,0 0 0,0 1 0,0-1 0,0 0 0,0 1 0,-1-1 0,1 1 0,-3-4 0,0 7 0,1 1 0,-1 0 0,1 0 0,0 0 0,0 0 0,0 0 0,0 1 0,0-1 0,-2 5 0,2-5 0,-1 3 0,0-1 0,0 1 0,0 0 0,1 0 0,0 0 0,0 0 0,0 1 0,1-1 0,-1 1 0,1 0 0,-2 11 0,2-7 0,1 0 0,0 0 0,0 1 0,1-1 0,0 0 0,3 12 0,-1-14 0,0 0 0,1-1 0,0 1 0,1-1 0,0 0 0,0 0 0,0 0 0,1 0 0,0-1 0,0 0 0,7 7 0,-8-11 0,0 1 0,1-1 0,-1 0 0,0 0 0,1 0 0,0-1 0,-1 0 0,1 1 0,0-2 0,0 1 0,-1 0 0,1-1 0,0 0 0,0 0 0,0-1 0,0 1 0,-1-1 0,1 0 0,0 0 0,0-1 0,-1 1 0,6-3 0,2-2 0,-1 0 0,1 0 0,-1-1 0,0 0 0,-1-1 0,19-18 0,68-74 0,-90 93 0,1-1 0,0 1 0,0 1 0,0 0 0,13-7 0,-17 11 0,1 0 0,-1 0 0,0 1 0,1 0 0,-1 0 0,1 0 0,-1 0 0,1 1 0,0-1 0,-1 1 0,1 1 0,-1-1 0,1 0 0,6 3 0,-5-2 0,0 1 0,0 0 0,0 0 0,0 1 0,0-1 0,-1 1 0,1 1 0,-1-1 0,10 9 0,-20-17 0,-1 0 0,0 0 0,-1 1 0,1 0 0,-1 0 0,1 1 0,-1 0 0,0 0 0,-1 0 0,1 1 0,0 0 0,-1 0 0,1 1 0,-1 0 0,1 0 0,-1 1 0,1 0 0,-1 1 0,0-1 0,1 1 0,-1 1 0,1-1 0,0 1 0,-1 1 0,1-1 0,0 1 0,0 1 0,1-1 0,-10 7 0,8-4 0,0 0 0,0 0 0,1 0 0,0 1 0,0 1 0,0-1 0,-6 11 0,11-14 0,-1 0 0,1 1 0,0-1 0,1 1 0,-1-1 0,1 1 0,0 0 0,0 0 0,0 0 0,1-1 0,-1 1 0,1 0 0,0 0 0,1 0 0,-1 0 0,3 9 0,-1-9 0,0 0 0,1 0 0,-1 0 0,1 0 0,0-1 0,0 0 0,1 1 0,-1-1 0,1 0 0,0-1 0,0 1 0,0-1 0,0 1 0,1-1 0,-1 0 0,1-1 0,0 1 0,0-1 0,0 0 0,0 0 0,0-1 0,1 0 0,-1 1 0,0-2 0,1 1 0,6 0 0,-5-2 0,-1 1 0,0-1 0,0 0 0,0-1 0,0 1 0,0-1 0,-1-1 0,1 1 0,0-1 0,-1 0 0,0 0 0,0 0 0,6-5 0,-3 1 0,-1-1 0,0 1 0,0-2 0,0 1 0,-1-1 0,9-17 0,-9 14 0,-1 1 0,0-2 0,-1 1 0,4-20 0,-11-4 0,6 45 0,0 1 0,0-1 0,8 13 0,-8-17 0,5 11 0,1-2 0,17 22 0,-10-15 0,-14-17 0,0-1 0,1 0 0,-1 0 0,1 0 0,0-1 0,0 1 0,0-1 0,0 1 0,0-1 0,0 0 0,1 0 0,-1-1 0,1 1 0,0-1 0,-1 1 0,1-1 0,0 0 0,0 0 0,0-1 0,-1 1 0,1-1 0,4 0 0,-3-1 0,-1 1 0,1-1 0,-1-1 0,0 1 0,0 0 0,1-1 0,-1 0 0,0 0 0,0 0 0,-1-1 0,1 1 0,0-1 0,-1 0 0,0 0 0,1 0 0,-1 0 0,-1-1 0,6-6 0,10-20 0,-2-1 0,-1-1 0,11-34 0,20-41 0,-46 107 0,0-1 0,0 1 0,1-1 0,-1 0 0,0 1 0,0-1 0,1 1 0,-1-1 0,1 1 0,-1 0 0,0-1 0,1 1 0,-1-1 0,1 1 0,-1 0 0,1-1 0,-1 1 0,1 0 0,-1-1 0,1 1 0,-1 0 0,1 0 0,0 0 0,-1-1 0,1 1 0,-1 0 0,2 0 0,-1 0 0,0 1 0,0-1 0,0 1 0,0-1 0,0 1 0,0-1 0,0 1 0,0-1 0,0 1 0,-1 0 0,1 0 0,0-1 0,1 3 0,19 31 0,-21-33 0,8 13 0,-5-9 0,0 1 0,0 0 0,-1 0 0,0-1 0,0 2 0,3 10 0,-3 3 0,1-4 0,-2 1 0,1 25 0,-2-38 0,-1 0 0,1 1 0,-1-1 0,0 0 0,0 0 0,0 0 0,-1 0 0,1 0 0,-1 0 0,0 0 0,0 0 0,0 0 0,-1-1 0,-4 7 0,4-8 0,0 0 0,0-1 0,0 1 0,0-1 0,0 1 0,0-1 0,0 0 0,0 0 0,-1 0 0,1-1 0,0 1 0,-1-1 0,1 0 0,0 0 0,-1 0 0,1 0 0,0-1 0,-6 0 0,1-1 0,-1 0 0,1 0 0,0 0 0,0-1 0,0 0 0,-10-6 0,15 6 0,5 2 0,5 2 0,2 4 0,0-1 0,0 1 0,1-2 0,-1 1 0,1-1 0,0-1 0,0 0 0,0 0 0,21 0 0,-14-1 0,0-2 0,1 0 0,-1-1 0,0 0 0,20-6 0,-21 2 0,-1 0 0,0-1 0,0 0 0,-1-1 0,0 0 0,0-2 0,-1 1 0,0-2 0,-1 0 0,15-16 0,-23 23 0,-1 0 0,0 0 0,0-1 0,0 1 0,-1-1 0,1 1 0,-1-1 0,0 0 0,-1 0 0,1 0 0,-1 0 0,0 0 0,0 0 0,-1 0 0,1 0 0,-1 0 0,0-1 0,0 1 0,-1 0 0,0 0 0,0 0 0,0 0 0,0 0 0,-3-6 0,3 10 0,1 0 0,0 0 0,-1 0 0,1 0 0,-1 0 0,1 0 0,-1 0 0,0 0 0,1 0 0,-1 1 0,0-1 0,0 0 0,1 0 0,-1 1 0,0-1 0,0 0 0,0 1 0,0-1 0,0 1 0,0-1 0,0 1 0,0 0 0,0-1 0,0 1 0,0 0 0,0 0 0,0 0 0,0 0 0,0 0 0,0 0 0,0 0 0,0 0 0,0 0 0,0 0 0,0 0 0,0 1 0,0-1 0,0 0 0,0 1 0,0-1 0,0 1 0,0-1 0,0 1 0,-1 1 0,-1 0 0,0 0 0,0 1 0,0-1 0,1 1 0,-1-1 0,1 1 0,0 0 0,0 0 0,0 0 0,0 1 0,0-1 0,-1 4 0,1 0 0,1-1 0,0 0 0,1 1 0,-1-1 0,1 0 0,0 1 0,1-1 0,-1 1 0,4 9 0,-2-5 0,2 1 0,0-1 0,0-1 0,9 17 0,-10-22 0,0 0 0,0 0 0,1 0 0,0-1 0,0 1 0,1-1 0,-1 0 0,1 0 0,0-1 0,0 1 0,0-1 0,0 0 0,0-1 0,1 1 0,0-1 0,-1 0 0,1 0 0,0-1 0,0 0 0,0 0 0,0 0 0,0 0 0,0-1 0,0 0 0,0-1 0,0 1 0,0-1 0,0 0 0,0-1 0,-1 1 0,1-1 0,0 0 0,-1-1 0,10-5 0,-3 1 0,-1-1 0,0-1 0,0 0 0,-1 0 0,0-1 0,13-17 0,42-73 0,-58 90 0,26-41 0,-32 51 0,-1 0 0,0 0 0,1 0 0,-1 0 0,1 0 0,-1 0 0,0 0 0,1 1 0,-1-1 0,0 0 0,1 0 0,-1 0 0,1 1 0,-1-1 0,0 0 0,1 0 0,-1 1 0,0-1 0,0 0 0,1 0 0,-1 1 0,0-1 0,0 0 0,1 1 0,-1-1 0,0 1 0,0-1 0,0 0 0,1 1 0,8 14 0,-5-2 0,0-1 0,-1 1 0,0-1 0,0 1 0,-2 0 0,0 0 0,0 0 0,-1 0 0,0 0 0,-2 0 0,1 0 0,-1 0 0,-1 0 0,-1 0 0,-8 21 0,12-33 0,0-1 0,-1 1 0,1 0 0,-1-1 0,1 1 0,0-1 0,-1 1 0,0 0 0,1-1 0,-1 1 0,1-1 0,-1 1 0,1-1 0,-1 0 0,0 1 0,1-1 0,-1 0 0,0 1 0,0-1 0,1 0 0,-1 0 0,0 0 0,0 1 0,1-1 0,-1 0 0,0 0 0,-1 0 0,-1-1 0,0 1 0,0-1 0,0 0 0,0 1 0,0-1 0,0-1 0,-4-1 0,-1-2 0,0 1 0,0-2 0,1 1 0,-9-9 0,16 15 0,0-1 0,0 0 0,0 0 0,0 1 0,1-1 0,-1 0 0,0 0 0,0 1 0,0-1 0,0 0 0,0 0 0,0 1 0,0-1 0,0 0 0,0 1 0,0-1 0,0 0 0,0 0 0,0 1 0,0-1 0,-1 0 0,1 0 0,0 1 0,0-1 0,0 0 0,0 0 0,0 1 0,-1-1 0,1 0 0,0 0 0,0 0 0,0 1 0,-1-1 0,1 0 0,0 0 0,0 0 0,0 0 0,-1 1 0,1-1 0,0 0 0,0 0 0,-1 0 0,1 0 0,0 0 0,-1 0 0,1 0 0,0 0 0,0 0 0,-1 0 0,1 0 0,0 0 0,-1 0 0,1 0 0,0 0 0,0 0 0,-1 0 0,1 0 0,2 2 0,0-1 0,0 1 0,1 0 0,-1-1 0,0 1 0,1-1 0,-1 0 0,1 1 0,0-1 0,-1-1 0,5 2 0,36 7 0,-30-7 0,6 2 0,0-2 0,-1 0 0,26-1 0,-38-1 0,1 0 0,-1-1 0,0 0 0,1 0 0,-1 0 0,0-1 0,0 0 0,0 0 0,0-1 0,0 1 0,-1-1 0,1-1 0,8-5 0,-14 8 28,1 1 1,0-1-1,-1 1 0,1-1 1,-1 1-1,1-1 0,0 0 1,-1 1-1,1-1 0,-1 0 1,0 0-1,1 1 0,-1-1 1,0 0-1,1 0 0,-1 1 1,0-1-1,0 0 0,0 0 1,1 0-1,-1 1 0,0-1 1,0 0-1,0 0 0,0 0 1,-1 0-1,1 1 0,0-1 0,0-1 1,-9-9-4814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3:57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24 16687,'0'0'3304,"-88"-22"-2192,63 20-224,5 4 8,2 2-320,2 6 8,2 2-296,0 15 0,-4 19-152,0 6-8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06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8 156 8032,'0'0'2688,"1"10"-1959,3 35-30,-4-41-472,0 0 1,0 0-1,0 0 1,-1 0 0,1 0-1,-1 0 1,0 0 0,-2 5-1,-2 13 545,4-9-304,0 10 1058,8-19-637,7-10-46,-4-1-596,0-1 0,0 0 0,-1-1 0,0 0 0,-1-1 0,13-18 0,17-18 523,-30 36-553,-1 0 0,0 0 1,0-1-1,-1 0 0,0-1 1,-1 1-1,0-1 0,-1 0 1,0-1-1,2-19 0,-1 2 766,-5 30-958,0 0 0,0-1 0,0 1-1,0 0 1,0-1 0,0 1 0,0 0 0,0 0 0,0-1 0,0 1 0,0 0-1,0-1 1,0 1 0,0 0 0,0 0 0,0-1 0,0 1 0,0 0 0,-1-1 0,1 1-1,0 0 1,0 0 0,0 0 0,-1-1 0,1 1 0,0 0 0,0 0 0,-1 0-1,1-1 1,0 1 0,0 0 0,-1 0 0,1 0 0,0 0 0,0 0 0,-1-1-1,1 1 1,0 0 0,-1 0 0,-9 10 344,-9 24-228,18-32-107,-5 11 38,0 0 0,1 1 0,1-1 1,0 1-1,-2 21 0,5-26-21,0 0 0,0 1 0,1-1-1,1 1 1,-1-1 0,2 0 0,-1 1-1,1-1 1,5 13 0,-4-16-5,1 0 0,-1 0 1,2 0-1,5 6 0,-2-2 80,-6-8-108,-1 0 1,1-1-1,0 0 0,0 1 1,0-1-1,0 0 0,0 0 0,0 0 1,0 0-1,1-1 0,-1 1 1,0-1-1,0 1 0,1-1 0,-1 0 1,0 1-1,0-1 0,1-1 0,-1 1 1,0 0-1,1 0 0,-1-1 1,0 1-1,0-1 0,1 0 0,2-1 1,7-3 65,0 0 0,-1-1 0,16-9-1,-15 6 40,0 0-1,16-17 1,-16 15 17,0 0 0,16-10 0,-15 11 48,0 0 0,15-16 0,-18 16-57,1 0 1,0 1-1,18-12 1,-27 19-121,0 1 1,-1 0 0,1 0 0,0 1-1,0-1 1,0 0 0,0 0 0,0 1-1,0 0 1,0-1 0,0 1-1,0 0 1,0 0 0,0 0 0,1 0-1,-1 0 1,0 0 0,0 1 0,0-1-1,2 2 1,-1-1-2,-1 0 0,0 1 0,1 0 0,-1-1 0,0 1 0,0 0 0,0 0 0,0 0 0,-1 0-1,1 0 1,0 1 0,-1-1 0,2 4 0,1 2-1,-1 1 0,0-1 0,-1 1 0,1-1 0,-2 1 0,1 0 0,-1 0 0,0 13 0,-9 79 70,2-71 114,21-43 151,-6-1-273,-1 0 0,0 0 0,6-18 0,-8 18 2,1 0-1,0 0 1,0 1-1,14-18 1,-5 14 50,-11 12-17,-1 0 1,1-1-1,-1 0 0,7-11 1,-11 17-102,0 0 1,0 0 0,0-1 0,0 1-1,0 0 1,1 0 0,-1 0 0,0-1 0,0 1-1,0 0 1,0 0 0,0-1 0,0 1-1,0 0 1,1 0 0,-1 0 0,0 0-1,0-1 1,0 1 0,0 0 0,1 0-1,-1 0 1,0 0 0,0 0 0,1 0-1,-1-1 1,0 1 0,0 0 0,0 0 0,1 0-1,-1 0 1,0 0 0,0 0 0,1 0-1,-1 0 1,0 0 0,0 0 0,1 0-1,-1 0 1,5 10 50,1 20-101,-6-28 58,6 96-166,-3-34 65,-2-56 72,3 6 135,-4-13-113,1-1-1,0 0 0,-1 0 1,1 0-1,0-1 0,-1 1 1,1 0-1,0 0 0,-1 0 0,1 0 1,-1-1-1,1 1 0,0 0 1,-1 0-1,1-1 0,-1 1 1,1-1-1,-1 1 0,1 0 1,-1-1-1,1 1 0,-1-1 0,1 1 1,-1-1-1,0 1 0,1-2 1,22-22-5,-1-2 1,33-51 0,-53 74-2,0 0 0,1 0 0,-1 0 0,0 1 0,1-1 0,0 0 0,0 1 0,0 0 0,0 0 0,0-1 0,0 2 0,1-1 0,-1 0 0,1 1 0,-1 0 0,1 0 0,6-2 0,-2 2 0,0 1 0,0-1 0,0 1 0,0 1 0,0-1 0,15 4 0,18 11 0,-33-11 0,1-1 0,-1 0 0,12 3 0,-5-2 0,-14-3 0,-1-1 0,1 1 0,0-1 0,0 1 0,0-1 0,-1 0 0,1 0 0,0 1 0,0-1 0,0 0 0,0 0 0,-1 0 0,1 0 0,0 0 0,0 0 0,0 0 0,0 0 0,0 0 0,-1 0 0,1 0 0,0-1 0,0 1 0,0 0 0,-1-1 0,1 1 0,0-1 0,0 1 0,-1 0 0,1-1 0,1 0 0,-2 0 0,1 1 0,-1-1 0,1 1 0,-1 0 0,0-1 0,1 1 0,-1-1 0,0 0 0,1 1 0,-1-1 0,0 1 0,1-1 0,-1 1 0,0-1 0,0 0 0,0 1 0,0-1 0,0 0 0,0 1 0,0-1 0,0 1 0,0-1 0,0 0 0,0 1 0,0-1 0,0 0 0,0 1 0,0-1 0,-1 1 0,1-1 0,0 0 0,0 1 0,-1-1 0,1 1 0,0-1 0,-1 1 0,1-1 0,-1 1 0,1-1 0,-1 1 0,1 0 0,-1-1 0,1 1 0,-1-1 0,1 1 0,-1 0 0,1 0 0,-1-1 0,0 1 0,0 0 0,-2-2 0,-1 1 0,1-1 0,-1 1 0,0 0 0,0 0 0,1 1 0,-1-1 0,-4 0 0,-4 3 0,1 0 0,-1 0 0,1 1 0,0 0 0,0 1 0,0 0 0,-15 9 0,19-10 0,-1 3 0,0-1 0,1 1 0,-1 1 0,1 0 0,0 0 0,1 0 0,-7 10 0,9-12 0,1-1 0,0 0 0,1 1 0,0-1 0,0 0 0,0 1 0,0 0 0,1-1 0,-1 1 0,1 0 0,1 0 0,-1-1 0,1 1 0,-1 0 0,1 0 0,1 0 0,-1 0 0,1 0 0,0 0 0,0-1 0,0 1 0,1 0 0,-1-1 0,6 9 0,-5-8 0,0 0 0,1 0 0,0-1 0,0 0 0,0 0 0,0 1 0,1-2 0,-1 1 0,1 0 0,0-1 0,0 0 0,0 0 0,1 0 0,-1 0 0,1-1 0,0 1 0,0-1 0,0 0 0,0-1 0,0 1 0,0-1 0,7 1 0,9-1 0,1-1 0,0-1 0,0-1 0,-1-1 0,33-9 0,-43 9 0,0-1 0,0 0 0,0-1 0,-1 0 0,0-1 0,0 0 0,0-1 0,-1 0 0,0 0 0,-1-1 0,1 0 0,7-10 0,-4 2 0,-1 0 0,-1-1 0,0 0 0,9-24 0,24-76 0,-34 87 0,-4 3 0,-4 23 0,-1 1 0,0-1 0,1 0 0,0 0 0,0 1 0,0-1 0,0 1 0,1-1 0,-1 1 0,1-1 0,4-5 0,1 13 0,1 1 0,0 0 0,-1 0 0,11 10 0,-13-9 0,0 0 0,0 0 0,-1 0 0,1 1 0,-1 0 0,-1 0 0,1 0 0,-1 0 0,0 0 0,-1 1 0,3 11 0,4 31 0,-5-34 0,-1 0 0,0 0 0,-2 0 0,0 0 0,-1 28 0,-2-31 0,2-1 0,0 24 0,0-31 0,1 0 0,0 0 0,0 0 0,0 1 0,1-1 0,-1 0 0,1-1 0,0 1 0,4 5 0,-5-9 0,0 1 0,0-1 0,0 0 0,0 0 0,0 0 0,1 0 0,-1 0 0,0 0 0,1 0 0,-1 0 0,1 0 0,-1-1 0,1 1 0,-1-1 0,1 1 0,-1-1 0,1 0 0,1 1 0,2-1 0,0 0 0,-1 0 0,1 0 0,0 0 0,-1-1 0,7-2 0,0 0 0,0 0 0,0-1 0,-1-1 0,0 0 0,11-6 0,-5-2 0,-1 0 0,0 0 0,0-1 0,17-24 0,-21 26 0,-7 7 0,-1 0 0,1 0 0,-1-1 0,0 1 0,0-1 0,-1 1 0,1-1 0,-1 0 0,-1 0 0,1 0 0,-1 0 0,0 0 0,0-1 0,-1 1 0,0 0 0,0 0 0,0 0 0,-1-1 0,-1-5 0,1 10 0,1 0 0,-1-1 0,0 1 0,0 0 0,0 0 0,0 0 0,0 0 0,-1 0 0,1 1 0,0-1 0,-1 0 0,0 0 0,1 1 0,-1-1 0,0 1 0,0 0 0,0-1 0,0 1 0,0 0 0,0 0 0,0 0 0,0 1 0,0-1 0,-1 0 0,1 1 0,0-1 0,0 1 0,-1 0 0,1 0 0,0 0 0,0 0 0,-1 0 0,1 0 0,0 1 0,-1-1 0,1 1 0,-3 1 0,-1 0 0,1 0 0,-1 0 0,1 1 0,-1 0 0,1 0 0,0 0 0,1 0 0,-1 1 0,0 0 0,1 0 0,0 0 0,0 1 0,-5 7 0,5-5 0,0 1 0,1-1 0,-1 1 0,2 0 0,-1 0 0,1 0 0,0 0 0,1 0 0,0 1 0,0-1 0,1 0 0,0 1 0,1-1 0,0 0 0,1 9 0,-1-13 0,0 0 0,0 0 0,1 0 0,-1 0 0,1 0 0,0 0 0,0 0 0,0-1 0,1 1 0,-1-1 0,1 0 0,0 1 0,0-1 0,0-1 0,0 1 0,0 0 0,1-1 0,-1 1 0,1-1 0,0 0 0,-1 0 0,1-1 0,0 1 0,0-1 0,0 0 0,0 0 0,1 0 0,-1 0 0,0-1 0,0 0 0,5 0 0,4 0 0,0-1 0,-1-1 0,1 0 0,0 0 0,-1-1 0,0-1 0,0 0 0,0-1 0,17-9 0,-6 0 0,-1 0 0,0-2 0,29-27 0,-46 37 0,0 0 0,0 0 0,0 0 0,-1 0 0,0-1 0,-1 0 0,1 0 0,-1 0 0,-1 0 0,1 0 0,-1-1 0,0 1 0,0-13 0,-1 19 0,0-13 0,-2 14 0,1 0 0,-1-1 0,1 1 0,0 0 0,-1 0 0,1 0 0,-1 0 0,1 0 0,-1 0 0,1 0 0,-1 0 0,1 0 0,-1 0 0,1 0 0,-1 0 0,1 0 0,0 0 0,-1 0 0,1 0 0,-1 0 0,1 0 0,-1 1 0,1-1 0,0 0 0,-1 0 0,1 1 0,-1-1 0,1 0 0,0 1 0,-1-1 0,1 0 0,-1 1 0,-11 7 0,0 1 0,0 0 0,1 1 0,0 0 0,1 1 0,0 0 0,0 0 0,1 1 0,-14 26 0,20-33 0,0 1 0,0 0 0,1 0 0,0 0 0,0 0 0,1 0 0,-1 1 0,1-1 0,0 0 0,1 1 0,0-1 0,0 1 0,0-1 0,1 0 0,0 1 0,0-1 0,1 0 0,-1 1 0,1-1 0,1 0 0,-1 0 0,1-1 0,0 1 0,0-1 0,7 9 0,-8-12 0,-1 0 0,1 1 0,0-1 0,0-1 0,0 1 0,0 0 0,0 0 0,0-1 0,0 1 0,1-1 0,-1 0 0,0 0 0,1 0 0,-1 0 0,1 0 0,-1 0 0,5 0 0,-4-1 0,0 0 0,0-1 0,0 1 0,0-1 0,0 0 0,0 1 0,-1-2 0,1 1 0,0 0 0,0 0 0,-1-1 0,1 1 0,-1-1 0,0 0 0,1 0 0,1-2 0,3-3 0,-1 0 0,1 0 0,-1 0 0,-1-1 0,0 0 0,0 0 0,7-16 0,-1-5 0,9-32 0,-10 28 0,-10 32 0,1-1 0,0 1 0,-1 0 0,1-1 0,-1 1 0,1-1 0,-1 1 0,0-1 0,1 1 0,-1-1 0,0 1 0,0-1 0,0 0 0,0 1 0,0-1 0,-1 1 0,1-1 0,0 1 0,-1-1 0,1 1 0,-2-3 0,2 4 0,-1 0 0,1 0 0,0 0 0,-1 0 0,1 1 0,0-1 0,0 0 0,-1 0 0,1 0 0,0 0 0,-1 0 0,1 1 0,0-1 0,0 0 0,0 0 0,-1 1 0,1-1 0,0 0 0,0 0 0,0 1 0,-1-1 0,1 0 0,0 0 0,0 1 0,0-1 0,0 0 0,0 1 0,0-1 0,0 0 0,0 0 0,0 1 0,0-1 0,0 0 0,0 1 0,0-1 0,0 1 0,-2 13 0,1 8 0,0-14 0,1-1 0,-1 1 0,2 0 0,-1-1 0,1 1 0,0 0 0,0-1 0,1 1 0,0-1 0,1 0 0,3 9 0,4 3 0,6 8 0,-15-26 0,0 0 0,0 0 0,0 0 0,0 0 0,0 0 0,0 0 0,1 0 0,-1 0 0,0-1 0,0 1 0,1 0 0,-1-1 0,0 0 0,1 1 0,-1-1 0,0 0 0,1 1 0,-1-1 0,2 0 0,3 0 0,-1-1 0,1 0 0,0 0 0,-1 0 0,1 0 0,-1-1 0,0 0 0,1 0 0,-1-1 0,0 1 0,0-1 0,0 0 0,-1 0 0,1-1 0,-1 0 0,0 1 0,0-2 0,6-6 0,4-8 0,-1 0 0,-1-1 0,13-28 0,-1 3 0,-18 32 0,0 0 0,5-17 0,-8 20 0,1 0 0,0 0 0,1 1 0,-1-1 0,8-8 0,-12 17 0,0 1 0,1-1 0,-1 0 0,1 1 0,0-1 0,-1 0 0,1 1 0,-1-1 0,1 1 0,0-1 0,-1 1 0,1-1 0,0 1 0,0 0 0,-1-1 0,1 1 0,0 0 0,0 0 0,0-1 0,-1 1 0,1 0 0,0 0 0,0 0 0,0 0 0,0 0 0,0 0 0,1 1 0,-1-1 0,1 1 0,-1 0 0,1 0 0,-1 0 0,0-1 0,0 1 0,1 0 0,-1 1 0,0-1 0,0 0 0,0 0 0,1 2 0,3 4 0,0 1 0,-1 0 0,0 0 0,3 9 0,0 5 0,0 0 0,6 34 0,-11-46 0,-1 0 0,0-1 0,-1 1 0,0 0 0,0 0 0,-1 0 0,0-1 0,-5 16 0,5-22 0,1-1 0,-1 0 0,-1 0 0,1 0 0,0 0 0,0 0 0,-1-1 0,1 1 0,-1 0 0,1-1 0,-1 1 0,0-1 0,0 1 0,0-1 0,1 0 0,-1 0 0,-1 1 0,1-2 0,0 1 0,0 0 0,0 0 0,0-1 0,-1 1 0,1-1 0,0 1 0,0-1 0,-1 0 0,1 0 0,0 0 0,-3-1 0,-6 0 0,0-1 0,1 0 0,-1 0 0,1-1 0,-11-5 0,19 7 0,-18-6 0,0 0 0,-31-6 0,51 13 0,-11-1 0,14 3 0,10 11 0,-5-4 0,0 0 0,0-1 0,1 0 0,0 0 0,1-1 0,-1 0 0,1-1 0,1 0 0,-1-1 0,1 0 0,0 0 0,0-1 0,1 0 0,-1-1 0,13 1 0,-15-3 0,-1-1 0,0-1 0,1 0 0,-1 0 0,0 0 0,0-1 0,0 0 0,0-1 0,11-4 0,-4 0 0,0 0 0,-1-1 0,24-17 0,-31 19 0,0 0 0,-1-1 0,1 0 0,-1-1 0,0 1 0,-1-1 0,0 0 0,6-12 0,-8 14 0,0 0 0,-1 0 0,0 0 0,0 0 0,0 0 0,-1-1 0,0 1 0,0-1 0,-1 1 0,1-1 0,-2 1 0,0-12 0,0 13 0,0 1 0,1 1 0,-1 0 0,0 0 0,0 0 0,0 0 0,-3-5 0,3 7 0,1 1 0,0 0 0,0-1 0,-1 1 0,1 0 0,0-1 0,0 1 0,-1 0 0,1 0 0,0 0 0,-1-1 0,1 1 0,0 0 0,-1 0 0,1 0 0,0 0 0,-1 0 0,1-1 0,-1 1 0,1 0 0,0 0 0,-1 0 0,1 0 0,-1 0 0,0 1 0,-1-1 0,1 1 0,0-1 0,0 1 0,0-1 0,0 1 0,0 0 0,1-1 0,-1 1 0,0 0 0,0 0 0,-1 2 0,0-1 0,0 1 0,0 0 0,0 0 0,0-1 0,1 1 0,-1 1 0,1-1 0,0 0 0,0 0 0,0 0 0,0 1 0,0-1 0,1 0 0,-1 7 0,2-4 0,-1 0 0,1-1 0,0 1 0,1-1 0,-1 1 0,1-1 0,0 1 0,3 5 0,3 2 0,0 0 0,0 0 0,1-1 0,1-1 0,18 19 0,-23-26 0,0 1 0,1-1 0,0 0 0,0 0 0,0 0 0,0-1 0,1 0 0,0-1 0,-1 1 0,1-1 0,0 0 0,0-1 0,12 2 0,-14-3 0,-1 0 0,1 0 0,-1 0 0,1-1 0,0 1 0,-1-1 0,0 0 0,1-1 0,-1 1 0,0-1 0,1 0 0,-1 1 0,0-2 0,0 1 0,0-1 0,-1 1 0,1-1 0,-1 0 0,1 0 0,-1 0 0,0-1 0,3-4 0,19-29 0,-2-1 0,19-42 0,-31 40 0,-2 3 0,-9 37 0,0 0 0,0 0 0,0 0 0,0 1 0,1-1 0,-1 0 0,0 0 0,0 0 0,0 0 0,0 0 0,0 0 0,0 0 0,0 0 0,0 0 0,0 0 0,0 0 0,0 0 0,0 0 0,0 0 0,0 0 0,0 0 0,0 0 0,0 0 0,0 0 0,0 0 0,0 0 0,0 0 0,0 0 0,1 0 0,-1 0 0,0 0 0,0 0 0,0 0 0,0 0 0,0 0 0,0 0 0,0 0 0,0 0 0,0 0 0,0 0 0,0 0 0,0 0 0,0 0 0,0-1 0,0 1 0,0 0 0,0 0 0,0 0 0,0 0 0,0 0 0,0 0 0,0 0 0,0 0 0,2 9 0,-2 12 0,-4 27 0,4-29 0,-2 1 0,0-1 0,-1 0 0,-2 0 0,-8 27 0,12-44 0,1 0 0,-1 0 0,0-1 0,0 1 0,0 0 0,0-1 0,0 1 0,0-1 0,0 1 0,0-1 0,-1 1 0,1-1 0,-1 0 0,1 0 0,-1 0 0,1 0 0,-1 0 0,1 0 0,-1 0 0,0 0 0,0-1 0,1 1 0,-1-1 0,0 1 0,0-1 0,0 0 0,0 1 0,0-1 0,1 0 0,-1 0 0,0-1 0,0 1 0,0 0 0,0-1 0,0 1 0,1-1 0,-1 1 0,0-1 0,-2-1 0,0 0 0,0 0 0,1 0 0,-1 0 0,0-1 0,1 0 0,-1 1 0,1-1 0,0-1 0,0 1 0,0 0 0,1-1 0,-1 1 0,1-1 0,0 0 0,-3-6 0,5 10 0,-1 0 0,1-1 0,0 1 0,0 0 0,-1-1 0,1 1 0,0-1 0,0 1 0,0-1 0,0 1 0,0 0 0,0-1 0,-1 1 0,1-1 0,0 1 0,0-1 0,0 1 0,1-1 0,-1 1 0,0 0 0,0-1 0,0 1 0,0-1 0,0 1 0,0-1 0,1 1 0,-1 0 0,0-1 0,0 1 0,1-1 0,-1 1 0,0 0 0,0-1 0,1 1 0,0-1 0,19 3 0,-19-2 0,19 4 0,1 2 0,-2 0 0,1 1 0,35 18 0,-52-23 0,-1-1 0,1 0 0,-1 1 0,1-1 0,-1 0 0,1-1 0,0 1 0,-1 0 0,1-1 0,0 0 0,-1 1 0,1-1 0,0 0 0,0 0 0,-1-1 0,1 1 0,5-2 0,-10 1 0,0 0 0,0 0 0,1 0 0,-1 0 0,0 0 0,0 1 0,0-1 0,0 0 0,0 1 0,-3-1 0,-28-7-3935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06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16072,'0'0'1967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7024,'0'0'18631,"-3"10"-18328,-7 33-6,9-42-285,1-1-1,0 0 1,0 1-1,0-1 1,0 1-1,0-1 1,0 0 0,0 1-1,0-1 1,0 1-1,0-1 1,1 0-1,-1 1 1,0-1-1,0 1 1,0-1-1,0 0 1,1 1 0,-1-1-1,0 0 1,0 1-1,0-1 1,1 0-1,-1 0 1,0 1-1,1-1 1,-1 0-1,0 0 1,1 1 0,-1-1-1,0 0 1,1 0-1,-1 0 1,0 0-1,1 1 1,-1-1-1,1 0 1,-1 0-1,0 0 1,1 0 0,16-1 309,-14 0-243,198-21 1362,-139 20-801,107 13-1,-146-9-483,12 0 177,-8 0 314,1 1 1,49 12-1,-72-14-595,-1 0 0,1-1 0,-1 1 0,1-1 0,5-1 0,-6 1-20,0 0-1,1 0 0,-1 1 0,0-1 1,8 2-1,-12-1-30,1-1 0,-1 0 0,0 0 0,0 0 0,1 0 0,-1 0 0,0 0 0,0 1 0,1-1 0,-1 0 0,0 0 0,1 0 0,-1 0 0,0 0 0,1 0 0,-1 0 0,0 0 0,0 0 0,1 0 0,-1-1 0,0 1 0,1 0 0,-1 0 0,0 0 0,0 0 0,1 0 0,-1 0 0,0-1 0,0 1 0,1 0 0,-1 0 0,0 0 0,0-1 0,0-9 0,-9-10 0,9 20 0,-10-14-1102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1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9440,'0'0'14706,"10"7"-14355,33 20-6,-39-26-297,-1 0 0,0 0 1,0 0-1,1 0 0,-1 0 0,0-1 1,1 1-1,-1-1 0,0 0 0,1 0 0,-1 0 1,1 0-1,-1-1 0,0 0 0,6-1 1,6-1 106,34-3 360,0 0 128,0 1 0,0 2 0,85 7 0,-121-3-392,0 0-1,1-1 1,-1 0-1,0-1 1,14-3-1,-2 5 291,-22 0-446,-1-1 0,0 1 0,0-1 0,1 0 0,-1 0 0,0 0 0,1 0 0,-1 0 0,0 0 0,1-1 0,-1 1 0,3-2 0,1 3 501,-4 0-904,-1-5-3917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1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 5416,'0'0'11238,"12"-3"-10917,-7 2-286,0 0 0,0 0-1,0-1 1,0 0 0,0 0-1,-1 0 1,1 0 0,0-1-1,-1 0 1,0 0 0,0 0-1,0-1 1,0 1 0,0-1-1,-1 0 1,1 0 0,3-6-1,17-39 411,-1-1-1,-3 0 1,15-57-1,-32 95-372,39-143 657,-38 141-620,-1-1 0,0 0 1,-1 1-1,-1-1 0,0 0 0,-1 0 0,0 0 1,-5-21-1,2 5 25,2 25-98,1-1-1,-1 0 0,1 1 1,-2-1-1,1 1 0,-1 0 0,0-1 1,0 1-1,-1 0 0,0 0 1,0 0-1,0 1 0,-1-1 0,-4-5 1,8 11-36,-1 0 0,1-1 0,0 1 0,0 0 0,0 0 0,0 0 0,-1 0 0,1-1 0,0 1 0,0 0 0,0 0 0,-1 0 0,1 0 1,0 0-1,0 0 0,-1 0 0,1 0 0,0 0 0,0 0 0,-1 0 0,1 0 0,0 0 0,0 0 0,0 0 0,-1 0 0,1 0 0,0 0 0,0 0 0,-1 0 1,1 0-1,0 0 0,0 0 0,-1 0 0,1 0 0,0 0 0,0 1 0,0-1 0,-1 0 0,1 0 0,0 0 0,0 0 0,0 1 0,0-1 0,-1 0 0,1 0 1,0 1-1,-7 17 4,0 31 3,7-42-7,-5 26 12,-5 92 104,8-37 33,4 87 128,0-151-191,1-1 0,1 0 0,13 45 0,-9-47 73,2-1-1,-1 0 1,2-1 0,20 28 0,-30-46-148,1 1-1,0-1 0,-1 1 0,1-1 0,0 0 1,0 1-1,0-1 0,0 0 0,0 0 1,0-1-1,0 1 0,0 0 0,0-1 0,1 1 1,-1-1-1,0 0 0,0 0 0,0 1 1,1-2-1,-1 1 0,0 0 0,0 0 0,0-1 1,4 0-1,0-1 13,0 1 0,-1-1 0,1-1 0,-1 1 0,1-1 0,-1 1 0,0-2 0,6-4 0,1-2-7,-2 0 1,1-1-1,-1 0 1,-1 0-1,0-1 0,0-1 1,-2 1-1,1-1 1,7-21-1,-8 15 32,-2 0 0,-1-1 0,0 0 0,-2 1 0,1-21 0,-1 24-10,-2-6 1,0 14 11,0 8-45,0-1 1,0 1-1,0 0 1,0-1 0,0 1-1,0 0 1,0-1-1,0 1 1,0 0-1,0-1 1,0 1-1,0-1 1,0 1-1,0 0 1,0-1 0,0 1-1,0 0 1,0-1-1,-1 1 1,1 0-1,0-1 1,0 1-1,0 0 1,-1 0-1,1-1 1,0 1-1,0 0 1,-1-1 0,1 1-1,0 0 1,0 0-1,-1 0 1,1-1-1,0 1 1,-1 0-1,0 0 1,-1 29-49,2-7 37,1 0 0,0 0 0,8 33 0,-6-46 6,0 0 0,0 0 0,0-1 0,1 0 0,0 0 0,1 0 0,0 0 0,6 7 0,5 8 0,-15-21 3,0 0 0,1 1 0,-1-1 0,1 0 1,0 0-1,0-1 0,0 1 0,0 0 0,0-1 0,0 1 0,0-1 0,0 0 0,0 1 0,1-1 0,-1 0 0,0 0 0,1-1 0,-1 1 0,4 0 0,-2-1 8,-1 0 0,1 0-1,-1 0 1,1-1-1,0 1 1,-1-1-1,1 0 1,-1 0-1,0-1 1,1 1-1,-1-1 1,4-2 0,3-2 17,0-1 0,0-1 0,-1 0 0,0 0 0,-1-1 0,0 0 0,8-11 0,-4 0 34,-1 1-1,-1-2 1,-1 0-1,13-39 1,-21 56-48,0 1-1,1-1 1,0 1 0,0-1-1,0 1 1,0 0 0,1 0-1,-1 0 1,4-3 0,-5 5-11,0 1 0,-1-1 1,1 0-1,0 1 0,-1-1 1,1 1-1,0-1 0,0 1 1,0-1-1,0 1 0,-1 0 1,1-1-1,0 1 0,0 0 1,0 0-1,0 0 1,0-1-1,0 1 0,0 0 1,0 0-1,0 0 0,0 0 1,0 1-1,-1-1 0,1 0 1,0 0-1,0 1 0,0-1 1,0 0-1,0 1 0,0-1 1,-1 1-1,1-1 0,0 1 1,0-1-1,-1 1 0,1 0 1,0-1-1,-1 1 1,1 0-1,0 1 0,5 6 11,-1 1 0,0 0 0,-1 0 0,1 0-1,-2 0 1,0 1 0,4 15 0,7 73 157,-12-74-77,-2-24-87,0 0-1,0 0 1,0 0-1,0 0 1,0 1-1,0-1 1,0 0-1,0 0 1,1 0-1,-1 1 1,0-1-1,0 0 1,0 0-1,0 0 1,0 0 0,0 1-1,0-1 1,0 0-1,0 0 1,1 0-1,-1 0 1,0 0-1,0 1 1,0-1-1,0 0 1,0 0-1,1 0 1,-1 0-1,0 0 1,0 0-1,0 0 1,0 0-1,1 0 1,-1 0-1,0 0 1,0 0-1,0 0 1,1 0 0,-1 0-1,0 0 1,0 0-1,0 0 1,1 0-1,-1 0 1,0 0-1,0 0 1,0 0-1,0 0 1,1 0-1,-1 0 1,0 0-1,0 0 1,0 0-1,0-1 1,0 1-1,1 0 1,-1 0-1,0 0 1,0 0-1,0 0 1,0-1 0,0 1-1,0 0 1,0 0-1,1 0 1,-1-1-1,16-19 141,14-32-37,-30 52-109,31-58 115,-29 54-103,1-1 1,0 1-1,0 0 0,0 0 0,1 1 0,0-1 0,-1 1 1,1 0-1,0 0 0,8-5 0,-11 7-12,0 1 0,0-1 0,0 1 0,0-1 0,0 1 0,0-1 0,0 1 0,0 0 0,0-1 0,1 1 0,-1 0 0,0 0 0,0 0 0,0 0 0,0 0 0,0 0 0,0 0 0,0 0 0,1 1-1,-1-1 1,0 0 0,0 1 0,0-1 0,0 1 0,0-1 0,0 1 0,0-1 0,0 1 0,-1-1 0,1 1 0,0 0 0,0 0 0,0 0 0,-1-1 0,1 1 0,0 0 0,-1 0 0,1 0 0,-1 0 0,1 0 0,0 2 0,1 4 6,0 0 0,-1 0 1,0 1-1,0-1 0,-1 10 1,2 4-1,-4 22 200,1-34-61,4-30-68,0-3-28,2 1 1,9-30 0,-11 46-42,-1 0 1,1 1-1,0-1 1,0 1-1,1 0 0,-1 0 1,1 0-1,1 0 1,-1 1-1,1 0 1,0-1-1,9-6 0,-12 11-5,-1 0-1,0 0 0,1 0 0,-1 0 0,1 1 0,-1-1 0,1 0 0,0 1 0,-1-1 0,1 1 0,0-1 1,-1 1-1,1 0 0,0-1 0,-1 1 0,1 0 0,0 0 0,-1 0 0,1 1 0,0-1 0,0 0 0,-1 1 1,1-1-1,-1 1 0,1-1 0,0 1 0,-1 0 0,1 0 0,-1 0 0,1 0 0,-1 0 0,0 0 0,0 0 1,1 0-1,1 3 0,2 2-8,-1 1 1,0 0-1,0 0 1,0 1-1,-1-1 1,2 10-1,1 0-9,-4-10 16,0 0-1,0-1 1,0 1-1,1-1 1,0 1 0,0-1-1,1 0 1,-1 0-1,2-1 1,-1 1 0,0-1-1,1 0 1,5 5-1,5 2 34,-13-10-26,0 0-1,1 0 1,-1 0 0,0 0-1,1-1 1,0 1-1,-1-1 1,4 2-1,9 2 43,-1 1-18,0-2-1,0 1 0,23 2 0,-33-6-25,1-1-1,-1 0 1,1 0 0,-1 0-1,1 0 1,-1-1-1,1 0 1,-1 0 0,0 0-1,1-1 1,-1 1-1,0-1 1,0 0 0,0 0-1,7-5 1,-5 2-1,-1 0 0,0 0 1,-1 0-1,1 0 0,-1-1 1,0 0-1,0 0 0,-1 0 1,0 0-1,0 0 0,0-1 0,-1 1 1,0-1-1,0 0 0,-1 0 1,1 0-1,-2 0 0,1 0 1,-1 0-1,0 0 0,0 0 0,-1 0 1,0 0-1,0 1 0,-1-1 1,0 0-1,0 0 0,0 1 1,-1-1-1,0 1 0,0 0 0,-8-11 1,10 16-5,0 0 0,0 0 1,0 0-1,0 0 0,0 0 1,0 0-1,0 0 0,0 0 1,0 0-1,0 0 0,-1 1 1,1-1-1,0 0 0,-1 1 1,1-1-1,0 1 0,-1 0 1,1-1-1,-1 1 0,1 0 1,-1 0-1,1 0 0,-1 0 1,1 0-1,0 0 0,-1 0 1,1 1-1,-1-1 0,1 0 1,0 1-1,-1-1 0,1 1 1,0 0-1,-1-1 0,1 1 1,0 0-1,0 0 0,0 0 1,-1 0-1,1 0 0,-1 1 0,-2 3 5,0-1-1,0 1 0,1 0 0,-1 0 0,1 0 1,0 0-1,1 1 0,-5 10 0,4-3 10,0 0 0,1 0-1,0 0 1,1 0 0,0 0 0,1 0-1,1 0 1,0 0 0,4 19 0,-3-22 17,1 0 0,0 0 0,0 0 0,1 0 0,0 0 0,1-1 0,0 0 0,1 0 0,0 0 0,0-1 0,1 0 0,10 11 0,-13-16-1,0 1 0,0-1-1,1 0 1,-1 0 0,1 0 0,-1-1 0,1 1 0,0-1 0,0-1 0,0 1-1,0 0 1,0-1 0,0 0 0,0-1 0,1 1 0,-1-1 0,0 0 0,0 0-1,1 0 1,-1-1 0,6-1 0,-6 1-6,1 0 0,-1 0 0,1-1-1,-1 0 1,0 0 0,0-1 0,0 1 0,0-1-1,0 0 1,0 0 0,4-4 0,-7 4-41,1 1 1,-1 0-1,0-1 0,0 1 1,0-1-1,0 0 1,0 1-1,-1-1 0,1 0 1,-1 0-1,0 0 0,0 0 1,0-1-1,0 1 1,0 0-1,-1 0 0,1-1 1,-1 1-1,0-6 0,-4-3-529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1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 8240,'0'0'18070,"-10"2"-17651,0-1-289,0 1 44,1 0 1,-1 0 0,-10 4 0,-22-5 1442,-9 7 370,34-1-1507,35-10 182,15-1-207,140 9-455,-129-3 0,44 7 0,-55-4 0,0-1 0,0-2 0,44-3 0,98-27 0,-154 24 0,-116-4 0,37 2 0,5 1 0,0 3 0,-61 5 0,40 0 0,52-3 0,1 0 0,-1 2 0,-24 5 0,29-3 0,0-1 0,-29 2 0,46-5 2,0 0 1,0 0-1,0 0 0,1 0 0,-1 0 1,0 0-1,0 0 0,0 0 0,0 0 1,0 0-1,1 0 0,-1 0 1,0 0-1,0 0 0,0-1 0,0 1 1,0 0-1,0 0 0,1 0 1,-1 0-1,0 0 0,0 0 0,0 0 1,0 0-1,0-1 0,0 1 0,0 0 1,0 0-1,0 0 0,0 0 1,0 0-1,0-1 0,0 1 0,0 0 1,0 0-1,0 0 0,0 0 1,0 0-1,0-1 0,0 1 0,0 0 1,0 0-1,0 0 0,0 0 0,0 0 1,0-1-1,0 1 0,0 0 1,0 0-1,0 0 0,0 0 0,0 0 1,0 0-1,-1-1 0,1 1 1,0 0-1,0 0 0,0 0 0,0 0 1,0 0-1,0 0 0,-1 0 0,1 0 1,0 0-1,0 0 0,0 0 1,0 0-1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1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7832,'0'0'8340,"-9"6"-8060,-98 74 1613,85-63-1198,19-15-605,-1 1 0,1-1 1,0 1-1,0 0 1,0 0-1,0 0 1,0 0-1,0 0 1,1 1-1,0 0 0,0-1 1,-3 7-1,-5 15 416,1-5 80,-9 33 1,17-46-464,-1 1 0,1 0-1,0-1 1,1 1-1,0 0 1,0 0 0,1-1-1,1 10 1,0-4 88,-1-1 1,0 18 0,-1-17 63,0 0 0,5 23 0,4 7 158,-2-3 160,2-1 0,2 0 0,19 46 0,27 20 654,-49-87-1048,1-1 0,0 0 1,1-1-1,1 0 0,17 19 1,-20-25-60,0 0 0,-1 0 0,0 0 1,8 21-1,-9-20-13,0 1 0,0-1 0,1 0 0,11 13 0,-13-18-67,0 0 0,-1 0 0,0 1 0,-1-1 0,1 1 0,-1 0 0,0 0 0,-1 0 0,0 0 0,2 11 0,-2-4 8,0 0 0,-1 1 0,-1-1 0,-1 21 0,0-26-58,1-3 8,-1 1 0,0-1 1,0 1-1,0-1 0,-1 1 0,1-1 0,-2 0 0,1 0 1,-4 6-1,-6 8 38,-1 0 1,-2 0 0,0-1 0,0-1-1,-2-1 1,-19 16 0,21-19-25,-2-1 0,1-1 0,-29 17 0,-57 34-32,100-59 0,-5 4 0,6-9 0,1-7 0,12-57 389,-4 28-5599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8432,'0'0'11501,"-10"6"-11065,-32 15-4,42-20-401,-1-1-1,0 1 1,0-1 0,1 1 0,-1-1 0,0 1 0,0-1 0,0 1-1,0-1 1,0 0 0,0 0 0,1 1 0,-1-1 0,0 0-1,0 0 1,0 0 0,0 0 0,0 0 0,0 0 0,0-1 0,0 1-1,0 0 1,0 0 0,-1-1 0,-8-1 406,6 3-290,0 0 1,0-1-1,1 0 1,-1 1 0,0-1-1,0-1 1,1 1-1,-1 0 1,0-1 0,0 0-1,1 0 1,-7-2-1,6 1 73,-1 1 0,0 0 0,0 0 0,0 1-1,0-1 1,0 1 0,0 0 0,0 1 0,0-1 0,0 1-1,1 0 1,-1 0 0,0 0 0,-6 3 0,1 1 169,1 0 0,-1 0 0,1 1 0,0 0 0,-11 10 0,14-11-193,0 1 0,0 0 0,1 0 1,-6 9-1,2-3 16,-2-1 88,10-9-267,0-1 0,0 0 0,-1 0 0,1 0 0,0 1 0,0-1-1,0 0 1,1 1 0,-1-1 0,0 1 0,0-1 0,0 4 0,-1 0 56,0-1 0,0 1 0,0-1 0,0 0 0,-4 5-1,-8 16 429,12-22-507,1 0 0,0 0 0,0 0 0,0 0 0,0 0-1,0 0 1,1 0 0,-1 0 0,1 0 0,0 0 0,0 1 0,0-1 0,1 0 0,-1 0 0,1 0 0,-1 0 0,1 0 0,0 0 0,0 0 0,1 0 0,-1 0 0,3 4 0,3 2-10,0 0 0,1 0 0,0-1 0,0 0 0,1 0 0,0-1 0,0 0 0,1-1 0,0 0 0,0 0 0,13 4 0,37 13 0,-52-20 0,-1 0 0,1-1 0,0 1 0,0-2 0,1 1 0,-1-1 0,0 0 0,0-1 0,10-1 0,-4 0 0,1-1 0,0 0 0,-1-1 0,18-6 0,-26 5 0,1 0 0,-1 0 0,0 0 0,0-1 0,0 0 0,0 0 0,-1 0 0,0-1 0,8-10 0,9-10 0,-19 23 0,-1 0 0,1 0 0,0 0 0,-1-1 0,0 1 0,0-1 0,0 1 0,0-1 0,0 0 0,-1 0 0,0 0 0,0 0 0,0 0 0,0 0 0,0 0 0,-1-7 0,-1-2 0,0 1 0,-1 0 0,0 0 0,-5-15 0,6 24 0,-3-19 0,4 19 0,0 1 0,0-1 0,-1 1 0,1 0 0,-1-1 0,1 1 0,-1 0 0,0-1 0,0 1 0,0 0 0,0 0 0,-1 0 0,1 0 0,0 0 0,-3-3 0,-1 1 0,0-1 0,0 0 0,-1 1 0,0 0 0,0 1 0,0-1 0,0 1 0,-9-4 0,-57-16 0,59 20 0,10 2 0,0 0 0,0 0 0,0 1 0,0-1 0,-1 1 0,1 0 0,0-1 0,0 2 0,-1-1 0,1 0 0,0 1 0,0-1 0,-3 2 0,5-2 21,1 0-1,0 0 1,0 0 0,-1 0 0,1 0-1,0 0 1,0 0 0,-1 0 0,1 0-1,0 0 1,0 0 0,0 0-1,-1 0 1,1 0 0,0 0 0,0 0-1,-1 0 1,1 0 0,0 0 0,0 0-1,0 0 1,-1 0 0,1 0 0,0-1-1,0 1 1,0 0 0,-1 0-1,1 0 1,0 0 0,0-1 0,0 1-1,0 0 1,0 0 0,-1 0 0,1-1-1,0 1 1,0 0 0,0 0-1,0 0 1,0-1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2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7936,'0'0'12577,"5"13"-12140,4 17-26,-1-1 0,-1 1 0,-2 1 0,-1-1 1,0 41-1,-8 145 2819,0-184-2573,1-12 975,9-42-794,8-57-476,-8 44-173,9-35 1,-6 38-52,-6 19-79,0 0 1,1 0-1,1 0 0,0 1 0,0 0 1,1 0-1,1 0 0,0 1 0,14-17 1,-4 7 125,23-19 183,-37 38-340,0-1-1,0 1 1,1 0-1,-1 0 0,1 0 1,0 0-1,0 1 1,0-1-1,-1 1 1,1 0-1,6-1 0,-5 2-17,-3-1 12,0 1 0,0-1 1,0 1-1,0 0 1,0 0-1,0-1 1,0 2-1,0-1 1,0 0-1,0 0 1,0 1-1,0-1 1,0 1-1,0-1 1,0 1-1,0 0 1,0 0-1,0 0 1,0 0-1,0 0 0,-1 0 1,1 1-1,0-1 1,-1 0-1,0 1 1,3 2-1,0 2-20,1 0 0,-1 1 0,-1 0 0,1-1 1,-1 1-1,0 0 0,-1 1 0,3 9 0,-2-3-3,-1 0 0,0 1 0,0 20 0,0 20 1,0-32 0,-2 0 0,-1 23 0,-1-20 0,3 39 0,1-18 0,-2-44 0,0 1 0,0-1 0,1 0 0,-1 0 0,1 1 0,0-1 0,0 0 0,3 6 0,-10-37 0,1-48 859,6 34-5695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2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7432,'0'0'12395,"-5"10"-11855,-26 50 534,21-27 568,9-28-1432,0-1-1,0 1 1,0-1-1,-1 1 1,1-1-1,-4 7 1,3-6 10,0 0 1,0 0 0,1 0-1,0 0 1,0 0-1,0 1 1,1 9-1,-2 4 295,0-3-42,1 0 1,1 0 0,0 0 0,1-1 0,4 23 0,13 57 2085,-18-93-2536,1 0 0,-1 0 0,1 1 0,0-1 0,-1 0 0,1 0 0,0 0 0,0 0 0,1 0 0,-1 0 0,0 0-1,1 0 1,-1 0 0,1-1 0,-1 1 0,1-1 0,0 1 0,0-1 0,0 0 0,-1 1 0,1-1 0,4 1 0,-3 0-23,0-1 0,0 0 0,0 0 0,0 0 0,0-1 0,0 1 0,1-1 0,-1 0 0,0 1 0,0-1 0,0-1 0,1 1 0,-1 0 0,0-1 0,0 0 0,0 0 0,5-1 0,3-3 0,0-1 0,-1 0 0,14-9 0,-15 9 0,-8 5 0,1-1 0,-1 1 0,0-1 0,1 1 0,-1-1 0,0 1 0,0-1 0,0 0 0,0 1 0,1-4 0,7-12 0,5-1 0,0-1 0,-2 0 0,12-23 0,34-93 0,-47 97 0,-1 0 0,6 15 0,-5 12 0,-11 12 0,0-1 0,0 0 0,0 0 0,0 0 0,0 0 0,0 1 0,0-1 0,0 0 0,0 0 0,0 0 0,0 0 0,0 1 0,0-1 0,0 0 0,0 0 0,0 0 0,0 0 0,0 0 0,1 1 0,-1-1 0,0 0 0,0 0 0,0 0 0,0 0 0,0 0 0,0 0 0,0 0 0,1 1 0,-1-1 0,0 0 0,0 0 0,0 0 0,0 0 0,0 0 0,0 0 0,1 0 0,-1 0 0,0 0 0,0 0 0,0 0 0,0 0 0,1 0 0,-1 0 0,0 0 0,0 0 0,0 0 0,0 0 0,0 0 0,1 0 0,-1 0 0,0 0 0,0 0 0,0 0 0,0 0 0,0 0 0,1 0 0,-1-1 0,0 1 0,0 0 0,0 0 0,0 0 0,0 0 0,0 0 0,1 0 0,-1-1 0,-6 21 0,2 0 0,1 1 0,0-1 0,1 1 0,1-1 0,2 1 0,0 0 0,0-1 0,2 1 0,11 39 0,-9-44 0,1 0 0,1 0 0,0 0 0,14 19 0,-17-29 0,-2-2 0,1-1 0,-1 0 0,0 1 0,1-1 0,0 0 0,0 0 0,0-1 0,0 1 0,0-1 0,0 1 0,1-1 0,-1 0 0,1 0 0,5 2 0,-7-4 0,0 1 0,-1-1 0,1 0 0,0 0 0,0 0 0,0 0 0,0 0 0,0 0 0,0 0 0,-1-1 0,1 1 0,0-1 0,2 0 0,-3-24 850,0 13-5635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10248,'0'0'18050,"11"9"-17373,34 29 14,-42-36-588,0-1-1,0 1 1,1-1 0,-1 0 0,0 0 0,0 0-1,1 0 1,-1-1 0,0 1 0,1-1 0,-1 0-1,0 0 1,1 0 0,-1 0 0,1 0 0,5-2-1,5 0 487,27 0-337,1 3 1,77 10-1,-68-5-252,-46-5 283,6 2 314,-10-3-717,-1 0 0,0 0-1,1 0 1,-1 0-1,0 0 1,0 0 0,1 0-1,-1 0 1,0 0 0,0 0-1,0 0 1,1-1-1,-1 1 1,0 0 0,0 0-1,1 0 1,-1 0 0,0 0-1,0-1 1,0 1-1,0 0 1,1 0 0,-1 0-1,0-1 1,0 1 0,0 0-1,0 0 1,0-1 0,0 1-1,0 0 1,0 0-1,1-1 1,-1 1 0,0 0-1,0 0 1,0-1 0,0 1-1,0 0 1,-1-1-1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2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10656,'0'0'16581,"-11"7"-15995,-65 40 1807,73-45-2282,1-1 0,0 1-1,0 0 1,0 0-1,0 0 1,0 0-1,0 1 1,0-1-1,1 0 1,-1 1-1,1-1 1,0 1 0,0-1-1,0 1 1,0 0-1,0-1 1,0 1-1,1 0 1,-1 0-1,1 0 1,0-1-1,0 7 1,0-8-111,0 0 0,1 0 0,-1 0 0,1 0 0,-1 0 0,0 0 0,1 0 0,-1 0 0,1 0 0,0 0 0,-1 0 0,1 0 0,0 0 0,0 0 0,0-1 0,-1 1 0,1 0 0,0 0 0,0-1 0,0 1 0,0-1 0,0 1 0,0-1 0,0 1 0,0-1 0,0 0 0,1 0 0,-1 1 0,0-1 0,0 0 0,0 0 0,0 0 0,0 0 0,0 0 0,1 0 0,-1-1 0,0 1 0,0 0 0,0 0 0,0-1 0,0 1 0,0-1 0,0 1 0,0-1 0,1 0 0,2-1 0,0-1 0,-1 1 0,1-1 0,-1 0 0,1 0 0,-1 0 0,0-1 0,0 1 0,-1-1 0,4-4 0,-4 4 0,0-1 0,-1 1 0,1-1 0,-1 1 0,0-1 0,1-5 0,-2 10 0,0-1 0,0 0 0,1 1 0,-1-1 0,0 0 0,0 1 0,0-1 0,0 0 0,0 0 0,0 1 0,0-1 0,0 0 0,-1 1 0,1-1 0,0 0 0,0 1 0,0-1 0,-1 0 0,1 1 0,0-1 0,-1 1 0,1-1 0,-1 0 0,1 1 0,-1-1 0,1 1 0,-1-1 0,1 1 0,-1 0 0,1-1 0,-1 1 0,1-1 0,-1 1 0,0 0 0,1 0 0,-1-1 0,0 1 0,1 0 0,-1 0 0,0 0 0,1 0 0,-1-1 0,0 1 0,0 0 0,1 0 0,-1 1 0,0-1 0,1 0 0,-1 0 0,0 0 0,-21 11 0,21-9 0,-1-1 0,0 0 0,1 0 0,-1 0 0,0 0 0,1 0 0,-1-1 0,0 1 0,0 0 0,0-1 0,-4 1 0,7-8 850,0 2-5635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2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308 573 9848,'0'0'7495,"-11"6"-7011,-88 37 1015,68-27-714,1 2-1,-35 26 0,58-39-593,0 1-1,1 0 1,-1 0-1,1 0 1,0 1-1,1 0 0,0 0 1,-6 10-1,10-14-101,-1 0 0,1-1 0,-1 1-1,1 0 1,0 0 0,0 0 0,1 0-1,-1 0 1,1 0 0,-1 1 0,1-1-1,0 0 1,0 0 0,0 0 0,1 0 0,-1 0-1,1 0 1,-1 1 0,1-1 0,0 0-1,0-1 1,1 1 0,-1 0 0,1 0-1,-1 0 1,4 3 0,-1-1 43,1 0-1,0-1 1,0 0 0,0 0 0,1 0-1,-1-1 1,1 0 0,0 0 0,0 0-1,0 0 1,0-1 0,1 0 0,-1-1-1,1 1 1,8 0 0,-9-2-3,0 1 0,0-1 0,0 0 0,0-1 0,0 1 0,0-1 0,0 0 0,-1-1 0,1 0 0,0 0 0,-1 0 0,1 0 0,-1-1 0,1 0 0,-1 0 0,9-7 0,-4 0-25,0-1 1,0 0-1,-1-1 0,-1 0 1,0 0-1,0-1 1,-1 0-1,-1 0 0,0-1 1,-1 0-1,-1 0 0,0 0 1,4-26-1,-4-1 198,-1-1 0,-2 1-1,-7-66 1,-3 41-302,-24-89 0,6 33 0,14 72 0,12 47 0,0 0 0,0 0 0,0 0 0,-1 0 0,1 1 0,-1-1 0,1 1 0,-1-1 0,0 1 0,0-1 0,-1 1 0,1 0 0,0 0 0,-4-2 0,-2 2 0,4 13 0,-1 14 0,2-1 0,1 1 0,1 0 0,1-1 0,6 45 0,-1 14 0,-3-17 0,2-1 0,3 1 0,23 90 0,-20-125 0,24 50 0,-28-67 0,47 82 0,-52-95 0,7 9 0,-10-15-141,0-1 1,1 1-1,-1-1 0,1 0 0,0 1 1,0-9-1,0 9-2834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2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97 8640,'0'0'12858,"-11"-9"-12446,4 4-334,-2-4 142,-1 1 1,-1 1 0,1 0-1,-1 0 1,0 1 0,-21-8 0,17 8-3,4 2 178,0 1 0,0 0 0,0 0 0,0 1 0,-1 1 0,1-1 0,-15 2 0,19 0-181,1 1-1,0 0 1,0 0-1,0 1 1,0 0-1,0 0 1,0 0-1,1 0 1,-1 1 0,1 0-1,0 1 1,-1-1-1,2 1 1,-1 0-1,0 0 1,1 0-1,-1 1 1,1-1-1,1 1 1,-5 6-1,7-8-139,0-1 0,0 2-1,0-1 1,0 0 0,1 0-1,-1 0 1,1 0 0,0 0-1,0 1 1,0-1 0,1 6-1,6 35 350,-4-35-422,0 0 1,1 0-1,0-1 0,0 1 0,1-1 0,9 11 0,-8-12-2,1 0 0,0-1 0,0 0 0,1-1 0,8 5 0,14 11 0,-24-17 0,1-1 0,0 0 0,0 0 0,0 0 0,9 1 0,-2 1 0,8 0 0,-1 0 0,35 3 0,-10-2 0,-27-2 0,0 1 0,0 1 0,23 10 0,-28-10 0,-9-3 0,0-1 0,-1 1 0,1 1 0,-1-1 0,1 1 0,-1-1 0,0 1 0,-1 0 0,1 1 0,-1-1 0,0 1 0,0 0 0,0-1 0,0 1 0,-1 0 0,3 10 0,-3-10 0,0 0 0,-1-1 0,0 1 0,0 0 0,0 0 0,-1 0 0,1 0 0,-1 0 0,0 0 0,-1 0 0,1-1 0,-1 1 0,0 0 0,0 0 0,-1 0 0,1-1 0,-1 1 0,0 0 0,-4 5 0,3-5 0,-1-1 0,0 0 0,0 0 0,0-1 0,-1 1 0,1-1 0,-1 0 0,1 0 0,-1 0 0,0-1 0,-1 0 0,-6 3 0,-7 0 0,0 0 0,-23 1 0,7 0 0,33-6 0,-15 5 0,0-2 0,-1 0 0,1-2 0,-1 1 0,1-2 0,-1-1 0,-17-2 0,31 3 0,1-1 0,-1 1 0,1 0 0,-1 0 0,0 0 0,-5 1 0,5 0 0,1 0 0,-1-1 0,1 0 0,-1 0 0,0 0 0,-5-1 0,-19-2 0,-10-2 0,36 4 0,0 1 0,0-1 0,0 0 0,0 0 0,0 0 0,1 0 0,-1-1 0,0 1 0,1 0 0,-1-1 0,1 1 0,-1-1 0,1 0 0,0 1 0,-1-1 0,0-3 0,-6-13-3980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3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8536,'0'0'10399,"2"10"-9895,1 4-41,2 10-473,-3 6 6771,17-30-4846,95 5 524,-89-5-2147,0 2 0,-1 1 0,1 1 0,-1 0 0,33 12 0,-42-11-292,-4-2 0,0 0 0,0 0 0,0-1 0,14 1 0,-25-3 11,0 0 1,1 0-1,-1 0 1,0 0-1,0 0 1,0 0-1,0 0 1,1 0-1,-1 0 0,0 0 1,0 0-1,0-1 1,0 1-1,1 0 1,-1 0-1,0 0 1,0 0-1,0 0 0,0 0 1,1 0-1,-1-1 1,0 1-1,0 0 1,0 0-1,0 0 0,0 0 1,0 0-1,0-1 1,0 1-1,0 0 1,1 0-1,-1 0 1,0-1-1,0 1 0,0 0 1,0 0-1,0 0 1,0 0-1,0-1 1,0 1-1,0 0 1,0 0-1,-4-12 481,-5-3-5412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1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9344,'0'0'8079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5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47 122 7632,'0'0'5609,"3"-11"-5476,1 0-83,-3 6-10,1 1 0,-1-1 0,0 0 0,0 1 0,0-1 0,-1 0 0,1-7 0,-1 12 81,9-12 478,-9 12-564,1 0-1,0 0 1,-1 0 0,0-1 0,1 1 0,-1 0 0,1 0 0,-1-1 0,1 1 0,-1 0 0,1-1 0,-1 1 0,0 0 0,1-1 0,-1 1 0,0-1 0,1 1 0,-1 0 0,0-1 0,1 1 0,-1-1 0,0 1 0,0-1 0,0 1 0,0-1-1,1 1 1,-1-1 0,0 0 0,0 1 0,0-1 0,0 1 0,0-1 0,0 1 0,0-1 0,-1 1 0,1-1 0,0 0 0,0-5 163,0 6-35,0-13 1249,0 6-736,-1 10 937,-1 10-1364,-2 1 0,-8 20 0,-5 23 191,7 2 42,-12 53 290,19-100-612,1 0 0,1 1 0,0-1-1,1 22 1,1-30-89,-1 0 1,1-1-1,-1 1 0,-1 0 1,1-1-1,0 1 0,-1 0 1,0-1-1,-1 6 0,1-7 13,1 0-1,0 0 1,-1 0-1,1 0 1,0 0-1,0 0 1,0 0 0,0 0-1,1 0 1,-1-1-1,0 1 1,2 3-1,0 8 361,-2-12-372,15-11-58,24 2-14,-6 1-2,-1 1 1,63-3-1,94 3-185,-174 5 186,0-1-1,23-4 1,-23 3 33,-1 0-1,24 0 1,8-3 233,-45 6 146,-2 0-404,0 0 0,1-1 1,-1 1-1,0 0 0,1 0 0,-1 0 1,1 0-1,-1 0 0,0-1 0,1 1 1,-1 0-1,1-1 0,-1 1 0,1 0 1,-1-1-1,1 1 0,-1-1 0,1 1 1,-1 0-1,1-1 0,0 1 0,-1-1 1,1 1-1,0-1 0,-1 0 0,1 1 1,0-1-1,0 1 0,-1-2 0,-8-19 56,8 19-55,-2-7 5,1 0 1,0 0-1,0 0 0,1-1 1,0 1-1,0 0 0,2-12 1,10-67 68,-5 45-44,-4 22-18,-1 10 7,1-1 1,0 0 0,6-22-1,-8 34-27,3-10-87,-14 10-22,-2 0 103,-35 2-5,28 0 12,-31-2-1,44-1 3,-146-6 64,134 7-31,-1 2 1,1 0 0,0 1-1,0 1 1,-35 11 0,48-12-25,0 0 1,1 1 0,-1-1 0,1 1 0,-8 7 0,-10 7 12,23-18-17,0 0 1,-1 0-1,1 0 0,0 0 1,0 0-1,0 1 0,-1-1 0,1 0 1,0 0-1,0 0 0,-1 1 0,1-1 1,0 0-1,0 0 0,0 1 0,0-1 1,-1 0-1,1 0 0,0 1 1,0-1-1,0 0 0,0 0 0,0 1 1,0-1-1,0 0 0,0 0 0,0 1 1,0-1-1,0 0 0,0 1 0,0-1 1,0 0-1,0 0 0,0 1 1,0-1-1,0 0 0,0 1 0,0-1 1,0 0-1,1 1 0,11 7 240,14 0-4639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5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962 51 8432,'0'0'11313,"11"-5"-11119,30-17-12,-40 21-80,1 0 1,0 0-1,0 0 1,0 0-1,-1-1 1,1 1-1,-1 0 1,1-1-1,-1 1 0,1-1 1,0-2-1,-1 4-67,-1-1-1,0 1 1,0 0-1,1-1 1,-1 1 0,0 0-1,1-1 1,-1 1-1,0 0 1,1-1-1,-1 1 1,0 0-1,1 0 1,-1 0-1,1-1 1,-1 1-1,1 0 1,-1 0-1,0 0 1,1 0-1,-1 0 1,1-1-1,-1 1 1,1 0-1,-1 0 1,1 0-1,-1 0 1,1 1-1,0-1 360,-2 0-295,0 0 0,0 0 1,0 0-1,0 1 1,0-1-1,1 0 1,-1 1-1,0-1 0,0 1 1,0-1-1,0 1 1,0-1-1,1 1 0,-1-1 1,-1 2-1,-45 56 125,-135 154 271,0-14-158,38-34-4,38-42-18,67-78-177,19-20-13,0-1 0,-2-1 1,0-1-1,-1-1 0,-37 24 1,34-21 98,23-20-188,1 0 1,-1 0-1,0-1 1,1 0-1,-1 1 1,0-1-1,-1 0 1,1 0 0,0 0-1,0-1 1,-8 3-1,6 2 99,5-6-132,0 1 0,0-1 0,0 0 0,0 0 1,0 1-1,0-1 0,0 0 0,-1 1 0,1-1 0,0 0 0,0 0 0,0 1 0,0-1 0,-1 0 0,1 0 0,0 1 0,0-1 1,0 0-1,-1 0 0,1 0 0,0 0 0,0 1 0,-1-1 0,1 0 0,0 0 0,-1 0 0,1 0 0,0 0 0,-1 0 0,1 0 1,0 0-1,0 0 0,-1 0 0,0 0 0,1 0 5,-1 1 1,0-1-1,1 0 0,-1 0 1,0 0-1,1 1 0,-1-1 1,0 0-1,1 1 0,-1-1 1,1 0-1,-1 1 0,0-1 1,1 1-1,-1-1 0,1 1 1,-1-1-1,1 1 1,0-1-1,-1 1 0,1 0 1,0-1-1,-1 1 0,1 0 1,0-1-1,-1 1 0,1 0 1,0-1-1,0 1 0,0 0 1,0 0-1,-7 12 153,3-9-141,0-1-1,0 1 1,1 0 0,0 0 0,-6 8 0,-8 11 14,11-16-26,-6 2 32,15-32 96,7-3-79,6-17 21,-9 19-48,0 1 0,11-24 0,-17 42-24,1 1 1,-1-1-1,0 0 0,0 1 0,-1-1 0,1-5 0,2-14 77,-3 21-59,1-1 1,-1 1-1,0-1 0,0 1 1,-1 0-1,1-1 1,-1 1-1,0 0 1,0 0-1,0-1 0,0 1 1,0 0-1,-1 0 1,1 0-1,-1 0 1,0 0-1,0 1 0,-4-6 1,2 4-12,-2-1-3,7 5-8,-1 1-2,0 0 0,1 0 0,-1 0 0,0 0 0,-1 0 0,1 0 0,0 0 0,0 0 0,0 0 0,-1 0 0,1 0 0,0 0 0,-1 0 0,1 0 0,-1 0 0,0 1 0,-3 12 0,9 106 0,-5 45 80,-3-65 175,1-83 350,2-20-560,1 1-1,-1 0 0,1-1 1,0 1-1,-1 0 1,1 0-1,0 0 0,0-1 1,2-1-1,4-9-16,1 0-1,1 0 1,0 1-1,0 0 1,2 1-1,-1 0 1,1 1-1,1 0 1,0 1-1,0 0 1,1 1-1,0 0 1,15-6-1,-17 9-23,0 0 0,0 1 0,1 1 0,-1 0-1,1 0 1,20-1 0,19 2-152,-51 3 149,1-1-1,-1 0 0,0 0 1,0 0-1,0 0 1,1 0-1,-1 0 1,0 0-1,0 0 1,1 0-1,-1 0 0,0 0 1,0 0-1,0 0 1,1 0-1,-1 0 1,0 0-1,0 0 1,1 0-1,-1 0 1,0-1-1,0 1 0,0 0 1,0 0-1,1 0 1,-1 0-1,0 0 1,0 0-1,0-1 1,0 1-1,1 0 1,-1 0-1,0 0 0,0-1 1,0 1-1,0 0 1,0 0-1,0 0 1,0-1-1,0 1 1,1 0-1,-1 0 1,0 0-1,0-1 0,0 1 1,0 0-1,0 0 1,0-1-1,0 1 1,0 0-1,0 0 1,-1 0-1,1-1 1,0 1-1,0 0 0,0 0 1,0 0-1,0-1 1,0 1-1,0 0 1,-1 0-1,-10-14 76,9 12-73,-11-10 38,0 1 0,-1 1 0,0 0 0,-28-14 1,19 11 16,-28-14 54,46 25-86,0 1-1,0-1 1,0 0 0,0 1 0,0 0-1,0 1 1,0-1 0,-10 1 0,14 0-22,0 0 0,1 0 0,-1 0 1,0 0-1,0 0 0,1 0 0,-1 0 1,0 1-1,1-1 0,-1 0 0,0 0 1,1 1-1,-1-1 0,0 1 0,1-1 1,-1 0-1,1 1 0,-1-1 0,0 1 0,1-1 1,-1 1-1,1 0 0,0-1 0,-1 1 1,1 0-1,-1-1 0,1 2 0,-1 0-4,1-1-1,0 1 0,0-1 0,0 1 0,0-1 0,1 1 1,-1-1-1,0 1 0,1-1 0,-1 1 0,1-1 0,0 3 1,2 2-60,1 0 1,-1 0 0,1 0 0,9 9 0,5 3-4075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4:5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332 400 8744,'0'0'8903,"-13"2"-8504,-159 22 1778,164-23-2030,0 1-1,1 0 0,0 0 0,-1 0 0,1 1 0,0 1 0,0-1 0,0 1 1,1 0-1,0 0 0,-1 1 0,1 0 0,1 0 0,-1 1 0,1-1 0,0 1 1,0 0-1,1 0 0,-5 9 0,7-11-88,-1 1 0,1-1 1,0 1-1,1 0 0,-1 0 0,1 0 1,0 0-1,0 0 0,0 0 0,1 0 0,0 0 1,0 0-1,0 1 0,1-1 0,0 0 1,0 0-1,0 0 0,0 0 0,1 0 0,0-1 1,0 1-1,0 0 0,0-1 0,1 1 0,0-1 1,0 0-1,0 0 0,0 0 0,7 6 1,-2-3 9,0 0 0,0-1 0,0 0 0,1 0 0,0-1 0,0 0 1,0 0-1,1-1 0,-1-1 0,16 5 0,-20-7-42,-1-1-1,1 1 1,-1-1 0,1 0-1,-1 0 1,1 0 0,-1 0-1,1-1 1,-1 0-1,0 0 1,1 0 0,-1 0-1,0-1 1,0 0-1,1 0 1,-1 0 0,-1 0-1,1-1 1,0 1 0,-1-1-1,1 0 1,-1 0-1,0 0 1,0-1 0,0 1-1,4-7 1,-1 0 28,0-1 0,-1 0 1,0 0-1,-1-1 0,0 1 0,-1-1 0,2-13 1,-1 4 39,-2-1-1,0 1 1,-2-25 0,-4 6 91,-2 1 1,-1 0-1,-20-58 0,0-3 221,19 72-254,0 1 0,-2 0 0,-13-26 0,12 38-15,11 15-137,0 0 0,0 0 1,0 0-1,-1 0 0,1 0 0,0 0 1,0 0-1,0 0 0,-1 1 1,1-1-1,0 0 0,0 0 0,0 0 1,0 0-1,-1 0 0,1 1 0,0-1 1,0 0-1,0 0 0,0 0 0,0 1 1,0-1-1,0 0 0,-1 0 1,1 0-1,0 1 0,0-1 0,0 0 1,0 0-1,0 1 0,0-1 0,0 0 1,0 0-1,0 0 0,0 1 0,0-1 1,0 0-1,1 1 0,1 40-125,-1-26 107,19 151-189,-2-41 136,-9-64 85,2-1 0,23 68-1,-31-116 2,1 5 64,1-1 0,1 0 0,0 0 0,1 0 0,13 21 0,-20-36-61,1 0 0,-1-1 0,0 1 0,0-1 0,1 1 0,-1-1 0,0 1 0,1-1 0,-1 1 0,0-1 0,1 1 0,-1-1 0,1 1 0,-1-1 0,1 0 0,-1 1 0,1-1 0,-1 0 0,1 1 0,-1-1 0,1 0 0,-1 0 0,1 1 0,0-1 0,-1 0 0,1 0 1,-1 0-1,1 0 0,0 0 0,-1 0 0,1 0 0,0 0 0,-1 0 0,1 0 0,-1 0 0,2-1 0,-1 0 4,-1 0 1,1 1-1,-1-1 1,1 0-1,-1 0 1,1 0-1,-1 0 1,1 0-1,-1 0 1,0 0 0,1 0-1,-1 0 1,0 0-1,0-1 1,0 1-1,0 0 1,0 0-1,0 0 1,0 0-1,-1-2 1,0-11 20,0 0 1,1 0 0,2-25-1,4 6-4064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5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47 8536,'0'0'11997,"-12"-3"-11619,0 1-284,-9-1 336,1-1 0,-30-11 0,41 12-180,-1-1-1,1 1 1,-1 0 0,0 1-1,0 1 1,-1-1-1,1 1 1,0 1-1,0 0 1,-20 3 0,24-2-121,-1 1 0,0 0 0,0 1 0,1 0 0,-1 0 0,1 0 0,0 1 1,0 0-1,0 0 0,1 0 0,-7 6 0,9-7-68,1 0-14,0-1 0,0 1 0,0-1 0,0 1 0,1 0 0,-1 0-1,1 0 1,0 0 0,0 0 0,0 0 0,-1 6 0,-3 37 423,5-41-423,1 0-1,-1 0 0,1 0 0,0-1 1,0 1-1,0 0 0,1 0 0,0-1 1,0 1-1,0-1 0,1 1 0,-1-1 1,1 0-1,0 0 0,0 0 0,0-1 1,1 1-1,5 4 0,0 0 58,-7-6-82,-1-1 1,0 1-1,1-1 1,0 0-1,-1 1 1,1-1-1,0 0 1,0 0-1,-1 0 1,1-1-1,3 2 0,29 10 269,-21-8-169,-1 1 0,25 4 1,-18-7-20,75 16 308,-82-15-365,0 1-1,0 0 1,0 1 0,-1 0 0,18 12 0,-7-3 8,-13-9-40,-1 0 1,0 0 0,-1 1 0,1 0 0,-1 1 0,9 10-1,-14-14-12,30 39 60,-29-38-53,-1 1 1,1-1 0,-1 1-1,0 0 1,0-1-1,0 1 1,2 10-1,-4-13-1,0 0-1,-1 1 0,1-1 0,0 1 1,-1-1-1,0 0 0,0 1 1,1-1-1,-1 0 0,-1 0 0,1 0 1,0 0-1,0 0 0,-1 0 1,1 0-1,-1 0 0,0 0 0,1-1 1,-1 1-1,-2 1 0,-2 2 33,-1-1 0,1 1 0,-1-1 1,-13 6-1,-14 1 126,0-1 0,-1-1 0,0-2 1,-51 3-1,68-7-63,-15 3 101,27-4-187,-1-1 1,1 1-1,0-1 0,0-1 1,-1 1-1,1-1 0,0 0 1,0 0-1,-1-1 1,1 0-1,-7-1 0,9-1-304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5:0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9440,'0'0'18410,"13"4"-18173,43 14-10,-49-16-167,1-1 1,-1 0-1,0 0 0,1-1 1,-1 0-1,0 0 0,13-3 1,-13 2-6,0 1 0,0-1 0,0 1 0,10 1 0,270 22 1043,-249-25-846,-31 1-156,0 0 0,0 0 0,-1 1 1,1 0-1,0 1 0,10 1 0,-15-1-20,1-1-1,0 0 1,0 0-1,0 0 1,-1 0-1,1 0 1,0-1 0,4 0-1,12-2 749,-49 21-664,-1-9-4248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5:54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1 7936,'0'0'12394,"-11"10"-12058,-34 32-16,4 1 983,31-32-999,0 0-1,1 1 1,1 0 0,-12 22 0,11-20-7,0 5-47,1-1 1,0 1 0,2 1 0,0 0-1,-5 29 1,-8 27 277,7-28-24,3-1 1,1 1-1,-2 94 1,8-102-256,1-17-39,1 0-1,1 1 1,1-1-1,1 0 1,1 0-1,1-1 1,1 1-1,1-1 1,12 26-1,5 11 456,-20-48-505,0-1-1,0 1 0,1-1 1,0 0-1,1 0 1,0 0-1,1-1 1,8 11-1,7 0-93,23 19 0,-36-32-62,0-1 0,0 0 0,0 0 0,1-1 0,0-1 0,12 5 0,-11-7 850,-4-4-5660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07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48 109 9536,'0'0'8817,"-1"13"-8467,0 9-233,-4 36 662,4 79 0,10 57 778,-8-155-1221,-1-24-87,1 0-1,3 18 1,-4-27-115,1 0 1,-1-1-1,0 1 1,-2 10-1,0 9 966,2-25-944,-6-22 381,6 18-474,-19-95 552,-7-116 0,25 187-411,2 1-1,6-35 1,-3 24 10,0 22-91,-1 1-1,2 0 0,0 0 1,1 0-1,0 0 0,1 1 1,18-25-1,-25 38-117,4-4 48,-1 1-1,1-1 0,0 1 0,1 0 0,-1 0 0,1 0 0,0 0 0,0 1 0,0 0 0,0 0 0,1 0 0,-1 1 0,1 0 0,0 0 0,0 0 0,-1 1 1,1-1-1,0 2 0,11-2 0,-13 4-22,0 0 1,0 0 0,0 0 0,-1 0-1,1 1 1,-1-1 0,1 1 0,-1 0-1,0 0 1,0 0 0,0 1 0,4 5-1,-1-2 12,-1 0-3,1 1 0,-1 0 0,-1 0 0,0 0 0,0 0 0,0 1 0,4 15 0,-3 0 140,6 42-1,-11-63-156,0 0 0,0 0-1,0 1 1,0-1 0,0 0-1,-1 0 1,1 0 0,-1 1-1,0-1 1,0 0 0,0 0-1,-1 0 1,1 0 0,-1 0-1,1-1 1,-1 1 0,0 0-1,0-1 1,0 1 0,-1-1-1,1 0 1,0 0 0,-1 0 0,1 0-1,-1 0 1,0 0 0,0-1-1,0 1 1,0-1 0,0 0-1,-3 1 1,-2 1 36,1-1 1,-1-1-1,1 1 1,-1-1-1,1-1 1,-1 1-1,0-1 0,1-1 1,-1 1-1,0-1 1,1-1-1,-10-2 1,-39-17 510,55 21-569,1 0 1,-1 0-1,1-1 1,-1 1-1,1 0 1,0 0-1,-1-1 1,1 1-1,0 0 1,-1-1-1,1 1 1,0 0-1,-1-1 1,1 1-1,0 0 1,0-1-1,-1 1 1,1-1-1,0 1 1,0 0-1,0-1 1,-1 1-1,1-1 1,0 1-1,0-1 1,0 1-1,0-1 1,0 1-1,0-1 1,0 1-1,0-1 1,0 1-1,0 0 1,0-1-1,1 1 1,-1-1-1,0 1 1,0-1-1,1 0-4,-1 0 0,0 1 0,1-1 0,-1 0 0,1 0 0,-1 1 0,1-1 0,-1 0 0,1 1 0,-1-1 0,1 1 0,0-1 0,-1 1 0,1-1 0,0 1 0,-1-1 0,1 1 0,0 0 0,0-1 0,0 1 0,-1 0 0,1 0 0,1-1 0,17-2-688,-1-1 1,24-8 0,-16 5-3566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5:56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8744,'0'0'15210,"10"4"-14885,32 12-6,-38-14-200,1 1-1,-1-1 1,0 1 0,0 0-1,0 0 1,-1 1 0,1-1 0,-1 1-1,4 4 1,5 6 143,0-2 15,0 0-1,-1 1 1,0 1-1,-1 0 0,15 27 1,-12-16 20,0 1 0,-2 0 1,-1 0-1,-1 1 0,10 52 1,3 117 603,-17-106-517,-7 99 0,2-141-298,1-37-63,0-1 1,-2 1-1,1 0 0,-4 19 1,-38 167 198,39-187-206,-1-1-1,0 0 0,0-1 0,-6 9 0,-8 17 31,12-18-5,-2-1 0,0-1 1,0 1-1,-22 26 0,21-30 3,1 1 1,1 0-1,-6 13 0,-13 19 106,14-23-67,9-15-45,0 0 0,-1 0 1,-8 10-1,5-12 2,5-10-28,6-14-49,30-72-2969,-32 87 1684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5:58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42 307 7528,'0'0'7576,"-2"9"-7230,-7 32-18,9-40-274,-1 1-1,1 0 0,-1 0 1,1-1-1,-1 1 0,0-1 1,0 1-1,0 0 0,1-1 1,-2 1-1,1-1 0,0 0 1,-2 3-1,2-4-16,1 1 0,-1-1 0,1 1-1,-1-1 1,1 1 0,-1-1 0,1 1 0,0-1 0,-1 1-1,1 0 1,0-1 0,-1 1 0,1-1 0,0 1 0,0 0-1,0-1 1,0 1 0,0 0 0,-1-1 0,1 1 0,0 1-1,0-1 13,0 0-1,0-1 1,0 1-1,0 0 0,0 0 1,-1-1-1,1 1 0,0 0 1,-1 0-1,1-1 1,-1 1-1,1 0 0,0-1 1,-1 1-1,0 0 0,0 0 1,1-1-17,-1 1 0,1-1 0,0 0 0,-1 0 0,1 0 0,0 1 0,0-1 0,-1 0 0,1 1 0,0-1 0,0 0 0,0 1 1,-1-1-1,1 0 0,0 1 0,0-1 0,0 0 0,0 1 0,0-1 0,0 0 0,0 1 0,0-1 0,0 0 0,0 1 0,0-1 0,0 1 0,0-1 1,0 0-1,0 1 0,0-1 0,0 0 0,0 1 0,0-1 0,1 0 0,-1 1 0,0-1 0,0 0 0,0 1 0,1-1 0,-1 0 0,0 1 0,0-1 1,1 0-1,-1 0 0,1 1 0,-1-1-15,-1-1 1,1 1 0,0 0-1,0 0 1,0-1 0,0 1-1,-1 0 1,1-1 0,0 1-1,0 0 1,0 0 0,0-1-1,0 1 1,0 0 0,0-1-1,0 1 1,0 0 0,0-1-1,0 1 1,0 0 0,0 0-1,0-1 1,0 1 0,0 0-1,1-1 1,-1 1 0,0 0-1,0 0 1,0-1 0,0 1-1,0 0 1,1 0 0,-1-1-1,0 1 1,11-11 178,-5 7-97,30-28 250,1 2-1,76-47 1,93-35 530,-184 99-620,1-1-1,30-26 1,12-9 696,-48 41-505,-15 7-338,0 0-1,1 0 0,-1 0 0,0 0 0,0 0 1,0-1-1,0 1 0,0-1 0,0 0 0,0 1 0,-1-1 1,3-2-1,-4 3 400,-10 0 8,3 0-4497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5:59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59 250 11152,'0'0'5999,"10"-13"-5647,-1-1-254,13-18 390,31-36 0,-38 51-140,1 1 0,1 0 1,20-14-1,-21 11 228,-15 17-434,1 0-1,-1 0 1,0 0-1,1 0 0,-1 0 1,1 0-1,0 1 1,-1-1-1,1 0 0,0 1 1,0 0-1,4-3 1,-38 40 1948,14-15-1910,-21 34 0,25-34-32,-1 0 0,-24 25 0,-60 48 679,96-90-646,-1-1-1,1 1 1,0 0 0,0 0-1,-3 5 1,6-8-59,13-7 212,-3 5-280,-1 0 1,1-1-1,-1 0 0,18-6 1,26-6 101,-15 11-77,-23 2-25,-1 0-1,19-4 1,-29 4-38,0 0 0,1 0 0,-1-1-1,-1 1 1,1-1 0,0 0 0,0 0-1,-1-1 1,1 1 0,-1-1 0,0 1-1,4-5 1,-5 5-4,-1 0-1,0-1 1,0 1 0,0 0-1,0-1 1,0 1 0,-1-1-1,1 1 1,-1-1 0,1 1-1,-1-1 1,0 1 0,0-1-1,0 1 1,-1-1 0,1 1-1,0-1 1,-1 1 0,-1-4-1,0-1 16,0 1 0,0-1 0,-1 1 0,0-1 0,-7-10 0,5 12 7,1 0 0,-1 1 0,0-1 1,0 1-1,0 0 0,-1 1 0,0-1 0,1 1 1,-1 0-1,0 1 0,-1 0 0,1-1 0,0 2 1,-1-1-1,1 1 0,-13-1 0,18 4-326,6 3 71,8 4-106,4 0-3517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3T19:51:1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9648,'0'0'1568,"79"-12"-1000,-21 12 8,9 4-136,26-2 0,-3-4-72,-15-2 8,-3 8-160,-5-4 8,-1-10-152,-3-2 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01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442 0 8640,'0'0'6513,"-4"11"-5913,-13 30-27,16-40-490,0 0-1,0 1 1,0-1-1,0 1 1,0-1-1,0 0 1,0 0-1,0 1 1,0-1-1,-1 0 1,1 0-1,-1 0 1,1-1-1,-1 1 1,1 0 0,-1 0-1,1-1 1,-1 1-1,0-1 1,1 1-1,-1-1 1,0 0-1,1 0 1,-1 0-1,0 0 1,-1 0-1,-5 1 305,-77 17 2202,53-14-1898,4-1 90,0 1 0,-30 9-1,48-9-624,-1 0 0,1 1 0,0 1 0,0-1 0,0 1 0,1 1 0,0 0 0,-13 13 0,21-19-131,0 0 1,0 0-1,0 1 0,0-1 0,0 0 0,0 0 1,0 1-1,1-1 0,-1 0 0,0 1 1,1-1-1,-1 1 0,1-1 0,0 1 0,-1-1 1,1 1-1,0-1 0,0 1 0,0-1 0,0 1 1,0-1-1,0 1 0,1-1 0,-1 1 1,1-1-1,-1 1 0,1-1 0,-1 1 0,1-1 1,-1 0-1,1 1 0,0-1 0,0 0 0,0 0 1,0 1-1,0-1 0,0 0 0,0 0 1,0 0-1,1 0 0,-1-1 0,2 2 0,2 2 25,1-1-1,0 0 1,0 0-1,0 0 1,0-1-1,0 0 1,0 0-1,12 2 0,114 18 433,-123-20-449,0 1 0,0 0 0,0 0 1,-1 1-1,10 5 0,19 7 102,-33-15-104,1 1 0,-1 0 0,0 0-1,0 0 1,0 1 0,0-1 0,0 1-1,-1 0 1,1 0 0,-1 0-1,0 0 1,0 1 0,0-1 0,0 1-1,0 0 1,-1 0 0,0 0 0,0 0-1,0 0 1,2 8 0,-5-9 3,1 0-1,-2 0 1,1 0 0,0 0-1,0 0 1,-1 0 0,0-1 0,1 1-1,-4 3 1,-2 0 13,-1-1-1,1 0 1,-1 0 0,0-1-1,0 0 1,-11 3-1,-52 15 215,69-22-253,-27 7 163,-30 2-1,-13 2 126,-19 7 155,91-18-453,0 0 1,0 1 0,-1-1 0,1 0-1,0 0 1,-1 0 0,1 0-1,0 0 1,-1 0 0,1 0 0,0 0-1,-1 0 1,1 0 0,0 0-1,0 0 1,-1 0 0,1 0 0,0 0-1,-1 0 1,1 0 0,0 0-1,-1-1 1,1 1 0,0 0-1,0 0 1,-1 0 0,1 0 0,0-1-1,0 1 1,-1 0 0,1 0-1,0-1 1,3-10-194,19-16-236,-19 24 394,38-37-862,-27 27-2707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02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0 12160,'0'0'1789,"-2"11"-1153,1 5-410,-1 9 976,-8 34 0,-35 78 3256,39-97-2265,8-34-1673,-2-6-514,0 0 1,0 0-1,0-1 1,0 1 0,0 0-1,0 0 1,0 0-1,0 0 1,0 0 0,0 0-1,0 0 1,0 0-1,0 0 1,0 0 0,0 0-1,0 0 1,0 0-1,0 0 1,0 0 0,0 0-1,0-1 1,0 1-1,0 0 1,0 0 0,0 0-1,0 0 1,0 0-1,0 0 1,0 0 0,0 0-1,0 0 1,0 0-1,0 0 1,0 0 0,1 0-1,-1 0 1,0 0-1,0 0 1,0 0 0,0 0-1,0 0 1,0 0-1,0 0 1,0 0 0,0 0-1,0 0 1,0 0-1,0 0 1,0 0 0,0 0-1,0 0 1,0 0-1,1 0 1,-1 0 0,0 0-1,0-4-224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02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13768,'0'0'4103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03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271 51 10344,'0'0'4850,"-13"2"-4230,10-2-592,-28 4 527,-46 13 0,68-14-407,0-1 0,0 1 0,1 1 1,0-1-1,-1 2 0,2-1 0,-1 1 0,0 0 1,1 1-1,0-1 0,-10 12 0,11-10 25,1 0 0,0 0 0,1 0 0,-1 1 0,1 0 0,-4 14 1,7-20-130,0 0 0,1 0 1,-1 0-1,1 1 1,0-1-1,0 0 1,0 0-1,0 1 0,0-1 1,0 0-1,1 0 1,-1 0-1,1 1 1,-1-1-1,1 0 0,0 0 1,0 0-1,0 0 1,0 0-1,0 0 1,0 0-1,1 0 0,-1-1 1,1 1-1,-1 0 1,1-1-1,-1 1 1,1-1-1,0 0 0,0 1 1,4 1-1,-2-1 0,0 0-1,1 0 0,-1 0 0,1 0 1,0-1-1,-1 0 0,1 0 0,0 0 1,0-1-1,0 1 0,0-1 0,-1 0 1,1 0-1,0-1 0,0 0 0,0 0 1,-1 0-1,1 0 0,0-1 0,-1 1 1,1-1-1,-1-1 0,0 1 0,1 0 1,6-7-1,-3 3 32,-1-1 1,0 1 0,-1-1-1,0-1 1,0 0 0,0 1-1,-1-2 1,0 1 0,0-1-1,-1 1 1,0-1 0,3-12-1,-2 4 107,-1 1-1,0-1 0,-1 0 1,-1-1-1,0-23 0,-5 27 260,3 14-432,0 0 0,0 0 0,0-1 0,0 1 0,0 0 0,0 0 0,0 0 0,0 0 0,0 0 0,0 0 0,0 0 0,-1 0 0,1 0 0,0 0 0,0 0 1,0 0-1,0 0 0,0 0 0,0 0 0,0 0 0,0 0 0,0 0 0,0 0 0,-1 0 0,1 0 0,0 0 0,0 0 0,0 0 0,0 0 0,0 0 0,0 0 0,0 0 0,0 0 0,0 0 0,0 0 0,-1 0 0,1 0 0,0 0 0,0 0 0,0 0 0,0 0 0,0 0 0,0 0 0,0 0 0,0 1 0,0-1 0,0 0 0,0 0 0,0 0 0,0 0 0,0 0 0,0 0 1,0 0-1,0 0 0,0 0 0,0 0 0,0 1 0,-1-1 0,1 0 0,-5 25 479,4 33-227,2-1-1,2 1 1,18 90 0,-16-123-147,-2 0 1,1 37-1,-4-52-63,0 1-1,-1-1 1,0 0-1,-1 0 0,0-1 1,-1 1-1,0 0 1,0-1-1,-6 11 0,8-18-20,-1 1-1,1-1 1,-1 1-1,0-1 0,0 0 1,0 1-1,0-1 0,0 0 1,0 0-1,-1-1 0,1 1 1,-1 0-1,1-1 0,-1 0 1,0 1-1,-3 0 0,1-1 7,0 0-1,1 0 0,-1-1 0,0 1 1,0-1-1,0 0 0,1-1 0,-1 1 1,-6-2-1,-2-1 64,1-1-1,-1-1 1,1 1 0,0-2 0,0 0-1,-15-10 1,25 14-83,-1 1-1,1-1 1,-1 0 0,1 0-1,0 0 1,0 0-1,0-1 1,0 1 0,0 0-1,1-1 1,-1 1 0,1-1-1,-1 0 1,1 1-1,0-1 1,0 0 0,0 0-1,1 0 1,-1 0 0,1 0-1,-1 1 1,1-1-1,0 0 1,0 0 0,0 0-1,0 0 1,1 0-1,0 0 1,-1 0 0,1 0-1,0 0 1,2-3 0,0-2-6,1 0 1,1 1 0,-1-1 0,1 1 0,1 0 0,-1 1-1,1-1 1,0 1 0,1 0 0,7-5 0,-4 3 6,0 1 0,0 0 1,1 1-1,0 0 0,0 1 1,1 0-1,-1 0 0,1 2 1,21-5-1,-27 6 43,0 1-1,-1 0 1,1 1-1,0 0 1,0-1 0,0 2-1,0-1 1,0 1-1,-1 0 1,1 0 0,0 0-1,-1 1 1,1 0-1,-1 0 1,1 1 0,-1-1-1,0 1 1,0 0-1,9 8 1,-4-40-1479,-3 9-3168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04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15976,'0'0'2482,"3"10"-1715,9 49 764,5 87 0,-18-99-428,1-47-1075,0 1 1,0-1-1,0 0 0,0 0 0,0 1 1,0-1-1,0 0 0,1 0 0,-1 0 1,0 1-1,0-1 0,0 0 1,0 0-1,0 0 0,0 1 0,1-1 1,-1 0-1,0 0 0,0 0 1,0 0-1,1 0 0,-1 1 0,0-1 1,0 0-1,0 0 0,1 0 1,-1 0-1,0 0 0,0 0 0,1 0 1,-1 0-1,0 0 0,0 0 0,0 0 1,1 0-1,-1 0 0,0 0 1,0 0-1,1 0 0,-1 0 0,0 0 1,0 0-1,1 0 0,-1 0 1,0-1-1,0 1 0,0 0 0,1 0 1,-1 0-1,0 0 0,0 0 1,0-1-1,0 1 0,1 0 0,-1 0 1,0 0-1,0-1 0,0 1 0,10-11 548,25-39 83,-20 27-350,0 1 0,1 1 0,27-27-1,-34 39-189,-4 5-5,0-1 0,0 0 1,0 1-1,10-7 1,-14 11-92,0-1 0,0 1 0,0-1 1,1 1-1,-1-1 0,0 1 1,0 0-1,0 0 0,0-1 0,0 1 1,1 0-1,-1 0 0,0 0 0,0 0 1,0 0-1,0 1 0,1-1 0,-1 0 1,0 0-1,0 1 0,0-1 1,0 1-1,0-1 0,0 1 0,0-1 1,0 1-1,0 0 0,0-1 0,0 1 1,0 0-1,0 0 0,-1 0 0,2 1 1,6 8 184,-1 0 0,-1 0 0,1 1 0,-2 0 0,1 0 0,-2 1 0,1-1 0,-2 1 1,0 0-1,0 0 0,-1 0 0,0 1 0,-1-1 0,-1 16 0,-5-14 420,5-13-122,0-3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0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43 634 12664,'0'0'10047,"-8"10"-9647,-22 35-32,29-44-350,1 0 0,-1 0 0,1 0 0,-1-1 0,1 1 0,0 0 0,-1 0 0,1 0 0,0 0-1,0 0 1,-1 0 0,1 0 0,0 0 0,0 0 0,0 0 0,0 0 0,0-1 0,0 1 0,1 0 0,-1 0 0,0 0-1,0 0 1,1 0 0,-1 0 0,0 0 0,1 0 0,-1-1 0,1 1 0,-1 0 0,1 0 0,0 0 0,-1-1 0,1 1-1,0 0 1,-1-1 0,2 1 0,1 1 51,-1-1 0,1 1 1,0-1-1,0 0 0,0 0 0,0-1 0,5 2 0,4-1 47,0 1-1,0-2 0,0 0 1,0 0-1,0-1 0,0-1 1,13-2-1,-21 3-67,0 0-1,1 0 1,-1-1-1,0 1 1,0-1-1,0 0 1,0 0-1,0 0 1,0-1-1,0 1 1,-1-1-1,1 0 1,-1 0-1,0 0 1,0-1 0,0 1-1,0-1 1,-1 0-1,1 1 1,-1-1-1,0 0 1,2-6-1,-3 8-27,-1 1 0,0 0 0,0-1 0,0 1 0,0 0 0,0-1 0,0 1 0,-1 0 0,1 0 0,0-1 0,-1 1 0,1 0 0,0 0 0,-1-1 0,0 1 0,1 0 0,-1 0 0,0 0 0,1 0 0,-1 0 0,0 0 0,0 0 0,0 0 0,0 0 0,0 0 0,0 1 0,-2-2 0,-1 0 36,1-1 0,-1 2 0,0-1 0,1 0 0,-1 1 0,0-1 0,-8 0 0,-21-4 156,10 2 503,-42-3-1,65 7-584,0 1-117,0 0 1,1-1-1,-1 1 1,0-1-1,1 1 1,-1 0-1,1-1 1,-1 1-1,1-1 1,-1 0-1,1 1 1,-1-1-1,1 1 1,-1-1-1,1 0 1,0 1-1,-1-1 1,1 0-1,0 1 1,-1-1-1,1 0 1,0 0-1,-1 0 1,1 0-1,1 0 1,23 1 31,-10-1-5,-3 2-14,-1-1 0,1-1 0,0 1 0,0-2 0,0 0 0,0 0 0,0-1 0,-1 0 0,1-1 1,-1-1-1,0 0 0,0 0 0,0-1 0,0 0 0,11-8 0,-6 2 138,1-1 0,-1-1 0,-1-1-1,0 0 1,-1 0 0,-1-2 0,0 0 0,19-32 0,-19 33 362,-13 14-516,1 1-1,-1 0 1,1 0-1,-1 0 0,0 0 1,1 0-1,-1 0 1,0 0-1,1 0 1,-1-1-1,1 1 0,-1 0 1,0 1-1,1-1 1,-1 0-1,1 0 1,-1 0-1,0 0 0,1 0 1,-1 0-1,1 0 1,-1 1-1,0-1 0,1 0 1,-1 0-1,0 0 1,0 1-1,1-1 1,-1 0-1,0 1 0,1-1 1,-1 0-1,0 1 1,0-1-1,0 0 1,1 1-1,-1-1 0,0 0 1,0 1-1,0-1 1,0 0-1,0 1 1,1 0-1,14 34-9,17 56 0,-28-76 0,-1 1 0,0-1 0,-1 0 0,-1 1 0,0 0 0,-3 25 0,-6-7 0,8-33 0,-1-1 0,1 0 0,-1 1 0,1-1 0,-1 0 0,1 0 0,-1 1 0,1-1 0,-1 0 0,1 0 0,-1 0 0,0 0 0,1 0 0,-1 0 0,1 0 0,-1 0 0,1 0 0,-1 0 0,0 0 0,1 0 0,-1 0 0,1 0 0,-1-1 0,1 1 0,-1 0 0,1 0 0,-1-1 0,1 1 0,-1 0 0,1-1 0,-1 0 0,-23-10 0,-125-92 0,125 82 0,30 20 0,6 5 0,46 29 0,-45-24 0,1-1 0,0 0 0,0-1 0,1-1 0,0 0 0,0-1 0,19 4 0,-27-7 0,0-1 0,1-1 0,-1 1 0,0-1 0,1-1 0,-1 1 0,0-1 0,0-1 0,0 1 0,1-1 0,-2 0 0,1-1 0,0 0 0,0 0 0,-1 0 0,1-1 0,6-5 0,-5 2 0,-1 0 0,1 0 0,-1-1 0,-1 0 0,1 0 0,-2-1 0,1 0 0,6-13 0,-5 9 0,0 0 0,17-20 0,8-4 0,-30 34 0,2 0 0,-4 7 0,-1 8 0,2 13 0,1-1 0,0 0 0,2 0 0,1 0 0,12 34 0,-16-54 0,0-1 0,0 0 0,0 0 0,1 0 0,-1 0 0,1 0 0,0 0 0,0 0 0,0 0 0,1-1 0,-1 1 0,1-1 0,-1 1 0,1-1 0,0 0 0,-1 0 0,1 0 0,0-1 0,1 1 0,-1-1 0,0 1 0,0-1 0,1 0 0,-1 0 0,0-1 0,1 1 0,-1-1 0,1 0 0,-1 1 0,1-2 0,-1 1 0,1 0 0,-1-1 0,0 1 0,1-1 0,-1 0 0,0 0 0,1 0 0,4-3 0,0-1 0,-1 0 0,1 0 0,-1-1 0,0 1 0,0-2 0,-1 1 0,0-1 0,0 0 0,5-8 0,5-9 0,21-42 0,-14 13 0,27-95 0,-49 146 0,5-24 0,-1 0 0,-2 0 0,0 0 0,-2-30 0,0 26 0,-3-81 0,-2 95 0,-6 126 0,2-35 0,4-5 0,5 89 0,1-131 0,-1-6 0,0 1 0,2-1 0,9 36 0,-11-53 0,0 0 0,1 0 0,0 0 0,0-1 0,0 1 0,0-1 0,1 1 0,3 4 0,-5-8 0,1 0 0,-1 0 0,0 0 0,1 0 0,-1-1 0,0 1 0,1 0 0,-1-1 0,1 1 0,-1-1 0,1 0 0,-1 1 0,1-1 0,0 0 0,-1 0 0,1 0 0,-1 0 0,1 0 0,-1 0 0,1-1 0,0 1 0,-1 0 0,1-1 0,-1 1 0,1-1 0,-1 0 0,0 1 0,1-1 0,-1 0 0,0 0 0,2-1 0,12-6 0,-5 3 0,0 0 0,0-1 0,-1 0 0,0-1 0,0 0 0,0 0 0,-1 0 0,0-1 0,-1-1 0,10-12 0,49-70 0,-60 84 0,-2 9 0,-2 12 0,-2-13 0,10 44 0,1-3 0,-8-15 0,-2-14 0,0 0 0,2 0 0,-1-1 0,6 14 0,-8-25 0,0-1 0,0 0 0,0 1 0,0-1 0,0 0 0,1 1 0,-1-1 0,0 0 0,0 0 0,0 1 0,0-1 0,1 0 0,-1 1 0,0-1 0,0 0 0,1 0 0,-1 1 0,0-1 0,0 0 0,1 0 0,-1 0 0,0 1 0,0-1 0,1 0 0,-1 0 0,0 0 0,1 0 0,-1 0 0,0 0 0,1 0 0,-1 0 0,0 0 0,1 0 0,-1 0 0,0 0 0,1 0 0,-1 0 0,0 0 0,1 0 0,0 0 0,12-14 0,9-27 0,-20 38 0,12-26 0,-2 0 0,12-42 0,-23 70 0,-1 0 0,0 1 0,0-1 0,0 0 0,1 0 0,-1 0 0,1 0 0,-1 0 0,0 1 0,1-1 0,-1 0 0,1 0 0,0 1 0,-1-1 0,1 0 0,0 1 0,-1-1 0,1 1 0,0-1 0,0 1 0,-1-1 0,1 1 0,1-1 0,-1 1 0,0 0 0,-1 0 0,1 0 0,0 1 0,-1-1 0,1 0 0,-1 0 0,1 1 0,0-1 0,-1 0 0,1 1 0,-1-1 0,1 0 0,-1 1 0,1-1 0,-1 1 0,1-1 0,-1 1 0,0-1 0,1 1 0,-1-1 0,0 1 0,1 0 0,-1-1 0,0 1 0,0-1 0,1 1 0,-1 0 0,0-1 0,0 1 0,0 0 0,0 0 0,30 90 0,-30-90 0,0-1 0,0 1 0,0 0 0,1 0 0,-1 0 0,0 0 0,0 0 0,0 0 0,1 0 0,-1 0 0,1-1 0,-1 1 0,1 0 0,-1 0 0,1 0 0,-1-1 0,1 1 0,-1 0 0,1-1 0,0 1 0,0 0 0,-1-1 0,1 1 0,0-1 0,0 1 0,0-1 0,-1 0 0,1 1 0,0-1 0,0 0 0,0 1 0,0-1 0,0 0 0,0 0 0,0 0 0,0 0 0,0 0 0,0 0 0,-1 0 0,1 0 0,0 0 0,0-1 0,0 1 0,0 0 0,0-1 0,0 1 0,0 0 0,0-1 0,5-3 0,0 0 0,-1 0 0,1 0 0,-1-1 0,5-5 0,-8 8 0,12-14 0,0 0 0,11-19 0,18-21 0,-41 54 0,-1 1 0,0 0 0,0 0 0,0 0 0,0 0 0,1 0 0,-1 0 0,0 0 0,1 0 0,-1 1 0,1-1 0,-1 0 0,1 1 0,-1-1 0,1 1 0,0 0 0,-1-1 0,1 1 0,-1 0 0,1 0 0,0 0 0,-1 0 0,1 0 0,-1 1 0,1-1 0,0 0 0,-1 1 0,1-1 0,-1 1 0,1 0 0,-1-1 0,1 1 0,-1 0 0,3 2 0,4 3 0,-1 0 0,0 1 0,0 0 0,10 14 0,-4-5 0,-7-10 0,-1-1 0,1 1 0,0-1 0,0 0 0,0 0 0,1-1 0,-1 0 0,1 0 0,0-1 0,1 1 0,-1-1 0,1-1 0,-1 0 0,1 0 0,12 1 0,-18-3 0,1-1 0,0 1 0,0-1 0,-1 0 0,1 0 0,-1 0 0,1 0 0,-1-1 0,1 1 0,-1-1 0,0 0 0,0 1 0,1-1 0,-1 0 0,-1 0 0,4-4 0,26-38 0,-28 39 0,0 0 0,0-1 0,0 1 0,-1-1 0,1 0 0,-1 0 0,-1 0 0,1 0 0,-1 0 0,0-1 0,-1 1 0,1 0 0,-1-1 0,-1 1 0,1 0 0,-1 0 0,0-1 0,-3-9 0,4 16 0,0 0 0,0-1 0,0 1 0,0 0 0,0 0 0,0-1 0,-1 1 0,1 0 0,0 0 0,0-1 0,0 1 0,0 0 0,0 0 0,0 0 0,-1 0 0,1-1 0,0 1 0,0 0 0,0 0 0,-1 0 0,1 0 0,0 0 0,0-1 0,0 1 0,-1 0 0,1 0 0,0 0 0,0 0 0,-1 0 0,1 0 0,0 0 0,0 0 0,-1 0 0,1 0 0,0 0 0,-1 0 0,-8 7 0,-5 12 0,9-10 0,1 0 0,0 0 0,0 1 0,1-1 0,0 1 0,0 0 0,-1 16 0,3-21 0,1 0 0,0 0 0,0 0 0,1 0 0,-1 0 0,1 0 0,0-1 0,0 1 0,1 0 0,0 0 0,-1-1 0,1 1 0,1-1 0,-1 1 0,1-1 0,0 0 0,4 5 0,-4-5 0,11 8 0,-14-12 0,0 0 0,1 0 0,-1 0 0,1 0 0,-1 0 0,1 0 0,-1 0 0,1 0 0,-1 0 0,1 0 0,-1 0 0,1 0 0,-1-1 0,1 1 0,-1 0 0,0 0 0,1-1 0,-1 1 0,1 0 0,-1-1 0,0 1 0,1 0 0,-1-1 0,0 1 0,1 0 0,-1-1 0,0 1 0,0-1 0,1 1 0,-1 0 0,0-1 0,0 1 0,0-1 0,0 1 0,0-1 0,1 1 0,-1-1 0,-1-9 985,-2 5-3120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1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17183,'0'0'3992,"63"-6"-3952,-49 6-80,-2 0 0,-8 0-96,-2 0 16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1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13768,'0'0'876,"14"-3"-414,88-10 1352,153-1 0,-197 17-1043,-43-2-426,-1 0 1,1 0-1,-1-2 0,25-2 0,-24-2 79,-11 3-3017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1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14272,'0'0'2479,"72"-6"-2503,-31 10 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0T20:16:13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0 470 10040,'0'0'8766,"10"1"-8330,-5 0-359,-2 0-41,0-1 1,-1 1 0,1-1-1,0 0 1,0 0 0,0 0-1,0 0 1,0 0 0,0-1-1,0 1 1,0-1 0,0 0-1,-1 0 1,1 0 0,0 0-1,-1 0 1,1-1 0,0 1-1,-1-1 1,4-3 0,2-4 253,-1-1 0,0 0 1,0-1-1,-1 1 1,-1-1-1,0-1 0,0 1 1,2-12-1,-5 9 407,-2 13-628,0 1 0,0-1 0,0 1 0,0 0 0,0-1 0,-1 1 0,1-1 0,0 1 0,0 0 0,0-1 0,0 1 0,0-1 0,1 1 0,-1 0 0,0-1 0,0 1 0,0-1 0,0 1 0,0 0 0,0-1 0,1 1 0,-1 0 0,0-1 1,0 1-1,1 0 0,-1-1 0,0 1 0,0 0 0,1 0 0,-1-1 0,0 1 0,1 0 0,0-1 0,-5 28 674,3 0-410,0-20-230,0 0 0,1 0 1,0 0-1,0 0 0,1 0 0,-1 1 0,2-1 1,-1 0-1,1 0 0,0-1 0,4 10 0,-4-14-54,0 1-1,1 0 1,0-1-1,0 1 1,0-1-1,0 0 1,0 0-1,0 0 1,0 0-1,1 0 1,-1-1-1,1 0 1,-1 1-1,1-1 1,-1-1-1,1 1 1,0 0-1,4-1 1,4 1 46,-1-1 1,1 0-1,0 0 1,17-4-1,-8-1 45,0-1-1,-1-1 1,1 0-1,-1-2 0,-1-1 1,1 0-1,-2-1 1,0-1-1,0-1 1,-1 0-1,0-1 1,-2-1-1,1-1 1,12-18-1,-19 22-35,-1-1-1,-1-1 1,0 0 0,9-27-1,-14 36-82,52-112 499,-24 29-371,-23 75-149,-10 30 0,-7 32 0,0-7 0,0 8 0,-61 333 0,67-355 0,-2-1 0,0 0 0,-2 0 0,-1-1 0,-16 32 0,25-57 0,-1 0 0,1 0 0,-1 0 0,1 0 0,-1 0 0,0 0 0,1 0 0,-1 0 0,0 0 0,0 0 0,0-1 0,0 1 0,0 0 0,0 0 0,0-1 0,0 1 0,0 0 0,0-1 0,0 1 0,0-1 0,-2 1 0,2-1 0,0 0 0,0-1 0,0 1 0,0 0 0,-1 0 0,1-1 0,0 1 0,0 0 0,0-1 0,0 1 0,0-1 0,0 0 0,0 1 0,0-1 0,0 0 0,0 0 0,-1-1 0,-4-5 0,0 0 0,1-1 0,0 1 0,-6-12 0,6 10 0,-2-2 0,5 9 0,0-1 0,0 1 0,0-1 0,1 0 0,-1 0 0,1 0 0,-1 0 0,1 0 0,0 0 0,0 0 0,1 0 0,-1 0 0,0-1 0,1 1 0,0-4 0,1 6 0,0-1 0,-1 1 0,1 0 0,0-1 0,1 1 0,-1 0 0,0 0 0,0 0 0,0 0 0,1 0 0,-1 0 0,1 0 0,-1 0 0,0 0 0,1 1 0,2-2 0,31-7 0,-29 7 0,19-4 0,10-2 0,1-1 0,53-23 0,-85 31 89,-1-1 0,1 0 0,-1 0 0,1 0 0,-1 0 0,0-1-1,0 1 1,4-4 0,-6 4-593,1 0 1,-1 0-1,0 0 0,0 0 0,0 0 0,0 0 0,0 0 0,-1 0 0,1-4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7764-BC76-93B7-6550-5B9D34326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B384E-B716-2739-0570-4D68BE825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4933A-BF78-A2D6-F96D-893A51FE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12A2-799C-0001-05C3-E715EB48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2BCE-B0EB-06EB-4A65-AF4D5C33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1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9CF3-50CA-B737-E24B-071C9A92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FA8C5-3FFF-DD32-0341-5F0062339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8A06-D4F7-1EC3-1369-91778D2B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C4CB3-D1B2-BF04-EB01-E67F3AEBB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9C04-5A63-64B4-4C51-9F97C32D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6A36C-034E-F6CA-DB65-3FF6277A2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96989-F869-BC00-D440-2001F6104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2D67-46A4-16B9-5F7B-0111D24D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EA25A-B539-C48E-2A61-F5E7763B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9305F-EA5E-9F4A-33AC-DBDD6266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9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BF14-4722-442B-FD5D-17073AF0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C3CFD-17FE-9BBB-DB07-4452511E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99724-ECEE-A671-1222-CDA97678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C4DA3-E375-28EB-B069-26A9E1FA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3CB0C-E4A9-1B40-1536-92721905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39AE-1825-B83C-8D56-1727E7F0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451C6-25C2-CCED-72DE-7289C075B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965DC-8A51-053F-7550-9B2BA79C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6C6CF-8A09-0ADF-DFBD-C317D04B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74AF-7EA5-ABE9-4705-B4A9B672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C7D0-7513-15E9-D26D-D094ED80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8589-91C1-F856-2F5F-8CA1A6F16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B7953-8AFA-33E9-BECD-11832D3A4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71567-BBB4-93B6-6B0E-6987F2D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2A5C4-07BC-4782-CC87-43B7BB86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F6536-62DF-BC50-F3E4-6553AD3B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EF13-56DD-D9BE-283D-92DC6466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B49AE-25FF-13C3-A829-F2E99CD47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04FB1-D9A0-C808-8A51-E2A8A9115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2142-1961-C22D-7DCB-FF9C51385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00C9E-E0DE-A00F-C85D-4D2EC7CA4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B8519-338F-B41D-21B7-11E6D5BB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3BE1D-D2A0-4B0D-0560-12C0DF83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DD5BB-E991-C529-78AF-8C52BE37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0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5DCD-5B26-0A9B-50B5-72E81C8C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8ED02-B626-E0AD-1CEF-8772821E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DEE9-239F-1B6B-FE61-9C61B05A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7BD49-B1E9-BBBA-9220-FCD7627E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856AC9-A4B7-B072-7FCE-D9C7F9F2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46C09-B23A-BA66-B067-89389495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94A60-A4FF-2149-A848-5FA4507E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60E3-42C9-25D1-A0AE-6C8993C4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09B8-77E6-61CB-6079-7ABFF643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A4E43-728F-F80B-8FFD-0379B1F96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B13F1-C350-C1F0-2AAE-5130E328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8CF80-21B2-0F9F-55C3-A4CCA0E3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308BC-3C0D-39D6-3F43-CB64EF0F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1CBE-D843-29D9-7595-1E0946DB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D36B3-33D2-7D17-F04B-FE9C5E144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F3294-224D-31C4-6380-A31028661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CF27C-91B2-DCAD-99E8-F813F85A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B214D-3023-825C-EB82-CF37328A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A684C-8E77-D8B3-6257-EDE8BF30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D72F8-047E-0360-4278-8FC51EB6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979D0-211B-D534-C76B-3CA4DDB8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F675B-1F16-BD35-6882-80F5C3AB0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A5AFF9-7787-4A6C-85BD-16B209D6DC0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4506C-795D-BB31-C63D-ED0EDA039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DF5-AA06-D8DA-67BE-3435E9AA2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09E95-005D-4C86-BFC4-3FA015289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.png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42.png"/><Relationship Id="rId21" Type="http://schemas.openxmlformats.org/officeDocument/2006/relationships/image" Target="../media/image1294.png"/><Relationship Id="rId42" Type="http://schemas.openxmlformats.org/officeDocument/2006/relationships/customXml" Target="../ink/ink1391.xml"/><Relationship Id="rId63" Type="http://schemas.openxmlformats.org/officeDocument/2006/relationships/image" Target="../media/image1315.png"/><Relationship Id="rId84" Type="http://schemas.openxmlformats.org/officeDocument/2006/relationships/customXml" Target="../ink/ink1412.xml"/><Relationship Id="rId138" Type="http://schemas.openxmlformats.org/officeDocument/2006/relationships/customXml" Target="../ink/ink1439.xml"/><Relationship Id="rId159" Type="http://schemas.openxmlformats.org/officeDocument/2006/relationships/image" Target="../media/image1363.png"/><Relationship Id="rId170" Type="http://schemas.openxmlformats.org/officeDocument/2006/relationships/customXml" Target="../ink/ink1455.xml"/><Relationship Id="rId191" Type="http://schemas.openxmlformats.org/officeDocument/2006/relationships/image" Target="../media/image1379.png"/><Relationship Id="rId205" Type="http://schemas.openxmlformats.org/officeDocument/2006/relationships/image" Target="../media/image1386.png"/><Relationship Id="rId226" Type="http://schemas.openxmlformats.org/officeDocument/2006/relationships/customXml" Target="../ink/ink1483.xml"/><Relationship Id="rId247" Type="http://schemas.openxmlformats.org/officeDocument/2006/relationships/image" Target="../media/image1407.png"/><Relationship Id="rId107" Type="http://schemas.openxmlformats.org/officeDocument/2006/relationships/image" Target="../media/image1337.png"/><Relationship Id="rId11" Type="http://schemas.openxmlformats.org/officeDocument/2006/relationships/image" Target="../media/image1290.png"/><Relationship Id="rId32" Type="http://schemas.openxmlformats.org/officeDocument/2006/relationships/customXml" Target="../ink/ink1386.xml"/><Relationship Id="rId53" Type="http://schemas.openxmlformats.org/officeDocument/2006/relationships/image" Target="../media/image1310.png"/><Relationship Id="rId74" Type="http://schemas.openxmlformats.org/officeDocument/2006/relationships/customXml" Target="../ink/ink1407.xml"/><Relationship Id="rId128" Type="http://schemas.openxmlformats.org/officeDocument/2006/relationships/customXml" Target="../ink/ink1434.xml"/><Relationship Id="rId149" Type="http://schemas.openxmlformats.org/officeDocument/2006/relationships/image" Target="../media/image1358.png"/><Relationship Id="rId5" Type="http://schemas.openxmlformats.org/officeDocument/2006/relationships/image" Target="../media/image1287.png"/><Relationship Id="rId95" Type="http://schemas.openxmlformats.org/officeDocument/2006/relationships/image" Target="../media/image1331.png"/><Relationship Id="rId160" Type="http://schemas.openxmlformats.org/officeDocument/2006/relationships/customXml" Target="../ink/ink1450.xml"/><Relationship Id="rId181" Type="http://schemas.openxmlformats.org/officeDocument/2006/relationships/image" Target="../media/image1374.png"/><Relationship Id="rId216" Type="http://schemas.openxmlformats.org/officeDocument/2006/relationships/customXml" Target="../ink/ink1478.xml"/><Relationship Id="rId237" Type="http://schemas.openxmlformats.org/officeDocument/2006/relationships/image" Target="../media/image1402.png"/><Relationship Id="rId22" Type="http://schemas.openxmlformats.org/officeDocument/2006/relationships/customXml" Target="../ink/ink1381.xml"/><Relationship Id="rId43" Type="http://schemas.openxmlformats.org/officeDocument/2006/relationships/image" Target="../media/image1305.png"/><Relationship Id="rId64" Type="http://schemas.openxmlformats.org/officeDocument/2006/relationships/customXml" Target="../ink/ink1402.xml"/><Relationship Id="rId118" Type="http://schemas.openxmlformats.org/officeDocument/2006/relationships/customXml" Target="../ink/ink1429.xml"/><Relationship Id="rId139" Type="http://schemas.openxmlformats.org/officeDocument/2006/relationships/image" Target="../media/image1353.png"/><Relationship Id="rId85" Type="http://schemas.openxmlformats.org/officeDocument/2006/relationships/image" Target="../media/image1326.png"/><Relationship Id="rId150" Type="http://schemas.openxmlformats.org/officeDocument/2006/relationships/customXml" Target="../ink/ink1445.xml"/><Relationship Id="rId171" Type="http://schemas.openxmlformats.org/officeDocument/2006/relationships/image" Target="../media/image1369.png"/><Relationship Id="rId192" Type="http://schemas.openxmlformats.org/officeDocument/2006/relationships/customXml" Target="../ink/ink1466.xml"/><Relationship Id="rId206" Type="http://schemas.openxmlformats.org/officeDocument/2006/relationships/customXml" Target="../ink/ink1473.xml"/><Relationship Id="rId227" Type="http://schemas.openxmlformats.org/officeDocument/2006/relationships/image" Target="../media/image1397.png"/><Relationship Id="rId248" Type="http://schemas.openxmlformats.org/officeDocument/2006/relationships/customXml" Target="../ink/ink1494.xml"/><Relationship Id="rId12" Type="http://schemas.openxmlformats.org/officeDocument/2006/relationships/customXml" Target="../ink/ink1376.xml"/><Relationship Id="rId33" Type="http://schemas.openxmlformats.org/officeDocument/2006/relationships/image" Target="../media/image1300.png"/><Relationship Id="rId108" Type="http://schemas.openxmlformats.org/officeDocument/2006/relationships/customXml" Target="../ink/ink1424.xml"/><Relationship Id="rId129" Type="http://schemas.openxmlformats.org/officeDocument/2006/relationships/image" Target="../media/image1348.png"/><Relationship Id="rId54" Type="http://schemas.openxmlformats.org/officeDocument/2006/relationships/customXml" Target="../ink/ink1397.xml"/><Relationship Id="rId75" Type="http://schemas.openxmlformats.org/officeDocument/2006/relationships/image" Target="../media/image1321.png"/><Relationship Id="rId96" Type="http://schemas.openxmlformats.org/officeDocument/2006/relationships/customXml" Target="../ink/ink1418.xml"/><Relationship Id="rId140" Type="http://schemas.openxmlformats.org/officeDocument/2006/relationships/customXml" Target="../ink/ink1440.xml"/><Relationship Id="rId161" Type="http://schemas.openxmlformats.org/officeDocument/2006/relationships/image" Target="../media/image1364.png"/><Relationship Id="rId182" Type="http://schemas.openxmlformats.org/officeDocument/2006/relationships/customXml" Target="../ink/ink1461.xml"/><Relationship Id="rId217" Type="http://schemas.openxmlformats.org/officeDocument/2006/relationships/image" Target="../media/image1392.png"/><Relationship Id="rId6" Type="http://schemas.openxmlformats.org/officeDocument/2006/relationships/customXml" Target="../ink/ink1373.xml"/><Relationship Id="rId238" Type="http://schemas.openxmlformats.org/officeDocument/2006/relationships/customXml" Target="../ink/ink1489.xml"/><Relationship Id="rId23" Type="http://schemas.openxmlformats.org/officeDocument/2006/relationships/image" Target="../media/image1295.png"/><Relationship Id="rId119" Type="http://schemas.openxmlformats.org/officeDocument/2006/relationships/image" Target="../media/image1343.png"/><Relationship Id="rId44" Type="http://schemas.openxmlformats.org/officeDocument/2006/relationships/customXml" Target="../ink/ink1392.xml"/><Relationship Id="rId65" Type="http://schemas.openxmlformats.org/officeDocument/2006/relationships/image" Target="../media/image1316.png"/><Relationship Id="rId86" Type="http://schemas.openxmlformats.org/officeDocument/2006/relationships/customXml" Target="../ink/ink1413.xml"/><Relationship Id="rId130" Type="http://schemas.openxmlformats.org/officeDocument/2006/relationships/customXml" Target="../ink/ink1435.xml"/><Relationship Id="rId151" Type="http://schemas.openxmlformats.org/officeDocument/2006/relationships/image" Target="../media/image1359.png"/><Relationship Id="rId172" Type="http://schemas.openxmlformats.org/officeDocument/2006/relationships/customXml" Target="../ink/ink1456.xml"/><Relationship Id="rId193" Type="http://schemas.openxmlformats.org/officeDocument/2006/relationships/image" Target="../media/image1380.png"/><Relationship Id="rId207" Type="http://schemas.openxmlformats.org/officeDocument/2006/relationships/image" Target="../media/image1387.png"/><Relationship Id="rId228" Type="http://schemas.openxmlformats.org/officeDocument/2006/relationships/customXml" Target="../ink/ink1484.xml"/><Relationship Id="rId249" Type="http://schemas.openxmlformats.org/officeDocument/2006/relationships/image" Target="../media/image1408.png"/><Relationship Id="rId13" Type="http://schemas.openxmlformats.org/officeDocument/2006/relationships/image" Target="../media/image740.png"/><Relationship Id="rId109" Type="http://schemas.openxmlformats.org/officeDocument/2006/relationships/image" Target="../media/image1338.png"/><Relationship Id="rId34" Type="http://schemas.openxmlformats.org/officeDocument/2006/relationships/customXml" Target="../ink/ink1387.xml"/><Relationship Id="rId55" Type="http://schemas.openxmlformats.org/officeDocument/2006/relationships/image" Target="../media/image1311.png"/><Relationship Id="rId76" Type="http://schemas.openxmlformats.org/officeDocument/2006/relationships/customXml" Target="../ink/ink1408.xml"/><Relationship Id="rId97" Type="http://schemas.openxmlformats.org/officeDocument/2006/relationships/image" Target="../media/image1332.png"/><Relationship Id="rId120" Type="http://schemas.openxmlformats.org/officeDocument/2006/relationships/customXml" Target="../ink/ink1430.xml"/><Relationship Id="rId141" Type="http://schemas.openxmlformats.org/officeDocument/2006/relationships/image" Target="../media/image1354.png"/><Relationship Id="rId7" Type="http://schemas.openxmlformats.org/officeDocument/2006/relationships/image" Target="../media/image1288.png"/><Relationship Id="rId162" Type="http://schemas.openxmlformats.org/officeDocument/2006/relationships/customXml" Target="../ink/ink1451.xml"/><Relationship Id="rId183" Type="http://schemas.openxmlformats.org/officeDocument/2006/relationships/image" Target="../media/image1375.png"/><Relationship Id="rId218" Type="http://schemas.openxmlformats.org/officeDocument/2006/relationships/customXml" Target="../ink/ink1479.xml"/><Relationship Id="rId239" Type="http://schemas.openxmlformats.org/officeDocument/2006/relationships/image" Target="../media/image1403.png"/><Relationship Id="rId24" Type="http://schemas.openxmlformats.org/officeDocument/2006/relationships/customXml" Target="../ink/ink1382.xml"/><Relationship Id="rId45" Type="http://schemas.openxmlformats.org/officeDocument/2006/relationships/image" Target="../media/image1306.png"/><Relationship Id="rId66" Type="http://schemas.openxmlformats.org/officeDocument/2006/relationships/customXml" Target="../ink/ink1403.xml"/><Relationship Id="rId87" Type="http://schemas.openxmlformats.org/officeDocument/2006/relationships/image" Target="../media/image1327.png"/><Relationship Id="rId110" Type="http://schemas.openxmlformats.org/officeDocument/2006/relationships/customXml" Target="../ink/ink1425.xml"/><Relationship Id="rId131" Type="http://schemas.openxmlformats.org/officeDocument/2006/relationships/image" Target="../media/image1349.png"/><Relationship Id="rId152" Type="http://schemas.openxmlformats.org/officeDocument/2006/relationships/customXml" Target="../ink/ink1446.xml"/><Relationship Id="rId173" Type="http://schemas.openxmlformats.org/officeDocument/2006/relationships/image" Target="../media/image1370.png"/><Relationship Id="rId194" Type="http://schemas.openxmlformats.org/officeDocument/2006/relationships/customXml" Target="../ink/ink1467.xml"/><Relationship Id="rId208" Type="http://schemas.openxmlformats.org/officeDocument/2006/relationships/customXml" Target="../ink/ink1474.xml"/><Relationship Id="rId229" Type="http://schemas.openxmlformats.org/officeDocument/2006/relationships/image" Target="../media/image1398.png"/><Relationship Id="rId240" Type="http://schemas.openxmlformats.org/officeDocument/2006/relationships/customXml" Target="../ink/ink1490.xml"/><Relationship Id="rId14" Type="http://schemas.openxmlformats.org/officeDocument/2006/relationships/customXml" Target="../ink/ink1377.xml"/><Relationship Id="rId35" Type="http://schemas.openxmlformats.org/officeDocument/2006/relationships/image" Target="../media/image1301.png"/><Relationship Id="rId56" Type="http://schemas.openxmlformats.org/officeDocument/2006/relationships/customXml" Target="../ink/ink1398.xml"/><Relationship Id="rId77" Type="http://schemas.openxmlformats.org/officeDocument/2006/relationships/image" Target="../media/image1322.png"/><Relationship Id="rId100" Type="http://schemas.openxmlformats.org/officeDocument/2006/relationships/customXml" Target="../ink/ink1420.xml"/><Relationship Id="rId8" Type="http://schemas.openxmlformats.org/officeDocument/2006/relationships/customXml" Target="../ink/ink1374.xml"/><Relationship Id="rId98" Type="http://schemas.openxmlformats.org/officeDocument/2006/relationships/customXml" Target="../ink/ink1419.xml"/><Relationship Id="rId121" Type="http://schemas.openxmlformats.org/officeDocument/2006/relationships/image" Target="../media/image1344.png"/><Relationship Id="rId142" Type="http://schemas.openxmlformats.org/officeDocument/2006/relationships/customXml" Target="../ink/ink1441.xml"/><Relationship Id="rId163" Type="http://schemas.openxmlformats.org/officeDocument/2006/relationships/image" Target="../media/image1365.png"/><Relationship Id="rId184" Type="http://schemas.openxmlformats.org/officeDocument/2006/relationships/customXml" Target="../ink/ink1462.xml"/><Relationship Id="rId219" Type="http://schemas.openxmlformats.org/officeDocument/2006/relationships/image" Target="../media/image1393.png"/><Relationship Id="rId230" Type="http://schemas.openxmlformats.org/officeDocument/2006/relationships/customXml" Target="../ink/ink1485.xml"/><Relationship Id="rId25" Type="http://schemas.openxmlformats.org/officeDocument/2006/relationships/image" Target="../media/image1296.png"/><Relationship Id="rId46" Type="http://schemas.openxmlformats.org/officeDocument/2006/relationships/customXml" Target="../ink/ink1393.xml"/><Relationship Id="rId67" Type="http://schemas.openxmlformats.org/officeDocument/2006/relationships/image" Target="../media/image1317.png"/><Relationship Id="rId88" Type="http://schemas.openxmlformats.org/officeDocument/2006/relationships/customXml" Target="../ink/ink1414.xml"/><Relationship Id="rId111" Type="http://schemas.openxmlformats.org/officeDocument/2006/relationships/image" Target="../media/image1339.png"/><Relationship Id="rId132" Type="http://schemas.openxmlformats.org/officeDocument/2006/relationships/customXml" Target="../ink/ink1436.xml"/><Relationship Id="rId153" Type="http://schemas.openxmlformats.org/officeDocument/2006/relationships/image" Target="../media/image1360.png"/><Relationship Id="rId174" Type="http://schemas.openxmlformats.org/officeDocument/2006/relationships/customXml" Target="../ink/ink1457.xml"/><Relationship Id="rId195" Type="http://schemas.openxmlformats.org/officeDocument/2006/relationships/image" Target="../media/image1381.png"/><Relationship Id="rId209" Type="http://schemas.openxmlformats.org/officeDocument/2006/relationships/image" Target="../media/image1388.png"/><Relationship Id="rId220" Type="http://schemas.openxmlformats.org/officeDocument/2006/relationships/customXml" Target="../ink/ink1480.xml"/><Relationship Id="rId241" Type="http://schemas.openxmlformats.org/officeDocument/2006/relationships/image" Target="../media/image1404.png"/><Relationship Id="rId15" Type="http://schemas.openxmlformats.org/officeDocument/2006/relationships/image" Target="../media/image1291.png"/><Relationship Id="rId36" Type="http://schemas.openxmlformats.org/officeDocument/2006/relationships/customXml" Target="../ink/ink1388.xml"/><Relationship Id="rId57" Type="http://schemas.openxmlformats.org/officeDocument/2006/relationships/image" Target="../media/image1312.png"/><Relationship Id="rId78" Type="http://schemas.openxmlformats.org/officeDocument/2006/relationships/customXml" Target="../ink/ink1409.xml"/><Relationship Id="rId99" Type="http://schemas.openxmlformats.org/officeDocument/2006/relationships/image" Target="../media/image1333.png"/><Relationship Id="rId101" Type="http://schemas.openxmlformats.org/officeDocument/2006/relationships/image" Target="../media/image1334.png"/><Relationship Id="rId122" Type="http://schemas.openxmlformats.org/officeDocument/2006/relationships/customXml" Target="../ink/ink1431.xml"/><Relationship Id="rId143" Type="http://schemas.openxmlformats.org/officeDocument/2006/relationships/image" Target="../media/image1355.png"/><Relationship Id="rId164" Type="http://schemas.openxmlformats.org/officeDocument/2006/relationships/customXml" Target="../ink/ink1452.xml"/><Relationship Id="rId185" Type="http://schemas.openxmlformats.org/officeDocument/2006/relationships/image" Target="../media/image1376.png"/><Relationship Id="rId4" Type="http://schemas.openxmlformats.org/officeDocument/2006/relationships/customXml" Target="../ink/ink1372.xml"/><Relationship Id="rId9" Type="http://schemas.openxmlformats.org/officeDocument/2006/relationships/image" Target="../media/image1289.png"/><Relationship Id="rId180" Type="http://schemas.openxmlformats.org/officeDocument/2006/relationships/customXml" Target="../ink/ink1460.xml"/><Relationship Id="rId210" Type="http://schemas.openxmlformats.org/officeDocument/2006/relationships/customXml" Target="../ink/ink1475.xml"/><Relationship Id="rId215" Type="http://schemas.openxmlformats.org/officeDocument/2006/relationships/image" Target="../media/image1391.png"/><Relationship Id="rId236" Type="http://schemas.openxmlformats.org/officeDocument/2006/relationships/customXml" Target="../ink/ink1488.xml"/><Relationship Id="rId26" Type="http://schemas.openxmlformats.org/officeDocument/2006/relationships/customXml" Target="../ink/ink1383.xml"/><Relationship Id="rId231" Type="http://schemas.openxmlformats.org/officeDocument/2006/relationships/image" Target="../media/image1399.png"/><Relationship Id="rId47" Type="http://schemas.openxmlformats.org/officeDocument/2006/relationships/image" Target="../media/image1307.png"/><Relationship Id="rId68" Type="http://schemas.openxmlformats.org/officeDocument/2006/relationships/customXml" Target="../ink/ink1404.xml"/><Relationship Id="rId89" Type="http://schemas.openxmlformats.org/officeDocument/2006/relationships/image" Target="../media/image1328.png"/><Relationship Id="rId112" Type="http://schemas.openxmlformats.org/officeDocument/2006/relationships/customXml" Target="../ink/ink1426.xml"/><Relationship Id="rId133" Type="http://schemas.openxmlformats.org/officeDocument/2006/relationships/image" Target="../media/image1350.png"/><Relationship Id="rId154" Type="http://schemas.openxmlformats.org/officeDocument/2006/relationships/customXml" Target="../ink/ink1447.xml"/><Relationship Id="rId175" Type="http://schemas.openxmlformats.org/officeDocument/2006/relationships/image" Target="../media/image1371.png"/><Relationship Id="rId196" Type="http://schemas.openxmlformats.org/officeDocument/2006/relationships/customXml" Target="../ink/ink1468.xml"/><Relationship Id="rId200" Type="http://schemas.openxmlformats.org/officeDocument/2006/relationships/customXml" Target="../ink/ink1470.xml"/><Relationship Id="rId16" Type="http://schemas.openxmlformats.org/officeDocument/2006/relationships/customXml" Target="../ink/ink1378.xml"/><Relationship Id="rId221" Type="http://schemas.openxmlformats.org/officeDocument/2006/relationships/image" Target="../media/image1394.png"/><Relationship Id="rId242" Type="http://schemas.openxmlformats.org/officeDocument/2006/relationships/customXml" Target="../ink/ink1491.xml"/><Relationship Id="rId37" Type="http://schemas.openxmlformats.org/officeDocument/2006/relationships/image" Target="../media/image1302.png"/><Relationship Id="rId58" Type="http://schemas.openxmlformats.org/officeDocument/2006/relationships/customXml" Target="../ink/ink1399.xml"/><Relationship Id="rId79" Type="http://schemas.openxmlformats.org/officeDocument/2006/relationships/image" Target="../media/image1323.png"/><Relationship Id="rId102" Type="http://schemas.openxmlformats.org/officeDocument/2006/relationships/customXml" Target="../ink/ink1421.xml"/><Relationship Id="rId123" Type="http://schemas.openxmlformats.org/officeDocument/2006/relationships/image" Target="../media/image1345.png"/><Relationship Id="rId144" Type="http://schemas.openxmlformats.org/officeDocument/2006/relationships/customXml" Target="../ink/ink1442.xml"/><Relationship Id="rId90" Type="http://schemas.openxmlformats.org/officeDocument/2006/relationships/customXml" Target="../ink/ink1415.xml"/><Relationship Id="rId165" Type="http://schemas.openxmlformats.org/officeDocument/2006/relationships/image" Target="../media/image1366.png"/><Relationship Id="rId186" Type="http://schemas.openxmlformats.org/officeDocument/2006/relationships/customXml" Target="../ink/ink1463.xml"/><Relationship Id="rId211" Type="http://schemas.openxmlformats.org/officeDocument/2006/relationships/image" Target="../media/image1389.png"/><Relationship Id="rId232" Type="http://schemas.openxmlformats.org/officeDocument/2006/relationships/customXml" Target="../ink/ink1486.xml"/><Relationship Id="rId27" Type="http://schemas.openxmlformats.org/officeDocument/2006/relationships/image" Target="../media/image1297.png"/><Relationship Id="rId48" Type="http://schemas.openxmlformats.org/officeDocument/2006/relationships/customXml" Target="../ink/ink1394.xml"/><Relationship Id="rId69" Type="http://schemas.openxmlformats.org/officeDocument/2006/relationships/image" Target="../media/image1318.png"/><Relationship Id="rId113" Type="http://schemas.openxmlformats.org/officeDocument/2006/relationships/image" Target="../media/image1340.png"/><Relationship Id="rId134" Type="http://schemas.openxmlformats.org/officeDocument/2006/relationships/customXml" Target="../ink/ink1437.xml"/><Relationship Id="rId80" Type="http://schemas.openxmlformats.org/officeDocument/2006/relationships/customXml" Target="../ink/ink1410.xml"/><Relationship Id="rId155" Type="http://schemas.openxmlformats.org/officeDocument/2006/relationships/image" Target="../media/image1361.png"/><Relationship Id="rId176" Type="http://schemas.openxmlformats.org/officeDocument/2006/relationships/customXml" Target="../ink/ink1458.xml"/><Relationship Id="rId197" Type="http://schemas.openxmlformats.org/officeDocument/2006/relationships/image" Target="../media/image1382.png"/><Relationship Id="rId201" Type="http://schemas.openxmlformats.org/officeDocument/2006/relationships/image" Target="../media/image1384.png"/><Relationship Id="rId222" Type="http://schemas.openxmlformats.org/officeDocument/2006/relationships/customXml" Target="../ink/ink1481.xml"/><Relationship Id="rId243" Type="http://schemas.openxmlformats.org/officeDocument/2006/relationships/image" Target="../media/image1405.png"/><Relationship Id="rId17" Type="http://schemas.openxmlformats.org/officeDocument/2006/relationships/image" Target="../media/image1292.png"/><Relationship Id="rId38" Type="http://schemas.openxmlformats.org/officeDocument/2006/relationships/customXml" Target="../ink/ink1389.xml"/><Relationship Id="rId59" Type="http://schemas.openxmlformats.org/officeDocument/2006/relationships/image" Target="../media/image1313.png"/><Relationship Id="rId103" Type="http://schemas.openxmlformats.org/officeDocument/2006/relationships/image" Target="../media/image1335.png"/><Relationship Id="rId124" Type="http://schemas.openxmlformats.org/officeDocument/2006/relationships/customXml" Target="../ink/ink1432.xml"/><Relationship Id="rId70" Type="http://schemas.openxmlformats.org/officeDocument/2006/relationships/customXml" Target="../ink/ink1405.xml"/><Relationship Id="rId91" Type="http://schemas.openxmlformats.org/officeDocument/2006/relationships/image" Target="../media/image1329.png"/><Relationship Id="rId145" Type="http://schemas.openxmlformats.org/officeDocument/2006/relationships/image" Target="../media/image1356.png"/><Relationship Id="rId166" Type="http://schemas.openxmlformats.org/officeDocument/2006/relationships/customXml" Target="../ink/ink1453.xml"/><Relationship Id="rId187" Type="http://schemas.openxmlformats.org/officeDocument/2006/relationships/image" Target="../media/image137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76.xml"/><Relationship Id="rId233" Type="http://schemas.openxmlformats.org/officeDocument/2006/relationships/image" Target="../media/image1400.png"/><Relationship Id="rId28" Type="http://schemas.openxmlformats.org/officeDocument/2006/relationships/customXml" Target="../ink/ink1384.xml"/><Relationship Id="rId49" Type="http://schemas.openxmlformats.org/officeDocument/2006/relationships/image" Target="../media/image1308.png"/><Relationship Id="rId114" Type="http://schemas.openxmlformats.org/officeDocument/2006/relationships/customXml" Target="../ink/ink1427.xml"/><Relationship Id="rId60" Type="http://schemas.openxmlformats.org/officeDocument/2006/relationships/customXml" Target="../ink/ink1400.xml"/><Relationship Id="rId81" Type="http://schemas.openxmlformats.org/officeDocument/2006/relationships/image" Target="../media/image1324.png"/><Relationship Id="rId135" Type="http://schemas.openxmlformats.org/officeDocument/2006/relationships/image" Target="../media/image1351.png"/><Relationship Id="rId156" Type="http://schemas.openxmlformats.org/officeDocument/2006/relationships/customXml" Target="../ink/ink1448.xml"/><Relationship Id="rId177" Type="http://schemas.openxmlformats.org/officeDocument/2006/relationships/image" Target="../media/image1372.png"/><Relationship Id="rId198" Type="http://schemas.openxmlformats.org/officeDocument/2006/relationships/customXml" Target="../ink/ink1469.xml"/><Relationship Id="rId202" Type="http://schemas.openxmlformats.org/officeDocument/2006/relationships/customXml" Target="../ink/ink1471.xml"/><Relationship Id="rId223" Type="http://schemas.openxmlformats.org/officeDocument/2006/relationships/image" Target="../media/image1395.png"/><Relationship Id="rId244" Type="http://schemas.openxmlformats.org/officeDocument/2006/relationships/customXml" Target="../ink/ink1492.xml"/><Relationship Id="rId18" Type="http://schemas.openxmlformats.org/officeDocument/2006/relationships/customXml" Target="../ink/ink1379.xml"/><Relationship Id="rId39" Type="http://schemas.openxmlformats.org/officeDocument/2006/relationships/image" Target="../media/image1303.png"/><Relationship Id="rId50" Type="http://schemas.openxmlformats.org/officeDocument/2006/relationships/customXml" Target="../ink/ink1395.xml"/><Relationship Id="rId104" Type="http://schemas.openxmlformats.org/officeDocument/2006/relationships/customXml" Target="../ink/ink1422.xml"/><Relationship Id="rId125" Type="http://schemas.openxmlformats.org/officeDocument/2006/relationships/image" Target="../media/image1346.png"/><Relationship Id="rId146" Type="http://schemas.openxmlformats.org/officeDocument/2006/relationships/customXml" Target="../ink/ink1443.xml"/><Relationship Id="rId167" Type="http://schemas.openxmlformats.org/officeDocument/2006/relationships/image" Target="../media/image1367.png"/><Relationship Id="rId188" Type="http://schemas.openxmlformats.org/officeDocument/2006/relationships/customXml" Target="../ink/ink1464.xml"/><Relationship Id="rId71" Type="http://schemas.openxmlformats.org/officeDocument/2006/relationships/image" Target="../media/image1319.png"/><Relationship Id="rId92" Type="http://schemas.openxmlformats.org/officeDocument/2006/relationships/customXml" Target="../ink/ink1416.xml"/><Relationship Id="rId213" Type="http://schemas.openxmlformats.org/officeDocument/2006/relationships/image" Target="../media/image1390.png"/><Relationship Id="rId234" Type="http://schemas.openxmlformats.org/officeDocument/2006/relationships/customXml" Target="../ink/ink1487.xml"/><Relationship Id="rId2" Type="http://schemas.openxmlformats.org/officeDocument/2006/relationships/customXml" Target="../ink/ink1371.xml"/><Relationship Id="rId29" Type="http://schemas.openxmlformats.org/officeDocument/2006/relationships/image" Target="../media/image1298.png"/><Relationship Id="rId40" Type="http://schemas.openxmlformats.org/officeDocument/2006/relationships/customXml" Target="../ink/ink1390.xml"/><Relationship Id="rId115" Type="http://schemas.openxmlformats.org/officeDocument/2006/relationships/image" Target="../media/image1341.png"/><Relationship Id="rId136" Type="http://schemas.openxmlformats.org/officeDocument/2006/relationships/customXml" Target="../ink/ink1438.xml"/><Relationship Id="rId157" Type="http://schemas.openxmlformats.org/officeDocument/2006/relationships/image" Target="../media/image1362.png"/><Relationship Id="rId178" Type="http://schemas.openxmlformats.org/officeDocument/2006/relationships/customXml" Target="../ink/ink1459.xml"/><Relationship Id="rId61" Type="http://schemas.openxmlformats.org/officeDocument/2006/relationships/image" Target="../media/image1314.png"/><Relationship Id="rId82" Type="http://schemas.openxmlformats.org/officeDocument/2006/relationships/customXml" Target="../ink/ink1411.xml"/><Relationship Id="rId199" Type="http://schemas.openxmlformats.org/officeDocument/2006/relationships/image" Target="../media/image1383.png"/><Relationship Id="rId203" Type="http://schemas.openxmlformats.org/officeDocument/2006/relationships/image" Target="../media/image1385.png"/><Relationship Id="rId19" Type="http://schemas.openxmlformats.org/officeDocument/2006/relationships/image" Target="../media/image1293.png"/><Relationship Id="rId224" Type="http://schemas.openxmlformats.org/officeDocument/2006/relationships/customXml" Target="../ink/ink1482.xml"/><Relationship Id="rId245" Type="http://schemas.openxmlformats.org/officeDocument/2006/relationships/image" Target="../media/image1406.png"/><Relationship Id="rId30" Type="http://schemas.openxmlformats.org/officeDocument/2006/relationships/customXml" Target="../ink/ink1385.xml"/><Relationship Id="rId105" Type="http://schemas.openxmlformats.org/officeDocument/2006/relationships/image" Target="../media/image1336.png"/><Relationship Id="rId126" Type="http://schemas.openxmlformats.org/officeDocument/2006/relationships/customXml" Target="../ink/ink1433.xml"/><Relationship Id="rId147" Type="http://schemas.openxmlformats.org/officeDocument/2006/relationships/image" Target="../media/image1357.png"/><Relationship Id="rId168" Type="http://schemas.openxmlformats.org/officeDocument/2006/relationships/customXml" Target="../ink/ink1454.xml"/><Relationship Id="rId51" Type="http://schemas.openxmlformats.org/officeDocument/2006/relationships/image" Target="../media/image1309.png"/><Relationship Id="rId72" Type="http://schemas.openxmlformats.org/officeDocument/2006/relationships/customXml" Target="../ink/ink1406.xml"/><Relationship Id="rId93" Type="http://schemas.openxmlformats.org/officeDocument/2006/relationships/image" Target="../media/image1330.png"/><Relationship Id="rId189" Type="http://schemas.openxmlformats.org/officeDocument/2006/relationships/image" Target="../media/image1378.png"/><Relationship Id="rId3" Type="http://schemas.openxmlformats.org/officeDocument/2006/relationships/image" Target="../media/image1286.png"/><Relationship Id="rId214" Type="http://schemas.openxmlformats.org/officeDocument/2006/relationships/customXml" Target="../ink/ink1477.xml"/><Relationship Id="rId235" Type="http://schemas.openxmlformats.org/officeDocument/2006/relationships/image" Target="../media/image1401.png"/><Relationship Id="rId116" Type="http://schemas.openxmlformats.org/officeDocument/2006/relationships/customXml" Target="../ink/ink1428.xml"/><Relationship Id="rId137" Type="http://schemas.openxmlformats.org/officeDocument/2006/relationships/image" Target="../media/image1352.png"/><Relationship Id="rId158" Type="http://schemas.openxmlformats.org/officeDocument/2006/relationships/customXml" Target="../ink/ink1449.xml"/><Relationship Id="rId20" Type="http://schemas.openxmlformats.org/officeDocument/2006/relationships/customXml" Target="../ink/ink1380.xml"/><Relationship Id="rId41" Type="http://schemas.openxmlformats.org/officeDocument/2006/relationships/image" Target="../media/image1304.png"/><Relationship Id="rId62" Type="http://schemas.openxmlformats.org/officeDocument/2006/relationships/customXml" Target="../ink/ink1401.xml"/><Relationship Id="rId83" Type="http://schemas.openxmlformats.org/officeDocument/2006/relationships/image" Target="../media/image1325.png"/><Relationship Id="rId179" Type="http://schemas.openxmlformats.org/officeDocument/2006/relationships/image" Target="../media/image1373.png"/><Relationship Id="rId190" Type="http://schemas.openxmlformats.org/officeDocument/2006/relationships/customXml" Target="../ink/ink1465.xml"/><Relationship Id="rId204" Type="http://schemas.openxmlformats.org/officeDocument/2006/relationships/customXml" Target="../ink/ink1472.xml"/><Relationship Id="rId225" Type="http://schemas.openxmlformats.org/officeDocument/2006/relationships/image" Target="../media/image1396.png"/><Relationship Id="rId246" Type="http://schemas.openxmlformats.org/officeDocument/2006/relationships/customXml" Target="../ink/ink1493.xml"/><Relationship Id="rId106" Type="http://schemas.openxmlformats.org/officeDocument/2006/relationships/customXml" Target="../ink/ink1423.xml"/><Relationship Id="rId127" Type="http://schemas.openxmlformats.org/officeDocument/2006/relationships/image" Target="../media/image1347.png"/><Relationship Id="rId10" Type="http://schemas.openxmlformats.org/officeDocument/2006/relationships/customXml" Target="../ink/ink1375.xml"/><Relationship Id="rId31" Type="http://schemas.openxmlformats.org/officeDocument/2006/relationships/image" Target="../media/image1299.png"/><Relationship Id="rId52" Type="http://schemas.openxmlformats.org/officeDocument/2006/relationships/customXml" Target="../ink/ink1396.xml"/><Relationship Id="rId73" Type="http://schemas.openxmlformats.org/officeDocument/2006/relationships/image" Target="../media/image1320.png"/><Relationship Id="rId94" Type="http://schemas.openxmlformats.org/officeDocument/2006/relationships/customXml" Target="../ink/ink1417.xml"/><Relationship Id="rId148" Type="http://schemas.openxmlformats.org/officeDocument/2006/relationships/customXml" Target="../ink/ink1444.xml"/><Relationship Id="rId169" Type="http://schemas.openxmlformats.org/officeDocument/2006/relationships/image" Target="../media/image136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3.xml"/><Relationship Id="rId21" Type="http://schemas.openxmlformats.org/officeDocument/2006/relationships/image" Target="../media/image1417.png"/><Relationship Id="rId42" Type="http://schemas.openxmlformats.org/officeDocument/2006/relationships/customXml" Target="../ink/ink1515.xml"/><Relationship Id="rId63" Type="http://schemas.openxmlformats.org/officeDocument/2006/relationships/customXml" Target="../ink/ink1526.xml"/><Relationship Id="rId84" Type="http://schemas.openxmlformats.org/officeDocument/2006/relationships/image" Target="../media/image1447.png"/><Relationship Id="rId138" Type="http://schemas.openxmlformats.org/officeDocument/2006/relationships/image" Target="../media/image1474.png"/><Relationship Id="rId107" Type="http://schemas.openxmlformats.org/officeDocument/2006/relationships/customXml" Target="../ink/ink1548.xml"/><Relationship Id="rId11" Type="http://schemas.openxmlformats.org/officeDocument/2006/relationships/image" Target="../media/image1412.png"/><Relationship Id="rId32" Type="http://schemas.openxmlformats.org/officeDocument/2006/relationships/customXml" Target="../ink/ink1510.xml"/><Relationship Id="rId53" Type="http://schemas.openxmlformats.org/officeDocument/2006/relationships/image" Target="../media/image1432.png"/><Relationship Id="rId74" Type="http://schemas.openxmlformats.org/officeDocument/2006/relationships/image" Target="../media/image1442.png"/><Relationship Id="rId128" Type="http://schemas.openxmlformats.org/officeDocument/2006/relationships/image" Target="../media/image1469.png"/><Relationship Id="rId5" Type="http://schemas.openxmlformats.org/officeDocument/2006/relationships/image" Target="../media/image740.png"/><Relationship Id="rId90" Type="http://schemas.openxmlformats.org/officeDocument/2006/relationships/image" Target="../media/image1450.png"/><Relationship Id="rId95" Type="http://schemas.openxmlformats.org/officeDocument/2006/relationships/customXml" Target="../ink/ink1542.xml"/><Relationship Id="rId22" Type="http://schemas.openxmlformats.org/officeDocument/2006/relationships/customXml" Target="../ink/ink1505.xml"/><Relationship Id="rId27" Type="http://schemas.openxmlformats.org/officeDocument/2006/relationships/image" Target="../media/image1420.png"/><Relationship Id="rId43" Type="http://schemas.openxmlformats.org/officeDocument/2006/relationships/image" Target="../media/image1428.png"/><Relationship Id="rId48" Type="http://schemas.openxmlformats.org/officeDocument/2006/relationships/customXml" Target="../ink/ink1518.xml"/><Relationship Id="rId64" Type="http://schemas.openxmlformats.org/officeDocument/2006/relationships/image" Target="../media/image1437.png"/><Relationship Id="rId69" Type="http://schemas.openxmlformats.org/officeDocument/2006/relationships/customXml" Target="../ink/ink1529.xml"/><Relationship Id="rId113" Type="http://schemas.openxmlformats.org/officeDocument/2006/relationships/customXml" Target="../ink/ink1551.xml"/><Relationship Id="rId118" Type="http://schemas.openxmlformats.org/officeDocument/2006/relationships/image" Target="../media/image1464.png"/><Relationship Id="rId134" Type="http://schemas.openxmlformats.org/officeDocument/2006/relationships/image" Target="../media/image1472.png"/><Relationship Id="rId139" Type="http://schemas.openxmlformats.org/officeDocument/2006/relationships/customXml" Target="../ink/ink1564.xml"/><Relationship Id="rId80" Type="http://schemas.openxmlformats.org/officeDocument/2006/relationships/image" Target="../media/image1445.png"/><Relationship Id="rId85" Type="http://schemas.openxmlformats.org/officeDocument/2006/relationships/customXml" Target="../ink/ink1537.xml"/><Relationship Id="rId12" Type="http://schemas.openxmlformats.org/officeDocument/2006/relationships/customXml" Target="../ink/ink1500.xml"/><Relationship Id="rId17" Type="http://schemas.openxmlformats.org/officeDocument/2006/relationships/image" Target="../media/image1415.png"/><Relationship Id="rId33" Type="http://schemas.openxmlformats.org/officeDocument/2006/relationships/image" Target="../media/image1423.png"/><Relationship Id="rId38" Type="http://schemas.openxmlformats.org/officeDocument/2006/relationships/customXml" Target="../ink/ink1513.xml"/><Relationship Id="rId59" Type="http://schemas.openxmlformats.org/officeDocument/2006/relationships/customXml" Target="../ink/ink1524.xml"/><Relationship Id="rId103" Type="http://schemas.openxmlformats.org/officeDocument/2006/relationships/customXml" Target="../ink/ink1546.xml"/><Relationship Id="rId108" Type="http://schemas.openxmlformats.org/officeDocument/2006/relationships/image" Target="../media/image1459.png"/><Relationship Id="rId124" Type="http://schemas.openxmlformats.org/officeDocument/2006/relationships/image" Target="../media/image1467.png"/><Relationship Id="rId129" Type="http://schemas.openxmlformats.org/officeDocument/2006/relationships/customXml" Target="../ink/ink1559.xml"/><Relationship Id="rId54" Type="http://schemas.openxmlformats.org/officeDocument/2006/relationships/customXml" Target="../ink/ink1521.xml"/><Relationship Id="rId70" Type="http://schemas.openxmlformats.org/officeDocument/2006/relationships/image" Target="../media/image1440.png"/><Relationship Id="rId75" Type="http://schemas.openxmlformats.org/officeDocument/2006/relationships/customXml" Target="../ink/ink1532.xml"/><Relationship Id="rId91" Type="http://schemas.openxmlformats.org/officeDocument/2006/relationships/customXml" Target="../ink/ink1540.xml"/><Relationship Id="rId96" Type="http://schemas.openxmlformats.org/officeDocument/2006/relationships/image" Target="../media/image1453.png"/><Relationship Id="rId140" Type="http://schemas.openxmlformats.org/officeDocument/2006/relationships/image" Target="../media/image1475.png"/><Relationship Id="rId145" Type="http://schemas.openxmlformats.org/officeDocument/2006/relationships/customXml" Target="../ink/ink15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97.xml"/><Relationship Id="rId23" Type="http://schemas.openxmlformats.org/officeDocument/2006/relationships/image" Target="../media/image1418.png"/><Relationship Id="rId28" Type="http://schemas.openxmlformats.org/officeDocument/2006/relationships/customXml" Target="../ink/ink1508.xml"/><Relationship Id="rId49" Type="http://schemas.openxmlformats.org/officeDocument/2006/relationships/image" Target="../media/image1431.png"/><Relationship Id="rId114" Type="http://schemas.openxmlformats.org/officeDocument/2006/relationships/image" Target="../media/image1462.png"/><Relationship Id="rId119" Type="http://schemas.openxmlformats.org/officeDocument/2006/relationships/customXml" Target="../ink/ink1554.xml"/><Relationship Id="rId44" Type="http://schemas.openxmlformats.org/officeDocument/2006/relationships/customXml" Target="../ink/ink1516.xml"/><Relationship Id="rId60" Type="http://schemas.openxmlformats.org/officeDocument/2006/relationships/image" Target="../media/image1435.png"/><Relationship Id="rId65" Type="http://schemas.openxmlformats.org/officeDocument/2006/relationships/customXml" Target="../ink/ink1527.xml"/><Relationship Id="rId81" Type="http://schemas.openxmlformats.org/officeDocument/2006/relationships/customXml" Target="../ink/ink1535.xml"/><Relationship Id="rId86" Type="http://schemas.openxmlformats.org/officeDocument/2006/relationships/image" Target="../media/image1448.png"/><Relationship Id="rId130" Type="http://schemas.openxmlformats.org/officeDocument/2006/relationships/image" Target="../media/image1470.png"/><Relationship Id="rId135" Type="http://schemas.openxmlformats.org/officeDocument/2006/relationships/customXml" Target="../ink/ink1562.xml"/><Relationship Id="rId13" Type="http://schemas.openxmlformats.org/officeDocument/2006/relationships/image" Target="../media/image1413.png"/><Relationship Id="rId18" Type="http://schemas.openxmlformats.org/officeDocument/2006/relationships/customXml" Target="../ink/ink1503.xml"/><Relationship Id="rId39" Type="http://schemas.openxmlformats.org/officeDocument/2006/relationships/image" Target="../media/image1426.png"/><Relationship Id="rId109" Type="http://schemas.openxmlformats.org/officeDocument/2006/relationships/customXml" Target="../ink/ink1549.xml"/><Relationship Id="rId34" Type="http://schemas.openxmlformats.org/officeDocument/2006/relationships/customXml" Target="../ink/ink1511.xml"/><Relationship Id="rId50" Type="http://schemas.openxmlformats.org/officeDocument/2006/relationships/customXml" Target="../ink/ink1519.xml"/><Relationship Id="rId55" Type="http://schemas.openxmlformats.org/officeDocument/2006/relationships/image" Target="../media/image1433.png"/><Relationship Id="rId76" Type="http://schemas.openxmlformats.org/officeDocument/2006/relationships/image" Target="../media/image1443.png"/><Relationship Id="rId97" Type="http://schemas.openxmlformats.org/officeDocument/2006/relationships/customXml" Target="../ink/ink1543.xml"/><Relationship Id="rId104" Type="http://schemas.openxmlformats.org/officeDocument/2006/relationships/image" Target="../media/image1457.png"/><Relationship Id="rId120" Type="http://schemas.openxmlformats.org/officeDocument/2006/relationships/image" Target="../media/image1465.png"/><Relationship Id="rId125" Type="http://schemas.openxmlformats.org/officeDocument/2006/relationships/customXml" Target="../ink/ink1557.xml"/><Relationship Id="rId141" Type="http://schemas.openxmlformats.org/officeDocument/2006/relationships/customXml" Target="../ink/ink1565.xml"/><Relationship Id="rId146" Type="http://schemas.openxmlformats.org/officeDocument/2006/relationships/image" Target="../media/image1478.png"/><Relationship Id="rId7" Type="http://schemas.openxmlformats.org/officeDocument/2006/relationships/image" Target="../media/image1410.png"/><Relationship Id="rId71" Type="http://schemas.openxmlformats.org/officeDocument/2006/relationships/customXml" Target="../ink/ink1530.xml"/><Relationship Id="rId92" Type="http://schemas.openxmlformats.org/officeDocument/2006/relationships/image" Target="../media/image1451.png"/><Relationship Id="rId2" Type="http://schemas.openxmlformats.org/officeDocument/2006/relationships/customXml" Target="../ink/ink1495.xml"/><Relationship Id="rId29" Type="http://schemas.openxmlformats.org/officeDocument/2006/relationships/image" Target="../media/image1421.png"/><Relationship Id="rId24" Type="http://schemas.openxmlformats.org/officeDocument/2006/relationships/customXml" Target="../ink/ink1506.xml"/><Relationship Id="rId40" Type="http://schemas.openxmlformats.org/officeDocument/2006/relationships/customXml" Target="../ink/ink1514.xml"/><Relationship Id="rId45" Type="http://schemas.openxmlformats.org/officeDocument/2006/relationships/image" Target="../media/image1429.png"/><Relationship Id="rId66" Type="http://schemas.openxmlformats.org/officeDocument/2006/relationships/image" Target="../media/image1438.png"/><Relationship Id="rId87" Type="http://schemas.openxmlformats.org/officeDocument/2006/relationships/customXml" Target="../ink/ink1538.xml"/><Relationship Id="rId110" Type="http://schemas.openxmlformats.org/officeDocument/2006/relationships/image" Target="../media/image1460.png"/><Relationship Id="rId115" Type="http://schemas.openxmlformats.org/officeDocument/2006/relationships/customXml" Target="../ink/ink1552.xml"/><Relationship Id="rId131" Type="http://schemas.openxmlformats.org/officeDocument/2006/relationships/customXml" Target="../ink/ink1560.xml"/><Relationship Id="rId136" Type="http://schemas.openxmlformats.org/officeDocument/2006/relationships/image" Target="../media/image1473.png"/><Relationship Id="rId61" Type="http://schemas.openxmlformats.org/officeDocument/2006/relationships/customXml" Target="../ink/ink1525.xml"/><Relationship Id="rId82" Type="http://schemas.openxmlformats.org/officeDocument/2006/relationships/image" Target="../media/image1446.png"/><Relationship Id="rId19" Type="http://schemas.openxmlformats.org/officeDocument/2006/relationships/image" Target="../media/image1416.png"/><Relationship Id="rId14" Type="http://schemas.openxmlformats.org/officeDocument/2006/relationships/customXml" Target="../ink/ink1501.xml"/><Relationship Id="rId30" Type="http://schemas.openxmlformats.org/officeDocument/2006/relationships/customXml" Target="../ink/ink1509.xml"/><Relationship Id="rId35" Type="http://schemas.openxmlformats.org/officeDocument/2006/relationships/image" Target="../media/image1424.png"/><Relationship Id="rId56" Type="http://schemas.openxmlformats.org/officeDocument/2006/relationships/customXml" Target="../ink/ink1522.xml"/><Relationship Id="rId77" Type="http://schemas.openxmlformats.org/officeDocument/2006/relationships/customXml" Target="../ink/ink1533.xml"/><Relationship Id="rId100" Type="http://schemas.openxmlformats.org/officeDocument/2006/relationships/image" Target="../media/image1455.png"/><Relationship Id="rId105" Type="http://schemas.openxmlformats.org/officeDocument/2006/relationships/customXml" Target="../ink/ink1547.xml"/><Relationship Id="rId126" Type="http://schemas.openxmlformats.org/officeDocument/2006/relationships/image" Target="../media/image1468.png"/><Relationship Id="rId147" Type="http://schemas.openxmlformats.org/officeDocument/2006/relationships/customXml" Target="../ink/ink1568.xml"/><Relationship Id="rId8" Type="http://schemas.openxmlformats.org/officeDocument/2006/relationships/customXml" Target="../ink/ink1498.xml"/><Relationship Id="rId51" Type="http://schemas.openxmlformats.org/officeDocument/2006/relationships/image" Target="../media/image768.png"/><Relationship Id="rId72" Type="http://schemas.openxmlformats.org/officeDocument/2006/relationships/image" Target="../media/image1441.png"/><Relationship Id="rId93" Type="http://schemas.openxmlformats.org/officeDocument/2006/relationships/customXml" Target="../ink/ink1541.xml"/><Relationship Id="rId98" Type="http://schemas.openxmlformats.org/officeDocument/2006/relationships/image" Target="../media/image1454.png"/><Relationship Id="rId121" Type="http://schemas.openxmlformats.org/officeDocument/2006/relationships/customXml" Target="../ink/ink1555.xml"/><Relationship Id="rId142" Type="http://schemas.openxmlformats.org/officeDocument/2006/relationships/image" Target="../media/image1476.png"/><Relationship Id="rId3" Type="http://schemas.openxmlformats.org/officeDocument/2006/relationships/image" Target="../media/image1409.png"/><Relationship Id="rId25" Type="http://schemas.openxmlformats.org/officeDocument/2006/relationships/image" Target="../media/image1419.png"/><Relationship Id="rId46" Type="http://schemas.openxmlformats.org/officeDocument/2006/relationships/customXml" Target="../ink/ink1517.xml"/><Relationship Id="rId67" Type="http://schemas.openxmlformats.org/officeDocument/2006/relationships/customXml" Target="../ink/ink1528.xml"/><Relationship Id="rId116" Type="http://schemas.openxmlformats.org/officeDocument/2006/relationships/image" Target="../media/image1463.png"/><Relationship Id="rId137" Type="http://schemas.openxmlformats.org/officeDocument/2006/relationships/customXml" Target="../ink/ink1563.xml"/><Relationship Id="rId20" Type="http://schemas.openxmlformats.org/officeDocument/2006/relationships/customXml" Target="../ink/ink1504.xml"/><Relationship Id="rId41" Type="http://schemas.openxmlformats.org/officeDocument/2006/relationships/image" Target="../media/image1427.png"/><Relationship Id="rId62" Type="http://schemas.openxmlformats.org/officeDocument/2006/relationships/image" Target="../media/image1436.png"/><Relationship Id="rId83" Type="http://schemas.openxmlformats.org/officeDocument/2006/relationships/customXml" Target="../ink/ink1536.xml"/><Relationship Id="rId88" Type="http://schemas.openxmlformats.org/officeDocument/2006/relationships/image" Target="../media/image1449.png"/><Relationship Id="rId111" Type="http://schemas.openxmlformats.org/officeDocument/2006/relationships/customXml" Target="../ink/ink1550.xml"/><Relationship Id="rId132" Type="http://schemas.openxmlformats.org/officeDocument/2006/relationships/image" Target="../media/image1471.png"/><Relationship Id="rId15" Type="http://schemas.openxmlformats.org/officeDocument/2006/relationships/image" Target="../media/image1414.png"/><Relationship Id="rId36" Type="http://schemas.openxmlformats.org/officeDocument/2006/relationships/customXml" Target="../ink/ink1512.xml"/><Relationship Id="rId57" Type="http://schemas.openxmlformats.org/officeDocument/2006/relationships/customXml" Target="../ink/ink1523.xml"/><Relationship Id="rId106" Type="http://schemas.openxmlformats.org/officeDocument/2006/relationships/image" Target="../media/image1458.png"/><Relationship Id="rId127" Type="http://schemas.openxmlformats.org/officeDocument/2006/relationships/customXml" Target="../ink/ink1558.xml"/><Relationship Id="rId10" Type="http://schemas.openxmlformats.org/officeDocument/2006/relationships/customXml" Target="../ink/ink1499.xml"/><Relationship Id="rId31" Type="http://schemas.openxmlformats.org/officeDocument/2006/relationships/image" Target="../media/image1422.png"/><Relationship Id="rId52" Type="http://schemas.openxmlformats.org/officeDocument/2006/relationships/customXml" Target="../ink/ink1520.xml"/><Relationship Id="rId73" Type="http://schemas.openxmlformats.org/officeDocument/2006/relationships/customXml" Target="../ink/ink1531.xml"/><Relationship Id="rId78" Type="http://schemas.openxmlformats.org/officeDocument/2006/relationships/image" Target="../media/image1444.png"/><Relationship Id="rId94" Type="http://schemas.openxmlformats.org/officeDocument/2006/relationships/image" Target="../media/image1452.png"/><Relationship Id="rId99" Type="http://schemas.openxmlformats.org/officeDocument/2006/relationships/customXml" Target="../ink/ink1544.xml"/><Relationship Id="rId101" Type="http://schemas.openxmlformats.org/officeDocument/2006/relationships/customXml" Target="../ink/ink1545.xml"/><Relationship Id="rId122" Type="http://schemas.openxmlformats.org/officeDocument/2006/relationships/image" Target="../media/image1466.png"/><Relationship Id="rId143" Type="http://schemas.openxmlformats.org/officeDocument/2006/relationships/customXml" Target="../ink/ink1566.xml"/><Relationship Id="rId148" Type="http://schemas.openxmlformats.org/officeDocument/2006/relationships/image" Target="../media/image1479.png"/><Relationship Id="rId4" Type="http://schemas.openxmlformats.org/officeDocument/2006/relationships/customXml" Target="../ink/ink1496.xml"/><Relationship Id="rId9" Type="http://schemas.openxmlformats.org/officeDocument/2006/relationships/image" Target="../media/image1411.png"/><Relationship Id="rId26" Type="http://schemas.openxmlformats.org/officeDocument/2006/relationships/customXml" Target="../ink/ink1507.xml"/><Relationship Id="rId47" Type="http://schemas.openxmlformats.org/officeDocument/2006/relationships/image" Target="../media/image1430.png"/><Relationship Id="rId68" Type="http://schemas.openxmlformats.org/officeDocument/2006/relationships/image" Target="../media/image1439.png"/><Relationship Id="rId89" Type="http://schemas.openxmlformats.org/officeDocument/2006/relationships/customXml" Target="../ink/ink1539.xml"/><Relationship Id="rId112" Type="http://schemas.openxmlformats.org/officeDocument/2006/relationships/image" Target="../media/image1461.png"/><Relationship Id="rId133" Type="http://schemas.openxmlformats.org/officeDocument/2006/relationships/customXml" Target="../ink/ink1561.xml"/><Relationship Id="rId16" Type="http://schemas.openxmlformats.org/officeDocument/2006/relationships/customXml" Target="../ink/ink1502.xml"/><Relationship Id="rId37" Type="http://schemas.openxmlformats.org/officeDocument/2006/relationships/image" Target="../media/image1425.png"/><Relationship Id="rId58" Type="http://schemas.openxmlformats.org/officeDocument/2006/relationships/image" Target="../media/image1434.png"/><Relationship Id="rId79" Type="http://schemas.openxmlformats.org/officeDocument/2006/relationships/customXml" Target="../ink/ink1534.xml"/><Relationship Id="rId102" Type="http://schemas.openxmlformats.org/officeDocument/2006/relationships/image" Target="../media/image1456.png"/><Relationship Id="rId123" Type="http://schemas.openxmlformats.org/officeDocument/2006/relationships/customXml" Target="../ink/ink1556.xml"/><Relationship Id="rId144" Type="http://schemas.openxmlformats.org/officeDocument/2006/relationships/image" Target="../media/image147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7.xml"/><Relationship Id="rId299" Type="http://schemas.openxmlformats.org/officeDocument/2006/relationships/image" Target="../media/image1621.png"/><Relationship Id="rId21" Type="http://schemas.openxmlformats.org/officeDocument/2006/relationships/image" Target="../media/image1488.png"/><Relationship Id="rId63" Type="http://schemas.openxmlformats.org/officeDocument/2006/relationships/image" Target="../media/image1509.png"/><Relationship Id="rId159" Type="http://schemas.openxmlformats.org/officeDocument/2006/relationships/customXml" Target="../ink/ink1649.xml"/><Relationship Id="rId324" Type="http://schemas.openxmlformats.org/officeDocument/2006/relationships/customXml" Target="../ink/ink1733.xml"/><Relationship Id="rId366" Type="http://schemas.openxmlformats.org/officeDocument/2006/relationships/customXml" Target="../ink/ink1755.xml"/><Relationship Id="rId170" Type="http://schemas.openxmlformats.org/officeDocument/2006/relationships/image" Target="../media/image1559.png"/><Relationship Id="rId226" Type="http://schemas.openxmlformats.org/officeDocument/2006/relationships/customXml" Target="../ink/ink1683.xml"/><Relationship Id="rId268" Type="http://schemas.openxmlformats.org/officeDocument/2006/relationships/customXml" Target="../ink/ink1705.xml"/><Relationship Id="rId32" Type="http://schemas.openxmlformats.org/officeDocument/2006/relationships/customXml" Target="../ink/ink1584.xml"/><Relationship Id="rId74" Type="http://schemas.openxmlformats.org/officeDocument/2006/relationships/customXml" Target="../ink/ink1605.xml"/><Relationship Id="rId128" Type="http://schemas.openxmlformats.org/officeDocument/2006/relationships/image" Target="../media/image1538.png"/><Relationship Id="rId335" Type="http://schemas.openxmlformats.org/officeDocument/2006/relationships/image" Target="../media/image1639.png"/><Relationship Id="rId377" Type="http://schemas.openxmlformats.org/officeDocument/2006/relationships/image" Target="../media/image1659.png"/><Relationship Id="rId5" Type="http://schemas.openxmlformats.org/officeDocument/2006/relationships/image" Target="../media/image1481.png"/><Relationship Id="rId181" Type="http://schemas.openxmlformats.org/officeDocument/2006/relationships/customXml" Target="../ink/ink1660.xml"/><Relationship Id="rId237" Type="http://schemas.openxmlformats.org/officeDocument/2006/relationships/customXml" Target="../ink/ink1689.xml"/><Relationship Id="rId402" Type="http://schemas.openxmlformats.org/officeDocument/2006/relationships/customXml" Target="../ink/ink1773.xml"/><Relationship Id="rId279" Type="http://schemas.openxmlformats.org/officeDocument/2006/relationships/image" Target="../media/image1611.png"/><Relationship Id="rId43" Type="http://schemas.openxmlformats.org/officeDocument/2006/relationships/image" Target="../media/image1499.png"/><Relationship Id="rId139" Type="http://schemas.openxmlformats.org/officeDocument/2006/relationships/customXml" Target="../ink/ink1639.xml"/><Relationship Id="rId290" Type="http://schemas.openxmlformats.org/officeDocument/2006/relationships/customXml" Target="../ink/ink1716.xml"/><Relationship Id="rId304" Type="http://schemas.openxmlformats.org/officeDocument/2006/relationships/customXml" Target="../ink/ink1723.xml"/><Relationship Id="rId346" Type="http://schemas.openxmlformats.org/officeDocument/2006/relationships/customXml" Target="../ink/ink1744.xml"/><Relationship Id="rId388" Type="http://schemas.openxmlformats.org/officeDocument/2006/relationships/customXml" Target="../ink/ink1766.xml"/><Relationship Id="rId85" Type="http://schemas.openxmlformats.org/officeDocument/2006/relationships/image" Target="../media/image1519.png"/><Relationship Id="rId150" Type="http://schemas.openxmlformats.org/officeDocument/2006/relationships/image" Target="../media/image1549.png"/><Relationship Id="rId192" Type="http://schemas.openxmlformats.org/officeDocument/2006/relationships/image" Target="../media/image1569.png"/><Relationship Id="rId206" Type="http://schemas.openxmlformats.org/officeDocument/2006/relationships/image" Target="../media/image1576.png"/><Relationship Id="rId248" Type="http://schemas.openxmlformats.org/officeDocument/2006/relationships/image" Target="../media/image1596.png"/><Relationship Id="rId12" Type="http://schemas.openxmlformats.org/officeDocument/2006/relationships/customXml" Target="../ink/ink1574.xml"/><Relationship Id="rId108" Type="http://schemas.openxmlformats.org/officeDocument/2006/relationships/customXml" Target="../ink/ink1622.xml"/><Relationship Id="rId315" Type="http://schemas.openxmlformats.org/officeDocument/2006/relationships/image" Target="../media/image1629.png"/><Relationship Id="rId357" Type="http://schemas.openxmlformats.org/officeDocument/2006/relationships/image" Target="../media/image1649.png"/><Relationship Id="rId54" Type="http://schemas.openxmlformats.org/officeDocument/2006/relationships/customXml" Target="../ink/ink1595.xml"/><Relationship Id="rId96" Type="http://schemas.openxmlformats.org/officeDocument/2006/relationships/customXml" Target="../ink/ink1616.xml"/><Relationship Id="rId161" Type="http://schemas.openxmlformats.org/officeDocument/2006/relationships/customXml" Target="../ink/ink1650.xml"/><Relationship Id="rId217" Type="http://schemas.openxmlformats.org/officeDocument/2006/relationships/customXml" Target="../ink/ink1678.xml"/><Relationship Id="rId399" Type="http://schemas.openxmlformats.org/officeDocument/2006/relationships/image" Target="../media/image1670.png"/><Relationship Id="rId259" Type="http://schemas.openxmlformats.org/officeDocument/2006/relationships/image" Target="../media/image1601.png"/><Relationship Id="rId23" Type="http://schemas.openxmlformats.org/officeDocument/2006/relationships/image" Target="../media/image1489.png"/><Relationship Id="rId119" Type="http://schemas.openxmlformats.org/officeDocument/2006/relationships/customXml" Target="../ink/ink1628.xml"/><Relationship Id="rId270" Type="http://schemas.openxmlformats.org/officeDocument/2006/relationships/customXml" Target="../ink/ink1706.xml"/><Relationship Id="rId326" Type="http://schemas.openxmlformats.org/officeDocument/2006/relationships/customXml" Target="../ink/ink1734.xml"/><Relationship Id="rId65" Type="http://schemas.openxmlformats.org/officeDocument/2006/relationships/image" Target="../media/image1510.png"/><Relationship Id="rId130" Type="http://schemas.openxmlformats.org/officeDocument/2006/relationships/image" Target="../media/image1539.png"/><Relationship Id="rId368" Type="http://schemas.openxmlformats.org/officeDocument/2006/relationships/customXml" Target="../ink/ink1756.xml"/><Relationship Id="rId172" Type="http://schemas.openxmlformats.org/officeDocument/2006/relationships/image" Target="../media/image1560.png"/><Relationship Id="rId228" Type="http://schemas.openxmlformats.org/officeDocument/2006/relationships/image" Target="../media/image1586.png"/><Relationship Id="rId281" Type="http://schemas.openxmlformats.org/officeDocument/2006/relationships/image" Target="../media/image1612.png"/><Relationship Id="rId337" Type="http://schemas.openxmlformats.org/officeDocument/2006/relationships/image" Target="../media/image1640.png"/><Relationship Id="rId34" Type="http://schemas.openxmlformats.org/officeDocument/2006/relationships/customXml" Target="../ink/ink1585.xml"/><Relationship Id="rId76" Type="http://schemas.openxmlformats.org/officeDocument/2006/relationships/customXml" Target="../ink/ink1606.xml"/><Relationship Id="rId141" Type="http://schemas.openxmlformats.org/officeDocument/2006/relationships/customXml" Target="../ink/ink1640.xml"/><Relationship Id="rId379" Type="http://schemas.openxmlformats.org/officeDocument/2006/relationships/image" Target="../media/image1660.png"/><Relationship Id="rId7" Type="http://schemas.openxmlformats.org/officeDocument/2006/relationships/image" Target="../media/image1482.png"/><Relationship Id="rId183" Type="http://schemas.openxmlformats.org/officeDocument/2006/relationships/customXml" Target="../ink/ink1661.xml"/><Relationship Id="rId239" Type="http://schemas.openxmlformats.org/officeDocument/2006/relationships/customXml" Target="../ink/ink1690.xml"/><Relationship Id="rId390" Type="http://schemas.openxmlformats.org/officeDocument/2006/relationships/customXml" Target="../ink/ink1767.xml"/><Relationship Id="rId404" Type="http://schemas.openxmlformats.org/officeDocument/2006/relationships/customXml" Target="../ink/ink1774.xml"/><Relationship Id="rId250" Type="http://schemas.openxmlformats.org/officeDocument/2006/relationships/image" Target="../media/image1597.png"/><Relationship Id="rId292" Type="http://schemas.openxmlformats.org/officeDocument/2006/relationships/customXml" Target="../ink/ink1717.xml"/><Relationship Id="rId306" Type="http://schemas.openxmlformats.org/officeDocument/2006/relationships/customXml" Target="../ink/ink1724.xml"/><Relationship Id="rId45" Type="http://schemas.openxmlformats.org/officeDocument/2006/relationships/image" Target="../media/image1500.png"/><Relationship Id="rId87" Type="http://schemas.openxmlformats.org/officeDocument/2006/relationships/image" Target="../media/image1520.png"/><Relationship Id="rId110" Type="http://schemas.openxmlformats.org/officeDocument/2006/relationships/customXml" Target="../ink/ink1623.xml"/><Relationship Id="rId348" Type="http://schemas.openxmlformats.org/officeDocument/2006/relationships/customXml" Target="../ink/ink1745.xml"/><Relationship Id="rId152" Type="http://schemas.openxmlformats.org/officeDocument/2006/relationships/image" Target="../media/image1550.png"/><Relationship Id="rId194" Type="http://schemas.openxmlformats.org/officeDocument/2006/relationships/image" Target="../media/image1570.png"/><Relationship Id="rId208" Type="http://schemas.openxmlformats.org/officeDocument/2006/relationships/image" Target="../media/image1577.png"/><Relationship Id="rId261" Type="http://schemas.openxmlformats.org/officeDocument/2006/relationships/image" Target="../media/image1602.png"/><Relationship Id="rId14" Type="http://schemas.openxmlformats.org/officeDocument/2006/relationships/customXml" Target="../ink/ink1575.xml"/><Relationship Id="rId56" Type="http://schemas.openxmlformats.org/officeDocument/2006/relationships/customXml" Target="../ink/ink1596.xml"/><Relationship Id="rId317" Type="http://schemas.openxmlformats.org/officeDocument/2006/relationships/image" Target="../media/image1630.png"/><Relationship Id="rId359" Type="http://schemas.openxmlformats.org/officeDocument/2006/relationships/image" Target="../media/image1650.png"/><Relationship Id="rId98" Type="http://schemas.openxmlformats.org/officeDocument/2006/relationships/customXml" Target="../ink/ink1617.xml"/><Relationship Id="rId121" Type="http://schemas.openxmlformats.org/officeDocument/2006/relationships/image" Target="../media/image1535.png"/><Relationship Id="rId163" Type="http://schemas.openxmlformats.org/officeDocument/2006/relationships/customXml" Target="../ink/ink1651.xml"/><Relationship Id="rId219" Type="http://schemas.openxmlformats.org/officeDocument/2006/relationships/customXml" Target="../ink/ink1679.xml"/><Relationship Id="rId370" Type="http://schemas.openxmlformats.org/officeDocument/2006/relationships/customXml" Target="../ink/ink1757.xml"/><Relationship Id="rId230" Type="http://schemas.openxmlformats.org/officeDocument/2006/relationships/image" Target="../media/image1587.png"/><Relationship Id="rId25" Type="http://schemas.openxmlformats.org/officeDocument/2006/relationships/image" Target="../media/image1490.png"/><Relationship Id="rId67" Type="http://schemas.openxmlformats.org/officeDocument/2006/relationships/image" Target="../media/image1511.png"/><Relationship Id="rId272" Type="http://schemas.openxmlformats.org/officeDocument/2006/relationships/customXml" Target="../ink/ink1707.xml"/><Relationship Id="rId328" Type="http://schemas.openxmlformats.org/officeDocument/2006/relationships/customXml" Target="../ink/ink1735.xml"/><Relationship Id="rId132" Type="http://schemas.openxmlformats.org/officeDocument/2006/relationships/image" Target="../media/image1540.png"/><Relationship Id="rId174" Type="http://schemas.openxmlformats.org/officeDocument/2006/relationships/image" Target="../media/image1561.png"/><Relationship Id="rId381" Type="http://schemas.openxmlformats.org/officeDocument/2006/relationships/image" Target="../media/image1661.png"/><Relationship Id="rId241" Type="http://schemas.openxmlformats.org/officeDocument/2006/relationships/customXml" Target="../ink/ink1691.xml"/><Relationship Id="rId36" Type="http://schemas.openxmlformats.org/officeDocument/2006/relationships/customXml" Target="../ink/ink1586.xml"/><Relationship Id="rId283" Type="http://schemas.openxmlformats.org/officeDocument/2006/relationships/image" Target="../media/image1613.png"/><Relationship Id="rId339" Type="http://schemas.openxmlformats.org/officeDocument/2006/relationships/image" Target="../media/image1641.png"/><Relationship Id="rId78" Type="http://schemas.openxmlformats.org/officeDocument/2006/relationships/customXml" Target="../ink/ink1607.xml"/><Relationship Id="rId101" Type="http://schemas.openxmlformats.org/officeDocument/2006/relationships/image" Target="../media/image768.png"/><Relationship Id="rId143" Type="http://schemas.openxmlformats.org/officeDocument/2006/relationships/customXml" Target="../ink/ink1641.xml"/><Relationship Id="rId185" Type="http://schemas.openxmlformats.org/officeDocument/2006/relationships/customXml" Target="../ink/ink1662.xml"/><Relationship Id="rId350" Type="http://schemas.openxmlformats.org/officeDocument/2006/relationships/image" Target="../media/image1646.png"/><Relationship Id="rId9" Type="http://schemas.openxmlformats.org/officeDocument/2006/relationships/image" Target="../media/image1483.png"/><Relationship Id="rId210" Type="http://schemas.openxmlformats.org/officeDocument/2006/relationships/image" Target="../media/image1578.png"/><Relationship Id="rId392" Type="http://schemas.openxmlformats.org/officeDocument/2006/relationships/customXml" Target="../ink/ink1768.xml"/><Relationship Id="rId252" Type="http://schemas.openxmlformats.org/officeDocument/2006/relationships/image" Target="../media/image1598.png"/><Relationship Id="rId294" Type="http://schemas.openxmlformats.org/officeDocument/2006/relationships/customXml" Target="../ink/ink1718.xml"/><Relationship Id="rId308" Type="http://schemas.openxmlformats.org/officeDocument/2006/relationships/customXml" Target="../ink/ink1725.xml"/><Relationship Id="rId47" Type="http://schemas.openxmlformats.org/officeDocument/2006/relationships/image" Target="../media/image1501.png"/><Relationship Id="rId89" Type="http://schemas.openxmlformats.org/officeDocument/2006/relationships/image" Target="../media/image1521.png"/><Relationship Id="rId112" Type="http://schemas.openxmlformats.org/officeDocument/2006/relationships/customXml" Target="../ink/ink1624.xml"/><Relationship Id="rId154" Type="http://schemas.openxmlformats.org/officeDocument/2006/relationships/image" Target="../media/image1551.png"/><Relationship Id="rId361" Type="http://schemas.openxmlformats.org/officeDocument/2006/relationships/image" Target="../media/image1651.png"/><Relationship Id="rId196" Type="http://schemas.openxmlformats.org/officeDocument/2006/relationships/image" Target="../media/image1571.png"/><Relationship Id="rId16" Type="http://schemas.openxmlformats.org/officeDocument/2006/relationships/customXml" Target="../ink/ink1576.xml"/><Relationship Id="rId221" Type="http://schemas.openxmlformats.org/officeDocument/2006/relationships/customXml" Target="../ink/ink1680.xml"/><Relationship Id="rId263" Type="http://schemas.openxmlformats.org/officeDocument/2006/relationships/image" Target="../media/image1603.png"/><Relationship Id="rId319" Type="http://schemas.openxmlformats.org/officeDocument/2006/relationships/image" Target="../media/image1631.png"/><Relationship Id="rId58" Type="http://schemas.openxmlformats.org/officeDocument/2006/relationships/customXml" Target="../ink/ink1597.xml"/><Relationship Id="rId123" Type="http://schemas.openxmlformats.org/officeDocument/2006/relationships/image" Target="../media/image1536.png"/><Relationship Id="rId330" Type="http://schemas.openxmlformats.org/officeDocument/2006/relationships/customXml" Target="../ink/ink1736.xml"/><Relationship Id="rId165" Type="http://schemas.openxmlformats.org/officeDocument/2006/relationships/customXml" Target="../ink/ink1652.xml"/><Relationship Id="rId372" Type="http://schemas.openxmlformats.org/officeDocument/2006/relationships/customXml" Target="../ink/ink1758.xml"/><Relationship Id="rId211" Type="http://schemas.openxmlformats.org/officeDocument/2006/relationships/customXml" Target="../ink/ink1675.xml"/><Relationship Id="rId232" Type="http://schemas.openxmlformats.org/officeDocument/2006/relationships/image" Target="../media/image1588.png"/><Relationship Id="rId253" Type="http://schemas.openxmlformats.org/officeDocument/2006/relationships/customXml" Target="../ink/ink1697.xml"/><Relationship Id="rId274" Type="http://schemas.openxmlformats.org/officeDocument/2006/relationships/customXml" Target="../ink/ink1708.xml"/><Relationship Id="rId295" Type="http://schemas.openxmlformats.org/officeDocument/2006/relationships/image" Target="../media/image1619.png"/><Relationship Id="rId309" Type="http://schemas.openxmlformats.org/officeDocument/2006/relationships/image" Target="../media/image1626.png"/><Relationship Id="rId27" Type="http://schemas.openxmlformats.org/officeDocument/2006/relationships/image" Target="../media/image1491.png"/><Relationship Id="rId48" Type="http://schemas.openxmlformats.org/officeDocument/2006/relationships/customXml" Target="../ink/ink1592.xml"/><Relationship Id="rId69" Type="http://schemas.openxmlformats.org/officeDocument/2006/relationships/image" Target="../media/image1512.png"/><Relationship Id="rId113" Type="http://schemas.openxmlformats.org/officeDocument/2006/relationships/image" Target="../media/image1532.png"/><Relationship Id="rId134" Type="http://schemas.openxmlformats.org/officeDocument/2006/relationships/image" Target="../media/image1541.png"/><Relationship Id="rId320" Type="http://schemas.openxmlformats.org/officeDocument/2006/relationships/customXml" Target="../ink/ink1731.xml"/><Relationship Id="rId80" Type="http://schemas.openxmlformats.org/officeDocument/2006/relationships/customXml" Target="../ink/ink1608.xml"/><Relationship Id="rId155" Type="http://schemas.openxmlformats.org/officeDocument/2006/relationships/customXml" Target="../ink/ink1647.xml"/><Relationship Id="rId176" Type="http://schemas.openxmlformats.org/officeDocument/2006/relationships/image" Target="../media/image1562.png"/><Relationship Id="rId197" Type="http://schemas.openxmlformats.org/officeDocument/2006/relationships/customXml" Target="../ink/ink1668.xml"/><Relationship Id="rId341" Type="http://schemas.openxmlformats.org/officeDocument/2006/relationships/image" Target="../media/image1642.png"/><Relationship Id="rId362" Type="http://schemas.openxmlformats.org/officeDocument/2006/relationships/customXml" Target="../ink/ink1753.xml"/><Relationship Id="rId383" Type="http://schemas.openxmlformats.org/officeDocument/2006/relationships/image" Target="../media/image1662.png"/><Relationship Id="rId201" Type="http://schemas.openxmlformats.org/officeDocument/2006/relationships/customXml" Target="../ink/ink1670.xml"/><Relationship Id="rId222" Type="http://schemas.openxmlformats.org/officeDocument/2006/relationships/customXml" Target="../ink/ink1681.xml"/><Relationship Id="rId243" Type="http://schemas.openxmlformats.org/officeDocument/2006/relationships/customXml" Target="../ink/ink1692.xml"/><Relationship Id="rId264" Type="http://schemas.openxmlformats.org/officeDocument/2006/relationships/customXml" Target="../ink/ink1703.xml"/><Relationship Id="rId285" Type="http://schemas.openxmlformats.org/officeDocument/2006/relationships/image" Target="../media/image1614.png"/><Relationship Id="rId17" Type="http://schemas.openxmlformats.org/officeDocument/2006/relationships/image" Target="../media/image1486.png"/><Relationship Id="rId38" Type="http://schemas.openxmlformats.org/officeDocument/2006/relationships/customXml" Target="../ink/ink1587.xml"/><Relationship Id="rId59" Type="http://schemas.openxmlformats.org/officeDocument/2006/relationships/image" Target="../media/image1507.png"/><Relationship Id="rId103" Type="http://schemas.openxmlformats.org/officeDocument/2006/relationships/image" Target="../media/image1527.png"/><Relationship Id="rId124" Type="http://schemas.openxmlformats.org/officeDocument/2006/relationships/customXml" Target="../ink/ink1631.xml"/><Relationship Id="rId310" Type="http://schemas.openxmlformats.org/officeDocument/2006/relationships/customXml" Target="../ink/ink1726.xml"/><Relationship Id="rId70" Type="http://schemas.openxmlformats.org/officeDocument/2006/relationships/customXml" Target="../ink/ink1603.xml"/><Relationship Id="rId91" Type="http://schemas.openxmlformats.org/officeDocument/2006/relationships/image" Target="../media/image1522.png"/><Relationship Id="rId145" Type="http://schemas.openxmlformats.org/officeDocument/2006/relationships/customXml" Target="../ink/ink1642.xml"/><Relationship Id="rId166" Type="http://schemas.openxmlformats.org/officeDocument/2006/relationships/image" Target="../media/image1557.png"/><Relationship Id="rId187" Type="http://schemas.openxmlformats.org/officeDocument/2006/relationships/customXml" Target="../ink/ink1663.xml"/><Relationship Id="rId331" Type="http://schemas.openxmlformats.org/officeDocument/2006/relationships/image" Target="../media/image1637.png"/><Relationship Id="rId352" Type="http://schemas.openxmlformats.org/officeDocument/2006/relationships/image" Target="../media/image1647.png"/><Relationship Id="rId373" Type="http://schemas.openxmlformats.org/officeDocument/2006/relationships/image" Target="../media/image1657.png"/><Relationship Id="rId394" Type="http://schemas.openxmlformats.org/officeDocument/2006/relationships/customXml" Target="../ink/ink176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79.png"/><Relationship Id="rId233" Type="http://schemas.openxmlformats.org/officeDocument/2006/relationships/customXml" Target="../ink/ink1687.xml"/><Relationship Id="rId254" Type="http://schemas.openxmlformats.org/officeDocument/2006/relationships/customXml" Target="../ink/ink1698.xml"/><Relationship Id="rId28" Type="http://schemas.openxmlformats.org/officeDocument/2006/relationships/customXml" Target="../ink/ink1582.xml"/><Relationship Id="rId49" Type="http://schemas.openxmlformats.org/officeDocument/2006/relationships/image" Target="../media/image1502.png"/><Relationship Id="rId114" Type="http://schemas.openxmlformats.org/officeDocument/2006/relationships/customXml" Target="../ink/ink1625.xml"/><Relationship Id="rId275" Type="http://schemas.openxmlformats.org/officeDocument/2006/relationships/image" Target="../media/image1609.png"/><Relationship Id="rId296" Type="http://schemas.openxmlformats.org/officeDocument/2006/relationships/customXml" Target="../ink/ink1719.xml"/><Relationship Id="rId300" Type="http://schemas.openxmlformats.org/officeDocument/2006/relationships/customXml" Target="../ink/ink1721.xml"/><Relationship Id="rId60" Type="http://schemas.openxmlformats.org/officeDocument/2006/relationships/customXml" Target="../ink/ink1598.xml"/><Relationship Id="rId81" Type="http://schemas.openxmlformats.org/officeDocument/2006/relationships/image" Target="../media/image1517.png"/><Relationship Id="rId135" Type="http://schemas.openxmlformats.org/officeDocument/2006/relationships/customXml" Target="../ink/ink1637.xml"/><Relationship Id="rId156" Type="http://schemas.openxmlformats.org/officeDocument/2006/relationships/image" Target="../media/image1552.png"/><Relationship Id="rId177" Type="http://schemas.openxmlformats.org/officeDocument/2006/relationships/customXml" Target="../ink/ink1658.xml"/><Relationship Id="rId198" Type="http://schemas.openxmlformats.org/officeDocument/2006/relationships/image" Target="../media/image1572.png"/><Relationship Id="rId321" Type="http://schemas.openxmlformats.org/officeDocument/2006/relationships/image" Target="../media/image1632.png"/><Relationship Id="rId342" Type="http://schemas.openxmlformats.org/officeDocument/2006/relationships/customXml" Target="../ink/ink1742.xml"/><Relationship Id="rId363" Type="http://schemas.openxmlformats.org/officeDocument/2006/relationships/image" Target="../media/image1652.png"/><Relationship Id="rId384" Type="http://schemas.openxmlformats.org/officeDocument/2006/relationships/customXml" Target="../ink/ink1764.xml"/><Relationship Id="rId202" Type="http://schemas.openxmlformats.org/officeDocument/2006/relationships/image" Target="../media/image1574.png"/><Relationship Id="rId223" Type="http://schemas.openxmlformats.org/officeDocument/2006/relationships/image" Target="../media/image1584.png"/><Relationship Id="rId244" Type="http://schemas.openxmlformats.org/officeDocument/2006/relationships/image" Target="../media/image1594.png"/><Relationship Id="rId18" Type="http://schemas.openxmlformats.org/officeDocument/2006/relationships/customXml" Target="../ink/ink1577.xml"/><Relationship Id="rId39" Type="http://schemas.openxmlformats.org/officeDocument/2006/relationships/image" Target="../media/image1497.png"/><Relationship Id="rId265" Type="http://schemas.openxmlformats.org/officeDocument/2006/relationships/image" Target="../media/image1604.png"/><Relationship Id="rId286" Type="http://schemas.openxmlformats.org/officeDocument/2006/relationships/customXml" Target="../ink/ink1714.xml"/><Relationship Id="rId50" Type="http://schemas.openxmlformats.org/officeDocument/2006/relationships/customXml" Target="../ink/ink1593.xml"/><Relationship Id="rId104" Type="http://schemas.openxmlformats.org/officeDocument/2006/relationships/customXml" Target="../ink/ink1620.xml"/><Relationship Id="rId125" Type="http://schemas.openxmlformats.org/officeDocument/2006/relationships/customXml" Target="../ink/ink1632.xml"/><Relationship Id="rId146" Type="http://schemas.openxmlformats.org/officeDocument/2006/relationships/image" Target="../media/image1547.png"/><Relationship Id="rId167" Type="http://schemas.openxmlformats.org/officeDocument/2006/relationships/customXml" Target="../ink/ink1653.xml"/><Relationship Id="rId188" Type="http://schemas.openxmlformats.org/officeDocument/2006/relationships/image" Target="../media/image892.png"/><Relationship Id="rId311" Type="http://schemas.openxmlformats.org/officeDocument/2006/relationships/image" Target="../media/image1627.png"/><Relationship Id="rId332" Type="http://schemas.openxmlformats.org/officeDocument/2006/relationships/customXml" Target="../ink/ink1737.xml"/><Relationship Id="rId353" Type="http://schemas.openxmlformats.org/officeDocument/2006/relationships/customXml" Target="../ink/ink1748.xml"/><Relationship Id="rId374" Type="http://schemas.openxmlformats.org/officeDocument/2006/relationships/customXml" Target="../ink/ink1759.xml"/><Relationship Id="rId395" Type="http://schemas.openxmlformats.org/officeDocument/2006/relationships/image" Target="../media/image1668.png"/><Relationship Id="rId71" Type="http://schemas.openxmlformats.org/officeDocument/2006/relationships/image" Target="../media/image1513.png"/><Relationship Id="rId92" Type="http://schemas.openxmlformats.org/officeDocument/2006/relationships/customXml" Target="../ink/ink1614.xml"/><Relationship Id="rId213" Type="http://schemas.openxmlformats.org/officeDocument/2006/relationships/customXml" Target="../ink/ink1676.xml"/><Relationship Id="rId234" Type="http://schemas.openxmlformats.org/officeDocument/2006/relationships/image" Target="../media/image1589.png"/><Relationship Id="rId2" Type="http://schemas.openxmlformats.org/officeDocument/2006/relationships/customXml" Target="../ink/ink1569.xml"/><Relationship Id="rId29" Type="http://schemas.openxmlformats.org/officeDocument/2006/relationships/image" Target="../media/image1492.png"/><Relationship Id="rId255" Type="http://schemas.openxmlformats.org/officeDocument/2006/relationships/image" Target="../media/image1599.png"/><Relationship Id="rId276" Type="http://schemas.openxmlformats.org/officeDocument/2006/relationships/customXml" Target="../ink/ink1709.xml"/><Relationship Id="rId297" Type="http://schemas.openxmlformats.org/officeDocument/2006/relationships/image" Target="../media/image1620.png"/><Relationship Id="rId40" Type="http://schemas.openxmlformats.org/officeDocument/2006/relationships/customXml" Target="../ink/ink1588.xml"/><Relationship Id="rId115" Type="http://schemas.openxmlformats.org/officeDocument/2006/relationships/customXml" Target="../ink/ink1626.xml"/><Relationship Id="rId136" Type="http://schemas.openxmlformats.org/officeDocument/2006/relationships/image" Target="../media/image1542.png"/><Relationship Id="rId157" Type="http://schemas.openxmlformats.org/officeDocument/2006/relationships/customXml" Target="../ink/ink1648.xml"/><Relationship Id="rId178" Type="http://schemas.openxmlformats.org/officeDocument/2006/relationships/image" Target="../media/image1563.png"/><Relationship Id="rId301" Type="http://schemas.openxmlformats.org/officeDocument/2006/relationships/image" Target="../media/image1622.png"/><Relationship Id="rId322" Type="http://schemas.openxmlformats.org/officeDocument/2006/relationships/customXml" Target="../ink/ink1732.xml"/><Relationship Id="rId343" Type="http://schemas.openxmlformats.org/officeDocument/2006/relationships/image" Target="../media/image1643.png"/><Relationship Id="rId364" Type="http://schemas.openxmlformats.org/officeDocument/2006/relationships/customXml" Target="../ink/ink1754.xml"/><Relationship Id="rId61" Type="http://schemas.openxmlformats.org/officeDocument/2006/relationships/image" Target="../media/image1508.png"/><Relationship Id="rId82" Type="http://schemas.openxmlformats.org/officeDocument/2006/relationships/customXml" Target="../ink/ink1609.xml"/><Relationship Id="rId199" Type="http://schemas.openxmlformats.org/officeDocument/2006/relationships/customXml" Target="../ink/ink1669.xml"/><Relationship Id="rId203" Type="http://schemas.openxmlformats.org/officeDocument/2006/relationships/customXml" Target="../ink/ink1671.xml"/><Relationship Id="rId385" Type="http://schemas.openxmlformats.org/officeDocument/2006/relationships/image" Target="../media/image1663.png"/><Relationship Id="rId19" Type="http://schemas.openxmlformats.org/officeDocument/2006/relationships/image" Target="../media/image1487.png"/><Relationship Id="rId224" Type="http://schemas.openxmlformats.org/officeDocument/2006/relationships/customXml" Target="../ink/ink1682.xml"/><Relationship Id="rId245" Type="http://schemas.openxmlformats.org/officeDocument/2006/relationships/customXml" Target="../ink/ink1693.xml"/><Relationship Id="rId266" Type="http://schemas.openxmlformats.org/officeDocument/2006/relationships/customXml" Target="../ink/ink1704.xml"/><Relationship Id="rId287" Type="http://schemas.openxmlformats.org/officeDocument/2006/relationships/image" Target="../media/image1615.png"/><Relationship Id="rId30" Type="http://schemas.openxmlformats.org/officeDocument/2006/relationships/customXml" Target="../ink/ink1583.xml"/><Relationship Id="rId105" Type="http://schemas.openxmlformats.org/officeDocument/2006/relationships/image" Target="../media/image1528.png"/><Relationship Id="rId126" Type="http://schemas.openxmlformats.org/officeDocument/2006/relationships/image" Target="../media/image1537.png"/><Relationship Id="rId147" Type="http://schemas.openxmlformats.org/officeDocument/2006/relationships/customXml" Target="../ink/ink1643.xml"/><Relationship Id="rId168" Type="http://schemas.openxmlformats.org/officeDocument/2006/relationships/image" Target="../media/image1558.png"/><Relationship Id="rId312" Type="http://schemas.openxmlformats.org/officeDocument/2006/relationships/customXml" Target="../ink/ink1727.xml"/><Relationship Id="rId333" Type="http://schemas.openxmlformats.org/officeDocument/2006/relationships/image" Target="../media/image1638.png"/><Relationship Id="rId354" Type="http://schemas.openxmlformats.org/officeDocument/2006/relationships/customXml" Target="../ink/ink1749.xml"/><Relationship Id="rId51" Type="http://schemas.openxmlformats.org/officeDocument/2006/relationships/image" Target="../media/image1503.png"/><Relationship Id="rId72" Type="http://schemas.openxmlformats.org/officeDocument/2006/relationships/customXml" Target="../ink/ink1604.xml"/><Relationship Id="rId93" Type="http://schemas.openxmlformats.org/officeDocument/2006/relationships/image" Target="../media/image1523.png"/><Relationship Id="rId189" Type="http://schemas.openxmlformats.org/officeDocument/2006/relationships/customXml" Target="../ink/ink1664.xml"/><Relationship Id="rId375" Type="http://schemas.openxmlformats.org/officeDocument/2006/relationships/image" Target="../media/image1658.png"/><Relationship Id="rId396" Type="http://schemas.openxmlformats.org/officeDocument/2006/relationships/customXml" Target="../ink/ink1770.xml"/><Relationship Id="rId3" Type="http://schemas.openxmlformats.org/officeDocument/2006/relationships/image" Target="../media/image1480.png"/><Relationship Id="rId214" Type="http://schemas.openxmlformats.org/officeDocument/2006/relationships/image" Target="../media/image1580.png"/><Relationship Id="rId235" Type="http://schemas.openxmlformats.org/officeDocument/2006/relationships/customXml" Target="../ink/ink1688.xml"/><Relationship Id="rId256" Type="http://schemas.openxmlformats.org/officeDocument/2006/relationships/customXml" Target="../ink/ink1699.xml"/><Relationship Id="rId277" Type="http://schemas.openxmlformats.org/officeDocument/2006/relationships/image" Target="../media/image1610.png"/><Relationship Id="rId298" Type="http://schemas.openxmlformats.org/officeDocument/2006/relationships/customXml" Target="../ink/ink1720.xml"/><Relationship Id="rId400" Type="http://schemas.openxmlformats.org/officeDocument/2006/relationships/customXml" Target="../ink/ink1772.xml"/><Relationship Id="rId116" Type="http://schemas.openxmlformats.org/officeDocument/2006/relationships/image" Target="../media/image1533.png"/><Relationship Id="rId137" Type="http://schemas.openxmlformats.org/officeDocument/2006/relationships/customXml" Target="../ink/ink1638.xml"/><Relationship Id="rId158" Type="http://schemas.openxmlformats.org/officeDocument/2006/relationships/image" Target="../media/image1553.png"/><Relationship Id="rId302" Type="http://schemas.openxmlformats.org/officeDocument/2006/relationships/customXml" Target="../ink/ink1722.xml"/><Relationship Id="rId323" Type="http://schemas.openxmlformats.org/officeDocument/2006/relationships/image" Target="../media/image1633.png"/><Relationship Id="rId344" Type="http://schemas.openxmlformats.org/officeDocument/2006/relationships/customXml" Target="../ink/ink1743.xml"/><Relationship Id="rId20" Type="http://schemas.openxmlformats.org/officeDocument/2006/relationships/customXml" Target="../ink/ink1578.xml"/><Relationship Id="rId41" Type="http://schemas.openxmlformats.org/officeDocument/2006/relationships/image" Target="../media/image1498.png"/><Relationship Id="rId62" Type="http://schemas.openxmlformats.org/officeDocument/2006/relationships/customXml" Target="../ink/ink1599.xml"/><Relationship Id="rId83" Type="http://schemas.openxmlformats.org/officeDocument/2006/relationships/image" Target="../media/image1518.png"/><Relationship Id="rId179" Type="http://schemas.openxmlformats.org/officeDocument/2006/relationships/customXml" Target="../ink/ink1659.xml"/><Relationship Id="rId365" Type="http://schemas.openxmlformats.org/officeDocument/2006/relationships/image" Target="../media/image1653.png"/><Relationship Id="rId386" Type="http://schemas.openxmlformats.org/officeDocument/2006/relationships/customXml" Target="../ink/ink1765.xml"/><Relationship Id="rId190" Type="http://schemas.openxmlformats.org/officeDocument/2006/relationships/image" Target="../media/image1568.png"/><Relationship Id="rId204" Type="http://schemas.openxmlformats.org/officeDocument/2006/relationships/image" Target="../media/image1575.png"/><Relationship Id="rId225" Type="http://schemas.openxmlformats.org/officeDocument/2006/relationships/image" Target="../media/image1585.png"/><Relationship Id="rId246" Type="http://schemas.openxmlformats.org/officeDocument/2006/relationships/image" Target="../media/image1595.png"/><Relationship Id="rId267" Type="http://schemas.openxmlformats.org/officeDocument/2006/relationships/image" Target="../media/image1605.png"/><Relationship Id="rId288" Type="http://schemas.openxmlformats.org/officeDocument/2006/relationships/customXml" Target="../ink/ink1715.xml"/><Relationship Id="rId106" Type="http://schemas.openxmlformats.org/officeDocument/2006/relationships/customXml" Target="../ink/ink1621.xml"/><Relationship Id="rId127" Type="http://schemas.openxmlformats.org/officeDocument/2006/relationships/customXml" Target="../ink/ink1633.xml"/><Relationship Id="rId313" Type="http://schemas.openxmlformats.org/officeDocument/2006/relationships/image" Target="../media/image1628.png"/><Relationship Id="rId10" Type="http://schemas.openxmlformats.org/officeDocument/2006/relationships/customXml" Target="../ink/ink1573.xml"/><Relationship Id="rId31" Type="http://schemas.openxmlformats.org/officeDocument/2006/relationships/image" Target="../media/image1493.png"/><Relationship Id="rId52" Type="http://schemas.openxmlformats.org/officeDocument/2006/relationships/customXml" Target="../ink/ink1594.xml"/><Relationship Id="rId73" Type="http://schemas.openxmlformats.org/officeDocument/2006/relationships/image" Target="../media/image1514.png"/><Relationship Id="rId94" Type="http://schemas.openxmlformats.org/officeDocument/2006/relationships/customXml" Target="../ink/ink1615.xml"/><Relationship Id="rId148" Type="http://schemas.openxmlformats.org/officeDocument/2006/relationships/image" Target="../media/image1548.png"/><Relationship Id="rId169" Type="http://schemas.openxmlformats.org/officeDocument/2006/relationships/customXml" Target="../ink/ink1654.xml"/><Relationship Id="rId334" Type="http://schemas.openxmlformats.org/officeDocument/2006/relationships/customXml" Target="../ink/ink1738.xml"/><Relationship Id="rId355" Type="http://schemas.openxmlformats.org/officeDocument/2006/relationships/image" Target="../media/image1648.png"/><Relationship Id="rId376" Type="http://schemas.openxmlformats.org/officeDocument/2006/relationships/customXml" Target="../ink/ink1760.xml"/><Relationship Id="rId397" Type="http://schemas.openxmlformats.org/officeDocument/2006/relationships/image" Target="../media/image1669.png"/><Relationship Id="rId4" Type="http://schemas.openxmlformats.org/officeDocument/2006/relationships/customXml" Target="../ink/ink1570.xml"/><Relationship Id="rId180" Type="http://schemas.openxmlformats.org/officeDocument/2006/relationships/image" Target="../media/image1564.png"/><Relationship Id="rId215" Type="http://schemas.openxmlformats.org/officeDocument/2006/relationships/customXml" Target="../ink/ink1677.xml"/><Relationship Id="rId236" Type="http://schemas.openxmlformats.org/officeDocument/2006/relationships/image" Target="../media/image1590.png"/><Relationship Id="rId257" Type="http://schemas.openxmlformats.org/officeDocument/2006/relationships/image" Target="../media/image1600.png"/><Relationship Id="rId278" Type="http://schemas.openxmlformats.org/officeDocument/2006/relationships/customXml" Target="../ink/ink1710.xml"/><Relationship Id="rId401" Type="http://schemas.openxmlformats.org/officeDocument/2006/relationships/image" Target="../media/image1671.png"/><Relationship Id="rId303" Type="http://schemas.openxmlformats.org/officeDocument/2006/relationships/image" Target="../media/image1623.png"/><Relationship Id="rId42" Type="http://schemas.openxmlformats.org/officeDocument/2006/relationships/customXml" Target="../ink/ink1589.xml"/><Relationship Id="rId84" Type="http://schemas.openxmlformats.org/officeDocument/2006/relationships/customXml" Target="../ink/ink1610.xml"/><Relationship Id="rId138" Type="http://schemas.openxmlformats.org/officeDocument/2006/relationships/image" Target="../media/image1543.png"/><Relationship Id="rId345" Type="http://schemas.openxmlformats.org/officeDocument/2006/relationships/image" Target="../media/image1644.png"/><Relationship Id="rId387" Type="http://schemas.openxmlformats.org/officeDocument/2006/relationships/image" Target="../media/image1664.png"/><Relationship Id="rId191" Type="http://schemas.openxmlformats.org/officeDocument/2006/relationships/customXml" Target="../ink/ink1665.xml"/><Relationship Id="rId205" Type="http://schemas.openxmlformats.org/officeDocument/2006/relationships/customXml" Target="../ink/ink1672.xml"/><Relationship Id="rId247" Type="http://schemas.openxmlformats.org/officeDocument/2006/relationships/customXml" Target="../ink/ink1694.xml"/><Relationship Id="rId107" Type="http://schemas.openxmlformats.org/officeDocument/2006/relationships/image" Target="../media/image1529.png"/><Relationship Id="rId289" Type="http://schemas.openxmlformats.org/officeDocument/2006/relationships/image" Target="../media/image1616.png"/><Relationship Id="rId11" Type="http://schemas.openxmlformats.org/officeDocument/2006/relationships/image" Target="../media/image1484.png"/><Relationship Id="rId53" Type="http://schemas.openxmlformats.org/officeDocument/2006/relationships/image" Target="../media/image1504.png"/><Relationship Id="rId149" Type="http://schemas.openxmlformats.org/officeDocument/2006/relationships/customXml" Target="../ink/ink1644.xml"/><Relationship Id="rId314" Type="http://schemas.openxmlformats.org/officeDocument/2006/relationships/customXml" Target="../ink/ink1728.xml"/><Relationship Id="rId356" Type="http://schemas.openxmlformats.org/officeDocument/2006/relationships/customXml" Target="../ink/ink1750.xml"/><Relationship Id="rId398" Type="http://schemas.openxmlformats.org/officeDocument/2006/relationships/customXml" Target="../ink/ink1771.xml"/><Relationship Id="rId95" Type="http://schemas.openxmlformats.org/officeDocument/2006/relationships/image" Target="../media/image1524.png"/><Relationship Id="rId160" Type="http://schemas.openxmlformats.org/officeDocument/2006/relationships/image" Target="../media/image1554.png"/><Relationship Id="rId216" Type="http://schemas.openxmlformats.org/officeDocument/2006/relationships/image" Target="../media/image1581.png"/><Relationship Id="rId258" Type="http://schemas.openxmlformats.org/officeDocument/2006/relationships/customXml" Target="../ink/ink1700.xml"/><Relationship Id="rId22" Type="http://schemas.openxmlformats.org/officeDocument/2006/relationships/customXml" Target="../ink/ink1579.xml"/><Relationship Id="rId64" Type="http://schemas.openxmlformats.org/officeDocument/2006/relationships/customXml" Target="../ink/ink1600.xml"/><Relationship Id="rId118" Type="http://schemas.openxmlformats.org/officeDocument/2006/relationships/image" Target="../media/image1534.png"/><Relationship Id="rId325" Type="http://schemas.openxmlformats.org/officeDocument/2006/relationships/image" Target="../media/image1634.png"/><Relationship Id="rId367" Type="http://schemas.openxmlformats.org/officeDocument/2006/relationships/image" Target="../media/image1654.png"/><Relationship Id="rId171" Type="http://schemas.openxmlformats.org/officeDocument/2006/relationships/customXml" Target="../ink/ink1655.xml"/><Relationship Id="rId227" Type="http://schemas.openxmlformats.org/officeDocument/2006/relationships/customXml" Target="../ink/ink1684.xml"/><Relationship Id="rId269" Type="http://schemas.openxmlformats.org/officeDocument/2006/relationships/image" Target="../media/image1606.png"/><Relationship Id="rId33" Type="http://schemas.openxmlformats.org/officeDocument/2006/relationships/image" Target="../media/image1494.png"/><Relationship Id="rId129" Type="http://schemas.openxmlformats.org/officeDocument/2006/relationships/customXml" Target="../ink/ink1634.xml"/><Relationship Id="rId280" Type="http://schemas.openxmlformats.org/officeDocument/2006/relationships/customXml" Target="../ink/ink1711.xml"/><Relationship Id="rId336" Type="http://schemas.openxmlformats.org/officeDocument/2006/relationships/customXml" Target="../ink/ink1739.xml"/><Relationship Id="rId75" Type="http://schemas.openxmlformats.org/officeDocument/2006/relationships/image" Target="../media/image761.png"/><Relationship Id="rId140" Type="http://schemas.openxmlformats.org/officeDocument/2006/relationships/image" Target="../media/image1544.png"/><Relationship Id="rId182" Type="http://schemas.openxmlformats.org/officeDocument/2006/relationships/image" Target="../media/image1565.png"/><Relationship Id="rId378" Type="http://schemas.openxmlformats.org/officeDocument/2006/relationships/customXml" Target="../ink/ink1761.xml"/><Relationship Id="rId403" Type="http://schemas.openxmlformats.org/officeDocument/2006/relationships/image" Target="../media/image1672.png"/><Relationship Id="rId6" Type="http://schemas.openxmlformats.org/officeDocument/2006/relationships/customXml" Target="../ink/ink1571.xml"/><Relationship Id="rId238" Type="http://schemas.openxmlformats.org/officeDocument/2006/relationships/image" Target="../media/image1591.png"/><Relationship Id="rId291" Type="http://schemas.openxmlformats.org/officeDocument/2006/relationships/image" Target="../media/image1617.png"/><Relationship Id="rId305" Type="http://schemas.openxmlformats.org/officeDocument/2006/relationships/image" Target="../media/image1624.png"/><Relationship Id="rId347" Type="http://schemas.openxmlformats.org/officeDocument/2006/relationships/image" Target="../media/image1645.png"/><Relationship Id="rId44" Type="http://schemas.openxmlformats.org/officeDocument/2006/relationships/customXml" Target="../ink/ink1590.xml"/><Relationship Id="rId86" Type="http://schemas.openxmlformats.org/officeDocument/2006/relationships/customXml" Target="../ink/ink1611.xml"/><Relationship Id="rId151" Type="http://schemas.openxmlformats.org/officeDocument/2006/relationships/customXml" Target="../ink/ink1645.xml"/><Relationship Id="rId389" Type="http://schemas.openxmlformats.org/officeDocument/2006/relationships/image" Target="../media/image1665.png"/><Relationship Id="rId193" Type="http://schemas.openxmlformats.org/officeDocument/2006/relationships/customXml" Target="../ink/ink1666.xml"/><Relationship Id="rId207" Type="http://schemas.openxmlformats.org/officeDocument/2006/relationships/customXml" Target="../ink/ink1673.xml"/><Relationship Id="rId249" Type="http://schemas.openxmlformats.org/officeDocument/2006/relationships/customXml" Target="../ink/ink1695.xml"/><Relationship Id="rId13" Type="http://schemas.openxmlformats.org/officeDocument/2006/relationships/image" Target="../media/image1485.png"/><Relationship Id="rId109" Type="http://schemas.openxmlformats.org/officeDocument/2006/relationships/image" Target="../media/image1530.png"/><Relationship Id="rId260" Type="http://schemas.openxmlformats.org/officeDocument/2006/relationships/customXml" Target="../ink/ink1701.xml"/><Relationship Id="rId316" Type="http://schemas.openxmlformats.org/officeDocument/2006/relationships/customXml" Target="../ink/ink1729.xml"/><Relationship Id="rId55" Type="http://schemas.openxmlformats.org/officeDocument/2006/relationships/image" Target="../media/image1505.png"/><Relationship Id="rId97" Type="http://schemas.openxmlformats.org/officeDocument/2006/relationships/image" Target="../media/image1525.png"/><Relationship Id="rId120" Type="http://schemas.openxmlformats.org/officeDocument/2006/relationships/customXml" Target="../ink/ink1629.xml"/><Relationship Id="rId358" Type="http://schemas.openxmlformats.org/officeDocument/2006/relationships/customXml" Target="../ink/ink1751.xml"/><Relationship Id="rId162" Type="http://schemas.openxmlformats.org/officeDocument/2006/relationships/image" Target="../media/image1555.png"/><Relationship Id="rId218" Type="http://schemas.openxmlformats.org/officeDocument/2006/relationships/image" Target="../media/image1582.png"/><Relationship Id="rId271" Type="http://schemas.openxmlformats.org/officeDocument/2006/relationships/image" Target="../media/image1607.png"/><Relationship Id="rId24" Type="http://schemas.openxmlformats.org/officeDocument/2006/relationships/customXml" Target="../ink/ink1580.xml"/><Relationship Id="rId66" Type="http://schemas.openxmlformats.org/officeDocument/2006/relationships/customXml" Target="../ink/ink1601.xml"/><Relationship Id="rId131" Type="http://schemas.openxmlformats.org/officeDocument/2006/relationships/customXml" Target="../ink/ink1635.xml"/><Relationship Id="rId327" Type="http://schemas.openxmlformats.org/officeDocument/2006/relationships/image" Target="../media/image1635.png"/><Relationship Id="rId369" Type="http://schemas.openxmlformats.org/officeDocument/2006/relationships/image" Target="../media/image1655.png"/><Relationship Id="rId173" Type="http://schemas.openxmlformats.org/officeDocument/2006/relationships/customXml" Target="../ink/ink1656.xml"/><Relationship Id="rId229" Type="http://schemas.openxmlformats.org/officeDocument/2006/relationships/customXml" Target="../ink/ink1685.xml"/><Relationship Id="rId380" Type="http://schemas.openxmlformats.org/officeDocument/2006/relationships/customXml" Target="../ink/ink1762.xml"/><Relationship Id="rId240" Type="http://schemas.openxmlformats.org/officeDocument/2006/relationships/image" Target="../media/image1592.png"/><Relationship Id="rId35" Type="http://schemas.openxmlformats.org/officeDocument/2006/relationships/image" Target="../media/image1495.png"/><Relationship Id="rId77" Type="http://schemas.openxmlformats.org/officeDocument/2006/relationships/image" Target="../media/image1515.png"/><Relationship Id="rId100" Type="http://schemas.openxmlformats.org/officeDocument/2006/relationships/customXml" Target="../ink/ink1618.xml"/><Relationship Id="rId282" Type="http://schemas.openxmlformats.org/officeDocument/2006/relationships/customXml" Target="../ink/ink1712.xml"/><Relationship Id="rId338" Type="http://schemas.openxmlformats.org/officeDocument/2006/relationships/customXml" Target="../ink/ink1740.xml"/><Relationship Id="rId8" Type="http://schemas.openxmlformats.org/officeDocument/2006/relationships/customXml" Target="../ink/ink1572.xml"/><Relationship Id="rId142" Type="http://schemas.openxmlformats.org/officeDocument/2006/relationships/image" Target="../media/image1545.png"/><Relationship Id="rId184" Type="http://schemas.openxmlformats.org/officeDocument/2006/relationships/image" Target="../media/image1566.png"/><Relationship Id="rId391" Type="http://schemas.openxmlformats.org/officeDocument/2006/relationships/image" Target="../media/image1666.png"/><Relationship Id="rId405" Type="http://schemas.openxmlformats.org/officeDocument/2006/relationships/image" Target="../media/image1673.png"/><Relationship Id="rId251" Type="http://schemas.openxmlformats.org/officeDocument/2006/relationships/customXml" Target="../ink/ink1696.xml"/><Relationship Id="rId46" Type="http://schemas.openxmlformats.org/officeDocument/2006/relationships/customXml" Target="../ink/ink1591.xml"/><Relationship Id="rId293" Type="http://schemas.openxmlformats.org/officeDocument/2006/relationships/image" Target="../media/image1618.png"/><Relationship Id="rId307" Type="http://schemas.openxmlformats.org/officeDocument/2006/relationships/image" Target="../media/image1625.png"/><Relationship Id="rId349" Type="http://schemas.openxmlformats.org/officeDocument/2006/relationships/customXml" Target="../ink/ink1746.xml"/><Relationship Id="rId88" Type="http://schemas.openxmlformats.org/officeDocument/2006/relationships/customXml" Target="../ink/ink1612.xml"/><Relationship Id="rId111" Type="http://schemas.openxmlformats.org/officeDocument/2006/relationships/image" Target="../media/image1531.png"/><Relationship Id="rId153" Type="http://schemas.openxmlformats.org/officeDocument/2006/relationships/customXml" Target="../ink/ink1646.xml"/><Relationship Id="rId195" Type="http://schemas.openxmlformats.org/officeDocument/2006/relationships/customXml" Target="../ink/ink1667.xml"/><Relationship Id="rId209" Type="http://schemas.openxmlformats.org/officeDocument/2006/relationships/customXml" Target="../ink/ink1674.xml"/><Relationship Id="rId360" Type="http://schemas.openxmlformats.org/officeDocument/2006/relationships/customXml" Target="../ink/ink1752.xml"/><Relationship Id="rId220" Type="http://schemas.openxmlformats.org/officeDocument/2006/relationships/image" Target="../media/image1583.png"/><Relationship Id="rId15" Type="http://schemas.openxmlformats.org/officeDocument/2006/relationships/image" Target="../media/image740.png"/><Relationship Id="rId57" Type="http://schemas.openxmlformats.org/officeDocument/2006/relationships/image" Target="../media/image1506.png"/><Relationship Id="rId262" Type="http://schemas.openxmlformats.org/officeDocument/2006/relationships/customXml" Target="../ink/ink1702.xml"/><Relationship Id="rId318" Type="http://schemas.openxmlformats.org/officeDocument/2006/relationships/customXml" Target="../ink/ink1730.xml"/><Relationship Id="rId99" Type="http://schemas.openxmlformats.org/officeDocument/2006/relationships/image" Target="../media/image1526.png"/><Relationship Id="rId122" Type="http://schemas.openxmlformats.org/officeDocument/2006/relationships/customXml" Target="../ink/ink1630.xml"/><Relationship Id="rId164" Type="http://schemas.openxmlformats.org/officeDocument/2006/relationships/image" Target="../media/image1556.png"/><Relationship Id="rId371" Type="http://schemas.openxmlformats.org/officeDocument/2006/relationships/image" Target="../media/image1656.png"/><Relationship Id="rId26" Type="http://schemas.openxmlformats.org/officeDocument/2006/relationships/customXml" Target="../ink/ink1581.xml"/><Relationship Id="rId231" Type="http://schemas.openxmlformats.org/officeDocument/2006/relationships/customXml" Target="../ink/ink1686.xml"/><Relationship Id="rId273" Type="http://schemas.openxmlformats.org/officeDocument/2006/relationships/image" Target="../media/image1608.png"/><Relationship Id="rId329" Type="http://schemas.openxmlformats.org/officeDocument/2006/relationships/image" Target="../media/image1636.png"/><Relationship Id="rId68" Type="http://schemas.openxmlformats.org/officeDocument/2006/relationships/customXml" Target="../ink/ink1602.xml"/><Relationship Id="rId133" Type="http://schemas.openxmlformats.org/officeDocument/2006/relationships/customXml" Target="../ink/ink1636.xml"/><Relationship Id="rId175" Type="http://schemas.openxmlformats.org/officeDocument/2006/relationships/customXml" Target="../ink/ink1657.xml"/><Relationship Id="rId340" Type="http://schemas.openxmlformats.org/officeDocument/2006/relationships/customXml" Target="../ink/ink1741.xml"/><Relationship Id="rId200" Type="http://schemas.openxmlformats.org/officeDocument/2006/relationships/image" Target="../media/image1573.png"/><Relationship Id="rId382" Type="http://schemas.openxmlformats.org/officeDocument/2006/relationships/customXml" Target="../ink/ink1763.xml"/><Relationship Id="rId242" Type="http://schemas.openxmlformats.org/officeDocument/2006/relationships/image" Target="../media/image1593.png"/><Relationship Id="rId284" Type="http://schemas.openxmlformats.org/officeDocument/2006/relationships/customXml" Target="../ink/ink1713.xml"/><Relationship Id="rId37" Type="http://schemas.openxmlformats.org/officeDocument/2006/relationships/image" Target="../media/image1496.png"/><Relationship Id="rId79" Type="http://schemas.openxmlformats.org/officeDocument/2006/relationships/image" Target="../media/image1516.png"/><Relationship Id="rId102" Type="http://schemas.openxmlformats.org/officeDocument/2006/relationships/customXml" Target="../ink/ink1619.xml"/><Relationship Id="rId144" Type="http://schemas.openxmlformats.org/officeDocument/2006/relationships/image" Target="../media/image1546.png"/><Relationship Id="rId90" Type="http://schemas.openxmlformats.org/officeDocument/2006/relationships/customXml" Target="../ink/ink1613.xml"/><Relationship Id="rId186" Type="http://schemas.openxmlformats.org/officeDocument/2006/relationships/image" Target="../media/image1567.png"/><Relationship Id="rId351" Type="http://schemas.openxmlformats.org/officeDocument/2006/relationships/customXml" Target="../ink/ink1747.xml"/><Relationship Id="rId393" Type="http://schemas.openxmlformats.org/officeDocument/2006/relationships/image" Target="../media/image166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34.xml"/><Relationship Id="rId299" Type="http://schemas.openxmlformats.org/officeDocument/2006/relationships/image" Target="../media/image1816.png"/><Relationship Id="rId21" Type="http://schemas.openxmlformats.org/officeDocument/2006/relationships/image" Target="../media/image1683.png"/><Relationship Id="rId63" Type="http://schemas.openxmlformats.org/officeDocument/2006/relationships/image" Target="../media/image740.png"/><Relationship Id="rId159" Type="http://schemas.openxmlformats.org/officeDocument/2006/relationships/image" Target="../media/image1748.png"/><Relationship Id="rId324" Type="http://schemas.openxmlformats.org/officeDocument/2006/relationships/customXml" Target="../ink/ink1940.xml"/><Relationship Id="rId366" Type="http://schemas.openxmlformats.org/officeDocument/2006/relationships/image" Target="../media/image1848.png"/><Relationship Id="rId170" Type="http://schemas.openxmlformats.org/officeDocument/2006/relationships/customXml" Target="../ink/ink1862.xml"/><Relationship Id="rId226" Type="http://schemas.openxmlformats.org/officeDocument/2006/relationships/customXml" Target="../ink/ink1891.xml"/><Relationship Id="rId433" Type="http://schemas.openxmlformats.org/officeDocument/2006/relationships/customXml" Target="../ink/ink1996.xml"/><Relationship Id="rId268" Type="http://schemas.openxmlformats.org/officeDocument/2006/relationships/customXml" Target="../ink/ink1912.xml"/><Relationship Id="rId32" Type="http://schemas.openxmlformats.org/officeDocument/2006/relationships/customXml" Target="../ink/ink1790.xml"/><Relationship Id="rId74" Type="http://schemas.openxmlformats.org/officeDocument/2006/relationships/image" Target="../media/image1708.png"/><Relationship Id="rId128" Type="http://schemas.openxmlformats.org/officeDocument/2006/relationships/image" Target="../media/image1733.png"/><Relationship Id="rId335" Type="http://schemas.openxmlformats.org/officeDocument/2006/relationships/customXml" Target="../ink/ink1946.xml"/><Relationship Id="rId377" Type="http://schemas.openxmlformats.org/officeDocument/2006/relationships/image" Target="../media/image1853.png"/><Relationship Id="rId5" Type="http://schemas.openxmlformats.org/officeDocument/2006/relationships/image" Target="../media/image1675.png"/><Relationship Id="rId181" Type="http://schemas.openxmlformats.org/officeDocument/2006/relationships/customXml" Target="../ink/ink1868.xml"/><Relationship Id="rId237" Type="http://schemas.openxmlformats.org/officeDocument/2006/relationships/image" Target="../media/image1785.png"/><Relationship Id="rId402" Type="http://schemas.openxmlformats.org/officeDocument/2006/relationships/customXml" Target="../ink/ink1980.xml"/><Relationship Id="rId279" Type="http://schemas.openxmlformats.org/officeDocument/2006/relationships/image" Target="../media/image1806.png"/><Relationship Id="rId444" Type="http://schemas.openxmlformats.org/officeDocument/2006/relationships/image" Target="../media/image1886.png"/><Relationship Id="rId43" Type="http://schemas.openxmlformats.org/officeDocument/2006/relationships/image" Target="../media/image1694.png"/><Relationship Id="rId139" Type="http://schemas.openxmlformats.org/officeDocument/2006/relationships/customXml" Target="../ink/ink1846.xml"/><Relationship Id="rId290" Type="http://schemas.openxmlformats.org/officeDocument/2006/relationships/customXml" Target="../ink/ink1923.xml"/><Relationship Id="rId304" Type="http://schemas.openxmlformats.org/officeDocument/2006/relationships/customXml" Target="../ink/ink1930.xml"/><Relationship Id="rId346" Type="http://schemas.openxmlformats.org/officeDocument/2006/relationships/image" Target="../media/image1838.png"/><Relationship Id="rId388" Type="http://schemas.openxmlformats.org/officeDocument/2006/relationships/customXml" Target="../ink/ink1973.xml"/><Relationship Id="rId85" Type="http://schemas.openxmlformats.org/officeDocument/2006/relationships/image" Target="../media/image1713.png"/><Relationship Id="rId150" Type="http://schemas.openxmlformats.org/officeDocument/2006/relationships/customXml" Target="../ink/ink1852.xml"/><Relationship Id="rId192" Type="http://schemas.openxmlformats.org/officeDocument/2006/relationships/image" Target="../media/image1763.png"/><Relationship Id="rId206" Type="http://schemas.openxmlformats.org/officeDocument/2006/relationships/image" Target="../media/image1770.png"/><Relationship Id="rId413" Type="http://schemas.openxmlformats.org/officeDocument/2006/relationships/customXml" Target="../ink/ink1986.xml"/><Relationship Id="rId248" Type="http://schemas.openxmlformats.org/officeDocument/2006/relationships/customXml" Target="../ink/ink1902.xml"/><Relationship Id="rId455" Type="http://schemas.openxmlformats.org/officeDocument/2006/relationships/customXml" Target="../ink/ink2007.xml"/><Relationship Id="rId12" Type="http://schemas.openxmlformats.org/officeDocument/2006/relationships/customXml" Target="../ink/ink1780.xml"/><Relationship Id="rId108" Type="http://schemas.openxmlformats.org/officeDocument/2006/relationships/customXml" Target="../ink/ink1829.xml"/><Relationship Id="rId315" Type="http://schemas.openxmlformats.org/officeDocument/2006/relationships/image" Target="../media/image1823.png"/><Relationship Id="rId357" Type="http://schemas.openxmlformats.org/officeDocument/2006/relationships/customXml" Target="../ink/ink1957.xml"/><Relationship Id="rId54" Type="http://schemas.openxmlformats.org/officeDocument/2006/relationships/customXml" Target="../ink/ink1801.xml"/><Relationship Id="rId96" Type="http://schemas.openxmlformats.org/officeDocument/2006/relationships/customXml" Target="../ink/ink1823.xml"/><Relationship Id="rId161" Type="http://schemas.openxmlformats.org/officeDocument/2006/relationships/image" Target="../media/image1749.png"/><Relationship Id="rId217" Type="http://schemas.openxmlformats.org/officeDocument/2006/relationships/image" Target="../media/image1775.png"/><Relationship Id="rId399" Type="http://schemas.openxmlformats.org/officeDocument/2006/relationships/image" Target="../media/image1864.png"/><Relationship Id="rId259" Type="http://schemas.openxmlformats.org/officeDocument/2006/relationships/image" Target="../media/image1796.png"/><Relationship Id="rId424" Type="http://schemas.openxmlformats.org/officeDocument/2006/relationships/image" Target="../media/image1876.png"/><Relationship Id="rId23" Type="http://schemas.openxmlformats.org/officeDocument/2006/relationships/image" Target="../media/image1684.png"/><Relationship Id="rId119" Type="http://schemas.openxmlformats.org/officeDocument/2006/relationships/customXml" Target="../ink/ink1835.xml"/><Relationship Id="rId270" Type="http://schemas.openxmlformats.org/officeDocument/2006/relationships/customXml" Target="../ink/ink1913.xml"/><Relationship Id="rId326" Type="http://schemas.openxmlformats.org/officeDocument/2006/relationships/customXml" Target="../ink/ink1941.xml"/><Relationship Id="rId65" Type="http://schemas.openxmlformats.org/officeDocument/2006/relationships/image" Target="../media/image1704.png"/><Relationship Id="rId130" Type="http://schemas.openxmlformats.org/officeDocument/2006/relationships/image" Target="../media/image1734.png"/><Relationship Id="rId368" Type="http://schemas.openxmlformats.org/officeDocument/2006/relationships/image" Target="../media/image1849.png"/><Relationship Id="rId172" Type="http://schemas.openxmlformats.org/officeDocument/2006/relationships/customXml" Target="../ink/ink1863.xml"/><Relationship Id="rId228" Type="http://schemas.openxmlformats.org/officeDocument/2006/relationships/customXml" Target="../ink/ink1892.xml"/><Relationship Id="rId435" Type="http://schemas.openxmlformats.org/officeDocument/2006/relationships/customXml" Target="../ink/ink1997.xml"/><Relationship Id="rId281" Type="http://schemas.openxmlformats.org/officeDocument/2006/relationships/image" Target="../media/image1807.png"/><Relationship Id="rId337" Type="http://schemas.openxmlformats.org/officeDocument/2006/relationships/customXml" Target="../ink/ink1947.xml"/><Relationship Id="rId34" Type="http://schemas.openxmlformats.org/officeDocument/2006/relationships/customXml" Target="../ink/ink1791.xml"/><Relationship Id="rId76" Type="http://schemas.openxmlformats.org/officeDocument/2006/relationships/image" Target="../media/image1709.png"/><Relationship Id="rId141" Type="http://schemas.openxmlformats.org/officeDocument/2006/relationships/customXml" Target="../ink/ink1847.xml"/><Relationship Id="rId379" Type="http://schemas.openxmlformats.org/officeDocument/2006/relationships/image" Target="../media/image1854.png"/><Relationship Id="rId7" Type="http://schemas.openxmlformats.org/officeDocument/2006/relationships/image" Target="../media/image1676.png"/><Relationship Id="rId183" Type="http://schemas.openxmlformats.org/officeDocument/2006/relationships/customXml" Target="../ink/ink1869.xml"/><Relationship Id="rId239" Type="http://schemas.openxmlformats.org/officeDocument/2006/relationships/image" Target="../media/image1786.png"/><Relationship Id="rId390" Type="http://schemas.openxmlformats.org/officeDocument/2006/relationships/customXml" Target="../ink/ink1974.xml"/><Relationship Id="rId404" Type="http://schemas.openxmlformats.org/officeDocument/2006/relationships/image" Target="../media/image1866.png"/><Relationship Id="rId446" Type="http://schemas.openxmlformats.org/officeDocument/2006/relationships/image" Target="../media/image1887.png"/><Relationship Id="rId250" Type="http://schemas.openxmlformats.org/officeDocument/2006/relationships/customXml" Target="../ink/ink1903.xml"/><Relationship Id="rId292" Type="http://schemas.openxmlformats.org/officeDocument/2006/relationships/customXml" Target="../ink/ink1924.xml"/><Relationship Id="rId306" Type="http://schemas.openxmlformats.org/officeDocument/2006/relationships/customXml" Target="../ink/ink1931.xml"/><Relationship Id="rId45" Type="http://schemas.openxmlformats.org/officeDocument/2006/relationships/image" Target="../media/image1695.png"/><Relationship Id="rId87" Type="http://schemas.openxmlformats.org/officeDocument/2006/relationships/image" Target="../media/image1714.png"/><Relationship Id="rId110" Type="http://schemas.openxmlformats.org/officeDocument/2006/relationships/image" Target="../media/image1725.png"/><Relationship Id="rId348" Type="http://schemas.openxmlformats.org/officeDocument/2006/relationships/image" Target="../media/image1839.png"/><Relationship Id="rId152" Type="http://schemas.openxmlformats.org/officeDocument/2006/relationships/customXml" Target="../ink/ink1853.xml"/><Relationship Id="rId194" Type="http://schemas.openxmlformats.org/officeDocument/2006/relationships/image" Target="../media/image1764.png"/><Relationship Id="rId208" Type="http://schemas.openxmlformats.org/officeDocument/2006/relationships/image" Target="../media/image1771.png"/><Relationship Id="rId415" Type="http://schemas.openxmlformats.org/officeDocument/2006/relationships/customXml" Target="../ink/ink1987.xml"/><Relationship Id="rId457" Type="http://schemas.openxmlformats.org/officeDocument/2006/relationships/image" Target="../media/image1892.png"/><Relationship Id="rId261" Type="http://schemas.openxmlformats.org/officeDocument/2006/relationships/image" Target="../media/image1797.png"/><Relationship Id="rId14" Type="http://schemas.openxmlformats.org/officeDocument/2006/relationships/customXml" Target="../ink/ink1781.xml"/><Relationship Id="rId56" Type="http://schemas.openxmlformats.org/officeDocument/2006/relationships/customXml" Target="../ink/ink1802.xml"/><Relationship Id="rId317" Type="http://schemas.openxmlformats.org/officeDocument/2006/relationships/image" Target="../media/image1824.png"/><Relationship Id="rId359" Type="http://schemas.openxmlformats.org/officeDocument/2006/relationships/customXml" Target="../ink/ink1958.xml"/><Relationship Id="rId98" Type="http://schemas.openxmlformats.org/officeDocument/2006/relationships/customXml" Target="../ink/ink1824.xml"/><Relationship Id="rId121" Type="http://schemas.openxmlformats.org/officeDocument/2006/relationships/customXml" Target="../ink/ink1836.xml"/><Relationship Id="rId163" Type="http://schemas.openxmlformats.org/officeDocument/2006/relationships/image" Target="../media/image1750.png"/><Relationship Id="rId219" Type="http://schemas.openxmlformats.org/officeDocument/2006/relationships/image" Target="../media/image1776.png"/><Relationship Id="rId370" Type="http://schemas.openxmlformats.org/officeDocument/2006/relationships/image" Target="../media/image1850.png"/><Relationship Id="rId426" Type="http://schemas.openxmlformats.org/officeDocument/2006/relationships/image" Target="../media/image1877.png"/><Relationship Id="rId230" Type="http://schemas.openxmlformats.org/officeDocument/2006/relationships/customXml" Target="../ink/ink1893.xml"/><Relationship Id="rId25" Type="http://schemas.openxmlformats.org/officeDocument/2006/relationships/image" Target="../media/image1685.png"/><Relationship Id="rId67" Type="http://schemas.openxmlformats.org/officeDocument/2006/relationships/image" Target="../media/image1705.png"/><Relationship Id="rId272" Type="http://schemas.openxmlformats.org/officeDocument/2006/relationships/customXml" Target="../ink/ink1914.xml"/><Relationship Id="rId328" Type="http://schemas.openxmlformats.org/officeDocument/2006/relationships/customXml" Target="../ink/ink1942.xml"/><Relationship Id="rId132" Type="http://schemas.openxmlformats.org/officeDocument/2006/relationships/image" Target="../media/image1735.png"/><Relationship Id="rId174" Type="http://schemas.openxmlformats.org/officeDocument/2006/relationships/customXml" Target="../ink/ink1864.xml"/><Relationship Id="rId381" Type="http://schemas.openxmlformats.org/officeDocument/2006/relationships/image" Target="../media/image1855.png"/><Relationship Id="rId241" Type="http://schemas.openxmlformats.org/officeDocument/2006/relationships/image" Target="../media/image1787.png"/><Relationship Id="rId437" Type="http://schemas.openxmlformats.org/officeDocument/2006/relationships/customXml" Target="../ink/ink1998.xml"/><Relationship Id="rId36" Type="http://schemas.openxmlformats.org/officeDocument/2006/relationships/customXml" Target="../ink/ink1792.xml"/><Relationship Id="rId283" Type="http://schemas.openxmlformats.org/officeDocument/2006/relationships/image" Target="../media/image1808.png"/><Relationship Id="rId339" Type="http://schemas.openxmlformats.org/officeDocument/2006/relationships/customXml" Target="../ink/ink1948.xml"/><Relationship Id="rId78" Type="http://schemas.openxmlformats.org/officeDocument/2006/relationships/customXml" Target="../ink/ink1814.xml"/><Relationship Id="rId101" Type="http://schemas.openxmlformats.org/officeDocument/2006/relationships/image" Target="../media/image1721.png"/><Relationship Id="rId143" Type="http://schemas.openxmlformats.org/officeDocument/2006/relationships/customXml" Target="../ink/ink1848.xml"/><Relationship Id="rId185" Type="http://schemas.openxmlformats.org/officeDocument/2006/relationships/customXml" Target="../ink/ink1870.xml"/><Relationship Id="rId350" Type="http://schemas.openxmlformats.org/officeDocument/2006/relationships/image" Target="../media/image1840.png"/><Relationship Id="rId406" Type="http://schemas.openxmlformats.org/officeDocument/2006/relationships/image" Target="../media/image1867.png"/><Relationship Id="rId9" Type="http://schemas.openxmlformats.org/officeDocument/2006/relationships/image" Target="../media/image1677.png"/><Relationship Id="rId210" Type="http://schemas.openxmlformats.org/officeDocument/2006/relationships/image" Target="../media/image1772.png"/><Relationship Id="rId392" Type="http://schemas.openxmlformats.org/officeDocument/2006/relationships/customXml" Target="../ink/ink1975.xml"/><Relationship Id="rId448" Type="http://schemas.openxmlformats.org/officeDocument/2006/relationships/image" Target="../media/image1888.png"/><Relationship Id="rId252" Type="http://schemas.openxmlformats.org/officeDocument/2006/relationships/customXml" Target="../ink/ink1904.xml"/><Relationship Id="rId294" Type="http://schemas.openxmlformats.org/officeDocument/2006/relationships/customXml" Target="../ink/ink1925.xml"/><Relationship Id="rId308" Type="http://schemas.openxmlformats.org/officeDocument/2006/relationships/customXml" Target="../ink/ink1932.xml"/><Relationship Id="rId47" Type="http://schemas.openxmlformats.org/officeDocument/2006/relationships/image" Target="../media/image1696.png"/><Relationship Id="rId89" Type="http://schemas.openxmlformats.org/officeDocument/2006/relationships/image" Target="../media/image1715.png"/><Relationship Id="rId112" Type="http://schemas.openxmlformats.org/officeDocument/2006/relationships/image" Target="../media/image1726.png"/><Relationship Id="rId154" Type="http://schemas.openxmlformats.org/officeDocument/2006/relationships/customXml" Target="../ink/ink1854.xml"/><Relationship Id="rId361" Type="http://schemas.openxmlformats.org/officeDocument/2006/relationships/customXml" Target="../ink/ink1959.xml"/><Relationship Id="rId196" Type="http://schemas.openxmlformats.org/officeDocument/2006/relationships/image" Target="../media/image1765.png"/><Relationship Id="rId417" Type="http://schemas.openxmlformats.org/officeDocument/2006/relationships/customXml" Target="../ink/ink1988.xml"/><Relationship Id="rId16" Type="http://schemas.openxmlformats.org/officeDocument/2006/relationships/customXml" Target="../ink/ink1782.xml"/><Relationship Id="rId221" Type="http://schemas.openxmlformats.org/officeDocument/2006/relationships/image" Target="../media/image1777.png"/><Relationship Id="rId263" Type="http://schemas.openxmlformats.org/officeDocument/2006/relationships/image" Target="../media/image1798.png"/><Relationship Id="rId319" Type="http://schemas.openxmlformats.org/officeDocument/2006/relationships/image" Target="../media/image1825.png"/><Relationship Id="rId58" Type="http://schemas.openxmlformats.org/officeDocument/2006/relationships/customXml" Target="../ink/ink1803.xml"/><Relationship Id="rId123" Type="http://schemas.openxmlformats.org/officeDocument/2006/relationships/image" Target="../media/image1731.png"/><Relationship Id="rId330" Type="http://schemas.openxmlformats.org/officeDocument/2006/relationships/image" Target="../media/image1830.png"/><Relationship Id="rId165" Type="http://schemas.openxmlformats.org/officeDocument/2006/relationships/image" Target="../media/image1751.png"/><Relationship Id="rId372" Type="http://schemas.openxmlformats.org/officeDocument/2006/relationships/image" Target="../media/image1851.png"/><Relationship Id="rId428" Type="http://schemas.openxmlformats.org/officeDocument/2006/relationships/image" Target="../media/image1878.png"/><Relationship Id="rId232" Type="http://schemas.openxmlformats.org/officeDocument/2006/relationships/customXml" Target="../ink/ink1894.xml"/><Relationship Id="rId274" Type="http://schemas.openxmlformats.org/officeDocument/2006/relationships/customXml" Target="../ink/ink1915.xml"/><Relationship Id="rId27" Type="http://schemas.openxmlformats.org/officeDocument/2006/relationships/image" Target="../media/image1686.png"/><Relationship Id="rId69" Type="http://schemas.openxmlformats.org/officeDocument/2006/relationships/customXml" Target="../ink/ink1809.xml"/><Relationship Id="rId134" Type="http://schemas.openxmlformats.org/officeDocument/2006/relationships/image" Target="../media/image1736.png"/><Relationship Id="rId80" Type="http://schemas.openxmlformats.org/officeDocument/2006/relationships/customXml" Target="../ink/ink1815.xml"/><Relationship Id="rId176" Type="http://schemas.openxmlformats.org/officeDocument/2006/relationships/customXml" Target="../ink/ink1865.xml"/><Relationship Id="rId341" Type="http://schemas.openxmlformats.org/officeDocument/2006/relationships/customXml" Target="../ink/ink1949.xml"/><Relationship Id="rId383" Type="http://schemas.openxmlformats.org/officeDocument/2006/relationships/image" Target="../media/image1856.png"/><Relationship Id="rId439" Type="http://schemas.openxmlformats.org/officeDocument/2006/relationships/customXml" Target="../ink/ink1999.xml"/><Relationship Id="rId201" Type="http://schemas.openxmlformats.org/officeDocument/2006/relationships/customXml" Target="../ink/ink1878.xml"/><Relationship Id="rId243" Type="http://schemas.openxmlformats.org/officeDocument/2006/relationships/image" Target="../media/image1788.png"/><Relationship Id="rId285" Type="http://schemas.openxmlformats.org/officeDocument/2006/relationships/image" Target="../media/image1809.png"/><Relationship Id="rId450" Type="http://schemas.openxmlformats.org/officeDocument/2006/relationships/image" Target="../media/image1889.png"/><Relationship Id="rId38" Type="http://schemas.openxmlformats.org/officeDocument/2006/relationships/customXml" Target="../ink/ink1793.xml"/><Relationship Id="rId103" Type="http://schemas.openxmlformats.org/officeDocument/2006/relationships/image" Target="../media/image1722.png"/><Relationship Id="rId310" Type="http://schemas.openxmlformats.org/officeDocument/2006/relationships/customXml" Target="../ink/ink1933.xml"/><Relationship Id="rId91" Type="http://schemas.openxmlformats.org/officeDocument/2006/relationships/image" Target="../media/image1716.png"/><Relationship Id="rId145" Type="http://schemas.openxmlformats.org/officeDocument/2006/relationships/customXml" Target="../ink/ink1849.xml"/><Relationship Id="rId187" Type="http://schemas.openxmlformats.org/officeDocument/2006/relationships/customXml" Target="../ink/ink1871.xml"/><Relationship Id="rId352" Type="http://schemas.openxmlformats.org/officeDocument/2006/relationships/image" Target="../media/image1841.png"/><Relationship Id="rId394" Type="http://schemas.openxmlformats.org/officeDocument/2006/relationships/customXml" Target="../ink/ink1976.xml"/><Relationship Id="rId408" Type="http://schemas.openxmlformats.org/officeDocument/2006/relationships/image" Target="../media/image1868.png"/><Relationship Id="rId212" Type="http://schemas.openxmlformats.org/officeDocument/2006/relationships/image" Target="../media/image1773.png"/><Relationship Id="rId254" Type="http://schemas.openxmlformats.org/officeDocument/2006/relationships/customXml" Target="../ink/ink1905.xml"/><Relationship Id="rId49" Type="http://schemas.openxmlformats.org/officeDocument/2006/relationships/image" Target="../media/image1697.png"/><Relationship Id="rId114" Type="http://schemas.openxmlformats.org/officeDocument/2006/relationships/image" Target="../media/image1727.png"/><Relationship Id="rId296" Type="http://schemas.openxmlformats.org/officeDocument/2006/relationships/customXml" Target="../ink/ink1926.xml"/><Relationship Id="rId60" Type="http://schemas.openxmlformats.org/officeDocument/2006/relationships/customXml" Target="../ink/ink1804.xml"/><Relationship Id="rId156" Type="http://schemas.openxmlformats.org/officeDocument/2006/relationships/customXml" Target="../ink/ink1855.xml"/><Relationship Id="rId198" Type="http://schemas.openxmlformats.org/officeDocument/2006/relationships/image" Target="../media/image1766.png"/><Relationship Id="rId321" Type="http://schemas.openxmlformats.org/officeDocument/2006/relationships/image" Target="../media/image1826.png"/><Relationship Id="rId363" Type="http://schemas.openxmlformats.org/officeDocument/2006/relationships/customXml" Target="../ink/ink1960.xml"/><Relationship Id="rId419" Type="http://schemas.openxmlformats.org/officeDocument/2006/relationships/customXml" Target="../ink/ink1989.xml"/><Relationship Id="rId223" Type="http://schemas.openxmlformats.org/officeDocument/2006/relationships/image" Target="../media/image1778.png"/><Relationship Id="rId430" Type="http://schemas.openxmlformats.org/officeDocument/2006/relationships/image" Target="../media/image1879.png"/><Relationship Id="rId18" Type="http://schemas.openxmlformats.org/officeDocument/2006/relationships/customXml" Target="../ink/ink1783.xml"/><Relationship Id="rId265" Type="http://schemas.openxmlformats.org/officeDocument/2006/relationships/image" Target="../media/image1799.png"/><Relationship Id="rId125" Type="http://schemas.openxmlformats.org/officeDocument/2006/relationships/image" Target="../media/image1732.png"/><Relationship Id="rId167" Type="http://schemas.openxmlformats.org/officeDocument/2006/relationships/image" Target="../media/image1752.png"/><Relationship Id="rId332" Type="http://schemas.openxmlformats.org/officeDocument/2006/relationships/image" Target="../media/image1831.png"/><Relationship Id="rId374" Type="http://schemas.openxmlformats.org/officeDocument/2006/relationships/customXml" Target="../ink/ink1966.xml"/><Relationship Id="rId71" Type="http://schemas.openxmlformats.org/officeDocument/2006/relationships/customXml" Target="../ink/ink1810.xml"/><Relationship Id="rId234" Type="http://schemas.openxmlformats.org/officeDocument/2006/relationships/customXml" Target="../ink/ink1895.xml"/><Relationship Id="rId2" Type="http://schemas.openxmlformats.org/officeDocument/2006/relationships/customXml" Target="../ink/ink1775.xml"/><Relationship Id="rId29" Type="http://schemas.openxmlformats.org/officeDocument/2006/relationships/image" Target="../media/image1687.png"/><Relationship Id="rId255" Type="http://schemas.openxmlformats.org/officeDocument/2006/relationships/image" Target="../media/image1794.png"/><Relationship Id="rId276" Type="http://schemas.openxmlformats.org/officeDocument/2006/relationships/customXml" Target="../ink/ink1916.xml"/><Relationship Id="rId297" Type="http://schemas.openxmlformats.org/officeDocument/2006/relationships/image" Target="../media/image1815.png"/><Relationship Id="rId441" Type="http://schemas.openxmlformats.org/officeDocument/2006/relationships/customXml" Target="../ink/ink2000.xml"/><Relationship Id="rId40" Type="http://schemas.openxmlformats.org/officeDocument/2006/relationships/customXml" Target="../ink/ink1794.xml"/><Relationship Id="rId115" Type="http://schemas.openxmlformats.org/officeDocument/2006/relationships/customXml" Target="../ink/ink1833.xml"/><Relationship Id="rId136" Type="http://schemas.openxmlformats.org/officeDocument/2006/relationships/image" Target="../media/image1737.png"/><Relationship Id="rId157" Type="http://schemas.openxmlformats.org/officeDocument/2006/relationships/image" Target="../media/image1747.png"/><Relationship Id="rId178" Type="http://schemas.openxmlformats.org/officeDocument/2006/relationships/image" Target="../media/image1756.png"/><Relationship Id="rId301" Type="http://schemas.openxmlformats.org/officeDocument/2006/relationships/image" Target="../media/image1817.png"/><Relationship Id="rId322" Type="http://schemas.openxmlformats.org/officeDocument/2006/relationships/customXml" Target="../ink/ink1939.xml"/><Relationship Id="rId343" Type="http://schemas.openxmlformats.org/officeDocument/2006/relationships/customXml" Target="../ink/ink1950.xml"/><Relationship Id="rId364" Type="http://schemas.openxmlformats.org/officeDocument/2006/relationships/image" Target="../media/image1847.png"/><Relationship Id="rId61" Type="http://schemas.openxmlformats.org/officeDocument/2006/relationships/image" Target="../media/image1703.png"/><Relationship Id="rId82" Type="http://schemas.openxmlformats.org/officeDocument/2006/relationships/customXml" Target="../ink/ink1816.xml"/><Relationship Id="rId199" Type="http://schemas.openxmlformats.org/officeDocument/2006/relationships/customXml" Target="../ink/ink1877.xml"/><Relationship Id="rId203" Type="http://schemas.openxmlformats.org/officeDocument/2006/relationships/customXml" Target="../ink/ink1879.xml"/><Relationship Id="rId385" Type="http://schemas.openxmlformats.org/officeDocument/2006/relationships/image" Target="../media/image1857.png"/><Relationship Id="rId19" Type="http://schemas.openxmlformats.org/officeDocument/2006/relationships/image" Target="../media/image1682.png"/><Relationship Id="rId224" Type="http://schemas.openxmlformats.org/officeDocument/2006/relationships/customXml" Target="../ink/ink1890.xml"/><Relationship Id="rId245" Type="http://schemas.openxmlformats.org/officeDocument/2006/relationships/image" Target="../media/image1789.png"/><Relationship Id="rId266" Type="http://schemas.openxmlformats.org/officeDocument/2006/relationships/customXml" Target="../ink/ink1911.xml"/><Relationship Id="rId287" Type="http://schemas.openxmlformats.org/officeDocument/2006/relationships/image" Target="../media/image1810.png"/><Relationship Id="rId410" Type="http://schemas.openxmlformats.org/officeDocument/2006/relationships/image" Target="../media/image1869.png"/><Relationship Id="rId431" Type="http://schemas.openxmlformats.org/officeDocument/2006/relationships/customXml" Target="../ink/ink1995.xml"/><Relationship Id="rId452" Type="http://schemas.openxmlformats.org/officeDocument/2006/relationships/image" Target="../media/image1890.png"/><Relationship Id="rId30" Type="http://schemas.openxmlformats.org/officeDocument/2006/relationships/customXml" Target="../ink/ink1789.xml"/><Relationship Id="rId105" Type="http://schemas.openxmlformats.org/officeDocument/2006/relationships/image" Target="../media/image1723.png"/><Relationship Id="rId126" Type="http://schemas.openxmlformats.org/officeDocument/2006/relationships/customXml" Target="../ink/ink1839.xml"/><Relationship Id="rId147" Type="http://schemas.openxmlformats.org/officeDocument/2006/relationships/image" Target="../media/image1742.png"/><Relationship Id="rId168" Type="http://schemas.openxmlformats.org/officeDocument/2006/relationships/customXml" Target="../ink/ink1861.xml"/><Relationship Id="rId312" Type="http://schemas.openxmlformats.org/officeDocument/2006/relationships/customXml" Target="../ink/ink1934.xml"/><Relationship Id="rId333" Type="http://schemas.openxmlformats.org/officeDocument/2006/relationships/customXml" Target="../ink/ink1945.xml"/><Relationship Id="rId354" Type="http://schemas.openxmlformats.org/officeDocument/2006/relationships/image" Target="../media/image1842.png"/><Relationship Id="rId51" Type="http://schemas.openxmlformats.org/officeDocument/2006/relationships/image" Target="../media/image1698.png"/><Relationship Id="rId72" Type="http://schemas.openxmlformats.org/officeDocument/2006/relationships/image" Target="../media/image1707.png"/><Relationship Id="rId93" Type="http://schemas.openxmlformats.org/officeDocument/2006/relationships/image" Target="../media/image1717.png"/><Relationship Id="rId189" Type="http://schemas.openxmlformats.org/officeDocument/2006/relationships/customXml" Target="../ink/ink1872.xml"/><Relationship Id="rId375" Type="http://schemas.openxmlformats.org/officeDocument/2006/relationships/image" Target="../media/image1852.png"/><Relationship Id="rId396" Type="http://schemas.openxmlformats.org/officeDocument/2006/relationships/customXml" Target="../ink/ink1977.xml"/><Relationship Id="rId3" Type="http://schemas.openxmlformats.org/officeDocument/2006/relationships/image" Target="../media/image1674.png"/><Relationship Id="rId214" Type="http://schemas.openxmlformats.org/officeDocument/2006/relationships/image" Target="../media/image1774.png"/><Relationship Id="rId235" Type="http://schemas.openxmlformats.org/officeDocument/2006/relationships/image" Target="../media/image1784.png"/><Relationship Id="rId256" Type="http://schemas.openxmlformats.org/officeDocument/2006/relationships/customXml" Target="../ink/ink1906.xml"/><Relationship Id="rId277" Type="http://schemas.openxmlformats.org/officeDocument/2006/relationships/image" Target="../media/image1805.png"/><Relationship Id="rId298" Type="http://schemas.openxmlformats.org/officeDocument/2006/relationships/customXml" Target="../ink/ink1927.xml"/><Relationship Id="rId400" Type="http://schemas.openxmlformats.org/officeDocument/2006/relationships/customXml" Target="../ink/ink1979.xml"/><Relationship Id="rId421" Type="http://schemas.openxmlformats.org/officeDocument/2006/relationships/customXml" Target="../ink/ink1990.xml"/><Relationship Id="rId442" Type="http://schemas.openxmlformats.org/officeDocument/2006/relationships/image" Target="../media/image1885.png"/><Relationship Id="rId116" Type="http://schemas.openxmlformats.org/officeDocument/2006/relationships/image" Target="../media/image1728.png"/><Relationship Id="rId137" Type="http://schemas.openxmlformats.org/officeDocument/2006/relationships/customXml" Target="../ink/ink1845.xml"/><Relationship Id="rId158" Type="http://schemas.openxmlformats.org/officeDocument/2006/relationships/customXml" Target="../ink/ink1856.xml"/><Relationship Id="rId302" Type="http://schemas.openxmlformats.org/officeDocument/2006/relationships/customXml" Target="../ink/ink1929.xml"/><Relationship Id="rId323" Type="http://schemas.openxmlformats.org/officeDocument/2006/relationships/image" Target="../media/image1827.png"/><Relationship Id="rId344" Type="http://schemas.openxmlformats.org/officeDocument/2006/relationships/image" Target="../media/image1837.png"/><Relationship Id="rId20" Type="http://schemas.openxmlformats.org/officeDocument/2006/relationships/customXml" Target="../ink/ink1784.xml"/><Relationship Id="rId41" Type="http://schemas.openxmlformats.org/officeDocument/2006/relationships/image" Target="../media/image1693.png"/><Relationship Id="rId62" Type="http://schemas.openxmlformats.org/officeDocument/2006/relationships/customXml" Target="../ink/ink1805.xml"/><Relationship Id="rId83" Type="http://schemas.openxmlformats.org/officeDocument/2006/relationships/image" Target="../media/image1712.png"/><Relationship Id="rId179" Type="http://schemas.openxmlformats.org/officeDocument/2006/relationships/customXml" Target="../ink/ink1867.xml"/><Relationship Id="rId365" Type="http://schemas.openxmlformats.org/officeDocument/2006/relationships/customXml" Target="../ink/ink1961.xml"/><Relationship Id="rId386" Type="http://schemas.openxmlformats.org/officeDocument/2006/relationships/customXml" Target="../ink/ink1972.xml"/><Relationship Id="rId190" Type="http://schemas.openxmlformats.org/officeDocument/2006/relationships/image" Target="../media/image1762.png"/><Relationship Id="rId204" Type="http://schemas.openxmlformats.org/officeDocument/2006/relationships/image" Target="../media/image1769.png"/><Relationship Id="rId225" Type="http://schemas.openxmlformats.org/officeDocument/2006/relationships/image" Target="../media/image1779.png"/><Relationship Id="rId246" Type="http://schemas.openxmlformats.org/officeDocument/2006/relationships/customXml" Target="../ink/ink1901.xml"/><Relationship Id="rId267" Type="http://schemas.openxmlformats.org/officeDocument/2006/relationships/image" Target="../media/image1800.png"/><Relationship Id="rId288" Type="http://schemas.openxmlformats.org/officeDocument/2006/relationships/customXml" Target="../ink/ink1922.xml"/><Relationship Id="rId411" Type="http://schemas.openxmlformats.org/officeDocument/2006/relationships/customXml" Target="../ink/ink1985.xml"/><Relationship Id="rId432" Type="http://schemas.openxmlformats.org/officeDocument/2006/relationships/image" Target="../media/image1880.png"/><Relationship Id="rId453" Type="http://schemas.openxmlformats.org/officeDocument/2006/relationships/customXml" Target="../ink/ink2006.xml"/><Relationship Id="rId106" Type="http://schemas.openxmlformats.org/officeDocument/2006/relationships/customXml" Target="../ink/ink1828.xml"/><Relationship Id="rId127" Type="http://schemas.openxmlformats.org/officeDocument/2006/relationships/customXml" Target="../ink/ink1840.xml"/><Relationship Id="rId313" Type="http://schemas.openxmlformats.org/officeDocument/2006/relationships/image" Target="../media/image1822.png"/><Relationship Id="rId10" Type="http://schemas.openxmlformats.org/officeDocument/2006/relationships/customXml" Target="../ink/ink1779.xml"/><Relationship Id="rId31" Type="http://schemas.openxmlformats.org/officeDocument/2006/relationships/image" Target="../media/image1688.png"/><Relationship Id="rId52" Type="http://schemas.openxmlformats.org/officeDocument/2006/relationships/customXml" Target="../ink/ink1800.xml"/><Relationship Id="rId73" Type="http://schemas.openxmlformats.org/officeDocument/2006/relationships/customXml" Target="../ink/ink1811.xml"/><Relationship Id="rId94" Type="http://schemas.openxmlformats.org/officeDocument/2006/relationships/customXml" Target="../ink/ink1822.xml"/><Relationship Id="rId148" Type="http://schemas.openxmlformats.org/officeDocument/2006/relationships/customXml" Target="../ink/ink1851.xml"/><Relationship Id="rId169" Type="http://schemas.openxmlformats.org/officeDocument/2006/relationships/image" Target="../media/image1753.png"/><Relationship Id="rId334" Type="http://schemas.openxmlformats.org/officeDocument/2006/relationships/image" Target="../media/image1832.png"/><Relationship Id="rId355" Type="http://schemas.openxmlformats.org/officeDocument/2006/relationships/customXml" Target="../ink/ink1956.xml"/><Relationship Id="rId376" Type="http://schemas.openxmlformats.org/officeDocument/2006/relationships/customXml" Target="../ink/ink1967.xml"/><Relationship Id="rId397" Type="http://schemas.openxmlformats.org/officeDocument/2006/relationships/image" Target="../media/image1863.png"/><Relationship Id="rId4" Type="http://schemas.openxmlformats.org/officeDocument/2006/relationships/customXml" Target="../ink/ink1776.xml"/><Relationship Id="rId180" Type="http://schemas.openxmlformats.org/officeDocument/2006/relationships/image" Target="../media/image1757.png"/><Relationship Id="rId215" Type="http://schemas.openxmlformats.org/officeDocument/2006/relationships/customXml" Target="../ink/ink1885.xml"/><Relationship Id="rId236" Type="http://schemas.openxmlformats.org/officeDocument/2006/relationships/customXml" Target="../ink/ink1896.xml"/><Relationship Id="rId257" Type="http://schemas.openxmlformats.org/officeDocument/2006/relationships/image" Target="../media/image1795.png"/><Relationship Id="rId278" Type="http://schemas.openxmlformats.org/officeDocument/2006/relationships/customXml" Target="../ink/ink1917.xml"/><Relationship Id="rId401" Type="http://schemas.openxmlformats.org/officeDocument/2006/relationships/image" Target="../media/image1865.png"/><Relationship Id="rId422" Type="http://schemas.openxmlformats.org/officeDocument/2006/relationships/image" Target="../media/image1875.png"/><Relationship Id="rId443" Type="http://schemas.openxmlformats.org/officeDocument/2006/relationships/customXml" Target="../ink/ink2001.xml"/><Relationship Id="rId303" Type="http://schemas.openxmlformats.org/officeDocument/2006/relationships/image" Target="../media/image1818.png"/><Relationship Id="rId42" Type="http://schemas.openxmlformats.org/officeDocument/2006/relationships/customXml" Target="../ink/ink1795.xml"/><Relationship Id="rId84" Type="http://schemas.openxmlformats.org/officeDocument/2006/relationships/customXml" Target="../ink/ink1817.xml"/><Relationship Id="rId138" Type="http://schemas.openxmlformats.org/officeDocument/2006/relationships/image" Target="../media/image1738.png"/><Relationship Id="rId345" Type="http://schemas.openxmlformats.org/officeDocument/2006/relationships/customXml" Target="../ink/ink1951.xml"/><Relationship Id="rId387" Type="http://schemas.openxmlformats.org/officeDocument/2006/relationships/image" Target="../media/image1858.png"/><Relationship Id="rId191" Type="http://schemas.openxmlformats.org/officeDocument/2006/relationships/customXml" Target="../ink/ink1873.xml"/><Relationship Id="rId205" Type="http://schemas.openxmlformats.org/officeDocument/2006/relationships/customXml" Target="../ink/ink1880.xml"/><Relationship Id="rId247" Type="http://schemas.openxmlformats.org/officeDocument/2006/relationships/image" Target="../media/image1790.png"/><Relationship Id="rId412" Type="http://schemas.openxmlformats.org/officeDocument/2006/relationships/image" Target="../media/image1870.png"/><Relationship Id="rId107" Type="http://schemas.openxmlformats.org/officeDocument/2006/relationships/image" Target="../media/image1724.png"/><Relationship Id="rId289" Type="http://schemas.openxmlformats.org/officeDocument/2006/relationships/image" Target="../media/image1811.png"/><Relationship Id="rId454" Type="http://schemas.openxmlformats.org/officeDocument/2006/relationships/image" Target="../media/image1891.png"/><Relationship Id="rId11" Type="http://schemas.openxmlformats.org/officeDocument/2006/relationships/image" Target="../media/image1678.png"/><Relationship Id="rId53" Type="http://schemas.openxmlformats.org/officeDocument/2006/relationships/image" Target="../media/image1699.png"/><Relationship Id="rId149" Type="http://schemas.openxmlformats.org/officeDocument/2006/relationships/image" Target="../media/image1743.png"/><Relationship Id="rId314" Type="http://schemas.openxmlformats.org/officeDocument/2006/relationships/customXml" Target="../ink/ink1935.xml"/><Relationship Id="rId356" Type="http://schemas.openxmlformats.org/officeDocument/2006/relationships/image" Target="../media/image1843.png"/><Relationship Id="rId398" Type="http://schemas.openxmlformats.org/officeDocument/2006/relationships/customXml" Target="../ink/ink1978.xml"/><Relationship Id="rId95" Type="http://schemas.openxmlformats.org/officeDocument/2006/relationships/image" Target="../media/image1718.png"/><Relationship Id="rId160" Type="http://schemas.openxmlformats.org/officeDocument/2006/relationships/customXml" Target="../ink/ink1857.xml"/><Relationship Id="rId216" Type="http://schemas.openxmlformats.org/officeDocument/2006/relationships/customXml" Target="../ink/ink1886.xml"/><Relationship Id="rId423" Type="http://schemas.openxmlformats.org/officeDocument/2006/relationships/customXml" Target="../ink/ink1991.xml"/><Relationship Id="rId258" Type="http://schemas.openxmlformats.org/officeDocument/2006/relationships/customXml" Target="../ink/ink1907.xml"/><Relationship Id="rId22" Type="http://schemas.openxmlformats.org/officeDocument/2006/relationships/customXml" Target="../ink/ink1785.xml"/><Relationship Id="rId64" Type="http://schemas.openxmlformats.org/officeDocument/2006/relationships/customXml" Target="../ink/ink1806.xml"/><Relationship Id="rId118" Type="http://schemas.openxmlformats.org/officeDocument/2006/relationships/image" Target="../media/image1729.png"/><Relationship Id="rId325" Type="http://schemas.openxmlformats.org/officeDocument/2006/relationships/image" Target="../media/image1828.png"/><Relationship Id="rId367" Type="http://schemas.openxmlformats.org/officeDocument/2006/relationships/customXml" Target="../ink/ink1962.xml"/><Relationship Id="rId171" Type="http://schemas.openxmlformats.org/officeDocument/2006/relationships/image" Target="../media/image1754.png"/><Relationship Id="rId227" Type="http://schemas.openxmlformats.org/officeDocument/2006/relationships/image" Target="../media/image1780.png"/><Relationship Id="rId269" Type="http://schemas.openxmlformats.org/officeDocument/2006/relationships/image" Target="../media/image1801.png"/><Relationship Id="rId434" Type="http://schemas.openxmlformats.org/officeDocument/2006/relationships/image" Target="../media/image1881.png"/><Relationship Id="rId33" Type="http://schemas.openxmlformats.org/officeDocument/2006/relationships/image" Target="../media/image1689.png"/><Relationship Id="rId129" Type="http://schemas.openxmlformats.org/officeDocument/2006/relationships/customXml" Target="../ink/ink1841.xml"/><Relationship Id="rId280" Type="http://schemas.openxmlformats.org/officeDocument/2006/relationships/customXml" Target="../ink/ink1918.xml"/><Relationship Id="rId336" Type="http://schemas.openxmlformats.org/officeDocument/2006/relationships/image" Target="../media/image1833.png"/><Relationship Id="rId75" Type="http://schemas.openxmlformats.org/officeDocument/2006/relationships/customXml" Target="../ink/ink1812.xml"/><Relationship Id="rId140" Type="http://schemas.openxmlformats.org/officeDocument/2006/relationships/image" Target="../media/image1739.png"/><Relationship Id="rId182" Type="http://schemas.openxmlformats.org/officeDocument/2006/relationships/image" Target="../media/image1758.png"/><Relationship Id="rId378" Type="http://schemas.openxmlformats.org/officeDocument/2006/relationships/customXml" Target="../ink/ink1968.xml"/><Relationship Id="rId403" Type="http://schemas.openxmlformats.org/officeDocument/2006/relationships/customXml" Target="../ink/ink1981.xml"/><Relationship Id="rId6" Type="http://schemas.openxmlformats.org/officeDocument/2006/relationships/customXml" Target="../ink/ink1777.xml"/><Relationship Id="rId238" Type="http://schemas.openxmlformats.org/officeDocument/2006/relationships/customXml" Target="../ink/ink1897.xml"/><Relationship Id="rId445" Type="http://schemas.openxmlformats.org/officeDocument/2006/relationships/customXml" Target="../ink/ink2002.xml"/><Relationship Id="rId291" Type="http://schemas.openxmlformats.org/officeDocument/2006/relationships/image" Target="../media/image1812.png"/><Relationship Id="rId305" Type="http://schemas.openxmlformats.org/officeDocument/2006/relationships/image" Target="../media/image1819.png"/><Relationship Id="rId347" Type="http://schemas.openxmlformats.org/officeDocument/2006/relationships/customXml" Target="../ink/ink1952.xml"/><Relationship Id="rId44" Type="http://schemas.openxmlformats.org/officeDocument/2006/relationships/customXml" Target="../ink/ink1796.xml"/><Relationship Id="rId86" Type="http://schemas.openxmlformats.org/officeDocument/2006/relationships/customXml" Target="../ink/ink1818.xml"/><Relationship Id="rId151" Type="http://schemas.openxmlformats.org/officeDocument/2006/relationships/image" Target="../media/image1744.png"/><Relationship Id="rId389" Type="http://schemas.openxmlformats.org/officeDocument/2006/relationships/image" Target="../media/image1859.png"/><Relationship Id="rId193" Type="http://schemas.openxmlformats.org/officeDocument/2006/relationships/customXml" Target="../ink/ink1874.xml"/><Relationship Id="rId207" Type="http://schemas.openxmlformats.org/officeDocument/2006/relationships/customXml" Target="../ink/ink1881.xml"/><Relationship Id="rId249" Type="http://schemas.openxmlformats.org/officeDocument/2006/relationships/image" Target="../media/image1791.png"/><Relationship Id="rId414" Type="http://schemas.openxmlformats.org/officeDocument/2006/relationships/image" Target="../media/image1871.png"/><Relationship Id="rId456" Type="http://schemas.openxmlformats.org/officeDocument/2006/relationships/customXml" Target="../ink/ink2008.xml"/><Relationship Id="rId13" Type="http://schemas.openxmlformats.org/officeDocument/2006/relationships/image" Target="../media/image1679.png"/><Relationship Id="rId109" Type="http://schemas.openxmlformats.org/officeDocument/2006/relationships/customXml" Target="../ink/ink1830.xml"/><Relationship Id="rId260" Type="http://schemas.openxmlformats.org/officeDocument/2006/relationships/customXml" Target="../ink/ink1908.xml"/><Relationship Id="rId316" Type="http://schemas.openxmlformats.org/officeDocument/2006/relationships/customXml" Target="../ink/ink1936.xml"/><Relationship Id="rId55" Type="http://schemas.openxmlformats.org/officeDocument/2006/relationships/image" Target="../media/image1700.png"/><Relationship Id="rId97" Type="http://schemas.openxmlformats.org/officeDocument/2006/relationships/image" Target="../media/image1719.png"/><Relationship Id="rId120" Type="http://schemas.openxmlformats.org/officeDocument/2006/relationships/image" Target="../media/image1730.png"/><Relationship Id="rId358" Type="http://schemas.openxmlformats.org/officeDocument/2006/relationships/image" Target="../media/image1844.png"/><Relationship Id="rId162" Type="http://schemas.openxmlformats.org/officeDocument/2006/relationships/customXml" Target="../ink/ink1858.xml"/><Relationship Id="rId218" Type="http://schemas.openxmlformats.org/officeDocument/2006/relationships/customXml" Target="../ink/ink1887.xml"/><Relationship Id="rId425" Type="http://schemas.openxmlformats.org/officeDocument/2006/relationships/customXml" Target="../ink/ink1992.xml"/><Relationship Id="rId271" Type="http://schemas.openxmlformats.org/officeDocument/2006/relationships/image" Target="../media/image1802.png"/><Relationship Id="rId24" Type="http://schemas.openxmlformats.org/officeDocument/2006/relationships/customXml" Target="../ink/ink1786.xml"/><Relationship Id="rId66" Type="http://schemas.openxmlformats.org/officeDocument/2006/relationships/customXml" Target="../ink/ink1807.xml"/><Relationship Id="rId131" Type="http://schemas.openxmlformats.org/officeDocument/2006/relationships/customXml" Target="../ink/ink1842.xml"/><Relationship Id="rId327" Type="http://schemas.openxmlformats.org/officeDocument/2006/relationships/image" Target="../media/image1829.png"/><Relationship Id="rId369" Type="http://schemas.openxmlformats.org/officeDocument/2006/relationships/customXml" Target="../ink/ink1963.xml"/><Relationship Id="rId173" Type="http://schemas.openxmlformats.org/officeDocument/2006/relationships/image" Target="../media/image1755.png"/><Relationship Id="rId229" Type="http://schemas.openxmlformats.org/officeDocument/2006/relationships/image" Target="../media/image1781.png"/><Relationship Id="rId380" Type="http://schemas.openxmlformats.org/officeDocument/2006/relationships/customXml" Target="../ink/ink1969.xml"/><Relationship Id="rId436" Type="http://schemas.openxmlformats.org/officeDocument/2006/relationships/image" Target="../media/image1882.png"/><Relationship Id="rId240" Type="http://schemas.openxmlformats.org/officeDocument/2006/relationships/customXml" Target="../ink/ink1898.xml"/><Relationship Id="rId35" Type="http://schemas.openxmlformats.org/officeDocument/2006/relationships/image" Target="../media/image1690.png"/><Relationship Id="rId77" Type="http://schemas.openxmlformats.org/officeDocument/2006/relationships/customXml" Target="../ink/ink1813.xml"/><Relationship Id="rId100" Type="http://schemas.openxmlformats.org/officeDocument/2006/relationships/customXml" Target="../ink/ink1825.xml"/><Relationship Id="rId282" Type="http://schemas.openxmlformats.org/officeDocument/2006/relationships/customXml" Target="../ink/ink1919.xml"/><Relationship Id="rId338" Type="http://schemas.openxmlformats.org/officeDocument/2006/relationships/image" Target="../media/image1834.png"/><Relationship Id="rId8" Type="http://schemas.openxmlformats.org/officeDocument/2006/relationships/customXml" Target="../ink/ink1778.xml"/><Relationship Id="rId142" Type="http://schemas.openxmlformats.org/officeDocument/2006/relationships/image" Target="../media/image1740.png"/><Relationship Id="rId184" Type="http://schemas.openxmlformats.org/officeDocument/2006/relationships/image" Target="../media/image1759.png"/><Relationship Id="rId391" Type="http://schemas.openxmlformats.org/officeDocument/2006/relationships/image" Target="../media/image1860.png"/><Relationship Id="rId405" Type="http://schemas.openxmlformats.org/officeDocument/2006/relationships/customXml" Target="../ink/ink1982.xml"/><Relationship Id="rId447" Type="http://schemas.openxmlformats.org/officeDocument/2006/relationships/customXml" Target="../ink/ink2003.xml"/><Relationship Id="rId251" Type="http://schemas.openxmlformats.org/officeDocument/2006/relationships/image" Target="../media/image1792.png"/><Relationship Id="rId46" Type="http://schemas.openxmlformats.org/officeDocument/2006/relationships/customXml" Target="../ink/ink1797.xml"/><Relationship Id="rId293" Type="http://schemas.openxmlformats.org/officeDocument/2006/relationships/image" Target="../media/image1813.png"/><Relationship Id="rId307" Type="http://schemas.openxmlformats.org/officeDocument/2006/relationships/image" Target="../media/image892.png"/><Relationship Id="rId349" Type="http://schemas.openxmlformats.org/officeDocument/2006/relationships/customXml" Target="../ink/ink1953.xml"/><Relationship Id="rId88" Type="http://schemas.openxmlformats.org/officeDocument/2006/relationships/customXml" Target="../ink/ink1819.xml"/><Relationship Id="rId111" Type="http://schemas.openxmlformats.org/officeDocument/2006/relationships/customXml" Target="../ink/ink1831.xml"/><Relationship Id="rId153" Type="http://schemas.openxmlformats.org/officeDocument/2006/relationships/image" Target="../media/image1745.png"/><Relationship Id="rId195" Type="http://schemas.openxmlformats.org/officeDocument/2006/relationships/customXml" Target="../ink/ink1875.xml"/><Relationship Id="rId209" Type="http://schemas.openxmlformats.org/officeDocument/2006/relationships/customXml" Target="../ink/ink1882.xml"/><Relationship Id="rId360" Type="http://schemas.openxmlformats.org/officeDocument/2006/relationships/image" Target="../media/image1845.png"/><Relationship Id="rId416" Type="http://schemas.openxmlformats.org/officeDocument/2006/relationships/image" Target="../media/image1872.png"/><Relationship Id="rId220" Type="http://schemas.openxmlformats.org/officeDocument/2006/relationships/customXml" Target="../ink/ink1888.xml"/><Relationship Id="rId15" Type="http://schemas.openxmlformats.org/officeDocument/2006/relationships/image" Target="../media/image1680.png"/><Relationship Id="rId57" Type="http://schemas.openxmlformats.org/officeDocument/2006/relationships/image" Target="../media/image1701.png"/><Relationship Id="rId262" Type="http://schemas.openxmlformats.org/officeDocument/2006/relationships/customXml" Target="../ink/ink1909.xml"/><Relationship Id="rId318" Type="http://schemas.openxmlformats.org/officeDocument/2006/relationships/customXml" Target="../ink/ink1937.xml"/><Relationship Id="rId99" Type="http://schemas.openxmlformats.org/officeDocument/2006/relationships/image" Target="../media/image1720.png"/><Relationship Id="rId122" Type="http://schemas.openxmlformats.org/officeDocument/2006/relationships/customXml" Target="../ink/ink1837.xml"/><Relationship Id="rId164" Type="http://schemas.openxmlformats.org/officeDocument/2006/relationships/customXml" Target="../ink/ink1859.xml"/><Relationship Id="rId371" Type="http://schemas.openxmlformats.org/officeDocument/2006/relationships/customXml" Target="../ink/ink1964.xml"/><Relationship Id="rId427" Type="http://schemas.openxmlformats.org/officeDocument/2006/relationships/customXml" Target="../ink/ink1993.xml"/><Relationship Id="rId26" Type="http://schemas.openxmlformats.org/officeDocument/2006/relationships/customXml" Target="../ink/ink1787.xml"/><Relationship Id="rId231" Type="http://schemas.openxmlformats.org/officeDocument/2006/relationships/image" Target="../media/image1782.png"/><Relationship Id="rId273" Type="http://schemas.openxmlformats.org/officeDocument/2006/relationships/image" Target="../media/image1803.png"/><Relationship Id="rId329" Type="http://schemas.openxmlformats.org/officeDocument/2006/relationships/customXml" Target="../ink/ink1943.xml"/><Relationship Id="rId68" Type="http://schemas.openxmlformats.org/officeDocument/2006/relationships/customXml" Target="../ink/ink1808.xml"/><Relationship Id="rId133" Type="http://schemas.openxmlformats.org/officeDocument/2006/relationships/customXml" Target="../ink/ink1843.xml"/><Relationship Id="rId175" Type="http://schemas.openxmlformats.org/officeDocument/2006/relationships/image" Target="../media/image761.png"/><Relationship Id="rId340" Type="http://schemas.openxmlformats.org/officeDocument/2006/relationships/image" Target="../media/image1835.png"/><Relationship Id="rId200" Type="http://schemas.openxmlformats.org/officeDocument/2006/relationships/image" Target="../media/image1767.png"/><Relationship Id="rId382" Type="http://schemas.openxmlformats.org/officeDocument/2006/relationships/customXml" Target="../ink/ink1970.xml"/><Relationship Id="rId438" Type="http://schemas.openxmlformats.org/officeDocument/2006/relationships/image" Target="../media/image1883.png"/><Relationship Id="rId242" Type="http://schemas.openxmlformats.org/officeDocument/2006/relationships/customXml" Target="../ink/ink1899.xml"/><Relationship Id="rId284" Type="http://schemas.openxmlformats.org/officeDocument/2006/relationships/customXml" Target="../ink/ink1920.xml"/><Relationship Id="rId37" Type="http://schemas.openxmlformats.org/officeDocument/2006/relationships/image" Target="../media/image1691.png"/><Relationship Id="rId79" Type="http://schemas.openxmlformats.org/officeDocument/2006/relationships/image" Target="../media/image1710.png"/><Relationship Id="rId102" Type="http://schemas.openxmlformats.org/officeDocument/2006/relationships/customXml" Target="../ink/ink1826.xml"/><Relationship Id="rId144" Type="http://schemas.openxmlformats.org/officeDocument/2006/relationships/image" Target="../media/image1741.png"/><Relationship Id="rId90" Type="http://schemas.openxmlformats.org/officeDocument/2006/relationships/customXml" Target="../ink/ink1820.xml"/><Relationship Id="rId186" Type="http://schemas.openxmlformats.org/officeDocument/2006/relationships/image" Target="../media/image1760.png"/><Relationship Id="rId351" Type="http://schemas.openxmlformats.org/officeDocument/2006/relationships/customXml" Target="../ink/ink1954.xml"/><Relationship Id="rId393" Type="http://schemas.openxmlformats.org/officeDocument/2006/relationships/image" Target="../media/image1861.png"/><Relationship Id="rId407" Type="http://schemas.openxmlformats.org/officeDocument/2006/relationships/customXml" Target="../ink/ink1983.xml"/><Relationship Id="rId449" Type="http://schemas.openxmlformats.org/officeDocument/2006/relationships/customXml" Target="../ink/ink2004.xml"/><Relationship Id="rId211" Type="http://schemas.openxmlformats.org/officeDocument/2006/relationships/customXml" Target="../ink/ink1883.xml"/><Relationship Id="rId253" Type="http://schemas.openxmlformats.org/officeDocument/2006/relationships/image" Target="../media/image1793.png"/><Relationship Id="rId295" Type="http://schemas.openxmlformats.org/officeDocument/2006/relationships/image" Target="../media/image1814.png"/><Relationship Id="rId309" Type="http://schemas.openxmlformats.org/officeDocument/2006/relationships/image" Target="../media/image1820.png"/><Relationship Id="rId48" Type="http://schemas.openxmlformats.org/officeDocument/2006/relationships/customXml" Target="../ink/ink1798.xml"/><Relationship Id="rId113" Type="http://schemas.openxmlformats.org/officeDocument/2006/relationships/customXml" Target="../ink/ink1832.xml"/><Relationship Id="rId320" Type="http://schemas.openxmlformats.org/officeDocument/2006/relationships/customXml" Target="../ink/ink1938.xml"/><Relationship Id="rId155" Type="http://schemas.openxmlformats.org/officeDocument/2006/relationships/image" Target="../media/image1746.png"/><Relationship Id="rId197" Type="http://schemas.openxmlformats.org/officeDocument/2006/relationships/customXml" Target="../ink/ink1876.xml"/><Relationship Id="rId362" Type="http://schemas.openxmlformats.org/officeDocument/2006/relationships/image" Target="../media/image1846.png"/><Relationship Id="rId418" Type="http://schemas.openxmlformats.org/officeDocument/2006/relationships/image" Target="../media/image1873.png"/><Relationship Id="rId222" Type="http://schemas.openxmlformats.org/officeDocument/2006/relationships/customXml" Target="../ink/ink1889.xml"/><Relationship Id="rId264" Type="http://schemas.openxmlformats.org/officeDocument/2006/relationships/customXml" Target="../ink/ink1910.xml"/><Relationship Id="rId17" Type="http://schemas.openxmlformats.org/officeDocument/2006/relationships/image" Target="../media/image1681.png"/><Relationship Id="rId59" Type="http://schemas.openxmlformats.org/officeDocument/2006/relationships/image" Target="../media/image1702.png"/><Relationship Id="rId124" Type="http://schemas.openxmlformats.org/officeDocument/2006/relationships/customXml" Target="../ink/ink1838.xml"/><Relationship Id="rId70" Type="http://schemas.openxmlformats.org/officeDocument/2006/relationships/image" Target="../media/image1706.png"/><Relationship Id="rId166" Type="http://schemas.openxmlformats.org/officeDocument/2006/relationships/customXml" Target="../ink/ink1860.xml"/><Relationship Id="rId331" Type="http://schemas.openxmlformats.org/officeDocument/2006/relationships/customXml" Target="../ink/ink1944.xml"/><Relationship Id="rId373" Type="http://schemas.openxmlformats.org/officeDocument/2006/relationships/customXml" Target="../ink/ink1965.xml"/><Relationship Id="rId429" Type="http://schemas.openxmlformats.org/officeDocument/2006/relationships/customXml" Target="../ink/ink199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83.png"/><Relationship Id="rId440" Type="http://schemas.openxmlformats.org/officeDocument/2006/relationships/image" Target="../media/image1884.png"/><Relationship Id="rId28" Type="http://schemas.openxmlformats.org/officeDocument/2006/relationships/customXml" Target="../ink/ink1788.xml"/><Relationship Id="rId275" Type="http://schemas.openxmlformats.org/officeDocument/2006/relationships/image" Target="../media/image1804.png"/><Relationship Id="rId300" Type="http://schemas.openxmlformats.org/officeDocument/2006/relationships/customXml" Target="../ink/ink1928.xml"/><Relationship Id="rId81" Type="http://schemas.openxmlformats.org/officeDocument/2006/relationships/image" Target="../media/image1711.png"/><Relationship Id="rId135" Type="http://schemas.openxmlformats.org/officeDocument/2006/relationships/customXml" Target="../ink/ink1844.xml"/><Relationship Id="rId177" Type="http://schemas.openxmlformats.org/officeDocument/2006/relationships/customXml" Target="../ink/ink1866.xml"/><Relationship Id="rId342" Type="http://schemas.openxmlformats.org/officeDocument/2006/relationships/image" Target="../media/image1836.png"/><Relationship Id="rId384" Type="http://schemas.openxmlformats.org/officeDocument/2006/relationships/customXml" Target="../ink/ink1971.xml"/><Relationship Id="rId202" Type="http://schemas.openxmlformats.org/officeDocument/2006/relationships/image" Target="../media/image1768.png"/><Relationship Id="rId244" Type="http://schemas.openxmlformats.org/officeDocument/2006/relationships/customXml" Target="../ink/ink1900.xml"/><Relationship Id="rId39" Type="http://schemas.openxmlformats.org/officeDocument/2006/relationships/image" Target="../media/image1692.png"/><Relationship Id="rId286" Type="http://schemas.openxmlformats.org/officeDocument/2006/relationships/customXml" Target="../ink/ink1921.xml"/><Relationship Id="rId451" Type="http://schemas.openxmlformats.org/officeDocument/2006/relationships/customXml" Target="../ink/ink2005.xml"/><Relationship Id="rId50" Type="http://schemas.openxmlformats.org/officeDocument/2006/relationships/customXml" Target="../ink/ink1799.xml"/><Relationship Id="rId104" Type="http://schemas.openxmlformats.org/officeDocument/2006/relationships/customXml" Target="../ink/ink1827.xml"/><Relationship Id="rId146" Type="http://schemas.openxmlformats.org/officeDocument/2006/relationships/customXml" Target="../ink/ink1850.xml"/><Relationship Id="rId188" Type="http://schemas.openxmlformats.org/officeDocument/2006/relationships/image" Target="../media/image1761.png"/><Relationship Id="rId311" Type="http://schemas.openxmlformats.org/officeDocument/2006/relationships/image" Target="../media/image1821.png"/><Relationship Id="rId353" Type="http://schemas.openxmlformats.org/officeDocument/2006/relationships/customXml" Target="../ink/ink1955.xml"/><Relationship Id="rId395" Type="http://schemas.openxmlformats.org/officeDocument/2006/relationships/image" Target="../media/image1862.png"/><Relationship Id="rId409" Type="http://schemas.openxmlformats.org/officeDocument/2006/relationships/customXml" Target="../ink/ink1984.xml"/><Relationship Id="rId92" Type="http://schemas.openxmlformats.org/officeDocument/2006/relationships/customXml" Target="../ink/ink1821.xml"/><Relationship Id="rId213" Type="http://schemas.openxmlformats.org/officeDocument/2006/relationships/customXml" Target="../ink/ink1884.xml"/><Relationship Id="rId420" Type="http://schemas.openxmlformats.org/officeDocument/2006/relationships/image" Target="../media/image187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customXml" Target="../ink/ink157.xml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80.png"/><Relationship Id="rId324" Type="http://schemas.openxmlformats.org/officeDocument/2006/relationships/customXml" Target="../ink/ink170.xml"/><Relationship Id="rId170" Type="http://schemas.openxmlformats.org/officeDocument/2006/relationships/customXml" Target="../ink/ink91.xml"/><Relationship Id="rId226" Type="http://schemas.openxmlformats.org/officeDocument/2006/relationships/customXml" Target="../ink/ink120.xml"/><Relationship Id="rId268" Type="http://schemas.openxmlformats.org/officeDocument/2006/relationships/image" Target="../media/image133.png"/><Relationship Id="rId32" Type="http://schemas.openxmlformats.org/officeDocument/2006/relationships/customXml" Target="../ink/ink22.xml"/><Relationship Id="rId74" Type="http://schemas.openxmlformats.org/officeDocument/2006/relationships/customXml" Target="../ink/ink43.xml"/><Relationship Id="rId128" Type="http://schemas.openxmlformats.org/officeDocument/2006/relationships/customXml" Target="../ink/ink70.xml"/><Relationship Id="rId5" Type="http://schemas.openxmlformats.org/officeDocument/2006/relationships/image" Target="../media/image4.png"/><Relationship Id="rId181" Type="http://schemas.openxmlformats.org/officeDocument/2006/relationships/customXml" Target="../ink/ink97.xml"/><Relationship Id="rId237" Type="http://schemas.openxmlformats.org/officeDocument/2006/relationships/customXml" Target="../ink/ink126.xml"/><Relationship Id="rId279" Type="http://schemas.openxmlformats.org/officeDocument/2006/relationships/customXml" Target="../ink/ink147.xml"/><Relationship Id="rId43" Type="http://schemas.openxmlformats.org/officeDocument/2006/relationships/image" Target="../media/image22.png"/><Relationship Id="rId139" Type="http://schemas.openxmlformats.org/officeDocument/2006/relationships/image" Target="../media/image70.png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85" Type="http://schemas.openxmlformats.org/officeDocument/2006/relationships/image" Target="../media/image43.png"/><Relationship Id="rId150" Type="http://schemas.openxmlformats.org/officeDocument/2006/relationships/customXml" Target="../ink/ink81.xml"/><Relationship Id="rId192" Type="http://schemas.openxmlformats.org/officeDocument/2006/relationships/customXml" Target="../ink/ink103.xml"/><Relationship Id="rId206" Type="http://schemas.openxmlformats.org/officeDocument/2006/relationships/customXml" Target="../ink/ink110.xml"/><Relationship Id="rId248" Type="http://schemas.openxmlformats.org/officeDocument/2006/relationships/image" Target="../media/image123.png"/><Relationship Id="rId12" Type="http://schemas.openxmlformats.org/officeDocument/2006/relationships/customXml" Target="../ink/ink12.xml"/><Relationship Id="rId108" Type="http://schemas.openxmlformats.org/officeDocument/2006/relationships/customXml" Target="../ink/ink60.xml"/><Relationship Id="rId315" Type="http://schemas.openxmlformats.org/officeDocument/2006/relationships/customXml" Target="../ink/ink165.xml"/><Relationship Id="rId54" Type="http://schemas.openxmlformats.org/officeDocument/2006/relationships/customXml" Target="../ink/ink33.xml"/><Relationship Id="rId96" Type="http://schemas.openxmlformats.org/officeDocument/2006/relationships/customXml" Target="../ink/ink54.xml"/><Relationship Id="rId161" Type="http://schemas.openxmlformats.org/officeDocument/2006/relationships/image" Target="../media/image81.png"/><Relationship Id="rId217" Type="http://schemas.openxmlformats.org/officeDocument/2006/relationships/image" Target="../media/image108.png"/><Relationship Id="rId259" Type="http://schemas.openxmlformats.org/officeDocument/2006/relationships/customXml" Target="../ink/ink137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image" Target="../media/image134.png"/><Relationship Id="rId326" Type="http://schemas.openxmlformats.org/officeDocument/2006/relationships/customXml" Target="../ink/ink171.xml"/><Relationship Id="rId65" Type="http://schemas.openxmlformats.org/officeDocument/2006/relationships/image" Target="../media/image33.png"/><Relationship Id="rId130" Type="http://schemas.openxmlformats.org/officeDocument/2006/relationships/customXml" Target="../ink/ink71.xml"/><Relationship Id="rId172" Type="http://schemas.openxmlformats.org/officeDocument/2006/relationships/customXml" Target="../ink/ink92.xml"/><Relationship Id="rId228" Type="http://schemas.openxmlformats.org/officeDocument/2006/relationships/image" Target="../media/image113.png"/><Relationship Id="rId281" Type="http://schemas.openxmlformats.org/officeDocument/2006/relationships/customXml" Target="../ink/ink148.xml"/><Relationship Id="rId34" Type="http://schemas.openxmlformats.org/officeDocument/2006/relationships/customXml" Target="../ink/ink23.xml"/><Relationship Id="rId76" Type="http://schemas.openxmlformats.org/officeDocument/2006/relationships/customXml" Target="../ink/ink44.xml"/><Relationship Id="rId141" Type="http://schemas.openxmlformats.org/officeDocument/2006/relationships/image" Target="../media/image71.png"/><Relationship Id="rId7" Type="http://schemas.openxmlformats.org/officeDocument/2006/relationships/image" Target="../media/image5.png"/><Relationship Id="rId183" Type="http://schemas.openxmlformats.org/officeDocument/2006/relationships/customXml" Target="../ink/ink98.xml"/><Relationship Id="rId239" Type="http://schemas.openxmlformats.org/officeDocument/2006/relationships/customXml" Target="../ink/ink127.xml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customXml" Target="../ink/ink18.xml"/><Relationship Id="rId45" Type="http://schemas.openxmlformats.org/officeDocument/2006/relationships/image" Target="../media/image23.png"/><Relationship Id="rId66" Type="http://schemas.openxmlformats.org/officeDocument/2006/relationships/customXml" Target="../ink/ink39.xml"/><Relationship Id="rId87" Type="http://schemas.openxmlformats.org/officeDocument/2006/relationships/image" Target="../media/image44.png"/><Relationship Id="rId110" Type="http://schemas.openxmlformats.org/officeDocument/2006/relationships/customXml" Target="../ink/ink61.xml"/><Relationship Id="rId131" Type="http://schemas.openxmlformats.org/officeDocument/2006/relationships/image" Target="../media/image66.png"/><Relationship Id="rId327" Type="http://schemas.openxmlformats.org/officeDocument/2006/relationships/image" Target="../media/image162.png"/><Relationship Id="rId152" Type="http://schemas.openxmlformats.org/officeDocument/2006/relationships/customXml" Target="../ink/ink82.xml"/><Relationship Id="rId173" Type="http://schemas.openxmlformats.org/officeDocument/2006/relationships/image" Target="../media/image87.png"/><Relationship Id="rId194" Type="http://schemas.openxmlformats.org/officeDocument/2006/relationships/customXml" Target="../ink/ink104.xml"/><Relationship Id="rId208" Type="http://schemas.openxmlformats.org/officeDocument/2006/relationships/customXml" Target="../ink/ink111.xml"/><Relationship Id="rId229" Type="http://schemas.openxmlformats.org/officeDocument/2006/relationships/customXml" Target="../ink/ink122.xml"/><Relationship Id="rId240" Type="http://schemas.openxmlformats.org/officeDocument/2006/relationships/image" Target="../media/image119.png"/><Relationship Id="rId261" Type="http://schemas.openxmlformats.org/officeDocument/2006/relationships/customXml" Target="../ink/ink138.xml"/><Relationship Id="rId14" Type="http://schemas.openxmlformats.org/officeDocument/2006/relationships/customXml" Target="../ink/ink13.xml"/><Relationship Id="rId35" Type="http://schemas.openxmlformats.org/officeDocument/2006/relationships/image" Target="../media/image18.png"/><Relationship Id="rId56" Type="http://schemas.openxmlformats.org/officeDocument/2006/relationships/customXml" Target="../ink/ink34.xml"/><Relationship Id="rId77" Type="http://schemas.openxmlformats.org/officeDocument/2006/relationships/image" Target="../media/image39.png"/><Relationship Id="rId100" Type="http://schemas.openxmlformats.org/officeDocument/2006/relationships/customXml" Target="../ink/ink56.xml"/><Relationship Id="rId282" Type="http://schemas.openxmlformats.org/officeDocument/2006/relationships/image" Target="../media/image140.png"/><Relationship Id="rId317" Type="http://schemas.openxmlformats.org/officeDocument/2006/relationships/image" Target="../media/image157.png"/><Relationship Id="rId8" Type="http://schemas.openxmlformats.org/officeDocument/2006/relationships/customXml" Target="../ink/ink10.xml"/><Relationship Id="rId98" Type="http://schemas.openxmlformats.org/officeDocument/2006/relationships/customXml" Target="../ink/ink55.xml"/><Relationship Id="rId121" Type="http://schemas.openxmlformats.org/officeDocument/2006/relationships/image" Target="../media/image61.png"/><Relationship Id="rId142" Type="http://schemas.openxmlformats.org/officeDocument/2006/relationships/customXml" Target="../ink/ink77.xml"/><Relationship Id="rId163" Type="http://schemas.openxmlformats.org/officeDocument/2006/relationships/image" Target="../media/image82.png"/><Relationship Id="rId184" Type="http://schemas.openxmlformats.org/officeDocument/2006/relationships/customXml" Target="../ink/ink99.xml"/><Relationship Id="rId219" Type="http://schemas.openxmlformats.org/officeDocument/2006/relationships/image" Target="../media/image109.png"/><Relationship Id="rId230" Type="http://schemas.openxmlformats.org/officeDocument/2006/relationships/image" Target="../media/image114.png"/><Relationship Id="rId251" Type="http://schemas.openxmlformats.org/officeDocument/2006/relationships/customXml" Target="../ink/ink133.xml"/><Relationship Id="rId25" Type="http://schemas.openxmlformats.org/officeDocument/2006/relationships/image" Target="../media/image13.png"/><Relationship Id="rId46" Type="http://schemas.openxmlformats.org/officeDocument/2006/relationships/customXml" Target="../ink/ink29.xml"/><Relationship Id="rId67" Type="http://schemas.openxmlformats.org/officeDocument/2006/relationships/image" Target="../media/image34.png"/><Relationship Id="rId272" Type="http://schemas.openxmlformats.org/officeDocument/2006/relationships/image" Target="../media/image135.png"/><Relationship Id="rId293" Type="http://schemas.openxmlformats.org/officeDocument/2006/relationships/customXml" Target="../ink/ink154.xml"/><Relationship Id="rId307" Type="http://schemas.openxmlformats.org/officeDocument/2006/relationships/customXml" Target="../ink/ink161.xml"/><Relationship Id="rId328" Type="http://schemas.openxmlformats.org/officeDocument/2006/relationships/customXml" Target="../ink/ink172.xml"/><Relationship Id="rId88" Type="http://schemas.openxmlformats.org/officeDocument/2006/relationships/customXml" Target="../ink/ink50.xml"/><Relationship Id="rId111" Type="http://schemas.openxmlformats.org/officeDocument/2006/relationships/image" Target="../media/image56.png"/><Relationship Id="rId132" Type="http://schemas.openxmlformats.org/officeDocument/2006/relationships/customXml" Target="../ink/ink72.xml"/><Relationship Id="rId153" Type="http://schemas.openxmlformats.org/officeDocument/2006/relationships/image" Target="../media/image77.png"/><Relationship Id="rId174" Type="http://schemas.openxmlformats.org/officeDocument/2006/relationships/customXml" Target="../ink/ink93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7.xml"/><Relationship Id="rId241" Type="http://schemas.openxmlformats.org/officeDocument/2006/relationships/customXml" Target="../ink/ink128.xml"/><Relationship Id="rId15" Type="http://schemas.openxmlformats.org/officeDocument/2006/relationships/image" Target="../media/image8.png"/><Relationship Id="rId36" Type="http://schemas.openxmlformats.org/officeDocument/2006/relationships/customXml" Target="../ink/ink24.xml"/><Relationship Id="rId57" Type="http://schemas.openxmlformats.org/officeDocument/2006/relationships/image" Target="../media/image29.png"/><Relationship Id="rId262" Type="http://schemas.openxmlformats.org/officeDocument/2006/relationships/image" Target="../media/image130.png"/><Relationship Id="rId283" Type="http://schemas.openxmlformats.org/officeDocument/2006/relationships/customXml" Target="../ink/ink149.xml"/><Relationship Id="rId318" Type="http://schemas.openxmlformats.org/officeDocument/2006/relationships/customXml" Target="../ink/ink167.xml"/><Relationship Id="rId78" Type="http://schemas.openxmlformats.org/officeDocument/2006/relationships/customXml" Target="../ink/ink45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7.xml"/><Relationship Id="rId143" Type="http://schemas.openxmlformats.org/officeDocument/2006/relationships/image" Target="../media/image72.png"/><Relationship Id="rId164" Type="http://schemas.openxmlformats.org/officeDocument/2006/relationships/customXml" Target="../ink/ink88.xml"/><Relationship Id="rId185" Type="http://schemas.openxmlformats.org/officeDocument/2006/relationships/image" Target="../media/image92.png"/><Relationship Id="rId9" Type="http://schemas.openxmlformats.org/officeDocument/2006/relationships/image" Target="../media/image1.png"/><Relationship Id="rId210" Type="http://schemas.openxmlformats.org/officeDocument/2006/relationships/customXml" Target="../ink/ink112.xml"/><Relationship Id="rId26" Type="http://schemas.openxmlformats.org/officeDocument/2006/relationships/customXml" Target="../ink/ink19.xml"/><Relationship Id="rId231" Type="http://schemas.openxmlformats.org/officeDocument/2006/relationships/customXml" Target="../ink/ink123.xml"/><Relationship Id="rId252" Type="http://schemas.openxmlformats.org/officeDocument/2006/relationships/image" Target="../media/image125.png"/><Relationship Id="rId273" Type="http://schemas.openxmlformats.org/officeDocument/2006/relationships/customXml" Target="../ink/ink144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329" Type="http://schemas.openxmlformats.org/officeDocument/2006/relationships/image" Target="../media/image163.png"/><Relationship Id="rId47" Type="http://schemas.openxmlformats.org/officeDocument/2006/relationships/image" Target="../media/image24.png"/><Relationship Id="rId68" Type="http://schemas.openxmlformats.org/officeDocument/2006/relationships/customXml" Target="../ink/ink40.xml"/><Relationship Id="rId89" Type="http://schemas.openxmlformats.org/officeDocument/2006/relationships/image" Target="../media/image45.png"/><Relationship Id="rId112" Type="http://schemas.openxmlformats.org/officeDocument/2006/relationships/customXml" Target="../ink/ink62.xml"/><Relationship Id="rId133" Type="http://schemas.openxmlformats.org/officeDocument/2006/relationships/image" Target="../media/image67.png"/><Relationship Id="rId154" Type="http://schemas.openxmlformats.org/officeDocument/2006/relationships/customXml" Target="../ink/ink83.xml"/><Relationship Id="rId175" Type="http://schemas.openxmlformats.org/officeDocument/2006/relationships/image" Target="../media/image88.png"/><Relationship Id="rId196" Type="http://schemas.openxmlformats.org/officeDocument/2006/relationships/customXml" Target="../ink/ink105.xml"/><Relationship Id="rId200" Type="http://schemas.openxmlformats.org/officeDocument/2006/relationships/customXml" Target="../ink/ink107.xml"/><Relationship Id="rId16" Type="http://schemas.openxmlformats.org/officeDocument/2006/relationships/customXml" Target="../ink/ink14.xml"/><Relationship Id="rId221" Type="http://schemas.openxmlformats.org/officeDocument/2006/relationships/image" Target="../media/image110.png"/><Relationship Id="rId242" Type="http://schemas.openxmlformats.org/officeDocument/2006/relationships/image" Target="../media/image120.png"/><Relationship Id="rId263" Type="http://schemas.openxmlformats.org/officeDocument/2006/relationships/customXml" Target="../ink/ink139.xml"/><Relationship Id="rId284" Type="http://schemas.openxmlformats.org/officeDocument/2006/relationships/image" Target="../media/image141.png"/><Relationship Id="rId319" Type="http://schemas.openxmlformats.org/officeDocument/2006/relationships/image" Target="../media/image158.png"/><Relationship Id="rId37" Type="http://schemas.openxmlformats.org/officeDocument/2006/relationships/image" Target="../media/image19.png"/><Relationship Id="rId58" Type="http://schemas.openxmlformats.org/officeDocument/2006/relationships/customXml" Target="../ink/ink35.xml"/><Relationship Id="rId79" Type="http://schemas.openxmlformats.org/officeDocument/2006/relationships/image" Target="../media/image40.png"/><Relationship Id="rId102" Type="http://schemas.openxmlformats.org/officeDocument/2006/relationships/customXml" Target="../ink/ink57.xml"/><Relationship Id="rId123" Type="http://schemas.openxmlformats.org/officeDocument/2006/relationships/image" Target="../media/image62.png"/><Relationship Id="rId144" Type="http://schemas.openxmlformats.org/officeDocument/2006/relationships/customXml" Target="../ink/ink78.xml"/><Relationship Id="rId330" Type="http://schemas.openxmlformats.org/officeDocument/2006/relationships/customXml" Target="../ink/ink173.xml"/><Relationship Id="rId90" Type="http://schemas.openxmlformats.org/officeDocument/2006/relationships/customXml" Target="../ink/ink51.xml"/><Relationship Id="rId165" Type="http://schemas.openxmlformats.org/officeDocument/2006/relationships/image" Target="../media/image83.png"/><Relationship Id="rId186" Type="http://schemas.openxmlformats.org/officeDocument/2006/relationships/customXml" Target="../ink/ink100.xml"/><Relationship Id="rId211" Type="http://schemas.openxmlformats.org/officeDocument/2006/relationships/image" Target="../media/image105.png"/><Relationship Id="rId232" Type="http://schemas.openxmlformats.org/officeDocument/2006/relationships/image" Target="../media/image115.png"/><Relationship Id="rId253" Type="http://schemas.openxmlformats.org/officeDocument/2006/relationships/customXml" Target="../ink/ink134.xml"/><Relationship Id="rId274" Type="http://schemas.openxmlformats.org/officeDocument/2006/relationships/image" Target="../media/image136.png"/><Relationship Id="rId295" Type="http://schemas.openxmlformats.org/officeDocument/2006/relationships/customXml" Target="../ink/ink155.xml"/><Relationship Id="rId309" Type="http://schemas.openxmlformats.org/officeDocument/2006/relationships/customXml" Target="../ink/ink162.xml"/><Relationship Id="rId27" Type="http://schemas.openxmlformats.org/officeDocument/2006/relationships/image" Target="../media/image14.png"/><Relationship Id="rId48" Type="http://schemas.openxmlformats.org/officeDocument/2006/relationships/customXml" Target="../ink/ink30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73.xml"/><Relationship Id="rId320" Type="http://schemas.openxmlformats.org/officeDocument/2006/relationships/customXml" Target="../ink/ink168.xml"/><Relationship Id="rId80" Type="http://schemas.openxmlformats.org/officeDocument/2006/relationships/customXml" Target="../ink/ink46.xml"/><Relationship Id="rId155" Type="http://schemas.openxmlformats.org/officeDocument/2006/relationships/image" Target="../media/image78.png"/><Relationship Id="rId176" Type="http://schemas.openxmlformats.org/officeDocument/2006/relationships/customXml" Target="../ink/ink94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8.xml"/><Relationship Id="rId243" Type="http://schemas.openxmlformats.org/officeDocument/2006/relationships/customXml" Target="../ink/ink129.xml"/><Relationship Id="rId264" Type="http://schemas.openxmlformats.org/officeDocument/2006/relationships/image" Target="../media/image131.png"/><Relationship Id="rId285" Type="http://schemas.openxmlformats.org/officeDocument/2006/relationships/customXml" Target="../ink/ink150.xml"/><Relationship Id="rId17" Type="http://schemas.openxmlformats.org/officeDocument/2006/relationships/image" Target="../media/image9.png"/><Relationship Id="rId38" Type="http://schemas.openxmlformats.org/officeDocument/2006/relationships/customXml" Target="../ink/ink25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68.xml"/><Relationship Id="rId310" Type="http://schemas.openxmlformats.org/officeDocument/2006/relationships/image" Target="../media/image154.png"/><Relationship Id="rId70" Type="http://schemas.openxmlformats.org/officeDocument/2006/relationships/customXml" Target="../ink/ink41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66" Type="http://schemas.openxmlformats.org/officeDocument/2006/relationships/customXml" Target="../ink/ink89.xml"/><Relationship Id="rId187" Type="http://schemas.openxmlformats.org/officeDocument/2006/relationships/image" Target="../media/image93.png"/><Relationship Id="rId331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3.xml"/><Relationship Id="rId233" Type="http://schemas.openxmlformats.org/officeDocument/2006/relationships/customXml" Target="../ink/ink124.xml"/><Relationship Id="rId254" Type="http://schemas.openxmlformats.org/officeDocument/2006/relationships/image" Target="../media/image126.png"/><Relationship Id="rId28" Type="http://schemas.openxmlformats.org/officeDocument/2006/relationships/customXml" Target="../ink/ink20.xml"/><Relationship Id="rId49" Type="http://schemas.openxmlformats.org/officeDocument/2006/relationships/image" Target="../media/image25.png"/><Relationship Id="rId114" Type="http://schemas.openxmlformats.org/officeDocument/2006/relationships/customXml" Target="../ink/ink63.xml"/><Relationship Id="rId275" Type="http://schemas.openxmlformats.org/officeDocument/2006/relationships/customXml" Target="../ink/ink145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36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customXml" Target="../ink/ink84.xml"/><Relationship Id="rId177" Type="http://schemas.openxmlformats.org/officeDocument/2006/relationships/customXml" Target="../ink/ink95.xml"/><Relationship Id="rId198" Type="http://schemas.openxmlformats.org/officeDocument/2006/relationships/customXml" Target="../ink/ink106.xml"/><Relationship Id="rId321" Type="http://schemas.openxmlformats.org/officeDocument/2006/relationships/image" Target="../media/image159.png"/><Relationship Id="rId202" Type="http://schemas.openxmlformats.org/officeDocument/2006/relationships/customXml" Target="../ink/ink108.xml"/><Relationship Id="rId223" Type="http://schemas.openxmlformats.org/officeDocument/2006/relationships/image" Target="../media/image111.png"/><Relationship Id="rId244" Type="http://schemas.openxmlformats.org/officeDocument/2006/relationships/image" Target="../media/image121.png"/><Relationship Id="rId18" Type="http://schemas.openxmlformats.org/officeDocument/2006/relationships/customXml" Target="../ink/ink15.xml"/><Relationship Id="rId39" Type="http://schemas.openxmlformats.org/officeDocument/2006/relationships/image" Target="../media/image20.png"/><Relationship Id="rId265" Type="http://schemas.openxmlformats.org/officeDocument/2006/relationships/customXml" Target="../ink/ink140.xml"/><Relationship Id="rId286" Type="http://schemas.openxmlformats.org/officeDocument/2006/relationships/image" Target="../media/image142.png"/><Relationship Id="rId50" Type="http://schemas.openxmlformats.org/officeDocument/2006/relationships/customXml" Target="../ink/ink31.xml"/><Relationship Id="rId104" Type="http://schemas.openxmlformats.org/officeDocument/2006/relationships/customXml" Target="../ink/ink58.xml"/><Relationship Id="rId125" Type="http://schemas.openxmlformats.org/officeDocument/2006/relationships/image" Target="../media/image63.png"/><Relationship Id="rId146" Type="http://schemas.openxmlformats.org/officeDocument/2006/relationships/customXml" Target="../ink/ink79.xml"/><Relationship Id="rId167" Type="http://schemas.openxmlformats.org/officeDocument/2006/relationships/image" Target="../media/image84.png"/><Relationship Id="rId188" Type="http://schemas.openxmlformats.org/officeDocument/2006/relationships/customXml" Target="../ink/ink101.xml"/><Relationship Id="rId311" Type="http://schemas.openxmlformats.org/officeDocument/2006/relationships/customXml" Target="../ink/ink163.xml"/><Relationship Id="rId332" Type="http://schemas.openxmlformats.org/officeDocument/2006/relationships/customXml" Target="../ink/ink174.xml"/><Relationship Id="rId71" Type="http://schemas.openxmlformats.org/officeDocument/2006/relationships/image" Target="../media/image36.png"/><Relationship Id="rId92" Type="http://schemas.openxmlformats.org/officeDocument/2006/relationships/customXml" Target="../ink/ink52.xml"/><Relationship Id="rId213" Type="http://schemas.openxmlformats.org/officeDocument/2006/relationships/image" Target="../media/image106.png"/><Relationship Id="rId234" Type="http://schemas.openxmlformats.org/officeDocument/2006/relationships/image" Target="../media/image116.png"/><Relationship Id="rId2" Type="http://schemas.openxmlformats.org/officeDocument/2006/relationships/customXml" Target="../ink/ink7.xml"/><Relationship Id="rId29" Type="http://schemas.openxmlformats.org/officeDocument/2006/relationships/image" Target="../media/image15.png"/><Relationship Id="rId255" Type="http://schemas.openxmlformats.org/officeDocument/2006/relationships/customXml" Target="../ink/ink135.xml"/><Relationship Id="rId276" Type="http://schemas.openxmlformats.org/officeDocument/2006/relationships/image" Target="../media/image137.png"/><Relationship Id="rId297" Type="http://schemas.openxmlformats.org/officeDocument/2006/relationships/customXml" Target="../ink/ink156.xml"/><Relationship Id="rId40" Type="http://schemas.openxmlformats.org/officeDocument/2006/relationships/customXml" Target="../ink/ink26.xml"/><Relationship Id="rId115" Type="http://schemas.openxmlformats.org/officeDocument/2006/relationships/image" Target="../media/image58.png"/><Relationship Id="rId136" Type="http://schemas.openxmlformats.org/officeDocument/2006/relationships/customXml" Target="../ink/ink74.xml"/><Relationship Id="rId157" Type="http://schemas.openxmlformats.org/officeDocument/2006/relationships/image" Target="../media/image79.png"/><Relationship Id="rId178" Type="http://schemas.openxmlformats.org/officeDocument/2006/relationships/image" Target="../media/image89.png"/><Relationship Id="rId301" Type="http://schemas.openxmlformats.org/officeDocument/2006/relationships/customXml" Target="../ink/ink158.xml"/><Relationship Id="rId322" Type="http://schemas.openxmlformats.org/officeDocument/2006/relationships/customXml" Target="../ink/ink169.xml"/><Relationship Id="rId61" Type="http://schemas.openxmlformats.org/officeDocument/2006/relationships/image" Target="../media/image31.png"/><Relationship Id="rId82" Type="http://schemas.openxmlformats.org/officeDocument/2006/relationships/customXml" Target="../ink/ink4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10.png"/><Relationship Id="rId224" Type="http://schemas.openxmlformats.org/officeDocument/2006/relationships/customXml" Target="../ink/ink119.xml"/><Relationship Id="rId245" Type="http://schemas.openxmlformats.org/officeDocument/2006/relationships/customXml" Target="../ink/ink130.xml"/><Relationship Id="rId266" Type="http://schemas.openxmlformats.org/officeDocument/2006/relationships/image" Target="../media/image132.png"/><Relationship Id="rId287" Type="http://schemas.openxmlformats.org/officeDocument/2006/relationships/customXml" Target="../ink/ink151.xml"/><Relationship Id="rId30" Type="http://schemas.openxmlformats.org/officeDocument/2006/relationships/customXml" Target="../ink/ink21.xml"/><Relationship Id="rId105" Type="http://schemas.openxmlformats.org/officeDocument/2006/relationships/image" Target="../media/image53.png"/><Relationship Id="rId126" Type="http://schemas.openxmlformats.org/officeDocument/2006/relationships/customXml" Target="../ink/ink69.xml"/><Relationship Id="rId147" Type="http://schemas.openxmlformats.org/officeDocument/2006/relationships/image" Target="../media/image74.png"/><Relationship Id="rId168" Type="http://schemas.openxmlformats.org/officeDocument/2006/relationships/customXml" Target="../ink/ink90.xml"/><Relationship Id="rId312" Type="http://schemas.openxmlformats.org/officeDocument/2006/relationships/image" Target="../media/image155.png"/><Relationship Id="rId333" Type="http://schemas.openxmlformats.org/officeDocument/2006/relationships/image" Target="../media/image165.png"/><Relationship Id="rId51" Type="http://schemas.openxmlformats.org/officeDocument/2006/relationships/image" Target="../media/image26.png"/><Relationship Id="rId72" Type="http://schemas.openxmlformats.org/officeDocument/2006/relationships/customXml" Target="../ink/ink42.xml"/><Relationship Id="rId93" Type="http://schemas.openxmlformats.org/officeDocument/2006/relationships/image" Target="../media/image47.png"/><Relationship Id="rId189" Type="http://schemas.openxmlformats.org/officeDocument/2006/relationships/image" Target="../media/image94.png"/><Relationship Id="rId3" Type="http://schemas.openxmlformats.org/officeDocument/2006/relationships/image" Target="../media/image3.png"/><Relationship Id="rId214" Type="http://schemas.openxmlformats.org/officeDocument/2006/relationships/customXml" Target="../ink/ink114.xml"/><Relationship Id="rId235" Type="http://schemas.openxmlformats.org/officeDocument/2006/relationships/customXml" Target="../ink/ink125.xml"/><Relationship Id="rId256" Type="http://schemas.openxmlformats.org/officeDocument/2006/relationships/image" Target="../media/image127.png"/><Relationship Id="rId277" Type="http://schemas.openxmlformats.org/officeDocument/2006/relationships/customXml" Target="../ink/ink146.xml"/><Relationship Id="rId298" Type="http://schemas.openxmlformats.org/officeDocument/2006/relationships/image" Target="../media/image148.png"/><Relationship Id="rId116" Type="http://schemas.openxmlformats.org/officeDocument/2006/relationships/customXml" Target="../ink/ink64.xml"/><Relationship Id="rId137" Type="http://schemas.openxmlformats.org/officeDocument/2006/relationships/image" Target="../media/image69.png"/><Relationship Id="rId158" Type="http://schemas.openxmlformats.org/officeDocument/2006/relationships/customXml" Target="../ink/ink85.xml"/><Relationship Id="rId302" Type="http://schemas.openxmlformats.org/officeDocument/2006/relationships/image" Target="../media/image150.png"/><Relationship Id="rId323" Type="http://schemas.openxmlformats.org/officeDocument/2006/relationships/image" Target="../media/image160.png"/><Relationship Id="rId20" Type="http://schemas.openxmlformats.org/officeDocument/2006/relationships/customXml" Target="../ink/ink16.xml"/><Relationship Id="rId41" Type="http://schemas.openxmlformats.org/officeDocument/2006/relationships/image" Target="../media/image21.png"/><Relationship Id="rId62" Type="http://schemas.openxmlformats.org/officeDocument/2006/relationships/customXml" Target="../ink/ink37.xml"/><Relationship Id="rId83" Type="http://schemas.openxmlformats.org/officeDocument/2006/relationships/image" Target="../media/image42.png"/><Relationship Id="rId179" Type="http://schemas.openxmlformats.org/officeDocument/2006/relationships/customXml" Target="../ink/ink96.xml"/><Relationship Id="rId190" Type="http://schemas.openxmlformats.org/officeDocument/2006/relationships/customXml" Target="../ink/ink102.xml"/><Relationship Id="rId204" Type="http://schemas.openxmlformats.org/officeDocument/2006/relationships/customXml" Target="../ink/ink109.xml"/><Relationship Id="rId225" Type="http://schemas.openxmlformats.org/officeDocument/2006/relationships/image" Target="../media/image112.png"/><Relationship Id="rId246" Type="http://schemas.openxmlformats.org/officeDocument/2006/relationships/image" Target="../media/image122.png"/><Relationship Id="rId267" Type="http://schemas.openxmlformats.org/officeDocument/2006/relationships/customXml" Target="../ink/ink141.xml"/><Relationship Id="rId288" Type="http://schemas.openxmlformats.org/officeDocument/2006/relationships/image" Target="../media/image143.png"/><Relationship Id="rId106" Type="http://schemas.openxmlformats.org/officeDocument/2006/relationships/customXml" Target="../ink/ink59.xml"/><Relationship Id="rId127" Type="http://schemas.openxmlformats.org/officeDocument/2006/relationships/image" Target="../media/image64.png"/><Relationship Id="rId313" Type="http://schemas.openxmlformats.org/officeDocument/2006/relationships/customXml" Target="../ink/ink164.xml"/><Relationship Id="rId10" Type="http://schemas.openxmlformats.org/officeDocument/2006/relationships/customXml" Target="../ink/ink11.xml"/><Relationship Id="rId31" Type="http://schemas.openxmlformats.org/officeDocument/2006/relationships/image" Target="../media/image16.png"/><Relationship Id="rId52" Type="http://schemas.openxmlformats.org/officeDocument/2006/relationships/customXml" Target="../ink/ink32.xml"/><Relationship Id="rId73" Type="http://schemas.openxmlformats.org/officeDocument/2006/relationships/image" Target="../media/image37.png"/><Relationship Id="rId94" Type="http://schemas.openxmlformats.org/officeDocument/2006/relationships/customXml" Target="../ink/ink53.xml"/><Relationship Id="rId148" Type="http://schemas.openxmlformats.org/officeDocument/2006/relationships/customXml" Target="../ink/ink80.xml"/><Relationship Id="rId169" Type="http://schemas.openxmlformats.org/officeDocument/2006/relationships/image" Target="../media/image85.png"/><Relationship Id="rId4" Type="http://schemas.openxmlformats.org/officeDocument/2006/relationships/customXml" Target="../ink/ink8.xml"/><Relationship Id="rId180" Type="http://schemas.openxmlformats.org/officeDocument/2006/relationships/image" Target="../media/image90.png"/><Relationship Id="rId215" Type="http://schemas.openxmlformats.org/officeDocument/2006/relationships/image" Target="../media/image107.png"/><Relationship Id="rId236" Type="http://schemas.openxmlformats.org/officeDocument/2006/relationships/image" Target="../media/image117.png"/><Relationship Id="rId257" Type="http://schemas.openxmlformats.org/officeDocument/2006/relationships/customXml" Target="../ink/ink136.xml"/><Relationship Id="rId278" Type="http://schemas.openxmlformats.org/officeDocument/2006/relationships/image" Target="../media/image138.png"/><Relationship Id="rId303" Type="http://schemas.openxmlformats.org/officeDocument/2006/relationships/customXml" Target="../ink/ink159.xml"/><Relationship Id="rId42" Type="http://schemas.openxmlformats.org/officeDocument/2006/relationships/customXml" Target="../ink/ink27.xml"/><Relationship Id="rId84" Type="http://schemas.openxmlformats.org/officeDocument/2006/relationships/customXml" Target="../ink/ink48.xml"/><Relationship Id="rId138" Type="http://schemas.openxmlformats.org/officeDocument/2006/relationships/customXml" Target="../ink/ink7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customXml" Target="../ink/ink131.xml"/><Relationship Id="rId107" Type="http://schemas.openxmlformats.org/officeDocument/2006/relationships/image" Target="../media/image54.png"/><Relationship Id="rId289" Type="http://schemas.openxmlformats.org/officeDocument/2006/relationships/customXml" Target="../ink/ink152.xml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75.png"/><Relationship Id="rId314" Type="http://schemas.openxmlformats.org/officeDocument/2006/relationships/image" Target="../media/image156.png"/><Relationship Id="rId95" Type="http://schemas.openxmlformats.org/officeDocument/2006/relationships/image" Target="../media/image48.png"/><Relationship Id="rId160" Type="http://schemas.openxmlformats.org/officeDocument/2006/relationships/customXml" Target="../ink/ink86.xml"/><Relationship Id="rId216" Type="http://schemas.openxmlformats.org/officeDocument/2006/relationships/customXml" Target="../ink/ink115.xml"/><Relationship Id="rId258" Type="http://schemas.openxmlformats.org/officeDocument/2006/relationships/image" Target="../media/image128.png"/><Relationship Id="rId22" Type="http://schemas.openxmlformats.org/officeDocument/2006/relationships/customXml" Target="../ink/ink17.xml"/><Relationship Id="rId64" Type="http://schemas.openxmlformats.org/officeDocument/2006/relationships/customXml" Target="../ink/ink38.xml"/><Relationship Id="rId118" Type="http://schemas.openxmlformats.org/officeDocument/2006/relationships/customXml" Target="../ink/ink65.xml"/><Relationship Id="rId325" Type="http://schemas.openxmlformats.org/officeDocument/2006/relationships/image" Target="../media/image161.png"/><Relationship Id="rId171" Type="http://schemas.openxmlformats.org/officeDocument/2006/relationships/image" Target="../media/image86.png"/><Relationship Id="rId227" Type="http://schemas.openxmlformats.org/officeDocument/2006/relationships/customXml" Target="../ink/ink121.xml"/><Relationship Id="rId269" Type="http://schemas.openxmlformats.org/officeDocument/2006/relationships/customXml" Target="../ink/ink142.xml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image" Target="../media/image139.png"/><Relationship Id="rId75" Type="http://schemas.openxmlformats.org/officeDocument/2006/relationships/image" Target="../media/image38.png"/><Relationship Id="rId140" Type="http://schemas.openxmlformats.org/officeDocument/2006/relationships/customXml" Target="../ink/ink76.xml"/><Relationship Id="rId182" Type="http://schemas.openxmlformats.org/officeDocument/2006/relationships/image" Target="../media/image91.png"/><Relationship Id="rId6" Type="http://schemas.openxmlformats.org/officeDocument/2006/relationships/customXml" Target="../ink/ink9.xml"/><Relationship Id="rId238" Type="http://schemas.openxmlformats.org/officeDocument/2006/relationships/image" Target="../media/image118.png"/><Relationship Id="rId291" Type="http://schemas.openxmlformats.org/officeDocument/2006/relationships/customXml" Target="../ink/ink153.xml"/><Relationship Id="rId305" Type="http://schemas.openxmlformats.org/officeDocument/2006/relationships/customXml" Target="../ink/ink160.xml"/><Relationship Id="rId44" Type="http://schemas.openxmlformats.org/officeDocument/2006/relationships/customXml" Target="../ink/ink28.xml"/><Relationship Id="rId86" Type="http://schemas.openxmlformats.org/officeDocument/2006/relationships/customXml" Target="../ink/ink49.xml"/><Relationship Id="rId151" Type="http://schemas.openxmlformats.org/officeDocument/2006/relationships/image" Target="../media/image76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customXml" Target="../ink/ink132.xml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image" Target="../media/image129.png"/><Relationship Id="rId316" Type="http://schemas.openxmlformats.org/officeDocument/2006/relationships/customXml" Target="../ink/ink166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66.xml"/><Relationship Id="rId162" Type="http://schemas.openxmlformats.org/officeDocument/2006/relationships/customXml" Target="../ink/ink87.xml"/><Relationship Id="rId218" Type="http://schemas.openxmlformats.org/officeDocument/2006/relationships/customXml" Target="../ink/ink116.xml"/><Relationship Id="rId271" Type="http://schemas.openxmlformats.org/officeDocument/2006/relationships/customXml" Target="../ink/ink14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3.xml"/><Relationship Id="rId299" Type="http://schemas.openxmlformats.org/officeDocument/2006/relationships/image" Target="../media/image308.png"/><Relationship Id="rId21" Type="http://schemas.openxmlformats.org/officeDocument/2006/relationships/image" Target="../media/image175.png"/><Relationship Id="rId63" Type="http://schemas.openxmlformats.org/officeDocument/2006/relationships/image" Target="../media/image195.png"/><Relationship Id="rId159" Type="http://schemas.openxmlformats.org/officeDocument/2006/relationships/customXml" Target="../ink/ink254.xml"/><Relationship Id="rId324" Type="http://schemas.openxmlformats.org/officeDocument/2006/relationships/customXml" Target="../ink/ink339.xml"/><Relationship Id="rId366" Type="http://schemas.openxmlformats.org/officeDocument/2006/relationships/image" Target="../media/image341.png"/><Relationship Id="rId170" Type="http://schemas.openxmlformats.org/officeDocument/2006/relationships/image" Target="../media/image248.png"/><Relationship Id="rId226" Type="http://schemas.openxmlformats.org/officeDocument/2006/relationships/customXml" Target="../ink/ink289.xml"/><Relationship Id="rId433" Type="http://schemas.openxmlformats.org/officeDocument/2006/relationships/customXml" Target="../ink/ink388.xml"/><Relationship Id="rId268" Type="http://schemas.openxmlformats.org/officeDocument/2006/relationships/customXml" Target="../ink/ink311.xml"/><Relationship Id="rId32" Type="http://schemas.openxmlformats.org/officeDocument/2006/relationships/customXml" Target="../ink/ink190.xml"/><Relationship Id="rId74" Type="http://schemas.openxmlformats.org/officeDocument/2006/relationships/customXml" Target="../ink/ink211.xml"/><Relationship Id="rId128" Type="http://schemas.openxmlformats.org/officeDocument/2006/relationships/image" Target="../media/image227.png"/><Relationship Id="rId377" Type="http://schemas.openxmlformats.org/officeDocument/2006/relationships/customXml" Target="../ink/ink360.xml"/><Relationship Id="rId5" Type="http://schemas.openxmlformats.org/officeDocument/2006/relationships/image" Target="../media/image167.png"/><Relationship Id="rId181" Type="http://schemas.openxmlformats.org/officeDocument/2006/relationships/customXml" Target="../ink/ink265.xml"/><Relationship Id="rId237" Type="http://schemas.openxmlformats.org/officeDocument/2006/relationships/image" Target="../media/image279.png"/><Relationship Id="rId402" Type="http://schemas.openxmlformats.org/officeDocument/2006/relationships/image" Target="../media/image359.png"/><Relationship Id="rId279" Type="http://schemas.openxmlformats.org/officeDocument/2006/relationships/image" Target="../media/image299.png"/><Relationship Id="rId444" Type="http://schemas.openxmlformats.org/officeDocument/2006/relationships/image" Target="../media/image325.png"/><Relationship Id="rId43" Type="http://schemas.openxmlformats.org/officeDocument/2006/relationships/image" Target="../media/image185.png"/><Relationship Id="rId139" Type="http://schemas.openxmlformats.org/officeDocument/2006/relationships/customXml" Target="../ink/ink244.xml"/><Relationship Id="rId290" Type="http://schemas.openxmlformats.org/officeDocument/2006/relationships/customXml" Target="../ink/ink322.xml"/><Relationship Id="rId304" Type="http://schemas.openxmlformats.org/officeDocument/2006/relationships/customXml" Target="../ink/ink329.xml"/><Relationship Id="rId346" Type="http://schemas.openxmlformats.org/officeDocument/2006/relationships/image" Target="../media/image331.png"/><Relationship Id="rId388" Type="http://schemas.openxmlformats.org/officeDocument/2006/relationships/image" Target="../media/image352.png"/><Relationship Id="rId85" Type="http://schemas.openxmlformats.org/officeDocument/2006/relationships/customXml" Target="../ink/ink217.xml"/><Relationship Id="rId150" Type="http://schemas.openxmlformats.org/officeDocument/2006/relationships/image" Target="../media/image238.png"/><Relationship Id="rId192" Type="http://schemas.openxmlformats.org/officeDocument/2006/relationships/customXml" Target="../ink/ink271.xml"/><Relationship Id="rId206" Type="http://schemas.openxmlformats.org/officeDocument/2006/relationships/customXml" Target="../ink/ink278.xml"/><Relationship Id="rId413" Type="http://schemas.openxmlformats.org/officeDocument/2006/relationships/customXml" Target="../ink/ink378.xml"/><Relationship Id="rId248" Type="http://schemas.openxmlformats.org/officeDocument/2006/relationships/customXml" Target="../ink/ink300.xml"/><Relationship Id="rId12" Type="http://schemas.openxmlformats.org/officeDocument/2006/relationships/customXml" Target="../ink/ink180.xml"/><Relationship Id="rId108" Type="http://schemas.openxmlformats.org/officeDocument/2006/relationships/image" Target="../media/image217.png"/><Relationship Id="rId315" Type="http://schemas.openxmlformats.org/officeDocument/2006/relationships/image" Target="../media/image316.png"/><Relationship Id="rId357" Type="http://schemas.openxmlformats.org/officeDocument/2006/relationships/customXml" Target="../ink/ink350.xml"/><Relationship Id="rId54" Type="http://schemas.openxmlformats.org/officeDocument/2006/relationships/customXml" Target="../ink/ink201.xml"/><Relationship Id="rId96" Type="http://schemas.openxmlformats.org/officeDocument/2006/relationships/image" Target="../media/image211.png"/><Relationship Id="rId161" Type="http://schemas.openxmlformats.org/officeDocument/2006/relationships/customXml" Target="../ink/ink255.xml"/><Relationship Id="rId217" Type="http://schemas.openxmlformats.org/officeDocument/2006/relationships/image" Target="../media/image270.png"/><Relationship Id="rId399" Type="http://schemas.openxmlformats.org/officeDocument/2006/relationships/customXml" Target="../ink/ink371.xml"/><Relationship Id="rId259" Type="http://schemas.openxmlformats.org/officeDocument/2006/relationships/customXml" Target="../ink/ink306.xml"/><Relationship Id="rId424" Type="http://schemas.openxmlformats.org/officeDocument/2006/relationships/image" Target="../media/image370.png"/><Relationship Id="rId23" Type="http://schemas.openxmlformats.org/officeDocument/2006/relationships/image" Target="../media/image176.png"/><Relationship Id="rId119" Type="http://schemas.openxmlformats.org/officeDocument/2006/relationships/customXml" Target="../ink/ink234.xml"/><Relationship Id="rId270" Type="http://schemas.openxmlformats.org/officeDocument/2006/relationships/customXml" Target="../ink/ink312.xml"/><Relationship Id="rId326" Type="http://schemas.openxmlformats.org/officeDocument/2006/relationships/customXml" Target="../ink/ink340.xml"/><Relationship Id="rId65" Type="http://schemas.openxmlformats.org/officeDocument/2006/relationships/image" Target="../media/image196.png"/><Relationship Id="rId130" Type="http://schemas.openxmlformats.org/officeDocument/2006/relationships/image" Target="../media/image228.png"/><Relationship Id="rId368" Type="http://schemas.openxmlformats.org/officeDocument/2006/relationships/image" Target="../media/image342.png"/><Relationship Id="rId172" Type="http://schemas.openxmlformats.org/officeDocument/2006/relationships/image" Target="../media/image249.png"/><Relationship Id="rId228" Type="http://schemas.openxmlformats.org/officeDocument/2006/relationships/customXml" Target="../ink/ink290.xml"/><Relationship Id="rId435" Type="http://schemas.openxmlformats.org/officeDocument/2006/relationships/customXml" Target="../ink/ink389.xml"/><Relationship Id="rId281" Type="http://schemas.openxmlformats.org/officeDocument/2006/relationships/image" Target="../media/image300.png"/><Relationship Id="rId34" Type="http://schemas.openxmlformats.org/officeDocument/2006/relationships/customXml" Target="../ink/ink191.xml"/><Relationship Id="rId76" Type="http://schemas.openxmlformats.org/officeDocument/2006/relationships/customXml" Target="../ink/ink212.xml"/><Relationship Id="rId141" Type="http://schemas.openxmlformats.org/officeDocument/2006/relationships/customXml" Target="../ink/ink245.xml"/><Relationship Id="rId379" Type="http://schemas.openxmlformats.org/officeDocument/2006/relationships/customXml" Target="../ink/ink361.xml"/><Relationship Id="rId7" Type="http://schemas.openxmlformats.org/officeDocument/2006/relationships/image" Target="../media/image168.png"/><Relationship Id="rId183" Type="http://schemas.openxmlformats.org/officeDocument/2006/relationships/image" Target="../media/image253.png"/><Relationship Id="rId239" Type="http://schemas.openxmlformats.org/officeDocument/2006/relationships/image" Target="../media/image280.png"/><Relationship Id="rId390" Type="http://schemas.openxmlformats.org/officeDocument/2006/relationships/image" Target="../media/image353.png"/><Relationship Id="rId404" Type="http://schemas.openxmlformats.org/officeDocument/2006/relationships/image" Target="../media/image360.png"/><Relationship Id="rId446" Type="http://schemas.openxmlformats.org/officeDocument/2006/relationships/image" Target="../media/image326.png"/><Relationship Id="rId250" Type="http://schemas.openxmlformats.org/officeDocument/2006/relationships/customXml" Target="../ink/ink301.xml"/><Relationship Id="rId292" Type="http://schemas.openxmlformats.org/officeDocument/2006/relationships/customXml" Target="../ink/ink323.xml"/><Relationship Id="rId306" Type="http://schemas.openxmlformats.org/officeDocument/2006/relationships/customXml" Target="../ink/ink330.xml"/><Relationship Id="rId45" Type="http://schemas.openxmlformats.org/officeDocument/2006/relationships/image" Target="../media/image186.png"/><Relationship Id="rId87" Type="http://schemas.openxmlformats.org/officeDocument/2006/relationships/customXml" Target="../ink/ink218.xml"/><Relationship Id="rId110" Type="http://schemas.openxmlformats.org/officeDocument/2006/relationships/image" Target="../media/image218.png"/><Relationship Id="rId348" Type="http://schemas.openxmlformats.org/officeDocument/2006/relationships/image" Target="../media/image332.png"/><Relationship Id="rId152" Type="http://schemas.openxmlformats.org/officeDocument/2006/relationships/image" Target="../media/image239.png"/><Relationship Id="rId194" Type="http://schemas.openxmlformats.org/officeDocument/2006/relationships/customXml" Target="../ink/ink272.xml"/><Relationship Id="rId208" Type="http://schemas.openxmlformats.org/officeDocument/2006/relationships/customXml" Target="../ink/ink279.xml"/><Relationship Id="rId415" Type="http://schemas.openxmlformats.org/officeDocument/2006/relationships/customXml" Target="../ink/ink379.xml"/><Relationship Id="rId261" Type="http://schemas.openxmlformats.org/officeDocument/2006/relationships/customXml" Target="../ink/ink307.xml"/><Relationship Id="rId14" Type="http://schemas.openxmlformats.org/officeDocument/2006/relationships/customXml" Target="../ink/ink181.xml"/><Relationship Id="rId56" Type="http://schemas.openxmlformats.org/officeDocument/2006/relationships/customXml" Target="../ink/ink202.xml"/><Relationship Id="rId317" Type="http://schemas.openxmlformats.org/officeDocument/2006/relationships/image" Target="../media/image317.png"/><Relationship Id="rId359" Type="http://schemas.openxmlformats.org/officeDocument/2006/relationships/customXml" Target="../ink/ink351.xml"/><Relationship Id="rId98" Type="http://schemas.openxmlformats.org/officeDocument/2006/relationships/image" Target="../media/image212.png"/><Relationship Id="rId121" Type="http://schemas.openxmlformats.org/officeDocument/2006/relationships/customXml" Target="../ink/ink235.xml"/><Relationship Id="rId163" Type="http://schemas.openxmlformats.org/officeDocument/2006/relationships/customXml" Target="../ink/ink256.xml"/><Relationship Id="rId219" Type="http://schemas.openxmlformats.org/officeDocument/2006/relationships/image" Target="../media/image271.png"/><Relationship Id="rId370" Type="http://schemas.openxmlformats.org/officeDocument/2006/relationships/image" Target="../media/image343.png"/><Relationship Id="rId426" Type="http://schemas.openxmlformats.org/officeDocument/2006/relationships/image" Target="../media/image371.png"/><Relationship Id="rId230" Type="http://schemas.openxmlformats.org/officeDocument/2006/relationships/customXml" Target="../ink/ink291.xml"/><Relationship Id="rId25" Type="http://schemas.openxmlformats.org/officeDocument/2006/relationships/image" Target="../media/image177.png"/><Relationship Id="rId67" Type="http://schemas.openxmlformats.org/officeDocument/2006/relationships/image" Target="../media/image197.png"/><Relationship Id="rId272" Type="http://schemas.openxmlformats.org/officeDocument/2006/relationships/customXml" Target="../ink/ink313.xml"/><Relationship Id="rId328" Type="http://schemas.openxmlformats.org/officeDocument/2006/relationships/customXml" Target="../ink/ink341.xml"/><Relationship Id="rId132" Type="http://schemas.openxmlformats.org/officeDocument/2006/relationships/image" Target="../media/image229.png"/><Relationship Id="rId174" Type="http://schemas.openxmlformats.org/officeDocument/2006/relationships/image" Target="../media/image250.png"/><Relationship Id="rId381" Type="http://schemas.openxmlformats.org/officeDocument/2006/relationships/customXml" Target="../ink/ink362.xml"/><Relationship Id="rId241" Type="http://schemas.openxmlformats.org/officeDocument/2006/relationships/image" Target="../media/image281.png"/><Relationship Id="rId437" Type="http://schemas.openxmlformats.org/officeDocument/2006/relationships/customXml" Target="../ink/ink390.xml"/><Relationship Id="rId36" Type="http://schemas.openxmlformats.org/officeDocument/2006/relationships/customXml" Target="../ink/ink192.xml"/><Relationship Id="rId283" Type="http://schemas.openxmlformats.org/officeDocument/2006/relationships/image" Target="../media/image301.png"/><Relationship Id="rId78" Type="http://schemas.openxmlformats.org/officeDocument/2006/relationships/image" Target="../media/image202.png"/><Relationship Id="rId101" Type="http://schemas.openxmlformats.org/officeDocument/2006/relationships/customXml" Target="../ink/ink225.xml"/><Relationship Id="rId143" Type="http://schemas.openxmlformats.org/officeDocument/2006/relationships/customXml" Target="../ink/ink246.xml"/><Relationship Id="rId185" Type="http://schemas.openxmlformats.org/officeDocument/2006/relationships/image" Target="../media/image254.png"/><Relationship Id="rId350" Type="http://schemas.openxmlformats.org/officeDocument/2006/relationships/image" Target="../media/image333.png"/><Relationship Id="rId406" Type="http://schemas.openxmlformats.org/officeDocument/2006/relationships/image" Target="../media/image361.png"/><Relationship Id="rId9" Type="http://schemas.openxmlformats.org/officeDocument/2006/relationships/image" Target="../media/image169.png"/><Relationship Id="rId210" Type="http://schemas.openxmlformats.org/officeDocument/2006/relationships/customXml" Target="../ink/ink280.xml"/><Relationship Id="rId392" Type="http://schemas.openxmlformats.org/officeDocument/2006/relationships/image" Target="../media/image354.png"/><Relationship Id="rId448" Type="http://schemas.openxmlformats.org/officeDocument/2006/relationships/image" Target="../media/image327.png"/><Relationship Id="rId252" Type="http://schemas.openxmlformats.org/officeDocument/2006/relationships/customXml" Target="../ink/ink302.xml"/><Relationship Id="rId294" Type="http://schemas.openxmlformats.org/officeDocument/2006/relationships/customXml" Target="../ink/ink324.xml"/><Relationship Id="rId308" Type="http://schemas.openxmlformats.org/officeDocument/2006/relationships/customXml" Target="../ink/ink331.xml"/><Relationship Id="rId47" Type="http://schemas.openxmlformats.org/officeDocument/2006/relationships/image" Target="../media/image187.png"/><Relationship Id="rId89" Type="http://schemas.openxmlformats.org/officeDocument/2006/relationships/customXml" Target="../ink/ink219.xml"/><Relationship Id="rId112" Type="http://schemas.openxmlformats.org/officeDocument/2006/relationships/image" Target="../media/image219.png"/><Relationship Id="rId154" Type="http://schemas.openxmlformats.org/officeDocument/2006/relationships/image" Target="../media/image240.png"/><Relationship Id="rId361" Type="http://schemas.openxmlformats.org/officeDocument/2006/relationships/customXml" Target="../ink/ink352.xml"/><Relationship Id="rId196" Type="http://schemas.openxmlformats.org/officeDocument/2006/relationships/customXml" Target="../ink/ink273.xml"/><Relationship Id="rId417" Type="http://schemas.openxmlformats.org/officeDocument/2006/relationships/customXml" Target="../ink/ink380.xml"/><Relationship Id="rId16" Type="http://schemas.openxmlformats.org/officeDocument/2006/relationships/customXml" Target="../ink/ink182.xml"/><Relationship Id="rId221" Type="http://schemas.openxmlformats.org/officeDocument/2006/relationships/customXml" Target="../ink/ink286.xml"/><Relationship Id="rId263" Type="http://schemas.openxmlformats.org/officeDocument/2006/relationships/image" Target="../media/image291.png"/><Relationship Id="rId319" Type="http://schemas.openxmlformats.org/officeDocument/2006/relationships/image" Target="../media/image318.png"/><Relationship Id="rId58" Type="http://schemas.openxmlformats.org/officeDocument/2006/relationships/customXml" Target="../ink/ink203.xml"/><Relationship Id="rId123" Type="http://schemas.openxmlformats.org/officeDocument/2006/relationships/customXml" Target="../ink/ink236.xml"/><Relationship Id="rId330" Type="http://schemas.openxmlformats.org/officeDocument/2006/relationships/customXml" Target="../ink/ink342.xml"/><Relationship Id="rId165" Type="http://schemas.openxmlformats.org/officeDocument/2006/relationships/customXml" Target="../ink/ink257.xml"/><Relationship Id="rId372" Type="http://schemas.openxmlformats.org/officeDocument/2006/relationships/image" Target="../media/image344.png"/><Relationship Id="rId428" Type="http://schemas.openxmlformats.org/officeDocument/2006/relationships/image" Target="../media/image372.png"/><Relationship Id="rId232" Type="http://schemas.openxmlformats.org/officeDocument/2006/relationships/customXml" Target="../ink/ink292.xml"/><Relationship Id="rId274" Type="http://schemas.openxmlformats.org/officeDocument/2006/relationships/customXml" Target="../ink/ink314.xml"/><Relationship Id="rId27" Type="http://schemas.openxmlformats.org/officeDocument/2006/relationships/image" Target="../media/image1.png"/><Relationship Id="rId69" Type="http://schemas.openxmlformats.org/officeDocument/2006/relationships/image" Target="../media/image198.png"/><Relationship Id="rId134" Type="http://schemas.openxmlformats.org/officeDocument/2006/relationships/image" Target="../media/image230.png"/><Relationship Id="rId80" Type="http://schemas.openxmlformats.org/officeDocument/2006/relationships/image" Target="../media/image203.png"/><Relationship Id="rId176" Type="http://schemas.openxmlformats.org/officeDocument/2006/relationships/image" Target="../media/image251.png"/><Relationship Id="rId383" Type="http://schemas.openxmlformats.org/officeDocument/2006/relationships/customXml" Target="../ink/ink363.xml"/><Relationship Id="rId439" Type="http://schemas.openxmlformats.org/officeDocument/2006/relationships/customXml" Target="../ink/ink391.xml"/><Relationship Id="rId201" Type="http://schemas.openxmlformats.org/officeDocument/2006/relationships/image" Target="../media/image262.png"/><Relationship Id="rId243" Type="http://schemas.openxmlformats.org/officeDocument/2006/relationships/image" Target="../media/image282.png"/><Relationship Id="rId285" Type="http://schemas.openxmlformats.org/officeDocument/2006/relationships/image" Target="../media/image302.png"/><Relationship Id="rId38" Type="http://schemas.openxmlformats.org/officeDocument/2006/relationships/customXml" Target="../ink/ink193.xml"/><Relationship Id="rId103" Type="http://schemas.openxmlformats.org/officeDocument/2006/relationships/customXml" Target="../ink/ink226.xml"/><Relationship Id="rId310" Type="http://schemas.openxmlformats.org/officeDocument/2006/relationships/customXml" Target="../ink/ink332.xml"/><Relationship Id="rId91" Type="http://schemas.openxmlformats.org/officeDocument/2006/relationships/customXml" Target="../ink/ink220.xml"/><Relationship Id="rId145" Type="http://schemas.openxmlformats.org/officeDocument/2006/relationships/customXml" Target="../ink/ink247.xml"/><Relationship Id="rId187" Type="http://schemas.openxmlformats.org/officeDocument/2006/relationships/image" Target="../media/image255.png"/><Relationship Id="rId352" Type="http://schemas.openxmlformats.org/officeDocument/2006/relationships/image" Target="../media/image334.png"/><Relationship Id="rId394" Type="http://schemas.openxmlformats.org/officeDocument/2006/relationships/image" Target="../media/image355.png"/><Relationship Id="rId408" Type="http://schemas.openxmlformats.org/officeDocument/2006/relationships/image" Target="../media/image362.png"/><Relationship Id="rId212" Type="http://schemas.openxmlformats.org/officeDocument/2006/relationships/customXml" Target="../ink/ink281.xml"/><Relationship Id="rId254" Type="http://schemas.openxmlformats.org/officeDocument/2006/relationships/image" Target="../media/image287.png"/><Relationship Id="rId28" Type="http://schemas.openxmlformats.org/officeDocument/2006/relationships/customXml" Target="../ink/ink188.xml"/><Relationship Id="rId49" Type="http://schemas.openxmlformats.org/officeDocument/2006/relationships/image" Target="../media/image188.png"/><Relationship Id="rId114" Type="http://schemas.openxmlformats.org/officeDocument/2006/relationships/image" Target="../media/image220.png"/><Relationship Id="rId275" Type="http://schemas.openxmlformats.org/officeDocument/2006/relationships/image" Target="../media/image297.png"/><Relationship Id="rId296" Type="http://schemas.openxmlformats.org/officeDocument/2006/relationships/customXml" Target="../ink/ink325.xml"/><Relationship Id="rId300" Type="http://schemas.openxmlformats.org/officeDocument/2006/relationships/customXml" Target="../ink/ink327.xml"/><Relationship Id="rId60" Type="http://schemas.openxmlformats.org/officeDocument/2006/relationships/customXml" Target="../ink/ink204.xml"/><Relationship Id="rId81" Type="http://schemas.openxmlformats.org/officeDocument/2006/relationships/customXml" Target="../ink/ink215.xml"/><Relationship Id="rId135" Type="http://schemas.openxmlformats.org/officeDocument/2006/relationships/customXml" Target="../ink/ink242.xml"/><Relationship Id="rId156" Type="http://schemas.openxmlformats.org/officeDocument/2006/relationships/image" Target="../media/image241.png"/><Relationship Id="rId177" Type="http://schemas.openxmlformats.org/officeDocument/2006/relationships/customXml" Target="../ink/ink263.xml"/><Relationship Id="rId198" Type="http://schemas.openxmlformats.org/officeDocument/2006/relationships/customXml" Target="../ink/ink274.xml"/><Relationship Id="rId321" Type="http://schemas.openxmlformats.org/officeDocument/2006/relationships/image" Target="../media/image319.png"/><Relationship Id="rId363" Type="http://schemas.openxmlformats.org/officeDocument/2006/relationships/customXml" Target="../ink/ink353.xml"/><Relationship Id="rId384" Type="http://schemas.openxmlformats.org/officeDocument/2006/relationships/image" Target="../media/image350.png"/><Relationship Id="rId419" Type="http://schemas.openxmlformats.org/officeDocument/2006/relationships/customXml" Target="../ink/ink381.xml"/><Relationship Id="rId202" Type="http://schemas.openxmlformats.org/officeDocument/2006/relationships/customXml" Target="../ink/ink276.xml"/><Relationship Id="rId223" Type="http://schemas.openxmlformats.org/officeDocument/2006/relationships/customXml" Target="../ink/ink287.xml"/><Relationship Id="rId244" Type="http://schemas.openxmlformats.org/officeDocument/2006/relationships/customXml" Target="../ink/ink298.xml"/><Relationship Id="rId430" Type="http://schemas.openxmlformats.org/officeDocument/2006/relationships/image" Target="../media/image373.png"/><Relationship Id="rId18" Type="http://schemas.openxmlformats.org/officeDocument/2006/relationships/customXml" Target="../ink/ink183.xml"/><Relationship Id="rId39" Type="http://schemas.openxmlformats.org/officeDocument/2006/relationships/image" Target="../media/image183.png"/><Relationship Id="rId265" Type="http://schemas.openxmlformats.org/officeDocument/2006/relationships/image" Target="../media/image292.png"/><Relationship Id="rId286" Type="http://schemas.openxmlformats.org/officeDocument/2006/relationships/customXml" Target="../ink/ink320.xml"/><Relationship Id="rId50" Type="http://schemas.openxmlformats.org/officeDocument/2006/relationships/customXml" Target="../ink/ink199.xml"/><Relationship Id="rId104" Type="http://schemas.openxmlformats.org/officeDocument/2006/relationships/image" Target="../media/image215.png"/><Relationship Id="rId125" Type="http://schemas.openxmlformats.org/officeDocument/2006/relationships/customXml" Target="../ink/ink237.xml"/><Relationship Id="rId146" Type="http://schemas.openxmlformats.org/officeDocument/2006/relationships/image" Target="../media/image236.png"/><Relationship Id="rId167" Type="http://schemas.openxmlformats.org/officeDocument/2006/relationships/customXml" Target="../ink/ink258.xml"/><Relationship Id="rId188" Type="http://schemas.openxmlformats.org/officeDocument/2006/relationships/customXml" Target="../ink/ink269.xml"/><Relationship Id="rId311" Type="http://schemas.openxmlformats.org/officeDocument/2006/relationships/image" Target="../media/image314.png"/><Relationship Id="rId332" Type="http://schemas.openxmlformats.org/officeDocument/2006/relationships/image" Target="../media/image324.png"/><Relationship Id="rId353" Type="http://schemas.openxmlformats.org/officeDocument/2006/relationships/customXml" Target="../ink/ink348.xml"/><Relationship Id="rId374" Type="http://schemas.openxmlformats.org/officeDocument/2006/relationships/image" Target="../media/image345.png"/><Relationship Id="rId395" Type="http://schemas.openxmlformats.org/officeDocument/2006/relationships/customXml" Target="../ink/ink369.xml"/><Relationship Id="rId409" Type="http://schemas.openxmlformats.org/officeDocument/2006/relationships/customXml" Target="../ink/ink376.xml"/><Relationship Id="rId71" Type="http://schemas.openxmlformats.org/officeDocument/2006/relationships/image" Target="../media/image199.png"/><Relationship Id="rId92" Type="http://schemas.openxmlformats.org/officeDocument/2006/relationships/image" Target="../media/image209.png"/><Relationship Id="rId213" Type="http://schemas.openxmlformats.org/officeDocument/2006/relationships/image" Target="../media/image268.png"/><Relationship Id="rId234" Type="http://schemas.openxmlformats.org/officeDocument/2006/relationships/customXml" Target="../ink/ink293.xml"/><Relationship Id="rId420" Type="http://schemas.openxmlformats.org/officeDocument/2006/relationships/image" Target="../media/image368.png"/><Relationship Id="rId2" Type="http://schemas.openxmlformats.org/officeDocument/2006/relationships/customXml" Target="../ink/ink175.xml"/><Relationship Id="rId29" Type="http://schemas.openxmlformats.org/officeDocument/2006/relationships/image" Target="../media/image178.png"/><Relationship Id="rId255" Type="http://schemas.openxmlformats.org/officeDocument/2006/relationships/customXml" Target="../ink/ink304.xml"/><Relationship Id="rId276" Type="http://schemas.openxmlformats.org/officeDocument/2006/relationships/customXml" Target="../ink/ink315.xml"/><Relationship Id="rId297" Type="http://schemas.openxmlformats.org/officeDocument/2006/relationships/image" Target="../media/image33.png"/><Relationship Id="rId441" Type="http://schemas.openxmlformats.org/officeDocument/2006/relationships/customXml" Target="../ink/ink392.xml"/><Relationship Id="rId40" Type="http://schemas.openxmlformats.org/officeDocument/2006/relationships/customXml" Target="../ink/ink194.xml"/><Relationship Id="rId115" Type="http://schemas.openxmlformats.org/officeDocument/2006/relationships/customXml" Target="../ink/ink232.xml"/><Relationship Id="rId136" Type="http://schemas.openxmlformats.org/officeDocument/2006/relationships/image" Target="../media/image231.png"/><Relationship Id="rId157" Type="http://schemas.openxmlformats.org/officeDocument/2006/relationships/customXml" Target="../ink/ink253.xml"/><Relationship Id="rId178" Type="http://schemas.openxmlformats.org/officeDocument/2006/relationships/image" Target="../media/image73.png"/><Relationship Id="rId301" Type="http://schemas.openxmlformats.org/officeDocument/2006/relationships/image" Target="../media/image309.png"/><Relationship Id="rId322" Type="http://schemas.openxmlformats.org/officeDocument/2006/relationships/customXml" Target="../ink/ink338.xml"/><Relationship Id="rId364" Type="http://schemas.openxmlformats.org/officeDocument/2006/relationships/image" Target="../media/image340.png"/><Relationship Id="rId61" Type="http://schemas.openxmlformats.org/officeDocument/2006/relationships/image" Target="../media/image194.png"/><Relationship Id="rId82" Type="http://schemas.openxmlformats.org/officeDocument/2006/relationships/image" Target="../media/image204.png"/><Relationship Id="rId199" Type="http://schemas.openxmlformats.org/officeDocument/2006/relationships/image" Target="../media/image261.png"/><Relationship Id="rId203" Type="http://schemas.openxmlformats.org/officeDocument/2006/relationships/image" Target="../media/image263.png"/><Relationship Id="rId385" Type="http://schemas.openxmlformats.org/officeDocument/2006/relationships/customXml" Target="../ink/ink364.xml"/><Relationship Id="rId19" Type="http://schemas.openxmlformats.org/officeDocument/2006/relationships/image" Target="../media/image174.png"/><Relationship Id="rId224" Type="http://schemas.openxmlformats.org/officeDocument/2006/relationships/image" Target="../media/image273.png"/><Relationship Id="rId245" Type="http://schemas.openxmlformats.org/officeDocument/2006/relationships/image" Target="../media/image283.png"/><Relationship Id="rId266" Type="http://schemas.openxmlformats.org/officeDocument/2006/relationships/customXml" Target="../ink/ink310.xml"/><Relationship Id="rId287" Type="http://schemas.openxmlformats.org/officeDocument/2006/relationships/image" Target="../media/image303.png"/><Relationship Id="rId410" Type="http://schemas.openxmlformats.org/officeDocument/2006/relationships/image" Target="../media/image363.png"/><Relationship Id="rId431" Type="http://schemas.openxmlformats.org/officeDocument/2006/relationships/customXml" Target="../ink/ink387.xml"/><Relationship Id="rId30" Type="http://schemas.openxmlformats.org/officeDocument/2006/relationships/customXml" Target="../ink/ink189.xml"/><Relationship Id="rId105" Type="http://schemas.openxmlformats.org/officeDocument/2006/relationships/customXml" Target="../ink/ink227.xml"/><Relationship Id="rId126" Type="http://schemas.openxmlformats.org/officeDocument/2006/relationships/image" Target="../media/image226.png"/><Relationship Id="rId147" Type="http://schemas.openxmlformats.org/officeDocument/2006/relationships/customXml" Target="../ink/ink248.xml"/><Relationship Id="rId168" Type="http://schemas.openxmlformats.org/officeDocument/2006/relationships/image" Target="../media/image247.png"/><Relationship Id="rId312" Type="http://schemas.openxmlformats.org/officeDocument/2006/relationships/customXml" Target="../ink/ink333.xml"/><Relationship Id="rId333" Type="http://schemas.openxmlformats.org/officeDocument/2006/relationships/customXml" Target="../ink/ink344.xml"/><Relationship Id="rId354" Type="http://schemas.openxmlformats.org/officeDocument/2006/relationships/image" Target="../media/image335.png"/><Relationship Id="rId51" Type="http://schemas.openxmlformats.org/officeDocument/2006/relationships/image" Target="../media/image189.png"/><Relationship Id="rId72" Type="http://schemas.openxmlformats.org/officeDocument/2006/relationships/customXml" Target="../ink/ink210.xml"/><Relationship Id="rId93" Type="http://schemas.openxmlformats.org/officeDocument/2006/relationships/customXml" Target="../ink/ink221.xml"/><Relationship Id="rId189" Type="http://schemas.openxmlformats.org/officeDocument/2006/relationships/image" Target="../media/image256.png"/><Relationship Id="rId375" Type="http://schemas.openxmlformats.org/officeDocument/2006/relationships/customXml" Target="../ink/ink359.xml"/><Relationship Id="rId396" Type="http://schemas.openxmlformats.org/officeDocument/2006/relationships/image" Target="../media/image356.png"/><Relationship Id="rId3" Type="http://schemas.openxmlformats.org/officeDocument/2006/relationships/image" Target="../media/image166.png"/><Relationship Id="rId214" Type="http://schemas.openxmlformats.org/officeDocument/2006/relationships/customXml" Target="../ink/ink282.xml"/><Relationship Id="rId235" Type="http://schemas.openxmlformats.org/officeDocument/2006/relationships/image" Target="../media/image278.png"/><Relationship Id="rId256" Type="http://schemas.openxmlformats.org/officeDocument/2006/relationships/image" Target="../media/image288.png"/><Relationship Id="rId277" Type="http://schemas.openxmlformats.org/officeDocument/2006/relationships/image" Target="../media/image298.png"/><Relationship Id="rId298" Type="http://schemas.openxmlformats.org/officeDocument/2006/relationships/customXml" Target="../ink/ink326.xml"/><Relationship Id="rId400" Type="http://schemas.openxmlformats.org/officeDocument/2006/relationships/image" Target="../media/image358.png"/><Relationship Id="rId421" Type="http://schemas.openxmlformats.org/officeDocument/2006/relationships/customXml" Target="../ink/ink382.xml"/><Relationship Id="rId442" Type="http://schemas.openxmlformats.org/officeDocument/2006/relationships/image" Target="../media/image379.png"/><Relationship Id="rId116" Type="http://schemas.openxmlformats.org/officeDocument/2006/relationships/image" Target="../media/image221.png"/><Relationship Id="rId137" Type="http://schemas.openxmlformats.org/officeDocument/2006/relationships/customXml" Target="../ink/ink243.xml"/><Relationship Id="rId158" Type="http://schemas.openxmlformats.org/officeDocument/2006/relationships/image" Target="../media/image242.png"/><Relationship Id="rId302" Type="http://schemas.openxmlformats.org/officeDocument/2006/relationships/customXml" Target="../ink/ink328.xml"/><Relationship Id="rId323" Type="http://schemas.openxmlformats.org/officeDocument/2006/relationships/image" Target="../media/image320.png"/><Relationship Id="rId20" Type="http://schemas.openxmlformats.org/officeDocument/2006/relationships/customXml" Target="../ink/ink184.xml"/><Relationship Id="rId41" Type="http://schemas.openxmlformats.org/officeDocument/2006/relationships/image" Target="../media/image184.png"/><Relationship Id="rId62" Type="http://schemas.openxmlformats.org/officeDocument/2006/relationships/customXml" Target="../ink/ink205.xml"/><Relationship Id="rId83" Type="http://schemas.openxmlformats.org/officeDocument/2006/relationships/customXml" Target="../ink/ink216.xml"/><Relationship Id="rId179" Type="http://schemas.openxmlformats.org/officeDocument/2006/relationships/customXml" Target="../ink/ink264.xml"/><Relationship Id="rId365" Type="http://schemas.openxmlformats.org/officeDocument/2006/relationships/customXml" Target="../ink/ink354.xml"/><Relationship Id="rId386" Type="http://schemas.openxmlformats.org/officeDocument/2006/relationships/image" Target="../media/image351.png"/><Relationship Id="rId190" Type="http://schemas.openxmlformats.org/officeDocument/2006/relationships/customXml" Target="../ink/ink270.xml"/><Relationship Id="rId204" Type="http://schemas.openxmlformats.org/officeDocument/2006/relationships/customXml" Target="../ink/ink277.xml"/><Relationship Id="rId225" Type="http://schemas.openxmlformats.org/officeDocument/2006/relationships/customXml" Target="../ink/ink288.xml"/><Relationship Id="rId246" Type="http://schemas.openxmlformats.org/officeDocument/2006/relationships/customXml" Target="../ink/ink299.xml"/><Relationship Id="rId267" Type="http://schemas.openxmlformats.org/officeDocument/2006/relationships/image" Target="../media/image293.png"/><Relationship Id="rId288" Type="http://schemas.openxmlformats.org/officeDocument/2006/relationships/customXml" Target="../ink/ink321.xml"/><Relationship Id="rId411" Type="http://schemas.openxmlformats.org/officeDocument/2006/relationships/customXml" Target="../ink/ink377.xml"/><Relationship Id="rId432" Type="http://schemas.openxmlformats.org/officeDocument/2006/relationships/image" Target="../media/image374.png"/><Relationship Id="rId106" Type="http://schemas.openxmlformats.org/officeDocument/2006/relationships/image" Target="../media/image216.png"/><Relationship Id="rId127" Type="http://schemas.openxmlformats.org/officeDocument/2006/relationships/customXml" Target="../ink/ink238.xml"/><Relationship Id="rId313" Type="http://schemas.openxmlformats.org/officeDocument/2006/relationships/image" Target="../media/image315.png"/><Relationship Id="rId10" Type="http://schemas.openxmlformats.org/officeDocument/2006/relationships/customXml" Target="../ink/ink179.xml"/><Relationship Id="rId31" Type="http://schemas.openxmlformats.org/officeDocument/2006/relationships/image" Target="../media/image179.png"/><Relationship Id="rId52" Type="http://schemas.openxmlformats.org/officeDocument/2006/relationships/customXml" Target="../ink/ink200.xml"/><Relationship Id="rId73" Type="http://schemas.openxmlformats.org/officeDocument/2006/relationships/image" Target="../media/image200.png"/><Relationship Id="rId94" Type="http://schemas.openxmlformats.org/officeDocument/2006/relationships/image" Target="../media/image210.png"/><Relationship Id="rId148" Type="http://schemas.openxmlformats.org/officeDocument/2006/relationships/image" Target="../media/image237.png"/><Relationship Id="rId169" Type="http://schemas.openxmlformats.org/officeDocument/2006/relationships/customXml" Target="../ink/ink259.xml"/><Relationship Id="rId355" Type="http://schemas.openxmlformats.org/officeDocument/2006/relationships/customXml" Target="../ink/ink349.xml"/><Relationship Id="rId376" Type="http://schemas.openxmlformats.org/officeDocument/2006/relationships/image" Target="../media/image346.png"/><Relationship Id="rId397" Type="http://schemas.openxmlformats.org/officeDocument/2006/relationships/customXml" Target="../ink/ink370.xml"/><Relationship Id="rId4" Type="http://schemas.openxmlformats.org/officeDocument/2006/relationships/customXml" Target="../ink/ink176.xml"/><Relationship Id="rId180" Type="http://schemas.openxmlformats.org/officeDocument/2006/relationships/image" Target="../media/image252.png"/><Relationship Id="rId215" Type="http://schemas.openxmlformats.org/officeDocument/2006/relationships/image" Target="../media/image269.png"/><Relationship Id="rId236" Type="http://schemas.openxmlformats.org/officeDocument/2006/relationships/customXml" Target="../ink/ink294.xml"/><Relationship Id="rId257" Type="http://schemas.openxmlformats.org/officeDocument/2006/relationships/customXml" Target="../ink/ink305.xml"/><Relationship Id="rId278" Type="http://schemas.openxmlformats.org/officeDocument/2006/relationships/customXml" Target="../ink/ink316.xml"/><Relationship Id="rId401" Type="http://schemas.openxmlformats.org/officeDocument/2006/relationships/customXml" Target="../ink/ink372.xml"/><Relationship Id="rId422" Type="http://schemas.openxmlformats.org/officeDocument/2006/relationships/image" Target="../media/image369.png"/><Relationship Id="rId443" Type="http://schemas.openxmlformats.org/officeDocument/2006/relationships/customXml" Target="../ink/ink393.xml"/><Relationship Id="rId303" Type="http://schemas.openxmlformats.org/officeDocument/2006/relationships/image" Target="../media/image310.png"/><Relationship Id="rId42" Type="http://schemas.openxmlformats.org/officeDocument/2006/relationships/customXml" Target="../ink/ink195.xml"/><Relationship Id="rId84" Type="http://schemas.openxmlformats.org/officeDocument/2006/relationships/image" Target="../media/image205.png"/><Relationship Id="rId138" Type="http://schemas.openxmlformats.org/officeDocument/2006/relationships/image" Target="../media/image232.png"/><Relationship Id="rId387" Type="http://schemas.openxmlformats.org/officeDocument/2006/relationships/customXml" Target="../ink/ink365.xml"/><Relationship Id="rId191" Type="http://schemas.openxmlformats.org/officeDocument/2006/relationships/image" Target="../media/image257.png"/><Relationship Id="rId205" Type="http://schemas.openxmlformats.org/officeDocument/2006/relationships/image" Target="../media/image264.png"/><Relationship Id="rId247" Type="http://schemas.openxmlformats.org/officeDocument/2006/relationships/image" Target="../media/image284.png"/><Relationship Id="rId412" Type="http://schemas.openxmlformats.org/officeDocument/2006/relationships/image" Target="../media/image364.png"/><Relationship Id="rId107" Type="http://schemas.openxmlformats.org/officeDocument/2006/relationships/customXml" Target="../ink/ink228.xml"/><Relationship Id="rId289" Type="http://schemas.openxmlformats.org/officeDocument/2006/relationships/image" Target="../media/image304.png"/><Relationship Id="rId11" Type="http://schemas.openxmlformats.org/officeDocument/2006/relationships/image" Target="../media/image170.png"/><Relationship Id="rId53" Type="http://schemas.openxmlformats.org/officeDocument/2006/relationships/image" Target="../media/image190.png"/><Relationship Id="rId149" Type="http://schemas.openxmlformats.org/officeDocument/2006/relationships/customXml" Target="../ink/ink249.xml"/><Relationship Id="rId314" Type="http://schemas.openxmlformats.org/officeDocument/2006/relationships/customXml" Target="../ink/ink334.xml"/><Relationship Id="rId356" Type="http://schemas.openxmlformats.org/officeDocument/2006/relationships/image" Target="../media/image336.png"/><Relationship Id="rId398" Type="http://schemas.openxmlformats.org/officeDocument/2006/relationships/image" Target="../media/image357.png"/><Relationship Id="rId95" Type="http://schemas.openxmlformats.org/officeDocument/2006/relationships/customXml" Target="../ink/ink222.xml"/><Relationship Id="rId160" Type="http://schemas.openxmlformats.org/officeDocument/2006/relationships/image" Target="../media/image243.png"/><Relationship Id="rId216" Type="http://schemas.openxmlformats.org/officeDocument/2006/relationships/customXml" Target="../ink/ink283.xml"/><Relationship Id="rId423" Type="http://schemas.openxmlformats.org/officeDocument/2006/relationships/customXml" Target="../ink/ink383.xml"/><Relationship Id="rId258" Type="http://schemas.openxmlformats.org/officeDocument/2006/relationships/image" Target="../media/image289.png"/><Relationship Id="rId22" Type="http://schemas.openxmlformats.org/officeDocument/2006/relationships/customXml" Target="../ink/ink185.xml"/><Relationship Id="rId64" Type="http://schemas.openxmlformats.org/officeDocument/2006/relationships/customXml" Target="../ink/ink206.xml"/><Relationship Id="rId118" Type="http://schemas.openxmlformats.org/officeDocument/2006/relationships/image" Target="../media/image222.png"/><Relationship Id="rId325" Type="http://schemas.openxmlformats.org/officeDocument/2006/relationships/image" Target="../media/image321.png"/><Relationship Id="rId367" Type="http://schemas.openxmlformats.org/officeDocument/2006/relationships/customXml" Target="../ink/ink355.xml"/><Relationship Id="rId171" Type="http://schemas.openxmlformats.org/officeDocument/2006/relationships/customXml" Target="../ink/ink260.xml"/><Relationship Id="rId227" Type="http://schemas.openxmlformats.org/officeDocument/2006/relationships/image" Target="../media/image274.png"/><Relationship Id="rId269" Type="http://schemas.openxmlformats.org/officeDocument/2006/relationships/image" Target="../media/image294.png"/><Relationship Id="rId434" Type="http://schemas.openxmlformats.org/officeDocument/2006/relationships/image" Target="../media/image375.png"/><Relationship Id="rId33" Type="http://schemas.openxmlformats.org/officeDocument/2006/relationships/image" Target="../media/image180.png"/><Relationship Id="rId129" Type="http://schemas.openxmlformats.org/officeDocument/2006/relationships/customXml" Target="../ink/ink239.xml"/><Relationship Id="rId280" Type="http://schemas.openxmlformats.org/officeDocument/2006/relationships/customXml" Target="../ink/ink317.xml"/><Relationship Id="rId75" Type="http://schemas.openxmlformats.org/officeDocument/2006/relationships/image" Target="../media/image201.png"/><Relationship Id="rId140" Type="http://schemas.openxmlformats.org/officeDocument/2006/relationships/image" Target="../media/image233.png"/><Relationship Id="rId182" Type="http://schemas.openxmlformats.org/officeDocument/2006/relationships/customXml" Target="../ink/ink266.xml"/><Relationship Id="rId378" Type="http://schemas.openxmlformats.org/officeDocument/2006/relationships/image" Target="../media/image347.png"/><Relationship Id="rId403" Type="http://schemas.openxmlformats.org/officeDocument/2006/relationships/customXml" Target="../ink/ink373.xml"/><Relationship Id="rId6" Type="http://schemas.openxmlformats.org/officeDocument/2006/relationships/customXml" Target="../ink/ink177.xml"/><Relationship Id="rId238" Type="http://schemas.openxmlformats.org/officeDocument/2006/relationships/customXml" Target="../ink/ink295.xml"/><Relationship Id="rId445" Type="http://schemas.openxmlformats.org/officeDocument/2006/relationships/customXml" Target="../ink/ink394.xml"/><Relationship Id="rId291" Type="http://schemas.openxmlformats.org/officeDocument/2006/relationships/image" Target="../media/image305.png"/><Relationship Id="rId305" Type="http://schemas.openxmlformats.org/officeDocument/2006/relationships/image" Target="../media/image311.png"/><Relationship Id="rId347" Type="http://schemas.openxmlformats.org/officeDocument/2006/relationships/customXml" Target="../ink/ink345.xml"/><Relationship Id="rId44" Type="http://schemas.openxmlformats.org/officeDocument/2006/relationships/customXml" Target="../ink/ink196.xml"/><Relationship Id="rId86" Type="http://schemas.openxmlformats.org/officeDocument/2006/relationships/image" Target="../media/image206.png"/><Relationship Id="rId151" Type="http://schemas.openxmlformats.org/officeDocument/2006/relationships/customXml" Target="../ink/ink250.xml"/><Relationship Id="rId389" Type="http://schemas.openxmlformats.org/officeDocument/2006/relationships/customXml" Target="../ink/ink366.xml"/><Relationship Id="rId193" Type="http://schemas.openxmlformats.org/officeDocument/2006/relationships/image" Target="../media/image258.png"/><Relationship Id="rId207" Type="http://schemas.openxmlformats.org/officeDocument/2006/relationships/image" Target="../media/image265.png"/><Relationship Id="rId249" Type="http://schemas.openxmlformats.org/officeDocument/2006/relationships/image" Target="../media/image285.png"/><Relationship Id="rId414" Type="http://schemas.openxmlformats.org/officeDocument/2006/relationships/image" Target="../media/image365.png"/><Relationship Id="rId13" Type="http://schemas.openxmlformats.org/officeDocument/2006/relationships/image" Target="../media/image171.png"/><Relationship Id="rId109" Type="http://schemas.openxmlformats.org/officeDocument/2006/relationships/customXml" Target="../ink/ink229.xml"/><Relationship Id="rId260" Type="http://schemas.openxmlformats.org/officeDocument/2006/relationships/image" Target="../media/image290.png"/><Relationship Id="rId316" Type="http://schemas.openxmlformats.org/officeDocument/2006/relationships/customXml" Target="../ink/ink335.xml"/><Relationship Id="rId55" Type="http://schemas.openxmlformats.org/officeDocument/2006/relationships/image" Target="../media/image191.png"/><Relationship Id="rId97" Type="http://schemas.openxmlformats.org/officeDocument/2006/relationships/customXml" Target="../ink/ink223.xml"/><Relationship Id="rId120" Type="http://schemas.openxmlformats.org/officeDocument/2006/relationships/image" Target="../media/image223.png"/><Relationship Id="rId358" Type="http://schemas.openxmlformats.org/officeDocument/2006/relationships/image" Target="../media/image337.png"/><Relationship Id="rId162" Type="http://schemas.openxmlformats.org/officeDocument/2006/relationships/image" Target="../media/image244.png"/><Relationship Id="rId218" Type="http://schemas.openxmlformats.org/officeDocument/2006/relationships/customXml" Target="../ink/ink284.xml"/><Relationship Id="rId425" Type="http://schemas.openxmlformats.org/officeDocument/2006/relationships/customXml" Target="../ink/ink384.xml"/><Relationship Id="rId271" Type="http://schemas.openxmlformats.org/officeDocument/2006/relationships/image" Target="../media/image295.png"/><Relationship Id="rId24" Type="http://schemas.openxmlformats.org/officeDocument/2006/relationships/customXml" Target="../ink/ink186.xml"/><Relationship Id="rId66" Type="http://schemas.openxmlformats.org/officeDocument/2006/relationships/customXml" Target="../ink/ink207.xml"/><Relationship Id="rId131" Type="http://schemas.openxmlformats.org/officeDocument/2006/relationships/customXml" Target="../ink/ink240.xml"/><Relationship Id="rId327" Type="http://schemas.openxmlformats.org/officeDocument/2006/relationships/image" Target="../media/image322.png"/><Relationship Id="rId369" Type="http://schemas.openxmlformats.org/officeDocument/2006/relationships/customXml" Target="../ink/ink356.xml"/><Relationship Id="rId173" Type="http://schemas.openxmlformats.org/officeDocument/2006/relationships/customXml" Target="../ink/ink261.xml"/><Relationship Id="rId229" Type="http://schemas.openxmlformats.org/officeDocument/2006/relationships/image" Target="../media/image275.png"/><Relationship Id="rId380" Type="http://schemas.openxmlformats.org/officeDocument/2006/relationships/image" Target="../media/image348.png"/><Relationship Id="rId436" Type="http://schemas.openxmlformats.org/officeDocument/2006/relationships/image" Target="../media/image376.png"/><Relationship Id="rId240" Type="http://schemas.openxmlformats.org/officeDocument/2006/relationships/customXml" Target="../ink/ink296.xml"/><Relationship Id="rId35" Type="http://schemas.openxmlformats.org/officeDocument/2006/relationships/image" Target="../media/image181.png"/><Relationship Id="rId77" Type="http://schemas.openxmlformats.org/officeDocument/2006/relationships/customXml" Target="../ink/ink213.xml"/><Relationship Id="rId100" Type="http://schemas.openxmlformats.org/officeDocument/2006/relationships/image" Target="../media/image213.png"/><Relationship Id="rId282" Type="http://schemas.openxmlformats.org/officeDocument/2006/relationships/customXml" Target="../ink/ink318.xml"/><Relationship Id="rId8" Type="http://schemas.openxmlformats.org/officeDocument/2006/relationships/customXml" Target="../ink/ink178.xml"/><Relationship Id="rId142" Type="http://schemas.openxmlformats.org/officeDocument/2006/relationships/image" Target="../media/image234.png"/><Relationship Id="rId184" Type="http://schemas.openxmlformats.org/officeDocument/2006/relationships/customXml" Target="../ink/ink267.xml"/><Relationship Id="rId391" Type="http://schemas.openxmlformats.org/officeDocument/2006/relationships/customXml" Target="../ink/ink367.xml"/><Relationship Id="rId405" Type="http://schemas.openxmlformats.org/officeDocument/2006/relationships/customXml" Target="../ink/ink374.xml"/><Relationship Id="rId447" Type="http://schemas.openxmlformats.org/officeDocument/2006/relationships/customXml" Target="../ink/ink395.xml"/><Relationship Id="rId251" Type="http://schemas.openxmlformats.org/officeDocument/2006/relationships/image" Target="../media/image286.png"/><Relationship Id="rId46" Type="http://schemas.openxmlformats.org/officeDocument/2006/relationships/customXml" Target="../ink/ink197.xml"/><Relationship Id="rId293" Type="http://schemas.openxmlformats.org/officeDocument/2006/relationships/image" Target="../media/image306.png"/><Relationship Id="rId307" Type="http://schemas.openxmlformats.org/officeDocument/2006/relationships/image" Target="../media/image312.png"/><Relationship Id="rId349" Type="http://schemas.openxmlformats.org/officeDocument/2006/relationships/customXml" Target="../ink/ink346.xml"/><Relationship Id="rId88" Type="http://schemas.openxmlformats.org/officeDocument/2006/relationships/image" Target="../media/image207.png"/><Relationship Id="rId111" Type="http://schemas.openxmlformats.org/officeDocument/2006/relationships/customXml" Target="../ink/ink230.xml"/><Relationship Id="rId153" Type="http://schemas.openxmlformats.org/officeDocument/2006/relationships/customXml" Target="../ink/ink251.xml"/><Relationship Id="rId195" Type="http://schemas.openxmlformats.org/officeDocument/2006/relationships/image" Target="../media/image259.png"/><Relationship Id="rId209" Type="http://schemas.openxmlformats.org/officeDocument/2006/relationships/image" Target="../media/image266.png"/><Relationship Id="rId360" Type="http://schemas.openxmlformats.org/officeDocument/2006/relationships/image" Target="../media/image338.png"/><Relationship Id="rId416" Type="http://schemas.openxmlformats.org/officeDocument/2006/relationships/image" Target="../media/image366.png"/><Relationship Id="rId220" Type="http://schemas.openxmlformats.org/officeDocument/2006/relationships/customXml" Target="../ink/ink285.xml"/><Relationship Id="rId15" Type="http://schemas.openxmlformats.org/officeDocument/2006/relationships/image" Target="../media/image172.png"/><Relationship Id="rId57" Type="http://schemas.openxmlformats.org/officeDocument/2006/relationships/image" Target="../media/image192.png"/><Relationship Id="rId262" Type="http://schemas.openxmlformats.org/officeDocument/2006/relationships/customXml" Target="../ink/ink308.xml"/><Relationship Id="rId318" Type="http://schemas.openxmlformats.org/officeDocument/2006/relationships/customXml" Target="../ink/ink336.xml"/><Relationship Id="rId99" Type="http://schemas.openxmlformats.org/officeDocument/2006/relationships/customXml" Target="../ink/ink224.xml"/><Relationship Id="rId122" Type="http://schemas.openxmlformats.org/officeDocument/2006/relationships/image" Target="../media/image224.png"/><Relationship Id="rId164" Type="http://schemas.openxmlformats.org/officeDocument/2006/relationships/image" Target="../media/image245.png"/><Relationship Id="rId371" Type="http://schemas.openxmlformats.org/officeDocument/2006/relationships/customXml" Target="../ink/ink357.xml"/><Relationship Id="rId427" Type="http://schemas.openxmlformats.org/officeDocument/2006/relationships/customXml" Target="../ink/ink385.xml"/><Relationship Id="rId26" Type="http://schemas.openxmlformats.org/officeDocument/2006/relationships/customXml" Target="../ink/ink187.xml"/><Relationship Id="rId231" Type="http://schemas.openxmlformats.org/officeDocument/2006/relationships/image" Target="../media/image276.png"/><Relationship Id="rId273" Type="http://schemas.openxmlformats.org/officeDocument/2006/relationships/image" Target="../media/image296.png"/><Relationship Id="rId329" Type="http://schemas.openxmlformats.org/officeDocument/2006/relationships/image" Target="../media/image323.png"/><Relationship Id="rId68" Type="http://schemas.openxmlformats.org/officeDocument/2006/relationships/customXml" Target="../ink/ink208.xml"/><Relationship Id="rId133" Type="http://schemas.openxmlformats.org/officeDocument/2006/relationships/customXml" Target="../ink/ink241.xml"/><Relationship Id="rId175" Type="http://schemas.openxmlformats.org/officeDocument/2006/relationships/customXml" Target="../ink/ink262.xml"/><Relationship Id="rId200" Type="http://schemas.openxmlformats.org/officeDocument/2006/relationships/customXml" Target="../ink/ink275.xml"/><Relationship Id="rId382" Type="http://schemas.openxmlformats.org/officeDocument/2006/relationships/image" Target="../media/image349.png"/><Relationship Id="rId438" Type="http://schemas.openxmlformats.org/officeDocument/2006/relationships/image" Target="../media/image377.png"/><Relationship Id="rId242" Type="http://schemas.openxmlformats.org/officeDocument/2006/relationships/customXml" Target="../ink/ink297.xml"/><Relationship Id="rId284" Type="http://schemas.openxmlformats.org/officeDocument/2006/relationships/customXml" Target="../ink/ink319.xml"/><Relationship Id="rId37" Type="http://schemas.openxmlformats.org/officeDocument/2006/relationships/image" Target="../media/image182.png"/><Relationship Id="rId79" Type="http://schemas.openxmlformats.org/officeDocument/2006/relationships/customXml" Target="../ink/ink214.xml"/><Relationship Id="rId102" Type="http://schemas.openxmlformats.org/officeDocument/2006/relationships/image" Target="../media/image214.png"/><Relationship Id="rId144" Type="http://schemas.openxmlformats.org/officeDocument/2006/relationships/image" Target="../media/image235.png"/><Relationship Id="rId90" Type="http://schemas.openxmlformats.org/officeDocument/2006/relationships/image" Target="../media/image208.png"/><Relationship Id="rId186" Type="http://schemas.openxmlformats.org/officeDocument/2006/relationships/customXml" Target="../ink/ink268.xml"/><Relationship Id="rId351" Type="http://schemas.openxmlformats.org/officeDocument/2006/relationships/customXml" Target="../ink/ink347.xml"/><Relationship Id="rId393" Type="http://schemas.openxmlformats.org/officeDocument/2006/relationships/customXml" Target="../ink/ink368.xml"/><Relationship Id="rId407" Type="http://schemas.openxmlformats.org/officeDocument/2006/relationships/customXml" Target="../ink/ink375.xml"/><Relationship Id="rId211" Type="http://schemas.openxmlformats.org/officeDocument/2006/relationships/image" Target="../media/image267.png"/><Relationship Id="rId253" Type="http://schemas.openxmlformats.org/officeDocument/2006/relationships/customXml" Target="../ink/ink303.xml"/><Relationship Id="rId295" Type="http://schemas.openxmlformats.org/officeDocument/2006/relationships/image" Target="../media/image307.png"/><Relationship Id="rId309" Type="http://schemas.openxmlformats.org/officeDocument/2006/relationships/image" Target="../media/image313.png"/><Relationship Id="rId48" Type="http://schemas.openxmlformats.org/officeDocument/2006/relationships/customXml" Target="../ink/ink198.xml"/><Relationship Id="rId113" Type="http://schemas.openxmlformats.org/officeDocument/2006/relationships/customXml" Target="../ink/ink231.xml"/><Relationship Id="rId320" Type="http://schemas.openxmlformats.org/officeDocument/2006/relationships/customXml" Target="../ink/ink337.xml"/><Relationship Id="rId155" Type="http://schemas.openxmlformats.org/officeDocument/2006/relationships/customXml" Target="../ink/ink252.xml"/><Relationship Id="rId197" Type="http://schemas.openxmlformats.org/officeDocument/2006/relationships/image" Target="../media/image260.png"/><Relationship Id="rId362" Type="http://schemas.openxmlformats.org/officeDocument/2006/relationships/image" Target="../media/image339.png"/><Relationship Id="rId418" Type="http://schemas.openxmlformats.org/officeDocument/2006/relationships/image" Target="../media/image367.png"/><Relationship Id="rId222" Type="http://schemas.openxmlformats.org/officeDocument/2006/relationships/image" Target="../media/image272.png"/><Relationship Id="rId264" Type="http://schemas.openxmlformats.org/officeDocument/2006/relationships/customXml" Target="../ink/ink309.xml"/><Relationship Id="rId17" Type="http://schemas.openxmlformats.org/officeDocument/2006/relationships/image" Target="../media/image173.png"/><Relationship Id="rId59" Type="http://schemas.openxmlformats.org/officeDocument/2006/relationships/image" Target="../media/image193.png"/><Relationship Id="rId124" Type="http://schemas.openxmlformats.org/officeDocument/2006/relationships/image" Target="../media/image225.png"/><Relationship Id="rId70" Type="http://schemas.openxmlformats.org/officeDocument/2006/relationships/customXml" Target="../ink/ink209.xml"/><Relationship Id="rId166" Type="http://schemas.openxmlformats.org/officeDocument/2006/relationships/image" Target="../media/image246.png"/><Relationship Id="rId331" Type="http://schemas.openxmlformats.org/officeDocument/2006/relationships/customXml" Target="../ink/ink343.xml"/><Relationship Id="rId373" Type="http://schemas.openxmlformats.org/officeDocument/2006/relationships/customXml" Target="../ink/ink358.xml"/><Relationship Id="rId429" Type="http://schemas.openxmlformats.org/officeDocument/2006/relationships/customXml" Target="../ink/ink38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77.png"/><Relationship Id="rId440" Type="http://schemas.openxmlformats.org/officeDocument/2006/relationships/image" Target="../media/image37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2.png"/><Relationship Id="rId299" Type="http://schemas.openxmlformats.org/officeDocument/2006/relationships/customXml" Target="../ink/ink548.xml"/><Relationship Id="rId21" Type="http://schemas.openxmlformats.org/officeDocument/2006/relationships/customXml" Target="../ink/ink407.xml"/><Relationship Id="rId63" Type="http://schemas.openxmlformats.org/officeDocument/2006/relationships/image" Target="../media/image405.png"/><Relationship Id="rId159" Type="http://schemas.openxmlformats.org/officeDocument/2006/relationships/customXml" Target="../ink/ink477.xml"/><Relationship Id="rId324" Type="http://schemas.openxmlformats.org/officeDocument/2006/relationships/customXml" Target="../ink/ink561.xml"/><Relationship Id="rId366" Type="http://schemas.openxmlformats.org/officeDocument/2006/relationships/image" Target="../media/image553.png"/><Relationship Id="rId170" Type="http://schemas.openxmlformats.org/officeDocument/2006/relationships/image" Target="../media/image458.png"/><Relationship Id="rId226" Type="http://schemas.openxmlformats.org/officeDocument/2006/relationships/image" Target="../media/image486.png"/><Relationship Id="rId433" Type="http://schemas.openxmlformats.org/officeDocument/2006/relationships/customXml" Target="../ink/ink618.xml"/><Relationship Id="rId268" Type="http://schemas.openxmlformats.org/officeDocument/2006/relationships/customXml" Target="../ink/ink532.xml"/><Relationship Id="rId475" Type="http://schemas.openxmlformats.org/officeDocument/2006/relationships/customXml" Target="../ink/ink642.xml"/><Relationship Id="rId32" Type="http://schemas.openxmlformats.org/officeDocument/2006/relationships/image" Target="../media/image390.png"/><Relationship Id="rId74" Type="http://schemas.openxmlformats.org/officeDocument/2006/relationships/customXml" Target="../ink/ink434.xml"/><Relationship Id="rId128" Type="http://schemas.openxmlformats.org/officeDocument/2006/relationships/customXml" Target="../ink/ink461.xml"/><Relationship Id="rId335" Type="http://schemas.openxmlformats.org/officeDocument/2006/relationships/image" Target="../media/image538.png"/><Relationship Id="rId377" Type="http://schemas.openxmlformats.org/officeDocument/2006/relationships/customXml" Target="../ink/ink589.xml"/><Relationship Id="rId500" Type="http://schemas.openxmlformats.org/officeDocument/2006/relationships/customXml" Target="../ink/ink656.xml"/><Relationship Id="rId5" Type="http://schemas.openxmlformats.org/officeDocument/2006/relationships/image" Target="../media/image329.png"/><Relationship Id="rId181" Type="http://schemas.openxmlformats.org/officeDocument/2006/relationships/customXml" Target="../ink/ink488.xml"/><Relationship Id="rId237" Type="http://schemas.openxmlformats.org/officeDocument/2006/relationships/customXml" Target="../ink/ink516.xml"/><Relationship Id="rId402" Type="http://schemas.openxmlformats.org/officeDocument/2006/relationships/image" Target="../media/image571.png"/><Relationship Id="rId279" Type="http://schemas.openxmlformats.org/officeDocument/2006/relationships/image" Target="../media/image512.png"/><Relationship Id="rId444" Type="http://schemas.openxmlformats.org/officeDocument/2006/relationships/customXml" Target="../ink/ink624.xml"/><Relationship Id="rId486" Type="http://schemas.openxmlformats.org/officeDocument/2006/relationships/image" Target="../media/image608.png"/><Relationship Id="rId43" Type="http://schemas.openxmlformats.org/officeDocument/2006/relationships/customXml" Target="../ink/ink418.xml"/><Relationship Id="rId139" Type="http://schemas.openxmlformats.org/officeDocument/2006/relationships/image" Target="../media/image443.png"/><Relationship Id="rId290" Type="http://schemas.openxmlformats.org/officeDocument/2006/relationships/customXml" Target="../ink/ink543.xml"/><Relationship Id="rId304" Type="http://schemas.openxmlformats.org/officeDocument/2006/relationships/image" Target="../media/image524.png"/><Relationship Id="rId346" Type="http://schemas.openxmlformats.org/officeDocument/2006/relationships/customXml" Target="../ink/ink573.xml"/><Relationship Id="rId388" Type="http://schemas.openxmlformats.org/officeDocument/2006/relationships/image" Target="../media/image564.png"/><Relationship Id="rId85" Type="http://schemas.openxmlformats.org/officeDocument/2006/relationships/image" Target="../media/image416.png"/><Relationship Id="rId150" Type="http://schemas.openxmlformats.org/officeDocument/2006/relationships/customXml" Target="../ink/ink472.xml"/><Relationship Id="rId192" Type="http://schemas.openxmlformats.org/officeDocument/2006/relationships/image" Target="../media/image469.png"/><Relationship Id="rId206" Type="http://schemas.openxmlformats.org/officeDocument/2006/relationships/image" Target="../media/image476.png"/><Relationship Id="rId413" Type="http://schemas.openxmlformats.org/officeDocument/2006/relationships/customXml" Target="../ink/ink607.xml"/><Relationship Id="rId248" Type="http://schemas.openxmlformats.org/officeDocument/2006/relationships/image" Target="../media/image497.png"/><Relationship Id="rId455" Type="http://schemas.openxmlformats.org/officeDocument/2006/relationships/customXml" Target="../ink/ink630.xml"/><Relationship Id="rId497" Type="http://schemas.openxmlformats.org/officeDocument/2006/relationships/image" Target="../media/image613.png"/><Relationship Id="rId12" Type="http://schemas.openxmlformats.org/officeDocument/2006/relationships/image" Target="../media/image381.png"/><Relationship Id="rId108" Type="http://schemas.openxmlformats.org/officeDocument/2006/relationships/customXml" Target="../ink/ink451.xml"/><Relationship Id="rId315" Type="http://schemas.openxmlformats.org/officeDocument/2006/relationships/customXml" Target="../ink/ink556.xml"/><Relationship Id="rId357" Type="http://schemas.openxmlformats.org/officeDocument/2006/relationships/customXml" Target="../ink/ink579.xml"/><Relationship Id="rId54" Type="http://schemas.openxmlformats.org/officeDocument/2006/relationships/image" Target="../media/image401.png"/><Relationship Id="rId96" Type="http://schemas.openxmlformats.org/officeDocument/2006/relationships/customXml" Target="../ink/ink445.xml"/><Relationship Id="rId161" Type="http://schemas.openxmlformats.org/officeDocument/2006/relationships/customXml" Target="../ink/ink478.xml"/><Relationship Id="rId217" Type="http://schemas.openxmlformats.org/officeDocument/2006/relationships/customXml" Target="../ink/ink506.xml"/><Relationship Id="rId399" Type="http://schemas.openxmlformats.org/officeDocument/2006/relationships/customXml" Target="../ink/ink600.xml"/><Relationship Id="rId259" Type="http://schemas.openxmlformats.org/officeDocument/2006/relationships/customXml" Target="../ink/ink527.xml"/><Relationship Id="rId424" Type="http://schemas.openxmlformats.org/officeDocument/2006/relationships/customXml" Target="../ink/ink613.xml"/><Relationship Id="rId466" Type="http://schemas.openxmlformats.org/officeDocument/2006/relationships/image" Target="../media/image599.png"/><Relationship Id="rId23" Type="http://schemas.openxmlformats.org/officeDocument/2006/relationships/customXml" Target="../ink/ink408.xml"/><Relationship Id="rId119" Type="http://schemas.openxmlformats.org/officeDocument/2006/relationships/image" Target="../media/image433.png"/><Relationship Id="rId270" Type="http://schemas.openxmlformats.org/officeDocument/2006/relationships/customXml" Target="../ink/ink533.xml"/><Relationship Id="rId326" Type="http://schemas.openxmlformats.org/officeDocument/2006/relationships/customXml" Target="../ink/ink562.xml"/><Relationship Id="rId65" Type="http://schemas.openxmlformats.org/officeDocument/2006/relationships/image" Target="../media/image406.png"/><Relationship Id="rId130" Type="http://schemas.openxmlformats.org/officeDocument/2006/relationships/customXml" Target="../ink/ink462.xml"/><Relationship Id="rId368" Type="http://schemas.openxmlformats.org/officeDocument/2006/relationships/image" Target="../media/image554.png"/><Relationship Id="rId172" Type="http://schemas.openxmlformats.org/officeDocument/2006/relationships/image" Target="../media/image459.png"/><Relationship Id="rId228" Type="http://schemas.openxmlformats.org/officeDocument/2006/relationships/image" Target="../media/image487.png"/><Relationship Id="rId435" Type="http://schemas.openxmlformats.org/officeDocument/2006/relationships/customXml" Target="../ink/ink619.xml"/><Relationship Id="rId477" Type="http://schemas.openxmlformats.org/officeDocument/2006/relationships/customXml" Target="../ink/ink643.xml"/><Relationship Id="rId281" Type="http://schemas.openxmlformats.org/officeDocument/2006/relationships/image" Target="../media/image513.png"/><Relationship Id="rId337" Type="http://schemas.openxmlformats.org/officeDocument/2006/relationships/image" Target="../media/image539.png"/><Relationship Id="rId502" Type="http://schemas.openxmlformats.org/officeDocument/2006/relationships/customXml" Target="../ink/ink657.xml"/><Relationship Id="rId34" Type="http://schemas.openxmlformats.org/officeDocument/2006/relationships/image" Target="../media/image391.png"/><Relationship Id="rId76" Type="http://schemas.openxmlformats.org/officeDocument/2006/relationships/customXml" Target="../ink/ink435.xml"/><Relationship Id="rId141" Type="http://schemas.openxmlformats.org/officeDocument/2006/relationships/image" Target="../media/image444.png"/><Relationship Id="rId379" Type="http://schemas.openxmlformats.org/officeDocument/2006/relationships/customXml" Target="../ink/ink590.xml"/><Relationship Id="rId7" Type="http://schemas.openxmlformats.org/officeDocument/2006/relationships/image" Target="../media/image330.png"/><Relationship Id="rId183" Type="http://schemas.openxmlformats.org/officeDocument/2006/relationships/customXml" Target="../ink/ink489.xml"/><Relationship Id="rId239" Type="http://schemas.openxmlformats.org/officeDocument/2006/relationships/customXml" Target="../ink/ink517.xml"/><Relationship Id="rId390" Type="http://schemas.openxmlformats.org/officeDocument/2006/relationships/image" Target="../media/image565.png"/><Relationship Id="rId404" Type="http://schemas.openxmlformats.org/officeDocument/2006/relationships/image" Target="../media/image572.png"/><Relationship Id="rId446" Type="http://schemas.openxmlformats.org/officeDocument/2006/relationships/customXml" Target="../ink/ink625.xml"/><Relationship Id="rId250" Type="http://schemas.openxmlformats.org/officeDocument/2006/relationships/image" Target="../media/image498.png"/><Relationship Id="rId292" Type="http://schemas.openxmlformats.org/officeDocument/2006/relationships/customXml" Target="../ink/ink544.xml"/><Relationship Id="rId306" Type="http://schemas.openxmlformats.org/officeDocument/2006/relationships/image" Target="../media/image525.png"/><Relationship Id="rId488" Type="http://schemas.openxmlformats.org/officeDocument/2006/relationships/image" Target="../media/image609.png"/><Relationship Id="rId45" Type="http://schemas.openxmlformats.org/officeDocument/2006/relationships/customXml" Target="../ink/ink419.xml"/><Relationship Id="rId87" Type="http://schemas.openxmlformats.org/officeDocument/2006/relationships/image" Target="../media/image417.png"/><Relationship Id="rId110" Type="http://schemas.openxmlformats.org/officeDocument/2006/relationships/customXml" Target="../ink/ink452.xml"/><Relationship Id="rId348" Type="http://schemas.openxmlformats.org/officeDocument/2006/relationships/customXml" Target="../ink/ink574.xml"/><Relationship Id="rId152" Type="http://schemas.openxmlformats.org/officeDocument/2006/relationships/customXml" Target="../ink/ink473.xml"/><Relationship Id="rId194" Type="http://schemas.openxmlformats.org/officeDocument/2006/relationships/image" Target="../media/image470.png"/><Relationship Id="rId208" Type="http://schemas.openxmlformats.org/officeDocument/2006/relationships/image" Target="../media/image477.png"/><Relationship Id="rId415" Type="http://schemas.openxmlformats.org/officeDocument/2006/relationships/customXml" Target="../ink/ink608.xml"/><Relationship Id="rId457" Type="http://schemas.openxmlformats.org/officeDocument/2006/relationships/image" Target="../media/image596.png"/><Relationship Id="rId261" Type="http://schemas.openxmlformats.org/officeDocument/2006/relationships/customXml" Target="../ink/ink528.xml"/><Relationship Id="rId499" Type="http://schemas.openxmlformats.org/officeDocument/2006/relationships/image" Target="../media/image614.png"/><Relationship Id="rId14" Type="http://schemas.openxmlformats.org/officeDocument/2006/relationships/customXml" Target="../ink/ink403.xml"/><Relationship Id="rId56" Type="http://schemas.openxmlformats.org/officeDocument/2006/relationships/image" Target="../media/image402.png"/><Relationship Id="rId317" Type="http://schemas.openxmlformats.org/officeDocument/2006/relationships/customXml" Target="../ink/ink557.xml"/><Relationship Id="rId359" Type="http://schemas.openxmlformats.org/officeDocument/2006/relationships/customXml" Target="../ink/ink580.xml"/><Relationship Id="rId98" Type="http://schemas.openxmlformats.org/officeDocument/2006/relationships/customXml" Target="../ink/ink446.xml"/><Relationship Id="rId121" Type="http://schemas.openxmlformats.org/officeDocument/2006/relationships/image" Target="../media/image434.png"/><Relationship Id="rId163" Type="http://schemas.openxmlformats.org/officeDocument/2006/relationships/customXml" Target="../ink/ink479.xml"/><Relationship Id="rId219" Type="http://schemas.openxmlformats.org/officeDocument/2006/relationships/customXml" Target="../ink/ink507.xml"/><Relationship Id="rId370" Type="http://schemas.openxmlformats.org/officeDocument/2006/relationships/image" Target="../media/image555.png"/><Relationship Id="rId426" Type="http://schemas.openxmlformats.org/officeDocument/2006/relationships/customXml" Target="../ink/ink614.xml"/><Relationship Id="rId230" Type="http://schemas.openxmlformats.org/officeDocument/2006/relationships/image" Target="../media/image488.png"/><Relationship Id="rId468" Type="http://schemas.openxmlformats.org/officeDocument/2006/relationships/image" Target="../media/image600.png"/><Relationship Id="rId25" Type="http://schemas.openxmlformats.org/officeDocument/2006/relationships/customXml" Target="../ink/ink409.xml"/><Relationship Id="rId67" Type="http://schemas.openxmlformats.org/officeDocument/2006/relationships/image" Target="../media/image407.png"/><Relationship Id="rId272" Type="http://schemas.openxmlformats.org/officeDocument/2006/relationships/customXml" Target="../ink/ink534.xml"/><Relationship Id="rId328" Type="http://schemas.openxmlformats.org/officeDocument/2006/relationships/image" Target="../media/image535.png"/><Relationship Id="rId132" Type="http://schemas.openxmlformats.org/officeDocument/2006/relationships/customXml" Target="../ink/ink463.xml"/><Relationship Id="rId174" Type="http://schemas.openxmlformats.org/officeDocument/2006/relationships/image" Target="../media/image460.png"/><Relationship Id="rId381" Type="http://schemas.openxmlformats.org/officeDocument/2006/relationships/customXml" Target="../ink/ink591.xml"/><Relationship Id="rId241" Type="http://schemas.openxmlformats.org/officeDocument/2006/relationships/customXml" Target="../ink/ink518.xml"/><Relationship Id="rId437" Type="http://schemas.openxmlformats.org/officeDocument/2006/relationships/customXml" Target="../ink/ink620.xml"/><Relationship Id="rId479" Type="http://schemas.openxmlformats.org/officeDocument/2006/relationships/customXml" Target="../ink/ink644.xml"/><Relationship Id="rId36" Type="http://schemas.openxmlformats.org/officeDocument/2006/relationships/image" Target="../media/image392.png"/><Relationship Id="rId283" Type="http://schemas.openxmlformats.org/officeDocument/2006/relationships/image" Target="../media/image514.png"/><Relationship Id="rId339" Type="http://schemas.openxmlformats.org/officeDocument/2006/relationships/image" Target="../media/image540.png"/><Relationship Id="rId490" Type="http://schemas.openxmlformats.org/officeDocument/2006/relationships/image" Target="../media/image610.png"/><Relationship Id="rId504" Type="http://schemas.openxmlformats.org/officeDocument/2006/relationships/customXml" Target="../ink/ink658.xml"/><Relationship Id="rId78" Type="http://schemas.openxmlformats.org/officeDocument/2006/relationships/customXml" Target="../ink/ink436.xml"/><Relationship Id="rId101" Type="http://schemas.openxmlformats.org/officeDocument/2006/relationships/image" Target="../media/image424.png"/><Relationship Id="rId143" Type="http://schemas.openxmlformats.org/officeDocument/2006/relationships/image" Target="../media/image445.png"/><Relationship Id="rId185" Type="http://schemas.openxmlformats.org/officeDocument/2006/relationships/customXml" Target="../ink/ink490.xml"/><Relationship Id="rId350" Type="http://schemas.openxmlformats.org/officeDocument/2006/relationships/image" Target="../media/image545.png"/><Relationship Id="rId406" Type="http://schemas.openxmlformats.org/officeDocument/2006/relationships/image" Target="../media/image573.png"/><Relationship Id="rId9" Type="http://schemas.openxmlformats.org/officeDocument/2006/relationships/image" Target="../media/image380.png"/><Relationship Id="rId210" Type="http://schemas.openxmlformats.org/officeDocument/2006/relationships/image" Target="../media/image478.png"/><Relationship Id="rId392" Type="http://schemas.openxmlformats.org/officeDocument/2006/relationships/image" Target="../media/image566.png"/><Relationship Id="rId448" Type="http://schemas.openxmlformats.org/officeDocument/2006/relationships/customXml" Target="../ink/ink626.xml"/><Relationship Id="rId252" Type="http://schemas.openxmlformats.org/officeDocument/2006/relationships/image" Target="../media/image499.png"/><Relationship Id="rId294" Type="http://schemas.openxmlformats.org/officeDocument/2006/relationships/customXml" Target="../ink/ink545.xml"/><Relationship Id="rId308" Type="http://schemas.openxmlformats.org/officeDocument/2006/relationships/image" Target="../media/image526.png"/><Relationship Id="rId47" Type="http://schemas.openxmlformats.org/officeDocument/2006/relationships/customXml" Target="../ink/ink420.xml"/><Relationship Id="rId89" Type="http://schemas.openxmlformats.org/officeDocument/2006/relationships/image" Target="../media/image418.png"/><Relationship Id="rId112" Type="http://schemas.openxmlformats.org/officeDocument/2006/relationships/customXml" Target="../ink/ink453.xml"/><Relationship Id="rId154" Type="http://schemas.openxmlformats.org/officeDocument/2006/relationships/customXml" Target="../ink/ink474.xml"/><Relationship Id="rId361" Type="http://schemas.openxmlformats.org/officeDocument/2006/relationships/customXml" Target="../ink/ink581.xml"/><Relationship Id="rId196" Type="http://schemas.openxmlformats.org/officeDocument/2006/relationships/image" Target="../media/image471.png"/><Relationship Id="rId417" Type="http://schemas.openxmlformats.org/officeDocument/2006/relationships/image" Target="../media/image578.png"/><Relationship Id="rId459" Type="http://schemas.openxmlformats.org/officeDocument/2006/relationships/image" Target="../media/image597.png"/><Relationship Id="rId16" Type="http://schemas.openxmlformats.org/officeDocument/2006/relationships/customXml" Target="../ink/ink404.xml"/><Relationship Id="rId221" Type="http://schemas.openxmlformats.org/officeDocument/2006/relationships/customXml" Target="../ink/ink508.xml"/><Relationship Id="rId263" Type="http://schemas.openxmlformats.org/officeDocument/2006/relationships/customXml" Target="../ink/ink529.xml"/><Relationship Id="rId319" Type="http://schemas.openxmlformats.org/officeDocument/2006/relationships/customXml" Target="../ink/ink558.xml"/><Relationship Id="rId470" Type="http://schemas.openxmlformats.org/officeDocument/2006/relationships/image" Target="../media/image601.png"/><Relationship Id="rId58" Type="http://schemas.openxmlformats.org/officeDocument/2006/relationships/image" Target="../media/image403.png"/><Relationship Id="rId123" Type="http://schemas.openxmlformats.org/officeDocument/2006/relationships/image" Target="../media/image435.png"/><Relationship Id="rId330" Type="http://schemas.openxmlformats.org/officeDocument/2006/relationships/image" Target="../media/image536.png"/><Relationship Id="rId165" Type="http://schemas.openxmlformats.org/officeDocument/2006/relationships/customXml" Target="../ink/ink480.xml"/><Relationship Id="rId372" Type="http://schemas.openxmlformats.org/officeDocument/2006/relationships/image" Target="../media/image556.png"/><Relationship Id="rId428" Type="http://schemas.openxmlformats.org/officeDocument/2006/relationships/customXml" Target="../ink/ink615.xml"/><Relationship Id="rId232" Type="http://schemas.openxmlformats.org/officeDocument/2006/relationships/image" Target="../media/image489.png"/><Relationship Id="rId274" Type="http://schemas.openxmlformats.org/officeDocument/2006/relationships/customXml" Target="../ink/ink535.xml"/><Relationship Id="rId481" Type="http://schemas.openxmlformats.org/officeDocument/2006/relationships/image" Target="../media/image606.png"/><Relationship Id="rId27" Type="http://schemas.openxmlformats.org/officeDocument/2006/relationships/customXml" Target="../ink/ink410.xml"/><Relationship Id="rId69" Type="http://schemas.openxmlformats.org/officeDocument/2006/relationships/image" Target="../media/image408.png"/><Relationship Id="rId134" Type="http://schemas.openxmlformats.org/officeDocument/2006/relationships/customXml" Target="../ink/ink464.xml"/><Relationship Id="rId80" Type="http://schemas.openxmlformats.org/officeDocument/2006/relationships/customXml" Target="../ink/ink437.xml"/><Relationship Id="rId176" Type="http://schemas.openxmlformats.org/officeDocument/2006/relationships/image" Target="../media/image461.png"/><Relationship Id="rId341" Type="http://schemas.openxmlformats.org/officeDocument/2006/relationships/image" Target="../media/image541.png"/><Relationship Id="rId383" Type="http://schemas.openxmlformats.org/officeDocument/2006/relationships/customXml" Target="../ink/ink592.xml"/><Relationship Id="rId439" Type="http://schemas.openxmlformats.org/officeDocument/2006/relationships/customXml" Target="../ink/ink621.xml"/><Relationship Id="rId201" Type="http://schemas.openxmlformats.org/officeDocument/2006/relationships/customXml" Target="../ink/ink498.xml"/><Relationship Id="rId243" Type="http://schemas.openxmlformats.org/officeDocument/2006/relationships/customXml" Target="../ink/ink519.xml"/><Relationship Id="rId285" Type="http://schemas.openxmlformats.org/officeDocument/2006/relationships/image" Target="../media/image515.png"/><Relationship Id="rId450" Type="http://schemas.openxmlformats.org/officeDocument/2006/relationships/customXml" Target="../ink/ink627.xml"/><Relationship Id="rId506" Type="http://schemas.openxmlformats.org/officeDocument/2006/relationships/customXml" Target="../ink/ink659.xml"/><Relationship Id="rId38" Type="http://schemas.openxmlformats.org/officeDocument/2006/relationships/image" Target="../media/image393.png"/><Relationship Id="rId103" Type="http://schemas.openxmlformats.org/officeDocument/2006/relationships/image" Target="../media/image425.png"/><Relationship Id="rId310" Type="http://schemas.openxmlformats.org/officeDocument/2006/relationships/image" Target="../media/image527.png"/><Relationship Id="rId492" Type="http://schemas.openxmlformats.org/officeDocument/2006/relationships/image" Target="../media/image611.png"/><Relationship Id="rId91" Type="http://schemas.openxmlformats.org/officeDocument/2006/relationships/image" Target="../media/image419.png"/><Relationship Id="rId145" Type="http://schemas.openxmlformats.org/officeDocument/2006/relationships/image" Target="../media/image446.png"/><Relationship Id="rId187" Type="http://schemas.openxmlformats.org/officeDocument/2006/relationships/customXml" Target="../ink/ink491.xml"/><Relationship Id="rId352" Type="http://schemas.openxmlformats.org/officeDocument/2006/relationships/image" Target="../media/image546.png"/><Relationship Id="rId394" Type="http://schemas.openxmlformats.org/officeDocument/2006/relationships/image" Target="../media/image567.png"/><Relationship Id="rId408" Type="http://schemas.openxmlformats.org/officeDocument/2006/relationships/image" Target="../media/image574.png"/><Relationship Id="rId212" Type="http://schemas.openxmlformats.org/officeDocument/2006/relationships/image" Target="../media/image479.png"/><Relationship Id="rId254" Type="http://schemas.openxmlformats.org/officeDocument/2006/relationships/image" Target="../media/image500.png"/><Relationship Id="rId49" Type="http://schemas.openxmlformats.org/officeDocument/2006/relationships/customXml" Target="../ink/ink421.xml"/><Relationship Id="rId114" Type="http://schemas.openxmlformats.org/officeDocument/2006/relationships/customXml" Target="../ink/ink454.xml"/><Relationship Id="rId296" Type="http://schemas.openxmlformats.org/officeDocument/2006/relationships/customXml" Target="../ink/ink546.xml"/><Relationship Id="rId461" Type="http://schemas.openxmlformats.org/officeDocument/2006/relationships/customXml" Target="../ink/ink634.xml"/><Relationship Id="rId60" Type="http://schemas.openxmlformats.org/officeDocument/2006/relationships/image" Target="../media/image404.png"/><Relationship Id="rId156" Type="http://schemas.openxmlformats.org/officeDocument/2006/relationships/customXml" Target="../ink/ink475.xml"/><Relationship Id="rId198" Type="http://schemas.openxmlformats.org/officeDocument/2006/relationships/image" Target="../media/image472.png"/><Relationship Id="rId321" Type="http://schemas.openxmlformats.org/officeDocument/2006/relationships/customXml" Target="../ink/ink559.xml"/><Relationship Id="rId363" Type="http://schemas.openxmlformats.org/officeDocument/2006/relationships/customXml" Target="../ink/ink582.xml"/><Relationship Id="rId419" Type="http://schemas.openxmlformats.org/officeDocument/2006/relationships/image" Target="../media/image579.png"/><Relationship Id="rId223" Type="http://schemas.openxmlformats.org/officeDocument/2006/relationships/customXml" Target="../ink/ink509.xml"/><Relationship Id="rId430" Type="http://schemas.openxmlformats.org/officeDocument/2006/relationships/image" Target="../media/image584.png"/><Relationship Id="rId18" Type="http://schemas.openxmlformats.org/officeDocument/2006/relationships/image" Target="../media/image383.png"/><Relationship Id="rId265" Type="http://schemas.openxmlformats.org/officeDocument/2006/relationships/customXml" Target="../ink/ink530.xml"/><Relationship Id="rId472" Type="http://schemas.openxmlformats.org/officeDocument/2006/relationships/image" Target="../media/image602.png"/><Relationship Id="rId125" Type="http://schemas.openxmlformats.org/officeDocument/2006/relationships/image" Target="../media/image436.png"/><Relationship Id="rId167" Type="http://schemas.openxmlformats.org/officeDocument/2006/relationships/customXml" Target="../ink/ink481.xml"/><Relationship Id="rId332" Type="http://schemas.openxmlformats.org/officeDocument/2006/relationships/image" Target="../media/image537.png"/><Relationship Id="rId374" Type="http://schemas.openxmlformats.org/officeDocument/2006/relationships/image" Target="../media/image557.png"/><Relationship Id="rId71" Type="http://schemas.openxmlformats.org/officeDocument/2006/relationships/image" Target="../media/image409.png"/><Relationship Id="rId234" Type="http://schemas.openxmlformats.org/officeDocument/2006/relationships/image" Target="../media/image490.png"/><Relationship Id="rId2" Type="http://schemas.openxmlformats.org/officeDocument/2006/relationships/customXml" Target="../ink/ink396.xml"/><Relationship Id="rId29" Type="http://schemas.openxmlformats.org/officeDocument/2006/relationships/customXml" Target="../ink/ink411.xml"/><Relationship Id="rId276" Type="http://schemas.openxmlformats.org/officeDocument/2006/relationships/customXml" Target="../ink/ink536.xml"/><Relationship Id="rId441" Type="http://schemas.openxmlformats.org/officeDocument/2006/relationships/image" Target="../media/image589.png"/><Relationship Id="rId483" Type="http://schemas.openxmlformats.org/officeDocument/2006/relationships/image" Target="../media/image607.png"/><Relationship Id="rId40" Type="http://schemas.openxmlformats.org/officeDocument/2006/relationships/image" Target="../media/image394.png"/><Relationship Id="rId136" Type="http://schemas.openxmlformats.org/officeDocument/2006/relationships/customXml" Target="../ink/ink465.xml"/><Relationship Id="rId178" Type="http://schemas.openxmlformats.org/officeDocument/2006/relationships/image" Target="../media/image462.png"/><Relationship Id="rId301" Type="http://schemas.openxmlformats.org/officeDocument/2006/relationships/customXml" Target="../ink/ink549.xml"/><Relationship Id="rId343" Type="http://schemas.openxmlformats.org/officeDocument/2006/relationships/image" Target="../media/image542.png"/><Relationship Id="rId82" Type="http://schemas.openxmlformats.org/officeDocument/2006/relationships/customXml" Target="../ink/ink438.xml"/><Relationship Id="rId203" Type="http://schemas.openxmlformats.org/officeDocument/2006/relationships/customXml" Target="../ink/ink499.xml"/><Relationship Id="rId385" Type="http://schemas.openxmlformats.org/officeDocument/2006/relationships/customXml" Target="../ink/ink593.xml"/><Relationship Id="rId245" Type="http://schemas.openxmlformats.org/officeDocument/2006/relationships/customXml" Target="../ink/ink520.xml"/><Relationship Id="rId287" Type="http://schemas.openxmlformats.org/officeDocument/2006/relationships/image" Target="../media/image516.png"/><Relationship Id="rId410" Type="http://schemas.openxmlformats.org/officeDocument/2006/relationships/image" Target="../media/image575.png"/><Relationship Id="rId452" Type="http://schemas.openxmlformats.org/officeDocument/2006/relationships/customXml" Target="../ink/ink628.xml"/><Relationship Id="rId494" Type="http://schemas.openxmlformats.org/officeDocument/2006/relationships/customXml" Target="../ink/ink653.xml"/><Relationship Id="rId105" Type="http://schemas.openxmlformats.org/officeDocument/2006/relationships/image" Target="../media/image426.png"/><Relationship Id="rId147" Type="http://schemas.openxmlformats.org/officeDocument/2006/relationships/image" Target="../media/image447.png"/><Relationship Id="rId312" Type="http://schemas.openxmlformats.org/officeDocument/2006/relationships/image" Target="../media/image528.png"/><Relationship Id="rId354" Type="http://schemas.openxmlformats.org/officeDocument/2006/relationships/image" Target="../media/image547.png"/><Relationship Id="rId51" Type="http://schemas.openxmlformats.org/officeDocument/2006/relationships/customXml" Target="../ink/ink422.xml"/><Relationship Id="rId93" Type="http://schemas.openxmlformats.org/officeDocument/2006/relationships/image" Target="../media/image420.png"/><Relationship Id="rId189" Type="http://schemas.openxmlformats.org/officeDocument/2006/relationships/customXml" Target="../ink/ink492.xml"/><Relationship Id="rId396" Type="http://schemas.openxmlformats.org/officeDocument/2006/relationships/image" Target="../media/image568.png"/><Relationship Id="rId214" Type="http://schemas.openxmlformats.org/officeDocument/2006/relationships/image" Target="../media/image480.png"/><Relationship Id="rId256" Type="http://schemas.openxmlformats.org/officeDocument/2006/relationships/image" Target="../media/image501.png"/><Relationship Id="rId298" Type="http://schemas.openxmlformats.org/officeDocument/2006/relationships/image" Target="../media/image521.png"/><Relationship Id="rId421" Type="http://schemas.openxmlformats.org/officeDocument/2006/relationships/image" Target="../media/image580.png"/><Relationship Id="rId463" Type="http://schemas.openxmlformats.org/officeDocument/2006/relationships/customXml" Target="../ink/ink635.xml"/><Relationship Id="rId116" Type="http://schemas.openxmlformats.org/officeDocument/2006/relationships/customXml" Target="../ink/ink455.xml"/><Relationship Id="rId158" Type="http://schemas.openxmlformats.org/officeDocument/2006/relationships/image" Target="../media/image452.png"/><Relationship Id="rId323" Type="http://schemas.openxmlformats.org/officeDocument/2006/relationships/customXml" Target="../ink/ink560.xml"/><Relationship Id="rId20" Type="http://schemas.openxmlformats.org/officeDocument/2006/relationships/image" Target="../media/image384.png"/><Relationship Id="rId62" Type="http://schemas.openxmlformats.org/officeDocument/2006/relationships/customXml" Target="../ink/ink428.xml"/><Relationship Id="rId365" Type="http://schemas.openxmlformats.org/officeDocument/2006/relationships/customXml" Target="../ink/ink583.xml"/><Relationship Id="rId225" Type="http://schemas.openxmlformats.org/officeDocument/2006/relationships/customXml" Target="../ink/ink510.xml"/><Relationship Id="rId267" Type="http://schemas.openxmlformats.org/officeDocument/2006/relationships/customXml" Target="../ink/ink531.xml"/><Relationship Id="rId432" Type="http://schemas.openxmlformats.org/officeDocument/2006/relationships/image" Target="../media/image585.png"/><Relationship Id="rId474" Type="http://schemas.openxmlformats.org/officeDocument/2006/relationships/image" Target="../media/image603.png"/><Relationship Id="rId127" Type="http://schemas.openxmlformats.org/officeDocument/2006/relationships/image" Target="../media/image437.png"/><Relationship Id="rId31" Type="http://schemas.openxmlformats.org/officeDocument/2006/relationships/customXml" Target="../ink/ink412.xml"/><Relationship Id="rId73" Type="http://schemas.openxmlformats.org/officeDocument/2006/relationships/image" Target="../media/image410.png"/><Relationship Id="rId169" Type="http://schemas.openxmlformats.org/officeDocument/2006/relationships/customXml" Target="../ink/ink482.xml"/><Relationship Id="rId334" Type="http://schemas.openxmlformats.org/officeDocument/2006/relationships/customXml" Target="../ink/ink567.xml"/><Relationship Id="rId376" Type="http://schemas.openxmlformats.org/officeDocument/2006/relationships/image" Target="../media/image558.png"/><Relationship Id="rId4" Type="http://schemas.openxmlformats.org/officeDocument/2006/relationships/customXml" Target="../ink/ink397.xml"/><Relationship Id="rId180" Type="http://schemas.openxmlformats.org/officeDocument/2006/relationships/image" Target="../media/image463.png"/><Relationship Id="rId215" Type="http://schemas.openxmlformats.org/officeDocument/2006/relationships/customXml" Target="../ink/ink505.xml"/><Relationship Id="rId236" Type="http://schemas.openxmlformats.org/officeDocument/2006/relationships/image" Target="../media/image491.png"/><Relationship Id="rId257" Type="http://schemas.openxmlformats.org/officeDocument/2006/relationships/customXml" Target="../ink/ink526.xml"/><Relationship Id="rId278" Type="http://schemas.openxmlformats.org/officeDocument/2006/relationships/customXml" Target="../ink/ink537.xml"/><Relationship Id="rId401" Type="http://schemas.openxmlformats.org/officeDocument/2006/relationships/customXml" Target="../ink/ink601.xml"/><Relationship Id="rId422" Type="http://schemas.openxmlformats.org/officeDocument/2006/relationships/customXml" Target="../ink/ink612.xml"/><Relationship Id="rId443" Type="http://schemas.openxmlformats.org/officeDocument/2006/relationships/image" Target="../media/image590.png"/><Relationship Id="rId464" Type="http://schemas.openxmlformats.org/officeDocument/2006/relationships/customXml" Target="../ink/ink636.xml"/><Relationship Id="rId303" Type="http://schemas.openxmlformats.org/officeDocument/2006/relationships/customXml" Target="../ink/ink550.xml"/><Relationship Id="rId485" Type="http://schemas.openxmlformats.org/officeDocument/2006/relationships/customXml" Target="../ink/ink648.xml"/><Relationship Id="rId42" Type="http://schemas.openxmlformats.org/officeDocument/2006/relationships/image" Target="../media/image395.png"/><Relationship Id="rId84" Type="http://schemas.openxmlformats.org/officeDocument/2006/relationships/customXml" Target="../ink/ink439.xml"/><Relationship Id="rId138" Type="http://schemas.openxmlformats.org/officeDocument/2006/relationships/customXml" Target="../ink/ink466.xml"/><Relationship Id="rId345" Type="http://schemas.openxmlformats.org/officeDocument/2006/relationships/image" Target="../media/image543.png"/><Relationship Id="rId387" Type="http://schemas.openxmlformats.org/officeDocument/2006/relationships/customXml" Target="../ink/ink594.xml"/><Relationship Id="rId191" Type="http://schemas.openxmlformats.org/officeDocument/2006/relationships/customXml" Target="../ink/ink493.xml"/><Relationship Id="rId205" Type="http://schemas.openxmlformats.org/officeDocument/2006/relationships/customXml" Target="../ink/ink500.xml"/><Relationship Id="rId247" Type="http://schemas.openxmlformats.org/officeDocument/2006/relationships/customXml" Target="../ink/ink521.xml"/><Relationship Id="rId412" Type="http://schemas.openxmlformats.org/officeDocument/2006/relationships/image" Target="../media/image576.png"/><Relationship Id="rId107" Type="http://schemas.openxmlformats.org/officeDocument/2006/relationships/image" Target="../media/image427.png"/><Relationship Id="rId289" Type="http://schemas.openxmlformats.org/officeDocument/2006/relationships/image" Target="../media/image517.png"/><Relationship Id="rId454" Type="http://schemas.openxmlformats.org/officeDocument/2006/relationships/customXml" Target="../ink/ink629.xml"/><Relationship Id="rId496" Type="http://schemas.openxmlformats.org/officeDocument/2006/relationships/customXml" Target="../ink/ink654.xml"/><Relationship Id="rId11" Type="http://schemas.openxmlformats.org/officeDocument/2006/relationships/customXml" Target="../ink/ink401.xml"/><Relationship Id="rId53" Type="http://schemas.openxmlformats.org/officeDocument/2006/relationships/customXml" Target="../ink/ink423.xml"/><Relationship Id="rId149" Type="http://schemas.openxmlformats.org/officeDocument/2006/relationships/image" Target="../media/image448.png"/><Relationship Id="rId314" Type="http://schemas.openxmlformats.org/officeDocument/2006/relationships/image" Target="../media/image529.png"/><Relationship Id="rId356" Type="http://schemas.openxmlformats.org/officeDocument/2006/relationships/image" Target="../media/image548.png"/><Relationship Id="rId398" Type="http://schemas.openxmlformats.org/officeDocument/2006/relationships/image" Target="../media/image569.png"/><Relationship Id="rId95" Type="http://schemas.openxmlformats.org/officeDocument/2006/relationships/image" Target="../media/image421.png"/><Relationship Id="rId160" Type="http://schemas.openxmlformats.org/officeDocument/2006/relationships/image" Target="../media/image453.png"/><Relationship Id="rId216" Type="http://schemas.openxmlformats.org/officeDocument/2006/relationships/image" Target="../media/image481.png"/><Relationship Id="rId423" Type="http://schemas.openxmlformats.org/officeDocument/2006/relationships/image" Target="../media/image581.png"/><Relationship Id="rId258" Type="http://schemas.openxmlformats.org/officeDocument/2006/relationships/image" Target="../media/image502.png"/><Relationship Id="rId465" Type="http://schemas.openxmlformats.org/officeDocument/2006/relationships/customXml" Target="../ink/ink637.xml"/><Relationship Id="rId22" Type="http://schemas.openxmlformats.org/officeDocument/2006/relationships/image" Target="../media/image385.png"/><Relationship Id="rId64" Type="http://schemas.openxmlformats.org/officeDocument/2006/relationships/customXml" Target="../ink/ink429.xml"/><Relationship Id="rId118" Type="http://schemas.openxmlformats.org/officeDocument/2006/relationships/customXml" Target="../ink/ink456.xml"/><Relationship Id="rId325" Type="http://schemas.openxmlformats.org/officeDocument/2006/relationships/image" Target="../media/image534.png"/><Relationship Id="rId367" Type="http://schemas.openxmlformats.org/officeDocument/2006/relationships/customXml" Target="../ink/ink584.xml"/><Relationship Id="rId171" Type="http://schemas.openxmlformats.org/officeDocument/2006/relationships/customXml" Target="../ink/ink483.xml"/><Relationship Id="rId227" Type="http://schemas.openxmlformats.org/officeDocument/2006/relationships/customXml" Target="../ink/ink511.xml"/><Relationship Id="rId269" Type="http://schemas.openxmlformats.org/officeDocument/2006/relationships/image" Target="../media/image507.png"/><Relationship Id="rId434" Type="http://schemas.openxmlformats.org/officeDocument/2006/relationships/image" Target="../media/image586.png"/><Relationship Id="rId476" Type="http://schemas.openxmlformats.org/officeDocument/2006/relationships/image" Target="../media/image604.png"/><Relationship Id="rId33" Type="http://schemas.openxmlformats.org/officeDocument/2006/relationships/customXml" Target="../ink/ink413.xml"/><Relationship Id="rId129" Type="http://schemas.openxmlformats.org/officeDocument/2006/relationships/image" Target="../media/image438.png"/><Relationship Id="rId280" Type="http://schemas.openxmlformats.org/officeDocument/2006/relationships/customXml" Target="../ink/ink538.xml"/><Relationship Id="rId336" Type="http://schemas.openxmlformats.org/officeDocument/2006/relationships/customXml" Target="../ink/ink568.xml"/><Relationship Id="rId501" Type="http://schemas.openxmlformats.org/officeDocument/2006/relationships/image" Target="../media/image615.png"/><Relationship Id="rId75" Type="http://schemas.openxmlformats.org/officeDocument/2006/relationships/image" Target="../media/image411.png"/><Relationship Id="rId140" Type="http://schemas.openxmlformats.org/officeDocument/2006/relationships/customXml" Target="../ink/ink467.xml"/><Relationship Id="rId182" Type="http://schemas.openxmlformats.org/officeDocument/2006/relationships/image" Target="../media/image464.png"/><Relationship Id="rId378" Type="http://schemas.openxmlformats.org/officeDocument/2006/relationships/image" Target="../media/image559.png"/><Relationship Id="rId403" Type="http://schemas.openxmlformats.org/officeDocument/2006/relationships/customXml" Target="../ink/ink602.xml"/><Relationship Id="rId6" Type="http://schemas.openxmlformats.org/officeDocument/2006/relationships/customXml" Target="../ink/ink398.xml"/><Relationship Id="rId238" Type="http://schemas.openxmlformats.org/officeDocument/2006/relationships/image" Target="../media/image492.png"/><Relationship Id="rId445" Type="http://schemas.openxmlformats.org/officeDocument/2006/relationships/image" Target="../media/image591.png"/><Relationship Id="rId487" Type="http://schemas.openxmlformats.org/officeDocument/2006/relationships/customXml" Target="../ink/ink649.xml"/><Relationship Id="rId291" Type="http://schemas.openxmlformats.org/officeDocument/2006/relationships/image" Target="../media/image518.png"/><Relationship Id="rId305" Type="http://schemas.openxmlformats.org/officeDocument/2006/relationships/customXml" Target="../ink/ink551.xml"/><Relationship Id="rId347" Type="http://schemas.openxmlformats.org/officeDocument/2006/relationships/image" Target="../media/image544.png"/><Relationship Id="rId44" Type="http://schemas.openxmlformats.org/officeDocument/2006/relationships/image" Target="../media/image396.png"/><Relationship Id="rId86" Type="http://schemas.openxmlformats.org/officeDocument/2006/relationships/customXml" Target="../ink/ink440.xml"/><Relationship Id="rId151" Type="http://schemas.openxmlformats.org/officeDocument/2006/relationships/image" Target="../media/image449.png"/><Relationship Id="rId389" Type="http://schemas.openxmlformats.org/officeDocument/2006/relationships/customXml" Target="../ink/ink595.xml"/><Relationship Id="rId193" Type="http://schemas.openxmlformats.org/officeDocument/2006/relationships/customXml" Target="../ink/ink494.xml"/><Relationship Id="rId207" Type="http://schemas.openxmlformats.org/officeDocument/2006/relationships/customXml" Target="../ink/ink501.xml"/><Relationship Id="rId249" Type="http://schemas.openxmlformats.org/officeDocument/2006/relationships/customXml" Target="../ink/ink522.xml"/><Relationship Id="rId414" Type="http://schemas.openxmlformats.org/officeDocument/2006/relationships/image" Target="../media/image577.png"/><Relationship Id="rId456" Type="http://schemas.openxmlformats.org/officeDocument/2006/relationships/customXml" Target="../ink/ink631.xml"/><Relationship Id="rId498" Type="http://schemas.openxmlformats.org/officeDocument/2006/relationships/customXml" Target="../ink/ink655.xml"/><Relationship Id="rId13" Type="http://schemas.openxmlformats.org/officeDocument/2006/relationships/customXml" Target="../ink/ink402.xml"/><Relationship Id="rId109" Type="http://schemas.openxmlformats.org/officeDocument/2006/relationships/image" Target="../media/image428.png"/><Relationship Id="rId260" Type="http://schemas.openxmlformats.org/officeDocument/2006/relationships/image" Target="../media/image503.png"/><Relationship Id="rId316" Type="http://schemas.openxmlformats.org/officeDocument/2006/relationships/image" Target="../media/image530.png"/><Relationship Id="rId55" Type="http://schemas.openxmlformats.org/officeDocument/2006/relationships/customXml" Target="../ink/ink424.xml"/><Relationship Id="rId97" Type="http://schemas.openxmlformats.org/officeDocument/2006/relationships/image" Target="../media/image422.png"/><Relationship Id="rId120" Type="http://schemas.openxmlformats.org/officeDocument/2006/relationships/customXml" Target="../ink/ink457.xml"/><Relationship Id="rId358" Type="http://schemas.openxmlformats.org/officeDocument/2006/relationships/image" Target="../media/image549.png"/><Relationship Id="rId162" Type="http://schemas.openxmlformats.org/officeDocument/2006/relationships/image" Target="../media/image454.png"/><Relationship Id="rId218" Type="http://schemas.openxmlformats.org/officeDocument/2006/relationships/image" Target="../media/image482.png"/><Relationship Id="rId425" Type="http://schemas.openxmlformats.org/officeDocument/2006/relationships/image" Target="../media/image582.png"/><Relationship Id="rId467" Type="http://schemas.openxmlformats.org/officeDocument/2006/relationships/customXml" Target="../ink/ink638.xml"/><Relationship Id="rId271" Type="http://schemas.openxmlformats.org/officeDocument/2006/relationships/image" Target="../media/image508.png"/><Relationship Id="rId24" Type="http://schemas.openxmlformats.org/officeDocument/2006/relationships/image" Target="../media/image386.png"/><Relationship Id="rId66" Type="http://schemas.openxmlformats.org/officeDocument/2006/relationships/customXml" Target="../ink/ink430.xml"/><Relationship Id="rId131" Type="http://schemas.openxmlformats.org/officeDocument/2006/relationships/image" Target="../media/image439.png"/><Relationship Id="rId327" Type="http://schemas.openxmlformats.org/officeDocument/2006/relationships/customXml" Target="../ink/ink563.xml"/><Relationship Id="rId369" Type="http://schemas.openxmlformats.org/officeDocument/2006/relationships/customXml" Target="../ink/ink585.xml"/><Relationship Id="rId173" Type="http://schemas.openxmlformats.org/officeDocument/2006/relationships/customXml" Target="../ink/ink484.xml"/><Relationship Id="rId229" Type="http://schemas.openxmlformats.org/officeDocument/2006/relationships/customXml" Target="../ink/ink512.xml"/><Relationship Id="rId380" Type="http://schemas.openxmlformats.org/officeDocument/2006/relationships/image" Target="../media/image560.png"/><Relationship Id="rId436" Type="http://schemas.openxmlformats.org/officeDocument/2006/relationships/image" Target="../media/image587.png"/><Relationship Id="rId240" Type="http://schemas.openxmlformats.org/officeDocument/2006/relationships/image" Target="../media/image493.png"/><Relationship Id="rId478" Type="http://schemas.openxmlformats.org/officeDocument/2006/relationships/image" Target="../media/image605.png"/><Relationship Id="rId35" Type="http://schemas.openxmlformats.org/officeDocument/2006/relationships/customXml" Target="../ink/ink414.xml"/><Relationship Id="rId77" Type="http://schemas.openxmlformats.org/officeDocument/2006/relationships/image" Target="../media/image412.png"/><Relationship Id="rId100" Type="http://schemas.openxmlformats.org/officeDocument/2006/relationships/customXml" Target="../ink/ink447.xml"/><Relationship Id="rId282" Type="http://schemas.openxmlformats.org/officeDocument/2006/relationships/customXml" Target="../ink/ink539.xml"/><Relationship Id="rId338" Type="http://schemas.openxmlformats.org/officeDocument/2006/relationships/customXml" Target="../ink/ink569.xml"/><Relationship Id="rId503" Type="http://schemas.openxmlformats.org/officeDocument/2006/relationships/image" Target="../media/image616.png"/><Relationship Id="rId8" Type="http://schemas.openxmlformats.org/officeDocument/2006/relationships/customXml" Target="../ink/ink399.xml"/><Relationship Id="rId142" Type="http://schemas.openxmlformats.org/officeDocument/2006/relationships/customXml" Target="../ink/ink468.xml"/><Relationship Id="rId184" Type="http://schemas.openxmlformats.org/officeDocument/2006/relationships/image" Target="../media/image465.png"/><Relationship Id="rId391" Type="http://schemas.openxmlformats.org/officeDocument/2006/relationships/customXml" Target="../ink/ink596.xml"/><Relationship Id="rId405" Type="http://schemas.openxmlformats.org/officeDocument/2006/relationships/customXml" Target="../ink/ink603.xml"/><Relationship Id="rId447" Type="http://schemas.openxmlformats.org/officeDocument/2006/relationships/image" Target="../media/image592.png"/><Relationship Id="rId251" Type="http://schemas.openxmlformats.org/officeDocument/2006/relationships/customXml" Target="../ink/ink523.xml"/><Relationship Id="rId489" Type="http://schemas.openxmlformats.org/officeDocument/2006/relationships/customXml" Target="../ink/ink650.xml"/><Relationship Id="rId46" Type="http://schemas.openxmlformats.org/officeDocument/2006/relationships/image" Target="../media/image397.png"/><Relationship Id="rId293" Type="http://schemas.openxmlformats.org/officeDocument/2006/relationships/image" Target="../media/image519.png"/><Relationship Id="rId307" Type="http://schemas.openxmlformats.org/officeDocument/2006/relationships/customXml" Target="../ink/ink552.xml"/><Relationship Id="rId349" Type="http://schemas.openxmlformats.org/officeDocument/2006/relationships/customXml" Target="../ink/ink575.xml"/><Relationship Id="rId88" Type="http://schemas.openxmlformats.org/officeDocument/2006/relationships/customXml" Target="../ink/ink441.xml"/><Relationship Id="rId111" Type="http://schemas.openxmlformats.org/officeDocument/2006/relationships/image" Target="../media/image429.png"/><Relationship Id="rId153" Type="http://schemas.openxmlformats.org/officeDocument/2006/relationships/image" Target="../media/image450.png"/><Relationship Id="rId195" Type="http://schemas.openxmlformats.org/officeDocument/2006/relationships/customXml" Target="../ink/ink495.xml"/><Relationship Id="rId209" Type="http://schemas.openxmlformats.org/officeDocument/2006/relationships/customXml" Target="../ink/ink502.xml"/><Relationship Id="rId360" Type="http://schemas.openxmlformats.org/officeDocument/2006/relationships/image" Target="../media/image550.png"/><Relationship Id="rId416" Type="http://schemas.openxmlformats.org/officeDocument/2006/relationships/customXml" Target="../ink/ink609.xml"/><Relationship Id="rId220" Type="http://schemas.openxmlformats.org/officeDocument/2006/relationships/image" Target="../media/image483.png"/><Relationship Id="rId458" Type="http://schemas.openxmlformats.org/officeDocument/2006/relationships/customXml" Target="../ink/ink632.xml"/><Relationship Id="rId15" Type="http://schemas.openxmlformats.org/officeDocument/2006/relationships/image" Target="../media/image382.png"/><Relationship Id="rId57" Type="http://schemas.openxmlformats.org/officeDocument/2006/relationships/customXml" Target="../ink/ink425.xml"/><Relationship Id="rId262" Type="http://schemas.openxmlformats.org/officeDocument/2006/relationships/image" Target="../media/image504.png"/><Relationship Id="rId318" Type="http://schemas.openxmlformats.org/officeDocument/2006/relationships/image" Target="../media/image531.png"/><Relationship Id="rId99" Type="http://schemas.openxmlformats.org/officeDocument/2006/relationships/image" Target="../media/image423.png"/><Relationship Id="rId122" Type="http://schemas.openxmlformats.org/officeDocument/2006/relationships/customXml" Target="../ink/ink458.xml"/><Relationship Id="rId164" Type="http://schemas.openxmlformats.org/officeDocument/2006/relationships/image" Target="../media/image455.png"/><Relationship Id="rId371" Type="http://schemas.openxmlformats.org/officeDocument/2006/relationships/customXml" Target="../ink/ink586.xml"/><Relationship Id="rId427" Type="http://schemas.openxmlformats.org/officeDocument/2006/relationships/image" Target="../media/image583.png"/><Relationship Id="rId469" Type="http://schemas.openxmlformats.org/officeDocument/2006/relationships/customXml" Target="../ink/ink639.xml"/><Relationship Id="rId26" Type="http://schemas.openxmlformats.org/officeDocument/2006/relationships/image" Target="../media/image387.png"/><Relationship Id="rId231" Type="http://schemas.openxmlformats.org/officeDocument/2006/relationships/customXml" Target="../ink/ink513.xml"/><Relationship Id="rId273" Type="http://schemas.openxmlformats.org/officeDocument/2006/relationships/image" Target="../media/image509.png"/><Relationship Id="rId329" Type="http://schemas.openxmlformats.org/officeDocument/2006/relationships/customXml" Target="../ink/ink564.xml"/><Relationship Id="rId480" Type="http://schemas.openxmlformats.org/officeDocument/2006/relationships/customXml" Target="../ink/ink645.xml"/><Relationship Id="rId68" Type="http://schemas.openxmlformats.org/officeDocument/2006/relationships/customXml" Target="../ink/ink431.xml"/><Relationship Id="rId133" Type="http://schemas.openxmlformats.org/officeDocument/2006/relationships/image" Target="../media/image440.png"/><Relationship Id="rId175" Type="http://schemas.openxmlformats.org/officeDocument/2006/relationships/customXml" Target="../ink/ink485.xml"/><Relationship Id="rId340" Type="http://schemas.openxmlformats.org/officeDocument/2006/relationships/customXml" Target="../ink/ink570.xml"/><Relationship Id="rId200" Type="http://schemas.openxmlformats.org/officeDocument/2006/relationships/image" Target="../media/image473.png"/><Relationship Id="rId382" Type="http://schemas.openxmlformats.org/officeDocument/2006/relationships/image" Target="../media/image561.png"/><Relationship Id="rId438" Type="http://schemas.openxmlformats.org/officeDocument/2006/relationships/image" Target="../media/image588.png"/><Relationship Id="rId242" Type="http://schemas.openxmlformats.org/officeDocument/2006/relationships/image" Target="../media/image494.png"/><Relationship Id="rId284" Type="http://schemas.openxmlformats.org/officeDocument/2006/relationships/customXml" Target="../ink/ink540.xml"/><Relationship Id="rId491" Type="http://schemas.openxmlformats.org/officeDocument/2006/relationships/customXml" Target="../ink/ink651.xml"/><Relationship Id="rId505" Type="http://schemas.openxmlformats.org/officeDocument/2006/relationships/image" Target="../media/image617.png"/><Relationship Id="rId37" Type="http://schemas.openxmlformats.org/officeDocument/2006/relationships/customXml" Target="../ink/ink415.xml"/><Relationship Id="rId79" Type="http://schemas.openxmlformats.org/officeDocument/2006/relationships/image" Target="../media/image413.png"/><Relationship Id="rId102" Type="http://schemas.openxmlformats.org/officeDocument/2006/relationships/customXml" Target="../ink/ink448.xml"/><Relationship Id="rId144" Type="http://schemas.openxmlformats.org/officeDocument/2006/relationships/customXml" Target="../ink/ink469.xml"/><Relationship Id="rId90" Type="http://schemas.openxmlformats.org/officeDocument/2006/relationships/customXml" Target="../ink/ink442.xml"/><Relationship Id="rId186" Type="http://schemas.openxmlformats.org/officeDocument/2006/relationships/image" Target="../media/image466.png"/><Relationship Id="rId351" Type="http://schemas.openxmlformats.org/officeDocument/2006/relationships/customXml" Target="../ink/ink576.xml"/><Relationship Id="rId393" Type="http://schemas.openxmlformats.org/officeDocument/2006/relationships/customXml" Target="../ink/ink597.xml"/><Relationship Id="rId407" Type="http://schemas.openxmlformats.org/officeDocument/2006/relationships/customXml" Target="../ink/ink604.xml"/><Relationship Id="rId449" Type="http://schemas.openxmlformats.org/officeDocument/2006/relationships/image" Target="../media/image593.png"/><Relationship Id="rId211" Type="http://schemas.openxmlformats.org/officeDocument/2006/relationships/customXml" Target="../ink/ink503.xml"/><Relationship Id="rId253" Type="http://schemas.openxmlformats.org/officeDocument/2006/relationships/customXml" Target="../ink/ink524.xml"/><Relationship Id="rId295" Type="http://schemas.openxmlformats.org/officeDocument/2006/relationships/image" Target="../media/image520.png"/><Relationship Id="rId309" Type="http://schemas.openxmlformats.org/officeDocument/2006/relationships/customXml" Target="../ink/ink553.xml"/><Relationship Id="rId460" Type="http://schemas.openxmlformats.org/officeDocument/2006/relationships/customXml" Target="../ink/ink633.xml"/><Relationship Id="rId48" Type="http://schemas.openxmlformats.org/officeDocument/2006/relationships/image" Target="../media/image398.png"/><Relationship Id="rId113" Type="http://schemas.openxmlformats.org/officeDocument/2006/relationships/image" Target="../media/image430.png"/><Relationship Id="rId320" Type="http://schemas.openxmlformats.org/officeDocument/2006/relationships/image" Target="../media/image532.png"/><Relationship Id="rId155" Type="http://schemas.openxmlformats.org/officeDocument/2006/relationships/image" Target="../media/image451.png"/><Relationship Id="rId197" Type="http://schemas.openxmlformats.org/officeDocument/2006/relationships/customXml" Target="../ink/ink496.xml"/><Relationship Id="rId362" Type="http://schemas.openxmlformats.org/officeDocument/2006/relationships/image" Target="../media/image551.png"/><Relationship Id="rId418" Type="http://schemas.openxmlformats.org/officeDocument/2006/relationships/customXml" Target="../ink/ink610.xml"/><Relationship Id="rId222" Type="http://schemas.openxmlformats.org/officeDocument/2006/relationships/image" Target="../media/image484.png"/><Relationship Id="rId264" Type="http://schemas.openxmlformats.org/officeDocument/2006/relationships/image" Target="../media/image505.png"/><Relationship Id="rId471" Type="http://schemas.openxmlformats.org/officeDocument/2006/relationships/customXml" Target="../ink/ink640.xml"/><Relationship Id="rId17" Type="http://schemas.openxmlformats.org/officeDocument/2006/relationships/customXml" Target="../ink/ink405.xml"/><Relationship Id="rId59" Type="http://schemas.openxmlformats.org/officeDocument/2006/relationships/customXml" Target="../ink/ink426.xml"/><Relationship Id="rId124" Type="http://schemas.openxmlformats.org/officeDocument/2006/relationships/customXml" Target="../ink/ink459.xml"/><Relationship Id="rId70" Type="http://schemas.openxmlformats.org/officeDocument/2006/relationships/customXml" Target="../ink/ink432.xml"/><Relationship Id="rId166" Type="http://schemas.openxmlformats.org/officeDocument/2006/relationships/image" Target="../media/image456.png"/><Relationship Id="rId331" Type="http://schemas.openxmlformats.org/officeDocument/2006/relationships/customXml" Target="../ink/ink565.xml"/><Relationship Id="rId373" Type="http://schemas.openxmlformats.org/officeDocument/2006/relationships/customXml" Target="../ink/ink587.xml"/><Relationship Id="rId429" Type="http://schemas.openxmlformats.org/officeDocument/2006/relationships/customXml" Target="../ink/ink61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14.xml"/><Relationship Id="rId440" Type="http://schemas.openxmlformats.org/officeDocument/2006/relationships/customXml" Target="../ink/ink622.xml"/><Relationship Id="rId28" Type="http://schemas.openxmlformats.org/officeDocument/2006/relationships/image" Target="../media/image388.png"/><Relationship Id="rId275" Type="http://schemas.openxmlformats.org/officeDocument/2006/relationships/image" Target="../media/image510.png"/><Relationship Id="rId300" Type="http://schemas.openxmlformats.org/officeDocument/2006/relationships/image" Target="../media/image522.png"/><Relationship Id="rId482" Type="http://schemas.openxmlformats.org/officeDocument/2006/relationships/customXml" Target="../ink/ink646.xml"/><Relationship Id="rId81" Type="http://schemas.openxmlformats.org/officeDocument/2006/relationships/image" Target="../media/image414.png"/><Relationship Id="rId135" Type="http://schemas.openxmlformats.org/officeDocument/2006/relationships/image" Target="../media/image441.png"/><Relationship Id="rId177" Type="http://schemas.openxmlformats.org/officeDocument/2006/relationships/customXml" Target="../ink/ink486.xml"/><Relationship Id="rId342" Type="http://schemas.openxmlformats.org/officeDocument/2006/relationships/customXml" Target="../ink/ink571.xml"/><Relationship Id="rId384" Type="http://schemas.openxmlformats.org/officeDocument/2006/relationships/image" Target="../media/image562.png"/><Relationship Id="rId202" Type="http://schemas.openxmlformats.org/officeDocument/2006/relationships/image" Target="../media/image474.png"/><Relationship Id="rId244" Type="http://schemas.openxmlformats.org/officeDocument/2006/relationships/image" Target="../media/image495.png"/><Relationship Id="rId39" Type="http://schemas.openxmlformats.org/officeDocument/2006/relationships/customXml" Target="../ink/ink416.xml"/><Relationship Id="rId286" Type="http://schemas.openxmlformats.org/officeDocument/2006/relationships/customXml" Target="../ink/ink541.xml"/><Relationship Id="rId451" Type="http://schemas.openxmlformats.org/officeDocument/2006/relationships/image" Target="../media/image594.png"/><Relationship Id="rId493" Type="http://schemas.openxmlformats.org/officeDocument/2006/relationships/customXml" Target="../ink/ink652.xml"/><Relationship Id="rId507" Type="http://schemas.openxmlformats.org/officeDocument/2006/relationships/image" Target="../media/image618.png"/><Relationship Id="rId50" Type="http://schemas.openxmlformats.org/officeDocument/2006/relationships/image" Target="../media/image399.png"/><Relationship Id="rId104" Type="http://schemas.openxmlformats.org/officeDocument/2006/relationships/customXml" Target="../ink/ink449.xml"/><Relationship Id="rId146" Type="http://schemas.openxmlformats.org/officeDocument/2006/relationships/customXml" Target="../ink/ink470.xml"/><Relationship Id="rId188" Type="http://schemas.openxmlformats.org/officeDocument/2006/relationships/image" Target="../media/image467.png"/><Relationship Id="rId311" Type="http://schemas.openxmlformats.org/officeDocument/2006/relationships/customXml" Target="../ink/ink554.xml"/><Relationship Id="rId353" Type="http://schemas.openxmlformats.org/officeDocument/2006/relationships/customXml" Target="../ink/ink577.xml"/><Relationship Id="rId395" Type="http://schemas.openxmlformats.org/officeDocument/2006/relationships/customXml" Target="../ink/ink598.xml"/><Relationship Id="rId409" Type="http://schemas.openxmlformats.org/officeDocument/2006/relationships/customXml" Target="../ink/ink605.xml"/><Relationship Id="rId92" Type="http://schemas.openxmlformats.org/officeDocument/2006/relationships/customXml" Target="../ink/ink443.xml"/><Relationship Id="rId213" Type="http://schemas.openxmlformats.org/officeDocument/2006/relationships/customXml" Target="../ink/ink504.xml"/><Relationship Id="rId420" Type="http://schemas.openxmlformats.org/officeDocument/2006/relationships/customXml" Target="../ink/ink611.xml"/><Relationship Id="rId255" Type="http://schemas.openxmlformats.org/officeDocument/2006/relationships/customXml" Target="../ink/ink525.xml"/><Relationship Id="rId297" Type="http://schemas.openxmlformats.org/officeDocument/2006/relationships/customXml" Target="../ink/ink547.xml"/><Relationship Id="rId462" Type="http://schemas.openxmlformats.org/officeDocument/2006/relationships/image" Target="../media/image598.png"/><Relationship Id="rId115" Type="http://schemas.openxmlformats.org/officeDocument/2006/relationships/image" Target="../media/image431.png"/><Relationship Id="rId157" Type="http://schemas.openxmlformats.org/officeDocument/2006/relationships/customXml" Target="../ink/ink476.xml"/><Relationship Id="rId322" Type="http://schemas.openxmlformats.org/officeDocument/2006/relationships/image" Target="../media/image533.png"/><Relationship Id="rId364" Type="http://schemas.openxmlformats.org/officeDocument/2006/relationships/image" Target="../media/image552.png"/><Relationship Id="rId61" Type="http://schemas.openxmlformats.org/officeDocument/2006/relationships/customXml" Target="../ink/ink427.xml"/><Relationship Id="rId199" Type="http://schemas.openxmlformats.org/officeDocument/2006/relationships/customXml" Target="../ink/ink497.xml"/><Relationship Id="rId19" Type="http://schemas.openxmlformats.org/officeDocument/2006/relationships/customXml" Target="../ink/ink406.xml"/><Relationship Id="rId224" Type="http://schemas.openxmlformats.org/officeDocument/2006/relationships/image" Target="../media/image485.png"/><Relationship Id="rId266" Type="http://schemas.openxmlformats.org/officeDocument/2006/relationships/image" Target="../media/image506.png"/><Relationship Id="rId431" Type="http://schemas.openxmlformats.org/officeDocument/2006/relationships/customXml" Target="../ink/ink617.xml"/><Relationship Id="rId473" Type="http://schemas.openxmlformats.org/officeDocument/2006/relationships/customXml" Target="../ink/ink641.xml"/><Relationship Id="rId30" Type="http://schemas.openxmlformats.org/officeDocument/2006/relationships/image" Target="../media/image389.png"/><Relationship Id="rId126" Type="http://schemas.openxmlformats.org/officeDocument/2006/relationships/customXml" Target="../ink/ink460.xml"/><Relationship Id="rId168" Type="http://schemas.openxmlformats.org/officeDocument/2006/relationships/image" Target="../media/image457.png"/><Relationship Id="rId333" Type="http://schemas.openxmlformats.org/officeDocument/2006/relationships/customXml" Target="../ink/ink566.xml"/><Relationship Id="rId72" Type="http://schemas.openxmlformats.org/officeDocument/2006/relationships/customXml" Target="../ink/ink433.xml"/><Relationship Id="rId375" Type="http://schemas.openxmlformats.org/officeDocument/2006/relationships/customXml" Target="../ink/ink588.xml"/><Relationship Id="rId3" Type="http://schemas.openxmlformats.org/officeDocument/2006/relationships/image" Target="../media/image328.png"/><Relationship Id="rId235" Type="http://schemas.openxmlformats.org/officeDocument/2006/relationships/customXml" Target="../ink/ink515.xml"/><Relationship Id="rId277" Type="http://schemas.openxmlformats.org/officeDocument/2006/relationships/image" Target="../media/image511.png"/><Relationship Id="rId400" Type="http://schemas.openxmlformats.org/officeDocument/2006/relationships/image" Target="../media/image570.png"/><Relationship Id="rId442" Type="http://schemas.openxmlformats.org/officeDocument/2006/relationships/customXml" Target="../ink/ink623.xml"/><Relationship Id="rId484" Type="http://schemas.openxmlformats.org/officeDocument/2006/relationships/customXml" Target="../ink/ink647.xml"/><Relationship Id="rId137" Type="http://schemas.openxmlformats.org/officeDocument/2006/relationships/image" Target="../media/image442.png"/><Relationship Id="rId302" Type="http://schemas.openxmlformats.org/officeDocument/2006/relationships/image" Target="../media/image523.png"/><Relationship Id="rId344" Type="http://schemas.openxmlformats.org/officeDocument/2006/relationships/customXml" Target="../ink/ink572.xml"/><Relationship Id="rId41" Type="http://schemas.openxmlformats.org/officeDocument/2006/relationships/customXml" Target="../ink/ink417.xml"/><Relationship Id="rId83" Type="http://schemas.openxmlformats.org/officeDocument/2006/relationships/image" Target="../media/image415.png"/><Relationship Id="rId179" Type="http://schemas.openxmlformats.org/officeDocument/2006/relationships/customXml" Target="../ink/ink487.xml"/><Relationship Id="rId386" Type="http://schemas.openxmlformats.org/officeDocument/2006/relationships/image" Target="../media/image563.png"/><Relationship Id="rId190" Type="http://schemas.openxmlformats.org/officeDocument/2006/relationships/image" Target="../media/image468.png"/><Relationship Id="rId204" Type="http://schemas.openxmlformats.org/officeDocument/2006/relationships/image" Target="../media/image475.png"/><Relationship Id="rId246" Type="http://schemas.openxmlformats.org/officeDocument/2006/relationships/image" Target="../media/image496.png"/><Relationship Id="rId288" Type="http://schemas.openxmlformats.org/officeDocument/2006/relationships/customXml" Target="../ink/ink542.xml"/><Relationship Id="rId411" Type="http://schemas.openxmlformats.org/officeDocument/2006/relationships/customXml" Target="../ink/ink606.xml"/><Relationship Id="rId453" Type="http://schemas.openxmlformats.org/officeDocument/2006/relationships/image" Target="../media/image595.png"/><Relationship Id="rId106" Type="http://schemas.openxmlformats.org/officeDocument/2006/relationships/customXml" Target="../ink/ink450.xml"/><Relationship Id="rId313" Type="http://schemas.openxmlformats.org/officeDocument/2006/relationships/customXml" Target="../ink/ink555.xml"/><Relationship Id="rId495" Type="http://schemas.openxmlformats.org/officeDocument/2006/relationships/image" Target="../media/image612.png"/><Relationship Id="rId10" Type="http://schemas.openxmlformats.org/officeDocument/2006/relationships/customXml" Target="../ink/ink400.xml"/><Relationship Id="rId52" Type="http://schemas.openxmlformats.org/officeDocument/2006/relationships/image" Target="../media/image400.png"/><Relationship Id="rId94" Type="http://schemas.openxmlformats.org/officeDocument/2006/relationships/customXml" Target="../ink/ink444.xml"/><Relationship Id="rId148" Type="http://schemas.openxmlformats.org/officeDocument/2006/relationships/customXml" Target="../ink/ink471.xml"/><Relationship Id="rId355" Type="http://schemas.openxmlformats.org/officeDocument/2006/relationships/customXml" Target="../ink/ink578.xml"/><Relationship Id="rId397" Type="http://schemas.openxmlformats.org/officeDocument/2006/relationships/customXml" Target="../ink/ink59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0.png"/><Relationship Id="rId21" Type="http://schemas.openxmlformats.org/officeDocument/2006/relationships/image" Target="../media/image627.png"/><Relationship Id="rId42" Type="http://schemas.openxmlformats.org/officeDocument/2006/relationships/image" Target="../media/image637.png"/><Relationship Id="rId63" Type="http://schemas.openxmlformats.org/officeDocument/2006/relationships/customXml" Target="../ink/ink692.xml"/><Relationship Id="rId84" Type="http://schemas.openxmlformats.org/officeDocument/2006/relationships/customXml" Target="../ink/ink705.xml"/><Relationship Id="rId138" Type="http://schemas.openxmlformats.org/officeDocument/2006/relationships/customXml" Target="../ink/ink732.xml"/><Relationship Id="rId159" Type="http://schemas.openxmlformats.org/officeDocument/2006/relationships/customXml" Target="../ink/ink743.xml"/><Relationship Id="rId170" Type="http://schemas.openxmlformats.org/officeDocument/2006/relationships/image" Target="../media/image696.png"/><Relationship Id="rId191" Type="http://schemas.openxmlformats.org/officeDocument/2006/relationships/customXml" Target="../ink/ink759.xml"/><Relationship Id="rId205" Type="http://schemas.openxmlformats.org/officeDocument/2006/relationships/image" Target="../media/image712.png"/><Relationship Id="rId226" Type="http://schemas.openxmlformats.org/officeDocument/2006/relationships/customXml" Target="../ink/ink778.xml"/><Relationship Id="rId247" Type="http://schemas.openxmlformats.org/officeDocument/2006/relationships/image" Target="../media/image731.png"/><Relationship Id="rId107" Type="http://schemas.openxmlformats.org/officeDocument/2006/relationships/image" Target="../media/image666.png"/><Relationship Id="rId11" Type="http://schemas.openxmlformats.org/officeDocument/2006/relationships/image" Target="../media/image622.png"/><Relationship Id="rId32" Type="http://schemas.openxmlformats.org/officeDocument/2006/relationships/image" Target="../media/image632.png"/><Relationship Id="rId53" Type="http://schemas.openxmlformats.org/officeDocument/2006/relationships/image" Target="../media/image642.png"/><Relationship Id="rId74" Type="http://schemas.openxmlformats.org/officeDocument/2006/relationships/customXml" Target="../ink/ink699.xml"/><Relationship Id="rId128" Type="http://schemas.openxmlformats.org/officeDocument/2006/relationships/customXml" Target="../ink/ink727.xml"/><Relationship Id="rId149" Type="http://schemas.openxmlformats.org/officeDocument/2006/relationships/image" Target="../media/image686.png"/><Relationship Id="rId5" Type="http://schemas.openxmlformats.org/officeDocument/2006/relationships/image" Target="../media/image620.png"/><Relationship Id="rId95" Type="http://schemas.openxmlformats.org/officeDocument/2006/relationships/image" Target="../media/image660.png"/><Relationship Id="rId160" Type="http://schemas.openxmlformats.org/officeDocument/2006/relationships/image" Target="../media/image691.png"/><Relationship Id="rId181" Type="http://schemas.openxmlformats.org/officeDocument/2006/relationships/customXml" Target="../ink/ink754.xml"/><Relationship Id="rId216" Type="http://schemas.openxmlformats.org/officeDocument/2006/relationships/image" Target="../media/image717.png"/><Relationship Id="rId237" Type="http://schemas.openxmlformats.org/officeDocument/2006/relationships/image" Target="../media/image727.png"/><Relationship Id="rId258" Type="http://schemas.openxmlformats.org/officeDocument/2006/relationships/image" Target="../media/image736.png"/><Relationship Id="rId22" Type="http://schemas.openxmlformats.org/officeDocument/2006/relationships/customXml" Target="../ink/ink670.xml"/><Relationship Id="rId43" Type="http://schemas.openxmlformats.org/officeDocument/2006/relationships/customXml" Target="../ink/ink681.xml"/><Relationship Id="rId64" Type="http://schemas.openxmlformats.org/officeDocument/2006/relationships/image" Target="../media/image647.png"/><Relationship Id="rId118" Type="http://schemas.openxmlformats.org/officeDocument/2006/relationships/customXml" Target="../ink/ink722.xml"/><Relationship Id="rId139" Type="http://schemas.openxmlformats.org/officeDocument/2006/relationships/image" Target="../media/image681.png"/><Relationship Id="rId85" Type="http://schemas.openxmlformats.org/officeDocument/2006/relationships/image" Target="../media/image655.png"/><Relationship Id="rId150" Type="http://schemas.openxmlformats.org/officeDocument/2006/relationships/customXml" Target="../ink/ink738.xml"/><Relationship Id="rId171" Type="http://schemas.openxmlformats.org/officeDocument/2006/relationships/customXml" Target="../ink/ink749.xml"/><Relationship Id="rId192" Type="http://schemas.openxmlformats.org/officeDocument/2006/relationships/image" Target="../media/image706.png"/><Relationship Id="rId206" Type="http://schemas.openxmlformats.org/officeDocument/2006/relationships/customXml" Target="../ink/ink767.xml"/><Relationship Id="rId227" Type="http://schemas.openxmlformats.org/officeDocument/2006/relationships/image" Target="../media/image722.png"/><Relationship Id="rId248" Type="http://schemas.openxmlformats.org/officeDocument/2006/relationships/customXml" Target="../ink/ink790.xml"/><Relationship Id="rId12" Type="http://schemas.openxmlformats.org/officeDocument/2006/relationships/customXml" Target="../ink/ink665.xml"/><Relationship Id="rId33" Type="http://schemas.openxmlformats.org/officeDocument/2006/relationships/customXml" Target="../ink/ink676.xml"/><Relationship Id="rId108" Type="http://schemas.openxmlformats.org/officeDocument/2006/relationships/customXml" Target="../ink/ink717.xml"/><Relationship Id="rId129" Type="http://schemas.openxmlformats.org/officeDocument/2006/relationships/image" Target="../media/image676.png"/><Relationship Id="rId54" Type="http://schemas.openxmlformats.org/officeDocument/2006/relationships/customXml" Target="../ink/ink687.xml"/><Relationship Id="rId75" Type="http://schemas.openxmlformats.org/officeDocument/2006/relationships/image" Target="../media/image651.png"/><Relationship Id="rId96" Type="http://schemas.openxmlformats.org/officeDocument/2006/relationships/customXml" Target="../ink/ink711.xml"/><Relationship Id="rId140" Type="http://schemas.openxmlformats.org/officeDocument/2006/relationships/customXml" Target="../ink/ink733.xml"/><Relationship Id="rId161" Type="http://schemas.openxmlformats.org/officeDocument/2006/relationships/customXml" Target="../ink/ink744.xml"/><Relationship Id="rId182" Type="http://schemas.openxmlformats.org/officeDocument/2006/relationships/image" Target="../media/image559.png"/><Relationship Id="rId217" Type="http://schemas.openxmlformats.org/officeDocument/2006/relationships/customXml" Target="../ink/ink773.xml"/><Relationship Id="rId6" Type="http://schemas.openxmlformats.org/officeDocument/2006/relationships/customXml" Target="../ink/ink662.xml"/><Relationship Id="rId238" Type="http://schemas.openxmlformats.org/officeDocument/2006/relationships/customXml" Target="../ink/ink784.xml"/><Relationship Id="rId259" Type="http://schemas.openxmlformats.org/officeDocument/2006/relationships/customXml" Target="../ink/ink796.xml"/><Relationship Id="rId23" Type="http://schemas.openxmlformats.org/officeDocument/2006/relationships/customXml" Target="../ink/ink671.xml"/><Relationship Id="rId119" Type="http://schemas.openxmlformats.org/officeDocument/2006/relationships/image" Target="../media/image671.png"/><Relationship Id="rId44" Type="http://schemas.openxmlformats.org/officeDocument/2006/relationships/image" Target="../media/image638.png"/><Relationship Id="rId65" Type="http://schemas.openxmlformats.org/officeDocument/2006/relationships/customXml" Target="../ink/ink693.xml"/><Relationship Id="rId86" Type="http://schemas.openxmlformats.org/officeDocument/2006/relationships/customXml" Target="../ink/ink706.xml"/><Relationship Id="rId130" Type="http://schemas.openxmlformats.org/officeDocument/2006/relationships/customXml" Target="../ink/ink728.xml"/><Relationship Id="rId151" Type="http://schemas.openxmlformats.org/officeDocument/2006/relationships/image" Target="../media/image687.png"/><Relationship Id="rId172" Type="http://schemas.openxmlformats.org/officeDocument/2006/relationships/image" Target="../media/image697.png"/><Relationship Id="rId193" Type="http://schemas.openxmlformats.org/officeDocument/2006/relationships/customXml" Target="../ink/ink760.xml"/><Relationship Id="rId207" Type="http://schemas.openxmlformats.org/officeDocument/2006/relationships/image" Target="../media/image713.png"/><Relationship Id="rId228" Type="http://schemas.openxmlformats.org/officeDocument/2006/relationships/customXml" Target="../ink/ink779.xml"/><Relationship Id="rId249" Type="http://schemas.openxmlformats.org/officeDocument/2006/relationships/customXml" Target="../ink/ink791.xml"/><Relationship Id="rId13" Type="http://schemas.openxmlformats.org/officeDocument/2006/relationships/image" Target="../media/image623.png"/><Relationship Id="rId109" Type="http://schemas.openxmlformats.org/officeDocument/2006/relationships/image" Target="../media/image667.png"/><Relationship Id="rId260" Type="http://schemas.openxmlformats.org/officeDocument/2006/relationships/image" Target="../media/image737.png"/><Relationship Id="rId34" Type="http://schemas.openxmlformats.org/officeDocument/2006/relationships/image" Target="../media/image633.png"/><Relationship Id="rId55" Type="http://schemas.openxmlformats.org/officeDocument/2006/relationships/image" Target="../media/image643.png"/><Relationship Id="rId76" Type="http://schemas.openxmlformats.org/officeDocument/2006/relationships/customXml" Target="../ink/ink700.xml"/><Relationship Id="rId97" Type="http://schemas.openxmlformats.org/officeDocument/2006/relationships/image" Target="../media/image661.png"/><Relationship Id="rId120" Type="http://schemas.openxmlformats.org/officeDocument/2006/relationships/customXml" Target="../ink/ink723.xml"/><Relationship Id="rId141" Type="http://schemas.openxmlformats.org/officeDocument/2006/relationships/image" Target="../media/image682.png"/><Relationship Id="rId7" Type="http://schemas.openxmlformats.org/officeDocument/2006/relationships/image" Target="../media/image621.png"/><Relationship Id="rId162" Type="http://schemas.openxmlformats.org/officeDocument/2006/relationships/image" Target="../media/image692.png"/><Relationship Id="rId183" Type="http://schemas.openxmlformats.org/officeDocument/2006/relationships/customXml" Target="../ink/ink755.xml"/><Relationship Id="rId218" Type="http://schemas.openxmlformats.org/officeDocument/2006/relationships/customXml" Target="../ink/ink774.xml"/><Relationship Id="rId239" Type="http://schemas.openxmlformats.org/officeDocument/2006/relationships/customXml" Target="../ink/ink785.xml"/><Relationship Id="rId250" Type="http://schemas.openxmlformats.org/officeDocument/2006/relationships/image" Target="../media/image732.png"/><Relationship Id="rId24" Type="http://schemas.openxmlformats.org/officeDocument/2006/relationships/image" Target="../media/image628.png"/><Relationship Id="rId45" Type="http://schemas.openxmlformats.org/officeDocument/2006/relationships/customXml" Target="../ink/ink682.xml"/><Relationship Id="rId66" Type="http://schemas.openxmlformats.org/officeDocument/2006/relationships/image" Target="../media/image648.png"/><Relationship Id="rId87" Type="http://schemas.openxmlformats.org/officeDocument/2006/relationships/image" Target="../media/image656.png"/><Relationship Id="rId110" Type="http://schemas.openxmlformats.org/officeDocument/2006/relationships/customXml" Target="../ink/ink718.xml"/><Relationship Id="rId131" Type="http://schemas.openxmlformats.org/officeDocument/2006/relationships/image" Target="../media/image677.png"/><Relationship Id="rId152" Type="http://schemas.openxmlformats.org/officeDocument/2006/relationships/customXml" Target="../ink/ink739.xml"/><Relationship Id="rId173" Type="http://schemas.openxmlformats.org/officeDocument/2006/relationships/customXml" Target="../ink/ink750.xml"/><Relationship Id="rId194" Type="http://schemas.openxmlformats.org/officeDocument/2006/relationships/customXml" Target="../ink/ink761.xml"/><Relationship Id="rId208" Type="http://schemas.openxmlformats.org/officeDocument/2006/relationships/customXml" Target="../ink/ink768.xml"/><Relationship Id="rId229" Type="http://schemas.openxmlformats.org/officeDocument/2006/relationships/image" Target="../media/image723.png"/><Relationship Id="rId240" Type="http://schemas.openxmlformats.org/officeDocument/2006/relationships/image" Target="../media/image728.png"/><Relationship Id="rId14" Type="http://schemas.openxmlformats.org/officeDocument/2006/relationships/customXml" Target="../ink/ink666.xml"/><Relationship Id="rId35" Type="http://schemas.openxmlformats.org/officeDocument/2006/relationships/customXml" Target="../ink/ink677.xml"/><Relationship Id="rId56" Type="http://schemas.openxmlformats.org/officeDocument/2006/relationships/customXml" Target="../ink/ink688.xml"/><Relationship Id="rId77" Type="http://schemas.openxmlformats.org/officeDocument/2006/relationships/image" Target="../media/image652.png"/><Relationship Id="rId100" Type="http://schemas.openxmlformats.org/officeDocument/2006/relationships/customXml" Target="../ink/ink713.xml"/><Relationship Id="rId8" Type="http://schemas.openxmlformats.org/officeDocument/2006/relationships/customXml" Target="../ink/ink663.xml"/><Relationship Id="rId98" Type="http://schemas.openxmlformats.org/officeDocument/2006/relationships/customXml" Target="../ink/ink712.xml"/><Relationship Id="rId121" Type="http://schemas.openxmlformats.org/officeDocument/2006/relationships/image" Target="../media/image672.png"/><Relationship Id="rId142" Type="http://schemas.openxmlformats.org/officeDocument/2006/relationships/customXml" Target="../ink/ink734.xml"/><Relationship Id="rId163" Type="http://schemas.openxmlformats.org/officeDocument/2006/relationships/customXml" Target="../ink/ink745.xml"/><Relationship Id="rId184" Type="http://schemas.openxmlformats.org/officeDocument/2006/relationships/image" Target="../media/image702.png"/><Relationship Id="rId219" Type="http://schemas.openxmlformats.org/officeDocument/2006/relationships/image" Target="../media/image718.png"/><Relationship Id="rId230" Type="http://schemas.openxmlformats.org/officeDocument/2006/relationships/customXml" Target="../ink/ink780.xml"/><Relationship Id="rId251" Type="http://schemas.openxmlformats.org/officeDocument/2006/relationships/customXml" Target="../ink/ink792.xml"/><Relationship Id="rId25" Type="http://schemas.openxmlformats.org/officeDocument/2006/relationships/customXml" Target="../ink/ink672.xml"/><Relationship Id="rId46" Type="http://schemas.openxmlformats.org/officeDocument/2006/relationships/image" Target="../media/image639.png"/><Relationship Id="rId67" Type="http://schemas.openxmlformats.org/officeDocument/2006/relationships/customXml" Target="../ink/ink694.xml"/><Relationship Id="rId88" Type="http://schemas.openxmlformats.org/officeDocument/2006/relationships/customXml" Target="../ink/ink707.xml"/><Relationship Id="rId111" Type="http://schemas.openxmlformats.org/officeDocument/2006/relationships/image" Target="../media/image668.png"/><Relationship Id="rId132" Type="http://schemas.openxmlformats.org/officeDocument/2006/relationships/customXml" Target="../ink/ink729.xml"/><Relationship Id="rId153" Type="http://schemas.openxmlformats.org/officeDocument/2006/relationships/image" Target="../media/image688.png"/><Relationship Id="rId174" Type="http://schemas.openxmlformats.org/officeDocument/2006/relationships/image" Target="../media/image698.png"/><Relationship Id="rId195" Type="http://schemas.openxmlformats.org/officeDocument/2006/relationships/image" Target="../media/image707.png"/><Relationship Id="rId209" Type="http://schemas.openxmlformats.org/officeDocument/2006/relationships/image" Target="../media/image714.png"/><Relationship Id="rId220" Type="http://schemas.openxmlformats.org/officeDocument/2006/relationships/customXml" Target="../ink/ink775.xml"/><Relationship Id="rId241" Type="http://schemas.openxmlformats.org/officeDocument/2006/relationships/customXml" Target="../ink/ink786.xml"/><Relationship Id="rId15" Type="http://schemas.openxmlformats.org/officeDocument/2006/relationships/image" Target="../media/image624.png"/><Relationship Id="rId36" Type="http://schemas.openxmlformats.org/officeDocument/2006/relationships/image" Target="../media/image634.png"/><Relationship Id="rId57" Type="http://schemas.openxmlformats.org/officeDocument/2006/relationships/image" Target="../media/image644.png"/><Relationship Id="rId78" Type="http://schemas.openxmlformats.org/officeDocument/2006/relationships/customXml" Target="../ink/ink701.xml"/><Relationship Id="rId99" Type="http://schemas.openxmlformats.org/officeDocument/2006/relationships/image" Target="../media/image662.png"/><Relationship Id="rId101" Type="http://schemas.openxmlformats.org/officeDocument/2006/relationships/image" Target="../media/image663.png"/><Relationship Id="rId122" Type="http://schemas.openxmlformats.org/officeDocument/2006/relationships/customXml" Target="../ink/ink724.xml"/><Relationship Id="rId143" Type="http://schemas.openxmlformats.org/officeDocument/2006/relationships/image" Target="../media/image683.png"/><Relationship Id="rId164" Type="http://schemas.openxmlformats.org/officeDocument/2006/relationships/image" Target="../media/image693.png"/><Relationship Id="rId185" Type="http://schemas.openxmlformats.org/officeDocument/2006/relationships/customXml" Target="../ink/ink756.xml"/><Relationship Id="rId9" Type="http://schemas.openxmlformats.org/officeDocument/2006/relationships/image" Target="../media/image329.png"/><Relationship Id="rId210" Type="http://schemas.openxmlformats.org/officeDocument/2006/relationships/customXml" Target="../ink/ink769.xml"/><Relationship Id="rId26" Type="http://schemas.openxmlformats.org/officeDocument/2006/relationships/image" Target="../media/image629.png"/><Relationship Id="rId231" Type="http://schemas.openxmlformats.org/officeDocument/2006/relationships/image" Target="../media/image724.png"/><Relationship Id="rId252" Type="http://schemas.openxmlformats.org/officeDocument/2006/relationships/image" Target="../media/image733.png"/><Relationship Id="rId47" Type="http://schemas.openxmlformats.org/officeDocument/2006/relationships/customXml" Target="../ink/ink683.xml"/><Relationship Id="rId68" Type="http://schemas.openxmlformats.org/officeDocument/2006/relationships/customXml" Target="../ink/ink695.xml"/><Relationship Id="rId89" Type="http://schemas.openxmlformats.org/officeDocument/2006/relationships/image" Target="../media/image657.png"/><Relationship Id="rId112" Type="http://schemas.openxmlformats.org/officeDocument/2006/relationships/customXml" Target="../ink/ink719.xml"/><Relationship Id="rId133" Type="http://schemas.openxmlformats.org/officeDocument/2006/relationships/image" Target="../media/image678.png"/><Relationship Id="rId154" Type="http://schemas.openxmlformats.org/officeDocument/2006/relationships/customXml" Target="../ink/ink740.xml"/><Relationship Id="rId175" Type="http://schemas.openxmlformats.org/officeDocument/2006/relationships/customXml" Target="../ink/ink751.xml"/><Relationship Id="rId196" Type="http://schemas.openxmlformats.org/officeDocument/2006/relationships/customXml" Target="../ink/ink762.xml"/><Relationship Id="rId200" Type="http://schemas.openxmlformats.org/officeDocument/2006/relationships/customXml" Target="../ink/ink764.xml"/><Relationship Id="rId16" Type="http://schemas.openxmlformats.org/officeDocument/2006/relationships/customXml" Target="../ink/ink667.xml"/><Relationship Id="rId221" Type="http://schemas.openxmlformats.org/officeDocument/2006/relationships/image" Target="../media/image719.png"/><Relationship Id="rId242" Type="http://schemas.openxmlformats.org/officeDocument/2006/relationships/image" Target="../media/image729.png"/><Relationship Id="rId37" Type="http://schemas.openxmlformats.org/officeDocument/2006/relationships/customXml" Target="../ink/ink678.xml"/><Relationship Id="rId58" Type="http://schemas.openxmlformats.org/officeDocument/2006/relationships/customXml" Target="../ink/ink689.xml"/><Relationship Id="rId79" Type="http://schemas.openxmlformats.org/officeDocument/2006/relationships/image" Target="../media/image653.png"/><Relationship Id="rId102" Type="http://schemas.openxmlformats.org/officeDocument/2006/relationships/customXml" Target="../ink/ink714.xml"/><Relationship Id="rId123" Type="http://schemas.openxmlformats.org/officeDocument/2006/relationships/image" Target="../media/image673.png"/><Relationship Id="rId144" Type="http://schemas.openxmlformats.org/officeDocument/2006/relationships/customXml" Target="../ink/ink735.xml"/><Relationship Id="rId90" Type="http://schemas.openxmlformats.org/officeDocument/2006/relationships/customXml" Target="../ink/ink708.xml"/><Relationship Id="rId165" Type="http://schemas.openxmlformats.org/officeDocument/2006/relationships/customXml" Target="../ink/ink746.xml"/><Relationship Id="rId186" Type="http://schemas.openxmlformats.org/officeDocument/2006/relationships/image" Target="../media/image703.png"/><Relationship Id="rId211" Type="http://schemas.openxmlformats.org/officeDocument/2006/relationships/image" Target="../media/image715.png"/><Relationship Id="rId232" Type="http://schemas.openxmlformats.org/officeDocument/2006/relationships/customXml" Target="../ink/ink781.xml"/><Relationship Id="rId253" Type="http://schemas.openxmlformats.org/officeDocument/2006/relationships/customXml" Target="../ink/ink793.xml"/><Relationship Id="rId27" Type="http://schemas.openxmlformats.org/officeDocument/2006/relationships/customXml" Target="../ink/ink673.xml"/><Relationship Id="rId48" Type="http://schemas.openxmlformats.org/officeDocument/2006/relationships/image" Target="../media/image640.png"/><Relationship Id="rId69" Type="http://schemas.openxmlformats.org/officeDocument/2006/relationships/image" Target="../media/image649.png"/><Relationship Id="rId113" Type="http://schemas.openxmlformats.org/officeDocument/2006/relationships/image" Target="../media/image669.png"/><Relationship Id="rId134" Type="http://schemas.openxmlformats.org/officeDocument/2006/relationships/customXml" Target="../ink/ink730.xml"/><Relationship Id="rId80" Type="http://schemas.openxmlformats.org/officeDocument/2006/relationships/customXml" Target="../ink/ink702.xml"/><Relationship Id="rId155" Type="http://schemas.openxmlformats.org/officeDocument/2006/relationships/customXml" Target="../ink/ink741.xml"/><Relationship Id="rId176" Type="http://schemas.openxmlformats.org/officeDocument/2006/relationships/image" Target="../media/image699.png"/><Relationship Id="rId197" Type="http://schemas.openxmlformats.org/officeDocument/2006/relationships/image" Target="../media/image708.png"/><Relationship Id="rId201" Type="http://schemas.openxmlformats.org/officeDocument/2006/relationships/image" Target="../media/image710.png"/><Relationship Id="rId222" Type="http://schemas.openxmlformats.org/officeDocument/2006/relationships/customXml" Target="../ink/ink776.xml"/><Relationship Id="rId243" Type="http://schemas.openxmlformats.org/officeDocument/2006/relationships/customXml" Target="../ink/ink787.xml"/><Relationship Id="rId17" Type="http://schemas.openxmlformats.org/officeDocument/2006/relationships/image" Target="../media/image625.png"/><Relationship Id="rId38" Type="http://schemas.openxmlformats.org/officeDocument/2006/relationships/image" Target="../media/image635.png"/><Relationship Id="rId59" Type="http://schemas.openxmlformats.org/officeDocument/2006/relationships/image" Target="../media/image645.png"/><Relationship Id="rId103" Type="http://schemas.openxmlformats.org/officeDocument/2006/relationships/image" Target="../media/image664.png"/><Relationship Id="rId124" Type="http://schemas.openxmlformats.org/officeDocument/2006/relationships/customXml" Target="../ink/ink725.xml"/><Relationship Id="rId70" Type="http://schemas.openxmlformats.org/officeDocument/2006/relationships/customXml" Target="../ink/ink696.xml"/><Relationship Id="rId91" Type="http://schemas.openxmlformats.org/officeDocument/2006/relationships/image" Target="../media/image658.png"/><Relationship Id="rId145" Type="http://schemas.openxmlformats.org/officeDocument/2006/relationships/image" Target="../media/image684.png"/><Relationship Id="rId166" Type="http://schemas.openxmlformats.org/officeDocument/2006/relationships/image" Target="../media/image694.png"/><Relationship Id="rId187" Type="http://schemas.openxmlformats.org/officeDocument/2006/relationships/customXml" Target="../ink/ink75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70.xml"/><Relationship Id="rId233" Type="http://schemas.openxmlformats.org/officeDocument/2006/relationships/image" Target="../media/image725.png"/><Relationship Id="rId254" Type="http://schemas.openxmlformats.org/officeDocument/2006/relationships/image" Target="../media/image734.png"/><Relationship Id="rId28" Type="http://schemas.openxmlformats.org/officeDocument/2006/relationships/image" Target="../media/image630.png"/><Relationship Id="rId49" Type="http://schemas.openxmlformats.org/officeDocument/2006/relationships/customXml" Target="../ink/ink684.xml"/><Relationship Id="rId114" Type="http://schemas.openxmlformats.org/officeDocument/2006/relationships/customXml" Target="../ink/ink720.xml"/><Relationship Id="rId60" Type="http://schemas.openxmlformats.org/officeDocument/2006/relationships/customXml" Target="../ink/ink690.xml"/><Relationship Id="rId81" Type="http://schemas.openxmlformats.org/officeDocument/2006/relationships/customXml" Target="../ink/ink703.xml"/><Relationship Id="rId135" Type="http://schemas.openxmlformats.org/officeDocument/2006/relationships/image" Target="../media/image679.png"/><Relationship Id="rId156" Type="http://schemas.openxmlformats.org/officeDocument/2006/relationships/image" Target="../media/image689.png"/><Relationship Id="rId177" Type="http://schemas.openxmlformats.org/officeDocument/2006/relationships/customXml" Target="../ink/ink752.xml"/><Relationship Id="rId198" Type="http://schemas.openxmlformats.org/officeDocument/2006/relationships/customXml" Target="../ink/ink763.xml"/><Relationship Id="rId202" Type="http://schemas.openxmlformats.org/officeDocument/2006/relationships/customXml" Target="../ink/ink765.xml"/><Relationship Id="rId223" Type="http://schemas.openxmlformats.org/officeDocument/2006/relationships/image" Target="../media/image720.png"/><Relationship Id="rId244" Type="http://schemas.openxmlformats.org/officeDocument/2006/relationships/customXml" Target="../ink/ink788.xml"/><Relationship Id="rId18" Type="http://schemas.openxmlformats.org/officeDocument/2006/relationships/customXml" Target="../ink/ink668.xml"/><Relationship Id="rId39" Type="http://schemas.openxmlformats.org/officeDocument/2006/relationships/customXml" Target="../ink/ink679.xml"/><Relationship Id="rId50" Type="http://schemas.openxmlformats.org/officeDocument/2006/relationships/customXml" Target="../ink/ink685.xml"/><Relationship Id="rId104" Type="http://schemas.openxmlformats.org/officeDocument/2006/relationships/customXml" Target="../ink/ink715.xml"/><Relationship Id="rId125" Type="http://schemas.openxmlformats.org/officeDocument/2006/relationships/image" Target="../media/image674.png"/><Relationship Id="rId146" Type="http://schemas.openxmlformats.org/officeDocument/2006/relationships/customXml" Target="../ink/ink736.xml"/><Relationship Id="rId167" Type="http://schemas.openxmlformats.org/officeDocument/2006/relationships/customXml" Target="../ink/ink747.xml"/><Relationship Id="rId188" Type="http://schemas.openxmlformats.org/officeDocument/2006/relationships/image" Target="../media/image704.png"/><Relationship Id="rId71" Type="http://schemas.openxmlformats.org/officeDocument/2006/relationships/image" Target="../media/image650.png"/><Relationship Id="rId92" Type="http://schemas.openxmlformats.org/officeDocument/2006/relationships/customXml" Target="../ink/ink709.xml"/><Relationship Id="rId213" Type="http://schemas.openxmlformats.org/officeDocument/2006/relationships/customXml" Target="../ink/ink771.xml"/><Relationship Id="rId234" Type="http://schemas.openxmlformats.org/officeDocument/2006/relationships/customXml" Target="../ink/ink782.xml"/><Relationship Id="rId2" Type="http://schemas.openxmlformats.org/officeDocument/2006/relationships/customXml" Target="../ink/ink660.xml"/><Relationship Id="rId29" Type="http://schemas.openxmlformats.org/officeDocument/2006/relationships/customXml" Target="../ink/ink674.xml"/><Relationship Id="rId255" Type="http://schemas.openxmlformats.org/officeDocument/2006/relationships/customXml" Target="../ink/ink794.xml"/><Relationship Id="rId40" Type="http://schemas.openxmlformats.org/officeDocument/2006/relationships/image" Target="../media/image636.png"/><Relationship Id="rId115" Type="http://schemas.openxmlformats.org/officeDocument/2006/relationships/image" Target="../media/image489.png"/><Relationship Id="rId136" Type="http://schemas.openxmlformats.org/officeDocument/2006/relationships/customXml" Target="../ink/ink731.xml"/><Relationship Id="rId157" Type="http://schemas.openxmlformats.org/officeDocument/2006/relationships/customXml" Target="../ink/ink742.xml"/><Relationship Id="rId178" Type="http://schemas.openxmlformats.org/officeDocument/2006/relationships/image" Target="../media/image700.png"/><Relationship Id="rId61" Type="http://schemas.openxmlformats.org/officeDocument/2006/relationships/customXml" Target="../ink/ink691.xml"/><Relationship Id="rId82" Type="http://schemas.openxmlformats.org/officeDocument/2006/relationships/customXml" Target="../ink/ink704.xml"/><Relationship Id="rId199" Type="http://schemas.openxmlformats.org/officeDocument/2006/relationships/image" Target="../media/image709.png"/><Relationship Id="rId203" Type="http://schemas.openxmlformats.org/officeDocument/2006/relationships/image" Target="../media/image711.png"/><Relationship Id="rId19" Type="http://schemas.openxmlformats.org/officeDocument/2006/relationships/image" Target="../media/image626.png"/><Relationship Id="rId224" Type="http://schemas.openxmlformats.org/officeDocument/2006/relationships/customXml" Target="../ink/ink777.xml"/><Relationship Id="rId245" Type="http://schemas.openxmlformats.org/officeDocument/2006/relationships/image" Target="../media/image730.png"/><Relationship Id="rId30" Type="http://schemas.openxmlformats.org/officeDocument/2006/relationships/image" Target="../media/image631.png"/><Relationship Id="rId105" Type="http://schemas.openxmlformats.org/officeDocument/2006/relationships/image" Target="../media/image665.png"/><Relationship Id="rId126" Type="http://schemas.openxmlformats.org/officeDocument/2006/relationships/customXml" Target="../ink/ink726.xml"/><Relationship Id="rId147" Type="http://schemas.openxmlformats.org/officeDocument/2006/relationships/image" Target="../media/image685.png"/><Relationship Id="rId168" Type="http://schemas.openxmlformats.org/officeDocument/2006/relationships/image" Target="../media/image695.png"/><Relationship Id="rId51" Type="http://schemas.openxmlformats.org/officeDocument/2006/relationships/image" Target="../media/image641.png"/><Relationship Id="rId72" Type="http://schemas.openxmlformats.org/officeDocument/2006/relationships/customXml" Target="../ink/ink697.xml"/><Relationship Id="rId93" Type="http://schemas.openxmlformats.org/officeDocument/2006/relationships/image" Target="../media/image659.png"/><Relationship Id="rId189" Type="http://schemas.openxmlformats.org/officeDocument/2006/relationships/customXml" Target="../ink/ink758.xml"/><Relationship Id="rId3" Type="http://schemas.openxmlformats.org/officeDocument/2006/relationships/image" Target="../media/image619.png"/><Relationship Id="rId214" Type="http://schemas.openxmlformats.org/officeDocument/2006/relationships/image" Target="../media/image716.png"/><Relationship Id="rId235" Type="http://schemas.openxmlformats.org/officeDocument/2006/relationships/image" Target="../media/image726.png"/><Relationship Id="rId256" Type="http://schemas.openxmlformats.org/officeDocument/2006/relationships/image" Target="../media/image735.png"/><Relationship Id="rId116" Type="http://schemas.openxmlformats.org/officeDocument/2006/relationships/customXml" Target="../ink/ink721.xml"/><Relationship Id="rId137" Type="http://schemas.openxmlformats.org/officeDocument/2006/relationships/image" Target="../media/image680.png"/><Relationship Id="rId158" Type="http://schemas.openxmlformats.org/officeDocument/2006/relationships/image" Target="../media/image690.png"/><Relationship Id="rId20" Type="http://schemas.openxmlformats.org/officeDocument/2006/relationships/customXml" Target="../ink/ink669.xml"/><Relationship Id="rId41" Type="http://schemas.openxmlformats.org/officeDocument/2006/relationships/customXml" Target="../ink/ink680.xml"/><Relationship Id="rId62" Type="http://schemas.openxmlformats.org/officeDocument/2006/relationships/image" Target="../media/image646.png"/><Relationship Id="rId83" Type="http://schemas.openxmlformats.org/officeDocument/2006/relationships/image" Target="../media/image654.png"/><Relationship Id="rId179" Type="http://schemas.openxmlformats.org/officeDocument/2006/relationships/customXml" Target="../ink/ink753.xml"/><Relationship Id="rId190" Type="http://schemas.openxmlformats.org/officeDocument/2006/relationships/image" Target="../media/image705.png"/><Relationship Id="rId204" Type="http://schemas.openxmlformats.org/officeDocument/2006/relationships/customXml" Target="../ink/ink766.xml"/><Relationship Id="rId225" Type="http://schemas.openxmlformats.org/officeDocument/2006/relationships/image" Target="../media/image721.png"/><Relationship Id="rId246" Type="http://schemas.openxmlformats.org/officeDocument/2006/relationships/customXml" Target="../ink/ink789.xml"/><Relationship Id="rId106" Type="http://schemas.openxmlformats.org/officeDocument/2006/relationships/customXml" Target="../ink/ink716.xml"/><Relationship Id="rId127" Type="http://schemas.openxmlformats.org/officeDocument/2006/relationships/image" Target="../media/image675.png"/><Relationship Id="rId10" Type="http://schemas.openxmlformats.org/officeDocument/2006/relationships/customXml" Target="../ink/ink664.xml"/><Relationship Id="rId31" Type="http://schemas.openxmlformats.org/officeDocument/2006/relationships/customXml" Target="../ink/ink675.xml"/><Relationship Id="rId52" Type="http://schemas.openxmlformats.org/officeDocument/2006/relationships/customXml" Target="../ink/ink686.xml"/><Relationship Id="rId73" Type="http://schemas.openxmlformats.org/officeDocument/2006/relationships/customXml" Target="../ink/ink698.xml"/><Relationship Id="rId94" Type="http://schemas.openxmlformats.org/officeDocument/2006/relationships/customXml" Target="../ink/ink710.xml"/><Relationship Id="rId148" Type="http://schemas.openxmlformats.org/officeDocument/2006/relationships/customXml" Target="../ink/ink737.xml"/><Relationship Id="rId169" Type="http://schemas.openxmlformats.org/officeDocument/2006/relationships/customXml" Target="../ink/ink748.xml"/><Relationship Id="rId4" Type="http://schemas.openxmlformats.org/officeDocument/2006/relationships/customXml" Target="../ink/ink661.xml"/><Relationship Id="rId180" Type="http://schemas.openxmlformats.org/officeDocument/2006/relationships/image" Target="../media/image701.png"/><Relationship Id="rId215" Type="http://schemas.openxmlformats.org/officeDocument/2006/relationships/customXml" Target="../ink/ink772.xml"/><Relationship Id="rId236" Type="http://schemas.openxmlformats.org/officeDocument/2006/relationships/customXml" Target="../ink/ink783.xml"/><Relationship Id="rId257" Type="http://schemas.openxmlformats.org/officeDocument/2006/relationships/customXml" Target="../ink/ink79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5.xml"/><Relationship Id="rId299" Type="http://schemas.openxmlformats.org/officeDocument/2006/relationships/image" Target="../media/image884.png"/><Relationship Id="rId21" Type="http://schemas.openxmlformats.org/officeDocument/2006/relationships/customXml" Target="../ink/ink807.xml"/><Relationship Id="rId63" Type="http://schemas.openxmlformats.org/officeDocument/2006/relationships/customXml" Target="../ink/ink828.xml"/><Relationship Id="rId159" Type="http://schemas.openxmlformats.org/officeDocument/2006/relationships/image" Target="../media/image815.png"/><Relationship Id="rId324" Type="http://schemas.openxmlformats.org/officeDocument/2006/relationships/customXml" Target="../ink/ink960.xml"/><Relationship Id="rId366" Type="http://schemas.openxmlformats.org/officeDocument/2006/relationships/image" Target="../media/image917.png"/><Relationship Id="rId170" Type="http://schemas.openxmlformats.org/officeDocument/2006/relationships/customXml" Target="../ink/ink882.xml"/><Relationship Id="rId226" Type="http://schemas.openxmlformats.org/officeDocument/2006/relationships/customXml" Target="../ink/ink910.xml"/><Relationship Id="rId433" Type="http://schemas.openxmlformats.org/officeDocument/2006/relationships/customXml" Target="../ink/ink1016.xml"/><Relationship Id="rId268" Type="http://schemas.openxmlformats.org/officeDocument/2006/relationships/customXml" Target="../ink/ink932.xml"/><Relationship Id="rId32" Type="http://schemas.openxmlformats.org/officeDocument/2006/relationships/image" Target="../media/image752.png"/><Relationship Id="rId74" Type="http://schemas.openxmlformats.org/officeDocument/2006/relationships/image" Target="../media/image773.png"/><Relationship Id="rId128" Type="http://schemas.openxmlformats.org/officeDocument/2006/relationships/customXml" Target="../ink/ink861.xml"/><Relationship Id="rId335" Type="http://schemas.openxmlformats.org/officeDocument/2006/relationships/image" Target="../media/image902.png"/><Relationship Id="rId377" Type="http://schemas.openxmlformats.org/officeDocument/2006/relationships/customXml" Target="../ink/ink987.xml"/><Relationship Id="rId5" Type="http://schemas.openxmlformats.org/officeDocument/2006/relationships/image" Target="../media/image739.png"/><Relationship Id="rId181" Type="http://schemas.openxmlformats.org/officeDocument/2006/relationships/image" Target="../media/image826.png"/><Relationship Id="rId237" Type="http://schemas.openxmlformats.org/officeDocument/2006/relationships/image" Target="../media/image854.png"/><Relationship Id="rId402" Type="http://schemas.openxmlformats.org/officeDocument/2006/relationships/customXml" Target="../ink/ink1000.xml"/><Relationship Id="rId279" Type="http://schemas.openxmlformats.org/officeDocument/2006/relationships/image" Target="../media/image874.png"/><Relationship Id="rId444" Type="http://schemas.openxmlformats.org/officeDocument/2006/relationships/image" Target="../media/image955.png"/><Relationship Id="rId43" Type="http://schemas.openxmlformats.org/officeDocument/2006/relationships/customXml" Target="../ink/ink818.xml"/><Relationship Id="rId139" Type="http://schemas.openxmlformats.org/officeDocument/2006/relationships/image" Target="../media/image805.png"/><Relationship Id="rId290" Type="http://schemas.openxmlformats.org/officeDocument/2006/relationships/customXml" Target="../ink/ink943.xml"/><Relationship Id="rId304" Type="http://schemas.openxmlformats.org/officeDocument/2006/relationships/customXml" Target="../ink/ink950.xml"/><Relationship Id="rId346" Type="http://schemas.openxmlformats.org/officeDocument/2006/relationships/image" Target="../media/image907.png"/><Relationship Id="rId388" Type="http://schemas.openxmlformats.org/officeDocument/2006/relationships/customXml" Target="../ink/ink993.xml"/><Relationship Id="rId85" Type="http://schemas.openxmlformats.org/officeDocument/2006/relationships/customXml" Target="../ink/ink839.xml"/><Relationship Id="rId150" Type="http://schemas.openxmlformats.org/officeDocument/2006/relationships/customXml" Target="../ink/ink872.xml"/><Relationship Id="rId192" Type="http://schemas.openxmlformats.org/officeDocument/2006/relationships/customXml" Target="../ink/ink893.xml"/><Relationship Id="rId206" Type="http://schemas.openxmlformats.org/officeDocument/2006/relationships/customXml" Target="../ink/ink900.xml"/><Relationship Id="rId413" Type="http://schemas.openxmlformats.org/officeDocument/2006/relationships/customXml" Target="../ink/ink1006.xml"/><Relationship Id="rId248" Type="http://schemas.openxmlformats.org/officeDocument/2006/relationships/customXml" Target="../ink/ink922.xml"/><Relationship Id="rId455" Type="http://schemas.openxmlformats.org/officeDocument/2006/relationships/customXml" Target="../ink/ink1027.xml"/><Relationship Id="rId12" Type="http://schemas.openxmlformats.org/officeDocument/2006/relationships/customXml" Target="../ink/ink802.xml"/><Relationship Id="rId108" Type="http://schemas.openxmlformats.org/officeDocument/2006/relationships/image" Target="../media/image790.png"/><Relationship Id="rId315" Type="http://schemas.openxmlformats.org/officeDocument/2006/relationships/image" Target="../media/image892.png"/><Relationship Id="rId357" Type="http://schemas.openxmlformats.org/officeDocument/2006/relationships/customXml" Target="../ink/ink977.xml"/><Relationship Id="rId54" Type="http://schemas.openxmlformats.org/officeDocument/2006/relationships/image" Target="../media/image763.png"/><Relationship Id="rId96" Type="http://schemas.openxmlformats.org/officeDocument/2006/relationships/image" Target="../media/image784.png"/><Relationship Id="rId161" Type="http://schemas.openxmlformats.org/officeDocument/2006/relationships/image" Target="../media/image816.png"/><Relationship Id="rId217" Type="http://schemas.openxmlformats.org/officeDocument/2006/relationships/image" Target="../media/image844.png"/><Relationship Id="rId399" Type="http://schemas.openxmlformats.org/officeDocument/2006/relationships/image" Target="../media/image933.png"/><Relationship Id="rId259" Type="http://schemas.openxmlformats.org/officeDocument/2006/relationships/image" Target="../media/image864.png"/><Relationship Id="rId424" Type="http://schemas.openxmlformats.org/officeDocument/2006/relationships/image" Target="../media/image945.png"/><Relationship Id="rId466" Type="http://schemas.openxmlformats.org/officeDocument/2006/relationships/image" Target="../media/image966.png"/><Relationship Id="rId23" Type="http://schemas.openxmlformats.org/officeDocument/2006/relationships/customXml" Target="../ink/ink808.xml"/><Relationship Id="rId119" Type="http://schemas.openxmlformats.org/officeDocument/2006/relationships/image" Target="../media/image795.png"/><Relationship Id="rId270" Type="http://schemas.openxmlformats.org/officeDocument/2006/relationships/customXml" Target="../ink/ink933.xml"/><Relationship Id="rId326" Type="http://schemas.openxmlformats.org/officeDocument/2006/relationships/customXml" Target="../ink/ink961.xml"/><Relationship Id="rId65" Type="http://schemas.openxmlformats.org/officeDocument/2006/relationships/customXml" Target="../ink/ink829.xml"/><Relationship Id="rId130" Type="http://schemas.openxmlformats.org/officeDocument/2006/relationships/customXml" Target="../ink/ink862.xml"/><Relationship Id="rId368" Type="http://schemas.openxmlformats.org/officeDocument/2006/relationships/image" Target="../media/image918.png"/><Relationship Id="rId172" Type="http://schemas.openxmlformats.org/officeDocument/2006/relationships/customXml" Target="../ink/ink883.xml"/><Relationship Id="rId228" Type="http://schemas.openxmlformats.org/officeDocument/2006/relationships/customXml" Target="../ink/ink911.xml"/><Relationship Id="rId435" Type="http://schemas.openxmlformats.org/officeDocument/2006/relationships/customXml" Target="../ink/ink1017.xml"/><Relationship Id="rId281" Type="http://schemas.openxmlformats.org/officeDocument/2006/relationships/image" Target="../media/image875.png"/><Relationship Id="rId337" Type="http://schemas.openxmlformats.org/officeDocument/2006/relationships/image" Target="../media/image903.png"/><Relationship Id="rId34" Type="http://schemas.openxmlformats.org/officeDocument/2006/relationships/image" Target="../media/image753.png"/><Relationship Id="rId76" Type="http://schemas.openxmlformats.org/officeDocument/2006/relationships/image" Target="../media/image774.png"/><Relationship Id="rId141" Type="http://schemas.openxmlformats.org/officeDocument/2006/relationships/image" Target="../media/image806.png"/><Relationship Id="rId379" Type="http://schemas.openxmlformats.org/officeDocument/2006/relationships/customXml" Target="../ink/ink988.xml"/><Relationship Id="rId7" Type="http://schemas.openxmlformats.org/officeDocument/2006/relationships/image" Target="../media/image740.png"/><Relationship Id="rId183" Type="http://schemas.openxmlformats.org/officeDocument/2006/relationships/image" Target="../media/image827.png"/><Relationship Id="rId239" Type="http://schemas.openxmlformats.org/officeDocument/2006/relationships/customXml" Target="../ink/ink917.xml"/><Relationship Id="rId390" Type="http://schemas.openxmlformats.org/officeDocument/2006/relationships/customXml" Target="../ink/ink994.xml"/><Relationship Id="rId404" Type="http://schemas.openxmlformats.org/officeDocument/2006/relationships/image" Target="../media/image935.png"/><Relationship Id="rId446" Type="http://schemas.openxmlformats.org/officeDocument/2006/relationships/image" Target="../media/image956.png"/><Relationship Id="rId250" Type="http://schemas.openxmlformats.org/officeDocument/2006/relationships/customXml" Target="../ink/ink923.xml"/><Relationship Id="rId292" Type="http://schemas.openxmlformats.org/officeDocument/2006/relationships/customXml" Target="../ink/ink944.xml"/><Relationship Id="rId306" Type="http://schemas.openxmlformats.org/officeDocument/2006/relationships/customXml" Target="../ink/ink951.xml"/><Relationship Id="rId45" Type="http://schemas.openxmlformats.org/officeDocument/2006/relationships/customXml" Target="../ink/ink819.xml"/><Relationship Id="rId87" Type="http://schemas.openxmlformats.org/officeDocument/2006/relationships/customXml" Target="../ink/ink840.xml"/><Relationship Id="rId110" Type="http://schemas.openxmlformats.org/officeDocument/2006/relationships/image" Target="../media/image791.png"/><Relationship Id="rId348" Type="http://schemas.openxmlformats.org/officeDocument/2006/relationships/image" Target="../media/image908.png"/><Relationship Id="rId152" Type="http://schemas.openxmlformats.org/officeDocument/2006/relationships/customXml" Target="../ink/ink873.xml"/><Relationship Id="rId194" Type="http://schemas.openxmlformats.org/officeDocument/2006/relationships/customXml" Target="../ink/ink894.xml"/><Relationship Id="rId208" Type="http://schemas.openxmlformats.org/officeDocument/2006/relationships/customXml" Target="../ink/ink901.xml"/><Relationship Id="rId415" Type="http://schemas.openxmlformats.org/officeDocument/2006/relationships/customXml" Target="../ink/ink1007.xml"/><Relationship Id="rId457" Type="http://schemas.openxmlformats.org/officeDocument/2006/relationships/customXml" Target="../ink/ink1028.xml"/><Relationship Id="rId261" Type="http://schemas.openxmlformats.org/officeDocument/2006/relationships/image" Target="../media/image865.png"/><Relationship Id="rId14" Type="http://schemas.openxmlformats.org/officeDocument/2006/relationships/customXml" Target="../ink/ink803.xml"/><Relationship Id="rId56" Type="http://schemas.openxmlformats.org/officeDocument/2006/relationships/image" Target="../media/image764.png"/><Relationship Id="rId317" Type="http://schemas.openxmlformats.org/officeDocument/2006/relationships/image" Target="../media/image893.png"/><Relationship Id="rId359" Type="http://schemas.openxmlformats.org/officeDocument/2006/relationships/customXml" Target="../ink/ink978.xml"/><Relationship Id="rId98" Type="http://schemas.openxmlformats.org/officeDocument/2006/relationships/image" Target="../media/image785.png"/><Relationship Id="rId121" Type="http://schemas.openxmlformats.org/officeDocument/2006/relationships/image" Target="../media/image796.png"/><Relationship Id="rId163" Type="http://schemas.openxmlformats.org/officeDocument/2006/relationships/image" Target="../media/image817.png"/><Relationship Id="rId219" Type="http://schemas.openxmlformats.org/officeDocument/2006/relationships/image" Target="../media/image845.png"/><Relationship Id="rId370" Type="http://schemas.openxmlformats.org/officeDocument/2006/relationships/image" Target="../media/image919.png"/><Relationship Id="rId426" Type="http://schemas.openxmlformats.org/officeDocument/2006/relationships/image" Target="../media/image946.png"/><Relationship Id="rId230" Type="http://schemas.openxmlformats.org/officeDocument/2006/relationships/customXml" Target="../ink/ink912.xml"/><Relationship Id="rId25" Type="http://schemas.openxmlformats.org/officeDocument/2006/relationships/customXml" Target="../ink/ink809.xml"/><Relationship Id="rId67" Type="http://schemas.openxmlformats.org/officeDocument/2006/relationships/customXml" Target="../ink/ink830.xml"/><Relationship Id="rId272" Type="http://schemas.openxmlformats.org/officeDocument/2006/relationships/customXml" Target="../ink/ink934.xml"/><Relationship Id="rId328" Type="http://schemas.openxmlformats.org/officeDocument/2006/relationships/customXml" Target="../ink/ink962.xml"/><Relationship Id="rId132" Type="http://schemas.openxmlformats.org/officeDocument/2006/relationships/customXml" Target="../ink/ink863.xml"/><Relationship Id="rId174" Type="http://schemas.openxmlformats.org/officeDocument/2006/relationships/customXml" Target="../ink/ink884.xml"/><Relationship Id="rId381" Type="http://schemas.openxmlformats.org/officeDocument/2006/relationships/customXml" Target="../ink/ink989.xml"/><Relationship Id="rId241" Type="http://schemas.openxmlformats.org/officeDocument/2006/relationships/customXml" Target="../ink/ink918.xml"/><Relationship Id="rId437" Type="http://schemas.openxmlformats.org/officeDocument/2006/relationships/customXml" Target="../ink/ink1018.xml"/><Relationship Id="rId36" Type="http://schemas.openxmlformats.org/officeDocument/2006/relationships/image" Target="../media/image754.png"/><Relationship Id="rId283" Type="http://schemas.openxmlformats.org/officeDocument/2006/relationships/image" Target="../media/image876.png"/><Relationship Id="rId339" Type="http://schemas.openxmlformats.org/officeDocument/2006/relationships/customXml" Target="../ink/ink968.xml"/><Relationship Id="rId78" Type="http://schemas.openxmlformats.org/officeDocument/2006/relationships/image" Target="../media/image775.png"/><Relationship Id="rId101" Type="http://schemas.openxmlformats.org/officeDocument/2006/relationships/customXml" Target="../ink/ink847.xml"/><Relationship Id="rId143" Type="http://schemas.openxmlformats.org/officeDocument/2006/relationships/image" Target="../media/image807.png"/><Relationship Id="rId185" Type="http://schemas.openxmlformats.org/officeDocument/2006/relationships/image" Target="../media/image828.png"/><Relationship Id="rId350" Type="http://schemas.openxmlformats.org/officeDocument/2006/relationships/image" Target="../media/image909.png"/><Relationship Id="rId406" Type="http://schemas.openxmlformats.org/officeDocument/2006/relationships/image" Target="../media/image936.png"/><Relationship Id="rId9" Type="http://schemas.openxmlformats.org/officeDocument/2006/relationships/image" Target="../media/image741.png"/><Relationship Id="rId210" Type="http://schemas.openxmlformats.org/officeDocument/2006/relationships/customXml" Target="../ink/ink902.xml"/><Relationship Id="rId392" Type="http://schemas.openxmlformats.org/officeDocument/2006/relationships/customXml" Target="../ink/ink995.xml"/><Relationship Id="rId448" Type="http://schemas.openxmlformats.org/officeDocument/2006/relationships/image" Target="../media/image957.png"/><Relationship Id="rId252" Type="http://schemas.openxmlformats.org/officeDocument/2006/relationships/customXml" Target="../ink/ink924.xml"/><Relationship Id="rId294" Type="http://schemas.openxmlformats.org/officeDocument/2006/relationships/customXml" Target="../ink/ink945.xml"/><Relationship Id="rId308" Type="http://schemas.openxmlformats.org/officeDocument/2006/relationships/customXml" Target="../ink/ink952.xml"/><Relationship Id="rId47" Type="http://schemas.openxmlformats.org/officeDocument/2006/relationships/customXml" Target="../ink/ink820.xml"/><Relationship Id="rId89" Type="http://schemas.openxmlformats.org/officeDocument/2006/relationships/customXml" Target="../ink/ink841.xml"/><Relationship Id="rId112" Type="http://schemas.openxmlformats.org/officeDocument/2006/relationships/image" Target="../media/image792.png"/><Relationship Id="rId154" Type="http://schemas.openxmlformats.org/officeDocument/2006/relationships/customXml" Target="../ink/ink874.xml"/><Relationship Id="rId361" Type="http://schemas.openxmlformats.org/officeDocument/2006/relationships/customXml" Target="../ink/ink979.xml"/><Relationship Id="rId196" Type="http://schemas.openxmlformats.org/officeDocument/2006/relationships/customXml" Target="../ink/ink895.xml"/><Relationship Id="rId417" Type="http://schemas.openxmlformats.org/officeDocument/2006/relationships/customXml" Target="../ink/ink1008.xml"/><Relationship Id="rId459" Type="http://schemas.openxmlformats.org/officeDocument/2006/relationships/customXml" Target="../ink/ink1029.xml"/><Relationship Id="rId16" Type="http://schemas.openxmlformats.org/officeDocument/2006/relationships/customXml" Target="../ink/ink804.xml"/><Relationship Id="rId221" Type="http://schemas.openxmlformats.org/officeDocument/2006/relationships/image" Target="../media/image846.png"/><Relationship Id="rId263" Type="http://schemas.openxmlformats.org/officeDocument/2006/relationships/image" Target="../media/image866.png"/><Relationship Id="rId319" Type="http://schemas.openxmlformats.org/officeDocument/2006/relationships/image" Target="../media/image894.png"/><Relationship Id="rId58" Type="http://schemas.openxmlformats.org/officeDocument/2006/relationships/image" Target="../media/image765.png"/><Relationship Id="rId123" Type="http://schemas.openxmlformats.org/officeDocument/2006/relationships/image" Target="../media/image797.png"/><Relationship Id="rId330" Type="http://schemas.openxmlformats.org/officeDocument/2006/relationships/customXml" Target="../ink/ink963.xml"/><Relationship Id="rId165" Type="http://schemas.openxmlformats.org/officeDocument/2006/relationships/image" Target="../media/image818.png"/><Relationship Id="rId372" Type="http://schemas.openxmlformats.org/officeDocument/2006/relationships/image" Target="../media/image920.png"/><Relationship Id="rId428" Type="http://schemas.openxmlformats.org/officeDocument/2006/relationships/image" Target="../media/image947.png"/><Relationship Id="rId232" Type="http://schemas.openxmlformats.org/officeDocument/2006/relationships/customXml" Target="../ink/ink913.xml"/><Relationship Id="rId274" Type="http://schemas.openxmlformats.org/officeDocument/2006/relationships/customXml" Target="../ink/ink935.xml"/><Relationship Id="rId27" Type="http://schemas.openxmlformats.org/officeDocument/2006/relationships/customXml" Target="../ink/ink810.xml"/><Relationship Id="rId69" Type="http://schemas.openxmlformats.org/officeDocument/2006/relationships/customXml" Target="../ink/ink831.xml"/><Relationship Id="rId134" Type="http://schemas.openxmlformats.org/officeDocument/2006/relationships/customXml" Target="../ink/ink864.xml"/><Relationship Id="rId80" Type="http://schemas.openxmlformats.org/officeDocument/2006/relationships/image" Target="../media/image776.png"/><Relationship Id="rId176" Type="http://schemas.openxmlformats.org/officeDocument/2006/relationships/customXml" Target="../ink/ink885.xml"/><Relationship Id="rId341" Type="http://schemas.openxmlformats.org/officeDocument/2006/relationships/customXml" Target="../ink/ink969.xml"/><Relationship Id="rId383" Type="http://schemas.openxmlformats.org/officeDocument/2006/relationships/customXml" Target="../ink/ink990.xml"/><Relationship Id="rId439" Type="http://schemas.openxmlformats.org/officeDocument/2006/relationships/customXml" Target="../ink/ink1019.xml"/><Relationship Id="rId201" Type="http://schemas.openxmlformats.org/officeDocument/2006/relationships/image" Target="../media/image836.png"/><Relationship Id="rId243" Type="http://schemas.openxmlformats.org/officeDocument/2006/relationships/customXml" Target="../ink/ink919.xml"/><Relationship Id="rId285" Type="http://schemas.openxmlformats.org/officeDocument/2006/relationships/image" Target="../media/image877.png"/><Relationship Id="rId450" Type="http://schemas.openxmlformats.org/officeDocument/2006/relationships/image" Target="../media/image958.png"/><Relationship Id="rId38" Type="http://schemas.openxmlformats.org/officeDocument/2006/relationships/image" Target="../media/image755.png"/><Relationship Id="rId103" Type="http://schemas.openxmlformats.org/officeDocument/2006/relationships/customXml" Target="../ink/ink848.xml"/><Relationship Id="rId310" Type="http://schemas.openxmlformats.org/officeDocument/2006/relationships/customXml" Target="../ink/ink953.xml"/><Relationship Id="rId91" Type="http://schemas.openxmlformats.org/officeDocument/2006/relationships/customXml" Target="../ink/ink842.xml"/><Relationship Id="rId145" Type="http://schemas.openxmlformats.org/officeDocument/2006/relationships/image" Target="../media/image808.png"/><Relationship Id="rId187" Type="http://schemas.openxmlformats.org/officeDocument/2006/relationships/image" Target="../media/image829.png"/><Relationship Id="rId352" Type="http://schemas.openxmlformats.org/officeDocument/2006/relationships/image" Target="../media/image910.png"/><Relationship Id="rId394" Type="http://schemas.openxmlformats.org/officeDocument/2006/relationships/customXml" Target="../ink/ink996.xml"/><Relationship Id="rId408" Type="http://schemas.openxmlformats.org/officeDocument/2006/relationships/image" Target="../media/image937.png"/><Relationship Id="rId212" Type="http://schemas.openxmlformats.org/officeDocument/2006/relationships/customXml" Target="../ink/ink903.xml"/><Relationship Id="rId254" Type="http://schemas.openxmlformats.org/officeDocument/2006/relationships/customXml" Target="../ink/ink925.xml"/><Relationship Id="rId49" Type="http://schemas.openxmlformats.org/officeDocument/2006/relationships/customXml" Target="../ink/ink821.xml"/><Relationship Id="rId114" Type="http://schemas.openxmlformats.org/officeDocument/2006/relationships/image" Target="../media/image793.png"/><Relationship Id="rId296" Type="http://schemas.openxmlformats.org/officeDocument/2006/relationships/customXml" Target="../ink/ink946.xml"/><Relationship Id="rId461" Type="http://schemas.openxmlformats.org/officeDocument/2006/relationships/customXml" Target="../ink/ink1030.xml"/><Relationship Id="rId60" Type="http://schemas.openxmlformats.org/officeDocument/2006/relationships/image" Target="../media/image766.png"/><Relationship Id="rId156" Type="http://schemas.openxmlformats.org/officeDocument/2006/relationships/customXml" Target="../ink/ink875.xml"/><Relationship Id="rId198" Type="http://schemas.openxmlformats.org/officeDocument/2006/relationships/customXml" Target="../ink/ink896.xml"/><Relationship Id="rId321" Type="http://schemas.openxmlformats.org/officeDocument/2006/relationships/image" Target="../media/image895.png"/><Relationship Id="rId363" Type="http://schemas.openxmlformats.org/officeDocument/2006/relationships/customXml" Target="../ink/ink980.xml"/><Relationship Id="rId419" Type="http://schemas.openxmlformats.org/officeDocument/2006/relationships/customXml" Target="../ink/ink1009.xml"/><Relationship Id="rId223" Type="http://schemas.openxmlformats.org/officeDocument/2006/relationships/image" Target="../media/image847.png"/><Relationship Id="rId430" Type="http://schemas.openxmlformats.org/officeDocument/2006/relationships/image" Target="../media/image948.png"/><Relationship Id="rId18" Type="http://schemas.openxmlformats.org/officeDocument/2006/relationships/image" Target="../media/image745.png"/><Relationship Id="rId265" Type="http://schemas.openxmlformats.org/officeDocument/2006/relationships/image" Target="../media/image867.png"/><Relationship Id="rId125" Type="http://schemas.openxmlformats.org/officeDocument/2006/relationships/image" Target="../media/image798.png"/><Relationship Id="rId167" Type="http://schemas.openxmlformats.org/officeDocument/2006/relationships/image" Target="../media/image819.png"/><Relationship Id="rId332" Type="http://schemas.openxmlformats.org/officeDocument/2006/relationships/customXml" Target="../ink/ink964.xml"/><Relationship Id="rId374" Type="http://schemas.openxmlformats.org/officeDocument/2006/relationships/image" Target="../media/image921.png"/><Relationship Id="rId71" Type="http://schemas.openxmlformats.org/officeDocument/2006/relationships/customXml" Target="../ink/ink832.xml"/><Relationship Id="rId234" Type="http://schemas.openxmlformats.org/officeDocument/2006/relationships/customXml" Target="../ink/ink914.xml"/><Relationship Id="rId2" Type="http://schemas.openxmlformats.org/officeDocument/2006/relationships/customXml" Target="../ink/ink797.xml"/><Relationship Id="rId29" Type="http://schemas.openxmlformats.org/officeDocument/2006/relationships/customXml" Target="../ink/ink811.xml"/><Relationship Id="rId276" Type="http://schemas.openxmlformats.org/officeDocument/2006/relationships/customXml" Target="../ink/ink936.xml"/><Relationship Id="rId441" Type="http://schemas.openxmlformats.org/officeDocument/2006/relationships/customXml" Target="../ink/ink1020.xml"/><Relationship Id="rId40" Type="http://schemas.openxmlformats.org/officeDocument/2006/relationships/image" Target="../media/image756.png"/><Relationship Id="rId136" Type="http://schemas.openxmlformats.org/officeDocument/2006/relationships/customXml" Target="../ink/ink865.xml"/><Relationship Id="rId178" Type="http://schemas.openxmlformats.org/officeDocument/2006/relationships/customXml" Target="../ink/ink886.xml"/><Relationship Id="rId301" Type="http://schemas.openxmlformats.org/officeDocument/2006/relationships/image" Target="../media/image885.png"/><Relationship Id="rId343" Type="http://schemas.openxmlformats.org/officeDocument/2006/relationships/customXml" Target="../ink/ink970.xml"/><Relationship Id="rId61" Type="http://schemas.openxmlformats.org/officeDocument/2006/relationships/customXml" Target="../ink/ink827.xml"/><Relationship Id="rId82" Type="http://schemas.openxmlformats.org/officeDocument/2006/relationships/image" Target="../media/image777.png"/><Relationship Id="rId199" Type="http://schemas.openxmlformats.org/officeDocument/2006/relationships/image" Target="../media/image835.png"/><Relationship Id="rId203" Type="http://schemas.openxmlformats.org/officeDocument/2006/relationships/image" Target="../media/image837.png"/><Relationship Id="rId385" Type="http://schemas.openxmlformats.org/officeDocument/2006/relationships/customXml" Target="../ink/ink991.xml"/><Relationship Id="rId19" Type="http://schemas.openxmlformats.org/officeDocument/2006/relationships/customXml" Target="../ink/ink806.xml"/><Relationship Id="rId224" Type="http://schemas.openxmlformats.org/officeDocument/2006/relationships/customXml" Target="../ink/ink909.xml"/><Relationship Id="rId245" Type="http://schemas.openxmlformats.org/officeDocument/2006/relationships/customXml" Target="../ink/ink920.xml"/><Relationship Id="rId266" Type="http://schemas.openxmlformats.org/officeDocument/2006/relationships/customXml" Target="../ink/ink931.xml"/><Relationship Id="rId287" Type="http://schemas.openxmlformats.org/officeDocument/2006/relationships/image" Target="../media/image878.png"/><Relationship Id="rId410" Type="http://schemas.openxmlformats.org/officeDocument/2006/relationships/image" Target="../media/image938.png"/><Relationship Id="rId431" Type="http://schemas.openxmlformats.org/officeDocument/2006/relationships/customXml" Target="../ink/ink1015.xml"/><Relationship Id="rId452" Type="http://schemas.openxmlformats.org/officeDocument/2006/relationships/image" Target="../media/image959.png"/><Relationship Id="rId30" Type="http://schemas.openxmlformats.org/officeDocument/2006/relationships/image" Target="../media/image751.png"/><Relationship Id="rId105" Type="http://schemas.openxmlformats.org/officeDocument/2006/relationships/customXml" Target="../ink/ink849.xml"/><Relationship Id="rId126" Type="http://schemas.openxmlformats.org/officeDocument/2006/relationships/customXml" Target="../ink/ink860.xml"/><Relationship Id="rId147" Type="http://schemas.openxmlformats.org/officeDocument/2006/relationships/image" Target="../media/image809.png"/><Relationship Id="rId168" Type="http://schemas.openxmlformats.org/officeDocument/2006/relationships/customXml" Target="../ink/ink881.xml"/><Relationship Id="rId312" Type="http://schemas.openxmlformats.org/officeDocument/2006/relationships/customXml" Target="../ink/ink954.xml"/><Relationship Id="rId333" Type="http://schemas.openxmlformats.org/officeDocument/2006/relationships/image" Target="../media/image901.png"/><Relationship Id="rId354" Type="http://schemas.openxmlformats.org/officeDocument/2006/relationships/image" Target="../media/image911.png"/><Relationship Id="rId51" Type="http://schemas.openxmlformats.org/officeDocument/2006/relationships/customXml" Target="../ink/ink822.xml"/><Relationship Id="rId72" Type="http://schemas.openxmlformats.org/officeDocument/2006/relationships/image" Target="../media/image772.png"/><Relationship Id="rId93" Type="http://schemas.openxmlformats.org/officeDocument/2006/relationships/customXml" Target="../ink/ink843.xml"/><Relationship Id="rId189" Type="http://schemas.openxmlformats.org/officeDocument/2006/relationships/image" Target="../media/image830.png"/><Relationship Id="rId375" Type="http://schemas.openxmlformats.org/officeDocument/2006/relationships/customXml" Target="../ink/ink986.xml"/><Relationship Id="rId396" Type="http://schemas.openxmlformats.org/officeDocument/2006/relationships/customXml" Target="../ink/ink997.xml"/><Relationship Id="rId3" Type="http://schemas.openxmlformats.org/officeDocument/2006/relationships/image" Target="../media/image738.png"/><Relationship Id="rId214" Type="http://schemas.openxmlformats.org/officeDocument/2006/relationships/customXml" Target="../ink/ink904.xml"/><Relationship Id="rId235" Type="http://schemas.openxmlformats.org/officeDocument/2006/relationships/image" Target="../media/image853.png"/><Relationship Id="rId256" Type="http://schemas.openxmlformats.org/officeDocument/2006/relationships/customXml" Target="../ink/ink926.xml"/><Relationship Id="rId277" Type="http://schemas.openxmlformats.org/officeDocument/2006/relationships/image" Target="../media/image873.png"/><Relationship Id="rId298" Type="http://schemas.openxmlformats.org/officeDocument/2006/relationships/customXml" Target="../ink/ink947.xml"/><Relationship Id="rId400" Type="http://schemas.openxmlformats.org/officeDocument/2006/relationships/customXml" Target="../ink/ink999.xml"/><Relationship Id="rId421" Type="http://schemas.openxmlformats.org/officeDocument/2006/relationships/customXml" Target="../ink/ink1010.xml"/><Relationship Id="rId442" Type="http://schemas.openxmlformats.org/officeDocument/2006/relationships/image" Target="../media/image954.png"/><Relationship Id="rId463" Type="http://schemas.openxmlformats.org/officeDocument/2006/relationships/customXml" Target="../ink/ink1031.xml"/><Relationship Id="rId116" Type="http://schemas.openxmlformats.org/officeDocument/2006/relationships/image" Target="../media/image794.png"/><Relationship Id="rId137" Type="http://schemas.openxmlformats.org/officeDocument/2006/relationships/image" Target="../media/image804.png"/><Relationship Id="rId158" Type="http://schemas.openxmlformats.org/officeDocument/2006/relationships/customXml" Target="../ink/ink876.xml"/><Relationship Id="rId302" Type="http://schemas.openxmlformats.org/officeDocument/2006/relationships/customXml" Target="../ink/ink949.xml"/><Relationship Id="rId323" Type="http://schemas.openxmlformats.org/officeDocument/2006/relationships/image" Target="../media/image896.png"/><Relationship Id="rId344" Type="http://schemas.openxmlformats.org/officeDocument/2006/relationships/image" Target="../media/image906.png"/><Relationship Id="rId20" Type="http://schemas.openxmlformats.org/officeDocument/2006/relationships/image" Target="../media/image746.png"/><Relationship Id="rId41" Type="http://schemas.openxmlformats.org/officeDocument/2006/relationships/customXml" Target="../ink/ink817.xml"/><Relationship Id="rId62" Type="http://schemas.openxmlformats.org/officeDocument/2006/relationships/image" Target="../media/image767.png"/><Relationship Id="rId83" Type="http://schemas.openxmlformats.org/officeDocument/2006/relationships/customXml" Target="../ink/ink838.xml"/><Relationship Id="rId179" Type="http://schemas.openxmlformats.org/officeDocument/2006/relationships/image" Target="../media/image825.png"/><Relationship Id="rId365" Type="http://schemas.openxmlformats.org/officeDocument/2006/relationships/customXml" Target="../ink/ink981.xml"/><Relationship Id="rId386" Type="http://schemas.openxmlformats.org/officeDocument/2006/relationships/image" Target="../media/image927.png"/><Relationship Id="rId190" Type="http://schemas.openxmlformats.org/officeDocument/2006/relationships/customXml" Target="../ink/ink892.xml"/><Relationship Id="rId204" Type="http://schemas.openxmlformats.org/officeDocument/2006/relationships/customXml" Target="../ink/ink899.xml"/><Relationship Id="rId225" Type="http://schemas.openxmlformats.org/officeDocument/2006/relationships/image" Target="../media/image848.png"/><Relationship Id="rId246" Type="http://schemas.openxmlformats.org/officeDocument/2006/relationships/customXml" Target="../ink/ink921.xml"/><Relationship Id="rId267" Type="http://schemas.openxmlformats.org/officeDocument/2006/relationships/image" Target="../media/image868.png"/><Relationship Id="rId288" Type="http://schemas.openxmlformats.org/officeDocument/2006/relationships/customXml" Target="../ink/ink942.xml"/><Relationship Id="rId411" Type="http://schemas.openxmlformats.org/officeDocument/2006/relationships/customXml" Target="../ink/ink1005.xml"/><Relationship Id="rId432" Type="http://schemas.openxmlformats.org/officeDocument/2006/relationships/image" Target="../media/image949.png"/><Relationship Id="rId453" Type="http://schemas.openxmlformats.org/officeDocument/2006/relationships/customXml" Target="../ink/ink1026.xml"/><Relationship Id="rId106" Type="http://schemas.openxmlformats.org/officeDocument/2006/relationships/image" Target="../media/image789.png"/><Relationship Id="rId127" Type="http://schemas.openxmlformats.org/officeDocument/2006/relationships/image" Target="../media/image799.png"/><Relationship Id="rId313" Type="http://schemas.openxmlformats.org/officeDocument/2006/relationships/image" Target="../media/image891.png"/><Relationship Id="rId10" Type="http://schemas.openxmlformats.org/officeDocument/2006/relationships/customXml" Target="../ink/ink801.xml"/><Relationship Id="rId31" Type="http://schemas.openxmlformats.org/officeDocument/2006/relationships/customXml" Target="../ink/ink812.xml"/><Relationship Id="rId52" Type="http://schemas.openxmlformats.org/officeDocument/2006/relationships/image" Target="../media/image762.png"/><Relationship Id="rId73" Type="http://schemas.openxmlformats.org/officeDocument/2006/relationships/customXml" Target="../ink/ink833.xml"/><Relationship Id="rId94" Type="http://schemas.openxmlformats.org/officeDocument/2006/relationships/image" Target="../media/image783.png"/><Relationship Id="rId148" Type="http://schemas.openxmlformats.org/officeDocument/2006/relationships/customXml" Target="../ink/ink871.xml"/><Relationship Id="rId169" Type="http://schemas.openxmlformats.org/officeDocument/2006/relationships/image" Target="../media/image820.png"/><Relationship Id="rId334" Type="http://schemas.openxmlformats.org/officeDocument/2006/relationships/customXml" Target="../ink/ink965.xml"/><Relationship Id="rId355" Type="http://schemas.openxmlformats.org/officeDocument/2006/relationships/customXml" Target="../ink/ink976.xml"/><Relationship Id="rId376" Type="http://schemas.openxmlformats.org/officeDocument/2006/relationships/image" Target="../media/image922.png"/><Relationship Id="rId397" Type="http://schemas.openxmlformats.org/officeDocument/2006/relationships/image" Target="../media/image932.png"/><Relationship Id="rId4" Type="http://schemas.openxmlformats.org/officeDocument/2006/relationships/customXml" Target="../ink/ink798.xml"/><Relationship Id="rId180" Type="http://schemas.openxmlformats.org/officeDocument/2006/relationships/customXml" Target="../ink/ink887.xml"/><Relationship Id="rId215" Type="http://schemas.openxmlformats.org/officeDocument/2006/relationships/image" Target="../media/image843.png"/><Relationship Id="rId236" Type="http://schemas.openxmlformats.org/officeDocument/2006/relationships/customXml" Target="../ink/ink915.xml"/><Relationship Id="rId257" Type="http://schemas.openxmlformats.org/officeDocument/2006/relationships/image" Target="../media/image863.png"/><Relationship Id="rId278" Type="http://schemas.openxmlformats.org/officeDocument/2006/relationships/customXml" Target="../ink/ink937.xml"/><Relationship Id="rId401" Type="http://schemas.openxmlformats.org/officeDocument/2006/relationships/image" Target="../media/image934.png"/><Relationship Id="rId422" Type="http://schemas.openxmlformats.org/officeDocument/2006/relationships/image" Target="../media/image944.png"/><Relationship Id="rId443" Type="http://schemas.openxmlformats.org/officeDocument/2006/relationships/customXml" Target="../ink/ink1021.xml"/><Relationship Id="rId464" Type="http://schemas.openxmlformats.org/officeDocument/2006/relationships/image" Target="../media/image965.png"/><Relationship Id="rId303" Type="http://schemas.openxmlformats.org/officeDocument/2006/relationships/image" Target="../media/image886.png"/><Relationship Id="rId42" Type="http://schemas.openxmlformats.org/officeDocument/2006/relationships/image" Target="../media/image757.png"/><Relationship Id="rId84" Type="http://schemas.openxmlformats.org/officeDocument/2006/relationships/image" Target="../media/image778.png"/><Relationship Id="rId138" Type="http://schemas.openxmlformats.org/officeDocument/2006/relationships/customXml" Target="../ink/ink866.xml"/><Relationship Id="rId345" Type="http://schemas.openxmlformats.org/officeDocument/2006/relationships/customXml" Target="../ink/ink971.xml"/><Relationship Id="rId387" Type="http://schemas.openxmlformats.org/officeDocument/2006/relationships/customXml" Target="../ink/ink992.xml"/><Relationship Id="rId191" Type="http://schemas.openxmlformats.org/officeDocument/2006/relationships/image" Target="../media/image831.png"/><Relationship Id="rId205" Type="http://schemas.openxmlformats.org/officeDocument/2006/relationships/image" Target="../media/image838.png"/><Relationship Id="rId247" Type="http://schemas.openxmlformats.org/officeDocument/2006/relationships/image" Target="../media/image858.png"/><Relationship Id="rId412" Type="http://schemas.openxmlformats.org/officeDocument/2006/relationships/image" Target="../media/image939.png"/><Relationship Id="rId107" Type="http://schemas.openxmlformats.org/officeDocument/2006/relationships/customXml" Target="../ink/ink850.xml"/><Relationship Id="rId289" Type="http://schemas.openxmlformats.org/officeDocument/2006/relationships/image" Target="../media/image879.png"/><Relationship Id="rId454" Type="http://schemas.openxmlformats.org/officeDocument/2006/relationships/image" Target="../media/image960.png"/><Relationship Id="rId11" Type="http://schemas.openxmlformats.org/officeDocument/2006/relationships/image" Target="../media/image742.png"/><Relationship Id="rId53" Type="http://schemas.openxmlformats.org/officeDocument/2006/relationships/customXml" Target="../ink/ink823.xml"/><Relationship Id="rId149" Type="http://schemas.openxmlformats.org/officeDocument/2006/relationships/image" Target="../media/image810.png"/><Relationship Id="rId314" Type="http://schemas.openxmlformats.org/officeDocument/2006/relationships/customXml" Target="../ink/ink955.xml"/><Relationship Id="rId356" Type="http://schemas.openxmlformats.org/officeDocument/2006/relationships/image" Target="../media/image912.png"/><Relationship Id="rId398" Type="http://schemas.openxmlformats.org/officeDocument/2006/relationships/customXml" Target="../ink/ink998.xml"/><Relationship Id="rId95" Type="http://schemas.openxmlformats.org/officeDocument/2006/relationships/customXml" Target="../ink/ink844.xml"/><Relationship Id="rId160" Type="http://schemas.openxmlformats.org/officeDocument/2006/relationships/customXml" Target="../ink/ink877.xml"/><Relationship Id="rId216" Type="http://schemas.openxmlformats.org/officeDocument/2006/relationships/customXml" Target="../ink/ink905.xml"/><Relationship Id="rId423" Type="http://schemas.openxmlformats.org/officeDocument/2006/relationships/customXml" Target="../ink/ink1011.xml"/><Relationship Id="rId258" Type="http://schemas.openxmlformats.org/officeDocument/2006/relationships/customXml" Target="../ink/ink927.xml"/><Relationship Id="rId465" Type="http://schemas.openxmlformats.org/officeDocument/2006/relationships/customXml" Target="../ink/ink1032.xml"/><Relationship Id="rId22" Type="http://schemas.openxmlformats.org/officeDocument/2006/relationships/image" Target="../media/image747.png"/><Relationship Id="rId64" Type="http://schemas.openxmlformats.org/officeDocument/2006/relationships/image" Target="../media/image768.png"/><Relationship Id="rId118" Type="http://schemas.openxmlformats.org/officeDocument/2006/relationships/customXml" Target="../ink/ink856.xml"/><Relationship Id="rId325" Type="http://schemas.openxmlformats.org/officeDocument/2006/relationships/image" Target="../media/image897.png"/><Relationship Id="rId367" Type="http://schemas.openxmlformats.org/officeDocument/2006/relationships/customXml" Target="../ink/ink982.xml"/><Relationship Id="rId171" Type="http://schemas.openxmlformats.org/officeDocument/2006/relationships/image" Target="../media/image821.png"/><Relationship Id="rId227" Type="http://schemas.openxmlformats.org/officeDocument/2006/relationships/image" Target="../media/image849.png"/><Relationship Id="rId269" Type="http://schemas.openxmlformats.org/officeDocument/2006/relationships/image" Target="../media/image869.png"/><Relationship Id="rId434" Type="http://schemas.openxmlformats.org/officeDocument/2006/relationships/image" Target="../media/image950.png"/><Relationship Id="rId33" Type="http://schemas.openxmlformats.org/officeDocument/2006/relationships/customXml" Target="../ink/ink813.xml"/><Relationship Id="rId129" Type="http://schemas.openxmlformats.org/officeDocument/2006/relationships/image" Target="../media/image800.png"/><Relationship Id="rId280" Type="http://schemas.openxmlformats.org/officeDocument/2006/relationships/customXml" Target="../ink/ink938.xml"/><Relationship Id="rId336" Type="http://schemas.openxmlformats.org/officeDocument/2006/relationships/customXml" Target="../ink/ink966.xml"/><Relationship Id="rId75" Type="http://schemas.openxmlformats.org/officeDocument/2006/relationships/customXml" Target="../ink/ink834.xml"/><Relationship Id="rId140" Type="http://schemas.openxmlformats.org/officeDocument/2006/relationships/customXml" Target="../ink/ink867.xml"/><Relationship Id="rId182" Type="http://schemas.openxmlformats.org/officeDocument/2006/relationships/customXml" Target="../ink/ink888.xml"/><Relationship Id="rId378" Type="http://schemas.openxmlformats.org/officeDocument/2006/relationships/image" Target="../media/image923.png"/><Relationship Id="rId403" Type="http://schemas.openxmlformats.org/officeDocument/2006/relationships/customXml" Target="../ink/ink1001.xml"/><Relationship Id="rId6" Type="http://schemas.openxmlformats.org/officeDocument/2006/relationships/customXml" Target="../ink/ink799.xml"/><Relationship Id="rId238" Type="http://schemas.openxmlformats.org/officeDocument/2006/relationships/customXml" Target="../ink/ink916.xml"/><Relationship Id="rId445" Type="http://schemas.openxmlformats.org/officeDocument/2006/relationships/customXml" Target="../ink/ink1022.xml"/><Relationship Id="rId291" Type="http://schemas.openxmlformats.org/officeDocument/2006/relationships/image" Target="../media/image880.png"/><Relationship Id="rId305" Type="http://schemas.openxmlformats.org/officeDocument/2006/relationships/image" Target="../media/image887.png"/><Relationship Id="rId347" Type="http://schemas.openxmlformats.org/officeDocument/2006/relationships/customXml" Target="../ink/ink972.xml"/><Relationship Id="rId44" Type="http://schemas.openxmlformats.org/officeDocument/2006/relationships/image" Target="../media/image758.png"/><Relationship Id="rId86" Type="http://schemas.openxmlformats.org/officeDocument/2006/relationships/image" Target="../media/image779.png"/><Relationship Id="rId151" Type="http://schemas.openxmlformats.org/officeDocument/2006/relationships/image" Target="../media/image811.png"/><Relationship Id="rId389" Type="http://schemas.openxmlformats.org/officeDocument/2006/relationships/image" Target="../media/image928.png"/><Relationship Id="rId193" Type="http://schemas.openxmlformats.org/officeDocument/2006/relationships/image" Target="../media/image832.png"/><Relationship Id="rId207" Type="http://schemas.openxmlformats.org/officeDocument/2006/relationships/image" Target="../media/image839.png"/><Relationship Id="rId249" Type="http://schemas.openxmlformats.org/officeDocument/2006/relationships/image" Target="../media/image859.png"/><Relationship Id="rId414" Type="http://schemas.openxmlformats.org/officeDocument/2006/relationships/image" Target="../media/image940.png"/><Relationship Id="rId456" Type="http://schemas.openxmlformats.org/officeDocument/2006/relationships/image" Target="../media/image961.png"/><Relationship Id="rId13" Type="http://schemas.openxmlformats.org/officeDocument/2006/relationships/image" Target="../media/image743.png"/><Relationship Id="rId109" Type="http://schemas.openxmlformats.org/officeDocument/2006/relationships/customXml" Target="../ink/ink851.xml"/><Relationship Id="rId260" Type="http://schemas.openxmlformats.org/officeDocument/2006/relationships/customXml" Target="../ink/ink928.xml"/><Relationship Id="rId316" Type="http://schemas.openxmlformats.org/officeDocument/2006/relationships/customXml" Target="../ink/ink956.xml"/><Relationship Id="rId55" Type="http://schemas.openxmlformats.org/officeDocument/2006/relationships/customXml" Target="../ink/ink824.xml"/><Relationship Id="rId97" Type="http://schemas.openxmlformats.org/officeDocument/2006/relationships/customXml" Target="../ink/ink845.xml"/><Relationship Id="rId120" Type="http://schemas.openxmlformats.org/officeDocument/2006/relationships/customXml" Target="../ink/ink857.xml"/><Relationship Id="rId358" Type="http://schemas.openxmlformats.org/officeDocument/2006/relationships/image" Target="../media/image913.png"/><Relationship Id="rId162" Type="http://schemas.openxmlformats.org/officeDocument/2006/relationships/customXml" Target="../ink/ink878.xml"/><Relationship Id="rId218" Type="http://schemas.openxmlformats.org/officeDocument/2006/relationships/customXml" Target="../ink/ink906.xml"/><Relationship Id="rId425" Type="http://schemas.openxmlformats.org/officeDocument/2006/relationships/customXml" Target="../ink/ink1012.xml"/><Relationship Id="rId271" Type="http://schemas.openxmlformats.org/officeDocument/2006/relationships/image" Target="../media/image870.png"/><Relationship Id="rId24" Type="http://schemas.openxmlformats.org/officeDocument/2006/relationships/image" Target="../media/image748.png"/><Relationship Id="rId66" Type="http://schemas.openxmlformats.org/officeDocument/2006/relationships/image" Target="../media/image769.png"/><Relationship Id="rId131" Type="http://schemas.openxmlformats.org/officeDocument/2006/relationships/image" Target="../media/image801.png"/><Relationship Id="rId327" Type="http://schemas.openxmlformats.org/officeDocument/2006/relationships/image" Target="../media/image898.png"/><Relationship Id="rId369" Type="http://schemas.openxmlformats.org/officeDocument/2006/relationships/customXml" Target="../ink/ink983.xml"/><Relationship Id="rId173" Type="http://schemas.openxmlformats.org/officeDocument/2006/relationships/image" Target="../media/image822.png"/><Relationship Id="rId229" Type="http://schemas.openxmlformats.org/officeDocument/2006/relationships/image" Target="../media/image850.png"/><Relationship Id="rId380" Type="http://schemas.openxmlformats.org/officeDocument/2006/relationships/image" Target="../media/image924.png"/><Relationship Id="rId436" Type="http://schemas.openxmlformats.org/officeDocument/2006/relationships/image" Target="../media/image951.png"/><Relationship Id="rId240" Type="http://schemas.openxmlformats.org/officeDocument/2006/relationships/image" Target="../media/image855.png"/><Relationship Id="rId35" Type="http://schemas.openxmlformats.org/officeDocument/2006/relationships/customXml" Target="../ink/ink814.xml"/><Relationship Id="rId77" Type="http://schemas.openxmlformats.org/officeDocument/2006/relationships/customXml" Target="../ink/ink835.xml"/><Relationship Id="rId100" Type="http://schemas.openxmlformats.org/officeDocument/2006/relationships/image" Target="../media/image786.png"/><Relationship Id="rId282" Type="http://schemas.openxmlformats.org/officeDocument/2006/relationships/customXml" Target="../ink/ink939.xml"/><Relationship Id="rId338" Type="http://schemas.openxmlformats.org/officeDocument/2006/relationships/customXml" Target="../ink/ink967.xml"/><Relationship Id="rId8" Type="http://schemas.openxmlformats.org/officeDocument/2006/relationships/customXml" Target="../ink/ink800.xml"/><Relationship Id="rId142" Type="http://schemas.openxmlformats.org/officeDocument/2006/relationships/customXml" Target="../ink/ink868.xml"/><Relationship Id="rId184" Type="http://schemas.openxmlformats.org/officeDocument/2006/relationships/customXml" Target="../ink/ink889.xml"/><Relationship Id="rId391" Type="http://schemas.openxmlformats.org/officeDocument/2006/relationships/image" Target="../media/image929.png"/><Relationship Id="rId405" Type="http://schemas.openxmlformats.org/officeDocument/2006/relationships/customXml" Target="../ink/ink1002.xml"/><Relationship Id="rId447" Type="http://schemas.openxmlformats.org/officeDocument/2006/relationships/customXml" Target="../ink/ink1023.xml"/><Relationship Id="rId251" Type="http://schemas.openxmlformats.org/officeDocument/2006/relationships/image" Target="../media/image860.png"/><Relationship Id="rId46" Type="http://schemas.openxmlformats.org/officeDocument/2006/relationships/image" Target="../media/image759.png"/><Relationship Id="rId293" Type="http://schemas.openxmlformats.org/officeDocument/2006/relationships/image" Target="../media/image881.png"/><Relationship Id="rId307" Type="http://schemas.openxmlformats.org/officeDocument/2006/relationships/image" Target="../media/image888.png"/><Relationship Id="rId349" Type="http://schemas.openxmlformats.org/officeDocument/2006/relationships/customXml" Target="../ink/ink973.xml"/><Relationship Id="rId88" Type="http://schemas.openxmlformats.org/officeDocument/2006/relationships/image" Target="../media/image780.png"/><Relationship Id="rId111" Type="http://schemas.openxmlformats.org/officeDocument/2006/relationships/customXml" Target="../ink/ink852.xml"/><Relationship Id="rId153" Type="http://schemas.openxmlformats.org/officeDocument/2006/relationships/image" Target="../media/image812.png"/><Relationship Id="rId195" Type="http://schemas.openxmlformats.org/officeDocument/2006/relationships/image" Target="../media/image833.png"/><Relationship Id="rId209" Type="http://schemas.openxmlformats.org/officeDocument/2006/relationships/image" Target="../media/image840.png"/><Relationship Id="rId360" Type="http://schemas.openxmlformats.org/officeDocument/2006/relationships/image" Target="../media/image914.png"/><Relationship Id="rId416" Type="http://schemas.openxmlformats.org/officeDocument/2006/relationships/image" Target="../media/image941.png"/><Relationship Id="rId220" Type="http://schemas.openxmlformats.org/officeDocument/2006/relationships/customXml" Target="../ink/ink907.xml"/><Relationship Id="rId458" Type="http://schemas.openxmlformats.org/officeDocument/2006/relationships/image" Target="../media/image962.png"/><Relationship Id="rId15" Type="http://schemas.openxmlformats.org/officeDocument/2006/relationships/image" Target="../media/image744.png"/><Relationship Id="rId57" Type="http://schemas.openxmlformats.org/officeDocument/2006/relationships/customXml" Target="../ink/ink825.xml"/><Relationship Id="rId262" Type="http://schemas.openxmlformats.org/officeDocument/2006/relationships/customXml" Target="../ink/ink929.xml"/><Relationship Id="rId318" Type="http://schemas.openxmlformats.org/officeDocument/2006/relationships/customXml" Target="../ink/ink957.xml"/><Relationship Id="rId99" Type="http://schemas.openxmlformats.org/officeDocument/2006/relationships/customXml" Target="../ink/ink846.xml"/><Relationship Id="rId122" Type="http://schemas.openxmlformats.org/officeDocument/2006/relationships/customXml" Target="../ink/ink858.xml"/><Relationship Id="rId164" Type="http://schemas.openxmlformats.org/officeDocument/2006/relationships/customXml" Target="../ink/ink879.xml"/><Relationship Id="rId371" Type="http://schemas.openxmlformats.org/officeDocument/2006/relationships/customXml" Target="../ink/ink984.xml"/><Relationship Id="rId427" Type="http://schemas.openxmlformats.org/officeDocument/2006/relationships/customXml" Target="../ink/ink1013.xml"/><Relationship Id="rId26" Type="http://schemas.openxmlformats.org/officeDocument/2006/relationships/image" Target="../media/image749.png"/><Relationship Id="rId231" Type="http://schemas.openxmlformats.org/officeDocument/2006/relationships/image" Target="../media/image851.png"/><Relationship Id="rId273" Type="http://schemas.openxmlformats.org/officeDocument/2006/relationships/image" Target="../media/image871.png"/><Relationship Id="rId329" Type="http://schemas.openxmlformats.org/officeDocument/2006/relationships/image" Target="../media/image899.png"/><Relationship Id="rId68" Type="http://schemas.openxmlformats.org/officeDocument/2006/relationships/image" Target="../media/image770.png"/><Relationship Id="rId133" Type="http://schemas.openxmlformats.org/officeDocument/2006/relationships/image" Target="../media/image802.png"/><Relationship Id="rId175" Type="http://schemas.openxmlformats.org/officeDocument/2006/relationships/image" Target="../media/image823.png"/><Relationship Id="rId340" Type="http://schemas.openxmlformats.org/officeDocument/2006/relationships/image" Target="../media/image904.png"/><Relationship Id="rId200" Type="http://schemas.openxmlformats.org/officeDocument/2006/relationships/customXml" Target="../ink/ink897.xml"/><Relationship Id="rId382" Type="http://schemas.openxmlformats.org/officeDocument/2006/relationships/image" Target="../media/image925.png"/><Relationship Id="rId438" Type="http://schemas.openxmlformats.org/officeDocument/2006/relationships/image" Target="../media/image952.png"/><Relationship Id="rId242" Type="http://schemas.openxmlformats.org/officeDocument/2006/relationships/image" Target="../media/image856.png"/><Relationship Id="rId284" Type="http://schemas.openxmlformats.org/officeDocument/2006/relationships/customXml" Target="../ink/ink940.xml"/><Relationship Id="rId37" Type="http://schemas.openxmlformats.org/officeDocument/2006/relationships/customXml" Target="../ink/ink815.xml"/><Relationship Id="rId79" Type="http://schemas.openxmlformats.org/officeDocument/2006/relationships/customXml" Target="../ink/ink836.xml"/><Relationship Id="rId102" Type="http://schemas.openxmlformats.org/officeDocument/2006/relationships/image" Target="../media/image787.png"/><Relationship Id="rId144" Type="http://schemas.openxmlformats.org/officeDocument/2006/relationships/customXml" Target="../ink/ink869.xml"/><Relationship Id="rId90" Type="http://schemas.openxmlformats.org/officeDocument/2006/relationships/image" Target="../media/image781.png"/><Relationship Id="rId186" Type="http://schemas.openxmlformats.org/officeDocument/2006/relationships/customXml" Target="../ink/ink890.xml"/><Relationship Id="rId351" Type="http://schemas.openxmlformats.org/officeDocument/2006/relationships/customXml" Target="../ink/ink974.xml"/><Relationship Id="rId393" Type="http://schemas.openxmlformats.org/officeDocument/2006/relationships/image" Target="../media/image930.png"/><Relationship Id="rId407" Type="http://schemas.openxmlformats.org/officeDocument/2006/relationships/customXml" Target="../ink/ink1003.xml"/><Relationship Id="rId449" Type="http://schemas.openxmlformats.org/officeDocument/2006/relationships/customXml" Target="../ink/ink1024.xml"/><Relationship Id="rId211" Type="http://schemas.openxmlformats.org/officeDocument/2006/relationships/image" Target="../media/image841.png"/><Relationship Id="rId253" Type="http://schemas.openxmlformats.org/officeDocument/2006/relationships/image" Target="../media/image861.png"/><Relationship Id="rId295" Type="http://schemas.openxmlformats.org/officeDocument/2006/relationships/image" Target="../media/image882.png"/><Relationship Id="rId309" Type="http://schemas.openxmlformats.org/officeDocument/2006/relationships/image" Target="../media/image889.png"/><Relationship Id="rId460" Type="http://schemas.openxmlformats.org/officeDocument/2006/relationships/image" Target="../media/image963.png"/><Relationship Id="rId48" Type="http://schemas.openxmlformats.org/officeDocument/2006/relationships/image" Target="../media/image760.png"/><Relationship Id="rId113" Type="http://schemas.openxmlformats.org/officeDocument/2006/relationships/customXml" Target="../ink/ink853.xml"/><Relationship Id="rId320" Type="http://schemas.openxmlformats.org/officeDocument/2006/relationships/customXml" Target="../ink/ink958.xml"/><Relationship Id="rId155" Type="http://schemas.openxmlformats.org/officeDocument/2006/relationships/image" Target="../media/image813.png"/><Relationship Id="rId197" Type="http://schemas.openxmlformats.org/officeDocument/2006/relationships/image" Target="../media/image834.png"/><Relationship Id="rId362" Type="http://schemas.openxmlformats.org/officeDocument/2006/relationships/image" Target="../media/image915.png"/><Relationship Id="rId418" Type="http://schemas.openxmlformats.org/officeDocument/2006/relationships/image" Target="../media/image942.png"/><Relationship Id="rId222" Type="http://schemas.openxmlformats.org/officeDocument/2006/relationships/customXml" Target="../ink/ink908.xml"/><Relationship Id="rId264" Type="http://schemas.openxmlformats.org/officeDocument/2006/relationships/customXml" Target="../ink/ink930.xml"/><Relationship Id="rId17" Type="http://schemas.openxmlformats.org/officeDocument/2006/relationships/customXml" Target="../ink/ink805.xml"/><Relationship Id="rId59" Type="http://schemas.openxmlformats.org/officeDocument/2006/relationships/customXml" Target="../ink/ink826.xml"/><Relationship Id="rId124" Type="http://schemas.openxmlformats.org/officeDocument/2006/relationships/customXml" Target="../ink/ink859.xml"/><Relationship Id="rId70" Type="http://schemas.openxmlformats.org/officeDocument/2006/relationships/image" Target="../media/image771.png"/><Relationship Id="rId166" Type="http://schemas.openxmlformats.org/officeDocument/2006/relationships/customXml" Target="../ink/ink880.xml"/><Relationship Id="rId331" Type="http://schemas.openxmlformats.org/officeDocument/2006/relationships/image" Target="../media/image900.png"/><Relationship Id="rId373" Type="http://schemas.openxmlformats.org/officeDocument/2006/relationships/customXml" Target="../ink/ink985.xml"/><Relationship Id="rId429" Type="http://schemas.openxmlformats.org/officeDocument/2006/relationships/customXml" Target="../ink/ink101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52.png"/><Relationship Id="rId440" Type="http://schemas.openxmlformats.org/officeDocument/2006/relationships/image" Target="../media/image953.png"/><Relationship Id="rId28" Type="http://schemas.openxmlformats.org/officeDocument/2006/relationships/image" Target="../media/image750.png"/><Relationship Id="rId275" Type="http://schemas.openxmlformats.org/officeDocument/2006/relationships/image" Target="../media/image872.png"/><Relationship Id="rId300" Type="http://schemas.openxmlformats.org/officeDocument/2006/relationships/customXml" Target="../ink/ink948.xml"/><Relationship Id="rId81" Type="http://schemas.openxmlformats.org/officeDocument/2006/relationships/customXml" Target="../ink/ink837.xml"/><Relationship Id="rId135" Type="http://schemas.openxmlformats.org/officeDocument/2006/relationships/image" Target="../media/image803.png"/><Relationship Id="rId177" Type="http://schemas.openxmlformats.org/officeDocument/2006/relationships/image" Target="../media/image824.png"/><Relationship Id="rId342" Type="http://schemas.openxmlformats.org/officeDocument/2006/relationships/image" Target="../media/image905.png"/><Relationship Id="rId384" Type="http://schemas.openxmlformats.org/officeDocument/2006/relationships/image" Target="../media/image926.png"/><Relationship Id="rId202" Type="http://schemas.openxmlformats.org/officeDocument/2006/relationships/customXml" Target="../ink/ink898.xml"/><Relationship Id="rId244" Type="http://schemas.openxmlformats.org/officeDocument/2006/relationships/image" Target="../media/image857.png"/><Relationship Id="rId39" Type="http://schemas.openxmlformats.org/officeDocument/2006/relationships/customXml" Target="../ink/ink816.xml"/><Relationship Id="rId286" Type="http://schemas.openxmlformats.org/officeDocument/2006/relationships/customXml" Target="../ink/ink941.xml"/><Relationship Id="rId451" Type="http://schemas.openxmlformats.org/officeDocument/2006/relationships/customXml" Target="../ink/ink1025.xml"/><Relationship Id="rId50" Type="http://schemas.openxmlformats.org/officeDocument/2006/relationships/image" Target="../media/image761.png"/><Relationship Id="rId104" Type="http://schemas.openxmlformats.org/officeDocument/2006/relationships/image" Target="../media/image788.png"/><Relationship Id="rId146" Type="http://schemas.openxmlformats.org/officeDocument/2006/relationships/customXml" Target="../ink/ink870.xml"/><Relationship Id="rId188" Type="http://schemas.openxmlformats.org/officeDocument/2006/relationships/customXml" Target="../ink/ink891.xml"/><Relationship Id="rId311" Type="http://schemas.openxmlformats.org/officeDocument/2006/relationships/image" Target="../media/image890.png"/><Relationship Id="rId353" Type="http://schemas.openxmlformats.org/officeDocument/2006/relationships/customXml" Target="../ink/ink975.xml"/><Relationship Id="rId395" Type="http://schemas.openxmlformats.org/officeDocument/2006/relationships/image" Target="../media/image931.png"/><Relationship Id="rId409" Type="http://schemas.openxmlformats.org/officeDocument/2006/relationships/customXml" Target="../ink/ink1004.xml"/><Relationship Id="rId92" Type="http://schemas.openxmlformats.org/officeDocument/2006/relationships/image" Target="../media/image782.png"/><Relationship Id="rId213" Type="http://schemas.openxmlformats.org/officeDocument/2006/relationships/image" Target="../media/image842.png"/><Relationship Id="rId420" Type="http://schemas.openxmlformats.org/officeDocument/2006/relationships/image" Target="../media/image943.png"/><Relationship Id="rId255" Type="http://schemas.openxmlformats.org/officeDocument/2006/relationships/image" Target="../media/image862.png"/><Relationship Id="rId297" Type="http://schemas.openxmlformats.org/officeDocument/2006/relationships/image" Target="../media/image883.png"/><Relationship Id="rId462" Type="http://schemas.openxmlformats.org/officeDocument/2006/relationships/image" Target="../media/image964.png"/><Relationship Id="rId115" Type="http://schemas.openxmlformats.org/officeDocument/2006/relationships/customXml" Target="../ink/ink854.xml"/><Relationship Id="rId157" Type="http://schemas.openxmlformats.org/officeDocument/2006/relationships/image" Target="../media/image814.png"/><Relationship Id="rId322" Type="http://schemas.openxmlformats.org/officeDocument/2006/relationships/customXml" Target="../ink/ink959.xml"/><Relationship Id="rId364" Type="http://schemas.openxmlformats.org/officeDocument/2006/relationships/image" Target="../media/image91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4.png"/><Relationship Id="rId21" Type="http://schemas.openxmlformats.org/officeDocument/2006/relationships/image" Target="../media/image967.png"/><Relationship Id="rId42" Type="http://schemas.openxmlformats.org/officeDocument/2006/relationships/customXml" Target="../ink/ink1053.xml"/><Relationship Id="rId63" Type="http://schemas.openxmlformats.org/officeDocument/2006/relationships/image" Target="../media/image987.png"/><Relationship Id="rId84" Type="http://schemas.openxmlformats.org/officeDocument/2006/relationships/customXml" Target="../ink/ink1074.xml"/><Relationship Id="rId138" Type="http://schemas.openxmlformats.org/officeDocument/2006/relationships/customXml" Target="../ink/ink1101.xml"/><Relationship Id="rId159" Type="http://schemas.openxmlformats.org/officeDocument/2006/relationships/image" Target="../media/image1033.png"/><Relationship Id="rId170" Type="http://schemas.openxmlformats.org/officeDocument/2006/relationships/customXml" Target="../ink/ink1118.xml"/><Relationship Id="rId191" Type="http://schemas.openxmlformats.org/officeDocument/2006/relationships/image" Target="../media/image1048.png"/><Relationship Id="rId205" Type="http://schemas.openxmlformats.org/officeDocument/2006/relationships/image" Target="../media/image1055.png"/><Relationship Id="rId226" Type="http://schemas.openxmlformats.org/officeDocument/2006/relationships/image" Target="../media/image1065.png"/><Relationship Id="rId107" Type="http://schemas.openxmlformats.org/officeDocument/2006/relationships/image" Target="../media/image1009.png"/><Relationship Id="rId11" Type="http://schemas.openxmlformats.org/officeDocument/2006/relationships/image" Target="../media/image872.png"/><Relationship Id="rId32" Type="http://schemas.openxmlformats.org/officeDocument/2006/relationships/customXml" Target="../ink/ink1048.xml"/><Relationship Id="rId53" Type="http://schemas.openxmlformats.org/officeDocument/2006/relationships/image" Target="../media/image982.png"/><Relationship Id="rId74" Type="http://schemas.openxmlformats.org/officeDocument/2006/relationships/customXml" Target="../ink/ink1069.xml"/><Relationship Id="rId128" Type="http://schemas.openxmlformats.org/officeDocument/2006/relationships/customXml" Target="../ink/ink1096.xml"/><Relationship Id="rId149" Type="http://schemas.openxmlformats.org/officeDocument/2006/relationships/image" Target="../media/image761.png"/><Relationship Id="rId5" Type="http://schemas.openxmlformats.org/officeDocument/2006/relationships/image" Target="../media/image869.png"/><Relationship Id="rId95" Type="http://schemas.openxmlformats.org/officeDocument/2006/relationships/image" Target="../media/image1003.png"/><Relationship Id="rId160" Type="http://schemas.openxmlformats.org/officeDocument/2006/relationships/customXml" Target="../ink/ink1113.xml"/><Relationship Id="rId181" Type="http://schemas.openxmlformats.org/officeDocument/2006/relationships/image" Target="../media/image1044.png"/><Relationship Id="rId216" Type="http://schemas.openxmlformats.org/officeDocument/2006/relationships/customXml" Target="../ink/ink1142.xml"/><Relationship Id="rId237" Type="http://schemas.openxmlformats.org/officeDocument/2006/relationships/customXml" Target="../ink/ink1153.xml"/><Relationship Id="rId22" Type="http://schemas.openxmlformats.org/officeDocument/2006/relationships/customXml" Target="../ink/ink1043.xml"/><Relationship Id="rId43" Type="http://schemas.openxmlformats.org/officeDocument/2006/relationships/image" Target="../media/image977.png"/><Relationship Id="rId64" Type="http://schemas.openxmlformats.org/officeDocument/2006/relationships/customXml" Target="../ink/ink1064.xml"/><Relationship Id="rId118" Type="http://schemas.openxmlformats.org/officeDocument/2006/relationships/customXml" Target="../ink/ink1091.xml"/><Relationship Id="rId139" Type="http://schemas.openxmlformats.org/officeDocument/2006/relationships/image" Target="../media/image1025.png"/><Relationship Id="rId85" Type="http://schemas.openxmlformats.org/officeDocument/2006/relationships/image" Target="../media/image998.png"/><Relationship Id="rId150" Type="http://schemas.openxmlformats.org/officeDocument/2006/relationships/customXml" Target="../ink/ink1107.xml"/><Relationship Id="rId171" Type="http://schemas.openxmlformats.org/officeDocument/2006/relationships/image" Target="../media/image1039.png"/><Relationship Id="rId192" Type="http://schemas.openxmlformats.org/officeDocument/2006/relationships/customXml" Target="../ink/ink1130.xml"/><Relationship Id="rId206" Type="http://schemas.openxmlformats.org/officeDocument/2006/relationships/customXml" Target="../ink/ink1137.xml"/><Relationship Id="rId227" Type="http://schemas.openxmlformats.org/officeDocument/2006/relationships/customXml" Target="../ink/ink1148.xml"/><Relationship Id="rId12" Type="http://schemas.openxmlformats.org/officeDocument/2006/relationships/customXml" Target="../ink/ink1038.xml"/><Relationship Id="rId33" Type="http://schemas.openxmlformats.org/officeDocument/2006/relationships/image" Target="../media/image972.png"/><Relationship Id="rId108" Type="http://schemas.openxmlformats.org/officeDocument/2006/relationships/customXml" Target="../ink/ink1086.xml"/><Relationship Id="rId129" Type="http://schemas.openxmlformats.org/officeDocument/2006/relationships/image" Target="../media/image1020.png"/><Relationship Id="rId54" Type="http://schemas.openxmlformats.org/officeDocument/2006/relationships/customXml" Target="../ink/ink1059.xml"/><Relationship Id="rId75" Type="http://schemas.openxmlformats.org/officeDocument/2006/relationships/image" Target="../media/image993.png"/><Relationship Id="rId96" Type="http://schemas.openxmlformats.org/officeDocument/2006/relationships/customXml" Target="../ink/ink1080.xml"/><Relationship Id="rId140" Type="http://schemas.openxmlformats.org/officeDocument/2006/relationships/customXml" Target="../ink/ink1102.xml"/><Relationship Id="rId161" Type="http://schemas.openxmlformats.org/officeDocument/2006/relationships/image" Target="../media/image1034.png"/><Relationship Id="rId182" Type="http://schemas.openxmlformats.org/officeDocument/2006/relationships/customXml" Target="../ink/ink1124.xml"/><Relationship Id="rId217" Type="http://schemas.openxmlformats.org/officeDocument/2006/relationships/customXml" Target="../ink/ink1143.xml"/><Relationship Id="rId6" Type="http://schemas.openxmlformats.org/officeDocument/2006/relationships/customXml" Target="../ink/ink1035.xml"/><Relationship Id="rId238" Type="http://schemas.openxmlformats.org/officeDocument/2006/relationships/image" Target="../media/image1071.png"/><Relationship Id="rId23" Type="http://schemas.openxmlformats.org/officeDocument/2006/relationships/image" Target="../media/image968.png"/><Relationship Id="rId119" Type="http://schemas.openxmlformats.org/officeDocument/2006/relationships/image" Target="../media/image1015.png"/><Relationship Id="rId44" Type="http://schemas.openxmlformats.org/officeDocument/2006/relationships/customXml" Target="../ink/ink1054.xml"/><Relationship Id="rId65" Type="http://schemas.openxmlformats.org/officeDocument/2006/relationships/image" Target="../media/image988.png"/><Relationship Id="rId86" Type="http://schemas.openxmlformats.org/officeDocument/2006/relationships/customXml" Target="../ink/ink1075.xml"/><Relationship Id="rId130" Type="http://schemas.openxmlformats.org/officeDocument/2006/relationships/customXml" Target="../ink/ink1097.xml"/><Relationship Id="rId151" Type="http://schemas.openxmlformats.org/officeDocument/2006/relationships/image" Target="../media/image1030.png"/><Relationship Id="rId172" Type="http://schemas.openxmlformats.org/officeDocument/2006/relationships/customXml" Target="../ink/ink1119.xml"/><Relationship Id="rId193" Type="http://schemas.openxmlformats.org/officeDocument/2006/relationships/image" Target="../media/image1049.png"/><Relationship Id="rId207" Type="http://schemas.openxmlformats.org/officeDocument/2006/relationships/image" Target="../media/image1056.png"/><Relationship Id="rId228" Type="http://schemas.openxmlformats.org/officeDocument/2006/relationships/image" Target="../media/image1066.png"/><Relationship Id="rId13" Type="http://schemas.openxmlformats.org/officeDocument/2006/relationships/image" Target="../media/image873.png"/><Relationship Id="rId109" Type="http://schemas.openxmlformats.org/officeDocument/2006/relationships/image" Target="../media/image1010.png"/><Relationship Id="rId34" Type="http://schemas.openxmlformats.org/officeDocument/2006/relationships/customXml" Target="../ink/ink1049.xml"/><Relationship Id="rId55" Type="http://schemas.openxmlformats.org/officeDocument/2006/relationships/image" Target="../media/image983.png"/><Relationship Id="rId76" Type="http://schemas.openxmlformats.org/officeDocument/2006/relationships/customXml" Target="../ink/ink1070.xml"/><Relationship Id="rId97" Type="http://schemas.openxmlformats.org/officeDocument/2006/relationships/image" Target="../media/image1004.png"/><Relationship Id="rId120" Type="http://schemas.openxmlformats.org/officeDocument/2006/relationships/customXml" Target="../ink/ink1092.xml"/><Relationship Id="rId141" Type="http://schemas.openxmlformats.org/officeDocument/2006/relationships/image" Target="../media/image1026.png"/><Relationship Id="rId7" Type="http://schemas.openxmlformats.org/officeDocument/2006/relationships/image" Target="../media/image870.png"/><Relationship Id="rId162" Type="http://schemas.openxmlformats.org/officeDocument/2006/relationships/customXml" Target="../ink/ink1114.xml"/><Relationship Id="rId183" Type="http://schemas.openxmlformats.org/officeDocument/2006/relationships/image" Target="../media/image1045.png"/><Relationship Id="rId218" Type="http://schemas.openxmlformats.org/officeDocument/2006/relationships/image" Target="../media/image1061.png"/><Relationship Id="rId239" Type="http://schemas.openxmlformats.org/officeDocument/2006/relationships/customXml" Target="../ink/ink1154.xml"/><Relationship Id="rId24" Type="http://schemas.openxmlformats.org/officeDocument/2006/relationships/customXml" Target="../ink/ink1044.xml"/><Relationship Id="rId45" Type="http://schemas.openxmlformats.org/officeDocument/2006/relationships/image" Target="../media/image978.png"/><Relationship Id="rId66" Type="http://schemas.openxmlformats.org/officeDocument/2006/relationships/customXml" Target="../ink/ink1065.xml"/><Relationship Id="rId87" Type="http://schemas.openxmlformats.org/officeDocument/2006/relationships/image" Target="../media/image999.png"/><Relationship Id="rId110" Type="http://schemas.openxmlformats.org/officeDocument/2006/relationships/customXml" Target="../ink/ink1087.xml"/><Relationship Id="rId131" Type="http://schemas.openxmlformats.org/officeDocument/2006/relationships/image" Target="../media/image1021.png"/><Relationship Id="rId152" Type="http://schemas.openxmlformats.org/officeDocument/2006/relationships/customXml" Target="../ink/ink1108.xml"/><Relationship Id="rId173" Type="http://schemas.openxmlformats.org/officeDocument/2006/relationships/image" Target="../media/image1040.png"/><Relationship Id="rId194" Type="http://schemas.openxmlformats.org/officeDocument/2006/relationships/customXml" Target="../ink/ink1131.xml"/><Relationship Id="rId208" Type="http://schemas.openxmlformats.org/officeDocument/2006/relationships/customXml" Target="../ink/ink1138.xml"/><Relationship Id="rId229" Type="http://schemas.openxmlformats.org/officeDocument/2006/relationships/customXml" Target="../ink/ink1149.xml"/><Relationship Id="rId240" Type="http://schemas.openxmlformats.org/officeDocument/2006/relationships/image" Target="../media/image1072.png"/><Relationship Id="rId14" Type="http://schemas.openxmlformats.org/officeDocument/2006/relationships/customXml" Target="../ink/ink1039.xml"/><Relationship Id="rId35" Type="http://schemas.openxmlformats.org/officeDocument/2006/relationships/image" Target="../media/image973.png"/><Relationship Id="rId56" Type="http://schemas.openxmlformats.org/officeDocument/2006/relationships/customXml" Target="../ink/ink1060.xml"/><Relationship Id="rId77" Type="http://schemas.openxmlformats.org/officeDocument/2006/relationships/image" Target="../media/image994.png"/><Relationship Id="rId100" Type="http://schemas.openxmlformats.org/officeDocument/2006/relationships/customXml" Target="../ink/ink1082.xml"/><Relationship Id="rId8" Type="http://schemas.openxmlformats.org/officeDocument/2006/relationships/customXml" Target="../ink/ink1036.xml"/><Relationship Id="rId98" Type="http://schemas.openxmlformats.org/officeDocument/2006/relationships/customXml" Target="../ink/ink1081.xml"/><Relationship Id="rId121" Type="http://schemas.openxmlformats.org/officeDocument/2006/relationships/image" Target="../media/image1016.png"/><Relationship Id="rId142" Type="http://schemas.openxmlformats.org/officeDocument/2006/relationships/customXml" Target="../ink/ink1103.xml"/><Relationship Id="rId163" Type="http://schemas.openxmlformats.org/officeDocument/2006/relationships/image" Target="../media/image1035.png"/><Relationship Id="rId184" Type="http://schemas.openxmlformats.org/officeDocument/2006/relationships/customXml" Target="../ink/ink1125.xml"/><Relationship Id="rId219" Type="http://schemas.openxmlformats.org/officeDocument/2006/relationships/customXml" Target="../ink/ink1144.xml"/><Relationship Id="rId230" Type="http://schemas.openxmlformats.org/officeDocument/2006/relationships/image" Target="../media/image1067.png"/><Relationship Id="rId25" Type="http://schemas.openxmlformats.org/officeDocument/2006/relationships/image" Target="../media/image740.png"/><Relationship Id="rId46" Type="http://schemas.openxmlformats.org/officeDocument/2006/relationships/customXml" Target="../ink/ink1055.xml"/><Relationship Id="rId67" Type="http://schemas.openxmlformats.org/officeDocument/2006/relationships/image" Target="../media/image989.png"/><Relationship Id="rId88" Type="http://schemas.openxmlformats.org/officeDocument/2006/relationships/customXml" Target="../ink/ink1076.xml"/><Relationship Id="rId111" Type="http://schemas.openxmlformats.org/officeDocument/2006/relationships/image" Target="../media/image1011.png"/><Relationship Id="rId132" Type="http://schemas.openxmlformats.org/officeDocument/2006/relationships/customXml" Target="../ink/ink1098.xml"/><Relationship Id="rId153" Type="http://schemas.openxmlformats.org/officeDocument/2006/relationships/image" Target="../media/image1031.png"/><Relationship Id="rId174" Type="http://schemas.openxmlformats.org/officeDocument/2006/relationships/customXml" Target="../ink/ink1120.xml"/><Relationship Id="rId195" Type="http://schemas.openxmlformats.org/officeDocument/2006/relationships/image" Target="../media/image1050.png"/><Relationship Id="rId209" Type="http://schemas.openxmlformats.org/officeDocument/2006/relationships/image" Target="../media/image1057.png"/><Relationship Id="rId220" Type="http://schemas.openxmlformats.org/officeDocument/2006/relationships/image" Target="../media/image1062.png"/><Relationship Id="rId241" Type="http://schemas.openxmlformats.org/officeDocument/2006/relationships/customXml" Target="../ink/ink1155.xml"/><Relationship Id="rId15" Type="http://schemas.openxmlformats.org/officeDocument/2006/relationships/image" Target="../media/image874.png"/><Relationship Id="rId36" Type="http://schemas.openxmlformats.org/officeDocument/2006/relationships/customXml" Target="../ink/ink1050.xml"/><Relationship Id="rId57" Type="http://schemas.openxmlformats.org/officeDocument/2006/relationships/image" Target="../media/image984.png"/><Relationship Id="rId106" Type="http://schemas.openxmlformats.org/officeDocument/2006/relationships/customXml" Target="../ink/ink1085.xml"/><Relationship Id="rId127" Type="http://schemas.openxmlformats.org/officeDocument/2006/relationships/image" Target="../media/image1019.png"/><Relationship Id="rId10" Type="http://schemas.openxmlformats.org/officeDocument/2006/relationships/customXml" Target="../ink/ink1037.xml"/><Relationship Id="rId31" Type="http://schemas.openxmlformats.org/officeDocument/2006/relationships/image" Target="../media/image971.png"/><Relationship Id="rId52" Type="http://schemas.openxmlformats.org/officeDocument/2006/relationships/customXml" Target="../ink/ink1058.xml"/><Relationship Id="rId73" Type="http://schemas.openxmlformats.org/officeDocument/2006/relationships/image" Target="../media/image992.png"/><Relationship Id="rId78" Type="http://schemas.openxmlformats.org/officeDocument/2006/relationships/customXml" Target="../ink/ink1071.xml"/><Relationship Id="rId94" Type="http://schemas.openxmlformats.org/officeDocument/2006/relationships/customXml" Target="../ink/ink1079.xml"/><Relationship Id="rId99" Type="http://schemas.openxmlformats.org/officeDocument/2006/relationships/image" Target="../media/image1005.png"/><Relationship Id="rId101" Type="http://schemas.openxmlformats.org/officeDocument/2006/relationships/image" Target="../media/image1006.png"/><Relationship Id="rId122" Type="http://schemas.openxmlformats.org/officeDocument/2006/relationships/customXml" Target="../ink/ink1093.xml"/><Relationship Id="rId143" Type="http://schemas.openxmlformats.org/officeDocument/2006/relationships/image" Target="../media/image1027.png"/><Relationship Id="rId148" Type="http://schemas.openxmlformats.org/officeDocument/2006/relationships/customXml" Target="../ink/ink1106.xml"/><Relationship Id="rId164" Type="http://schemas.openxmlformats.org/officeDocument/2006/relationships/customXml" Target="../ink/ink1115.xml"/><Relationship Id="rId169" Type="http://schemas.openxmlformats.org/officeDocument/2006/relationships/image" Target="../media/image1038.png"/><Relationship Id="rId185" Type="http://schemas.openxmlformats.org/officeDocument/2006/relationships/customXml" Target="../ink/ink1126.xml"/><Relationship Id="rId4" Type="http://schemas.openxmlformats.org/officeDocument/2006/relationships/customXml" Target="../ink/ink1034.xml"/><Relationship Id="rId9" Type="http://schemas.openxmlformats.org/officeDocument/2006/relationships/image" Target="../media/image871.png"/><Relationship Id="rId180" Type="http://schemas.openxmlformats.org/officeDocument/2006/relationships/customXml" Target="../ink/ink1123.xml"/><Relationship Id="rId210" Type="http://schemas.openxmlformats.org/officeDocument/2006/relationships/customXml" Target="../ink/ink1139.xml"/><Relationship Id="rId215" Type="http://schemas.openxmlformats.org/officeDocument/2006/relationships/image" Target="../media/image1060.png"/><Relationship Id="rId236" Type="http://schemas.openxmlformats.org/officeDocument/2006/relationships/image" Target="../media/image1070.png"/><Relationship Id="rId26" Type="http://schemas.openxmlformats.org/officeDocument/2006/relationships/customXml" Target="../ink/ink1045.xml"/><Relationship Id="rId231" Type="http://schemas.openxmlformats.org/officeDocument/2006/relationships/customXml" Target="../ink/ink1150.xml"/><Relationship Id="rId47" Type="http://schemas.openxmlformats.org/officeDocument/2006/relationships/image" Target="../media/image979.png"/><Relationship Id="rId68" Type="http://schemas.openxmlformats.org/officeDocument/2006/relationships/customXml" Target="../ink/ink1066.xml"/><Relationship Id="rId89" Type="http://schemas.openxmlformats.org/officeDocument/2006/relationships/image" Target="../media/image1000.png"/><Relationship Id="rId112" Type="http://schemas.openxmlformats.org/officeDocument/2006/relationships/customXml" Target="../ink/ink1088.xml"/><Relationship Id="rId133" Type="http://schemas.openxmlformats.org/officeDocument/2006/relationships/image" Target="../media/image1022.png"/><Relationship Id="rId154" Type="http://schemas.openxmlformats.org/officeDocument/2006/relationships/customXml" Target="../ink/ink1109.xml"/><Relationship Id="rId175" Type="http://schemas.openxmlformats.org/officeDocument/2006/relationships/image" Target="../media/image1041.png"/><Relationship Id="rId196" Type="http://schemas.openxmlformats.org/officeDocument/2006/relationships/customXml" Target="../ink/ink1132.xml"/><Relationship Id="rId200" Type="http://schemas.openxmlformats.org/officeDocument/2006/relationships/customXml" Target="../ink/ink1134.xml"/><Relationship Id="rId16" Type="http://schemas.openxmlformats.org/officeDocument/2006/relationships/customXml" Target="../ink/ink1040.xml"/><Relationship Id="rId221" Type="http://schemas.openxmlformats.org/officeDocument/2006/relationships/customXml" Target="../ink/ink1145.xml"/><Relationship Id="rId242" Type="http://schemas.openxmlformats.org/officeDocument/2006/relationships/image" Target="../media/image1073.png"/><Relationship Id="rId37" Type="http://schemas.openxmlformats.org/officeDocument/2006/relationships/image" Target="../media/image974.png"/><Relationship Id="rId58" Type="http://schemas.openxmlformats.org/officeDocument/2006/relationships/customXml" Target="../ink/ink1061.xml"/><Relationship Id="rId79" Type="http://schemas.openxmlformats.org/officeDocument/2006/relationships/image" Target="../media/image995.png"/><Relationship Id="rId102" Type="http://schemas.openxmlformats.org/officeDocument/2006/relationships/customXml" Target="../ink/ink1083.xml"/><Relationship Id="rId123" Type="http://schemas.openxmlformats.org/officeDocument/2006/relationships/image" Target="../media/image1017.png"/><Relationship Id="rId144" Type="http://schemas.openxmlformats.org/officeDocument/2006/relationships/customXml" Target="../ink/ink1104.xml"/><Relationship Id="rId90" Type="http://schemas.openxmlformats.org/officeDocument/2006/relationships/customXml" Target="../ink/ink1077.xml"/><Relationship Id="rId165" Type="http://schemas.openxmlformats.org/officeDocument/2006/relationships/image" Target="../media/image1036.png"/><Relationship Id="rId186" Type="http://schemas.openxmlformats.org/officeDocument/2006/relationships/customXml" Target="../ink/ink1127.xml"/><Relationship Id="rId211" Type="http://schemas.openxmlformats.org/officeDocument/2006/relationships/image" Target="../media/image1058.png"/><Relationship Id="rId232" Type="http://schemas.openxmlformats.org/officeDocument/2006/relationships/image" Target="../media/image1068.png"/><Relationship Id="rId27" Type="http://schemas.openxmlformats.org/officeDocument/2006/relationships/image" Target="../media/image969.png"/><Relationship Id="rId48" Type="http://schemas.openxmlformats.org/officeDocument/2006/relationships/customXml" Target="../ink/ink1056.xml"/><Relationship Id="rId69" Type="http://schemas.openxmlformats.org/officeDocument/2006/relationships/image" Target="../media/image990.png"/><Relationship Id="rId113" Type="http://schemas.openxmlformats.org/officeDocument/2006/relationships/image" Target="../media/image1012.png"/><Relationship Id="rId134" Type="http://schemas.openxmlformats.org/officeDocument/2006/relationships/customXml" Target="../ink/ink1099.xml"/><Relationship Id="rId80" Type="http://schemas.openxmlformats.org/officeDocument/2006/relationships/customXml" Target="../ink/ink1072.xml"/><Relationship Id="rId155" Type="http://schemas.openxmlformats.org/officeDocument/2006/relationships/image" Target="../media/image1032.png"/><Relationship Id="rId176" Type="http://schemas.openxmlformats.org/officeDocument/2006/relationships/customXml" Target="../ink/ink1121.xml"/><Relationship Id="rId197" Type="http://schemas.openxmlformats.org/officeDocument/2006/relationships/image" Target="../media/image1051.png"/><Relationship Id="rId201" Type="http://schemas.openxmlformats.org/officeDocument/2006/relationships/image" Target="../media/image1053.png"/><Relationship Id="rId222" Type="http://schemas.openxmlformats.org/officeDocument/2006/relationships/image" Target="../media/image1063.png"/><Relationship Id="rId243" Type="http://schemas.openxmlformats.org/officeDocument/2006/relationships/customXml" Target="../ink/ink1156.xml"/><Relationship Id="rId17" Type="http://schemas.openxmlformats.org/officeDocument/2006/relationships/image" Target="../media/image875.png"/><Relationship Id="rId38" Type="http://schemas.openxmlformats.org/officeDocument/2006/relationships/customXml" Target="../ink/ink1051.xml"/><Relationship Id="rId59" Type="http://schemas.openxmlformats.org/officeDocument/2006/relationships/image" Target="../media/image985.png"/><Relationship Id="rId103" Type="http://schemas.openxmlformats.org/officeDocument/2006/relationships/image" Target="../media/image1007.png"/><Relationship Id="rId124" Type="http://schemas.openxmlformats.org/officeDocument/2006/relationships/customXml" Target="../ink/ink1094.xml"/><Relationship Id="rId70" Type="http://schemas.openxmlformats.org/officeDocument/2006/relationships/customXml" Target="../ink/ink1067.xml"/><Relationship Id="rId91" Type="http://schemas.openxmlformats.org/officeDocument/2006/relationships/image" Target="../media/image1001.png"/><Relationship Id="rId145" Type="http://schemas.openxmlformats.org/officeDocument/2006/relationships/image" Target="../media/image1028.png"/><Relationship Id="rId166" Type="http://schemas.openxmlformats.org/officeDocument/2006/relationships/customXml" Target="../ink/ink1116.xml"/><Relationship Id="rId187" Type="http://schemas.openxmlformats.org/officeDocument/2006/relationships/image" Target="../media/image104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40.xml"/><Relationship Id="rId233" Type="http://schemas.openxmlformats.org/officeDocument/2006/relationships/customXml" Target="../ink/ink1151.xml"/><Relationship Id="rId28" Type="http://schemas.openxmlformats.org/officeDocument/2006/relationships/customXml" Target="../ink/ink1046.xml"/><Relationship Id="rId49" Type="http://schemas.openxmlformats.org/officeDocument/2006/relationships/image" Target="../media/image980.png"/><Relationship Id="rId114" Type="http://schemas.openxmlformats.org/officeDocument/2006/relationships/customXml" Target="../ink/ink1089.xml"/><Relationship Id="rId60" Type="http://schemas.openxmlformats.org/officeDocument/2006/relationships/customXml" Target="../ink/ink1062.xml"/><Relationship Id="rId81" Type="http://schemas.openxmlformats.org/officeDocument/2006/relationships/image" Target="../media/image996.png"/><Relationship Id="rId135" Type="http://schemas.openxmlformats.org/officeDocument/2006/relationships/image" Target="../media/image1023.png"/><Relationship Id="rId156" Type="http://schemas.openxmlformats.org/officeDocument/2006/relationships/customXml" Target="../ink/ink1110.xml"/><Relationship Id="rId177" Type="http://schemas.openxmlformats.org/officeDocument/2006/relationships/image" Target="../media/image1042.png"/><Relationship Id="rId198" Type="http://schemas.openxmlformats.org/officeDocument/2006/relationships/customXml" Target="../ink/ink1133.xml"/><Relationship Id="rId202" Type="http://schemas.openxmlformats.org/officeDocument/2006/relationships/customXml" Target="../ink/ink1135.xml"/><Relationship Id="rId223" Type="http://schemas.openxmlformats.org/officeDocument/2006/relationships/customXml" Target="../ink/ink1146.xml"/><Relationship Id="rId244" Type="http://schemas.openxmlformats.org/officeDocument/2006/relationships/image" Target="../media/image1074.png"/><Relationship Id="rId18" Type="http://schemas.openxmlformats.org/officeDocument/2006/relationships/customXml" Target="../ink/ink1041.xml"/><Relationship Id="rId39" Type="http://schemas.openxmlformats.org/officeDocument/2006/relationships/image" Target="../media/image975.png"/><Relationship Id="rId50" Type="http://schemas.openxmlformats.org/officeDocument/2006/relationships/customXml" Target="../ink/ink1057.xml"/><Relationship Id="rId104" Type="http://schemas.openxmlformats.org/officeDocument/2006/relationships/customXml" Target="../ink/ink1084.xml"/><Relationship Id="rId125" Type="http://schemas.openxmlformats.org/officeDocument/2006/relationships/image" Target="../media/image1018.png"/><Relationship Id="rId146" Type="http://schemas.openxmlformats.org/officeDocument/2006/relationships/customXml" Target="../ink/ink1105.xml"/><Relationship Id="rId167" Type="http://schemas.openxmlformats.org/officeDocument/2006/relationships/image" Target="../media/image1037.png"/><Relationship Id="rId188" Type="http://schemas.openxmlformats.org/officeDocument/2006/relationships/customXml" Target="../ink/ink1128.xml"/><Relationship Id="rId71" Type="http://schemas.openxmlformats.org/officeDocument/2006/relationships/image" Target="../media/image991.png"/><Relationship Id="rId92" Type="http://schemas.openxmlformats.org/officeDocument/2006/relationships/customXml" Target="../ink/ink1078.xml"/><Relationship Id="rId213" Type="http://schemas.openxmlformats.org/officeDocument/2006/relationships/image" Target="../media/image1059.png"/><Relationship Id="rId234" Type="http://schemas.openxmlformats.org/officeDocument/2006/relationships/image" Target="../media/image1069.png"/><Relationship Id="rId2" Type="http://schemas.openxmlformats.org/officeDocument/2006/relationships/customXml" Target="../ink/ink1033.xml"/><Relationship Id="rId29" Type="http://schemas.openxmlformats.org/officeDocument/2006/relationships/image" Target="../media/image970.png"/><Relationship Id="rId40" Type="http://schemas.openxmlformats.org/officeDocument/2006/relationships/customXml" Target="../ink/ink1052.xml"/><Relationship Id="rId115" Type="http://schemas.openxmlformats.org/officeDocument/2006/relationships/image" Target="../media/image1013.png"/><Relationship Id="rId136" Type="http://schemas.openxmlformats.org/officeDocument/2006/relationships/customXml" Target="../ink/ink1100.xml"/><Relationship Id="rId157" Type="http://schemas.openxmlformats.org/officeDocument/2006/relationships/customXml" Target="../ink/ink1111.xml"/><Relationship Id="rId178" Type="http://schemas.openxmlformats.org/officeDocument/2006/relationships/customXml" Target="../ink/ink1122.xml"/><Relationship Id="rId61" Type="http://schemas.openxmlformats.org/officeDocument/2006/relationships/image" Target="../media/image986.png"/><Relationship Id="rId82" Type="http://schemas.openxmlformats.org/officeDocument/2006/relationships/customXml" Target="../ink/ink1073.xml"/><Relationship Id="rId199" Type="http://schemas.openxmlformats.org/officeDocument/2006/relationships/image" Target="../media/image1052.png"/><Relationship Id="rId203" Type="http://schemas.openxmlformats.org/officeDocument/2006/relationships/image" Target="../media/image1054.png"/><Relationship Id="rId19" Type="http://schemas.openxmlformats.org/officeDocument/2006/relationships/image" Target="../media/image876.png"/><Relationship Id="rId224" Type="http://schemas.openxmlformats.org/officeDocument/2006/relationships/image" Target="../media/image1064.png"/><Relationship Id="rId30" Type="http://schemas.openxmlformats.org/officeDocument/2006/relationships/customXml" Target="../ink/ink1047.xml"/><Relationship Id="rId105" Type="http://schemas.openxmlformats.org/officeDocument/2006/relationships/image" Target="../media/image1008.png"/><Relationship Id="rId126" Type="http://schemas.openxmlformats.org/officeDocument/2006/relationships/customXml" Target="../ink/ink1095.xml"/><Relationship Id="rId147" Type="http://schemas.openxmlformats.org/officeDocument/2006/relationships/image" Target="../media/image1029.png"/><Relationship Id="rId168" Type="http://schemas.openxmlformats.org/officeDocument/2006/relationships/customXml" Target="../ink/ink1117.xml"/><Relationship Id="rId51" Type="http://schemas.openxmlformats.org/officeDocument/2006/relationships/image" Target="../media/image981.png"/><Relationship Id="rId72" Type="http://schemas.openxmlformats.org/officeDocument/2006/relationships/customXml" Target="../ink/ink1068.xml"/><Relationship Id="rId93" Type="http://schemas.openxmlformats.org/officeDocument/2006/relationships/image" Target="../media/image1002.png"/><Relationship Id="rId189" Type="http://schemas.openxmlformats.org/officeDocument/2006/relationships/image" Target="../media/image1047.png"/><Relationship Id="rId3" Type="http://schemas.openxmlformats.org/officeDocument/2006/relationships/image" Target="../media/image867.png"/><Relationship Id="rId214" Type="http://schemas.openxmlformats.org/officeDocument/2006/relationships/customXml" Target="../ink/ink1141.xml"/><Relationship Id="rId235" Type="http://schemas.openxmlformats.org/officeDocument/2006/relationships/customXml" Target="../ink/ink1152.xml"/><Relationship Id="rId116" Type="http://schemas.openxmlformats.org/officeDocument/2006/relationships/customXml" Target="../ink/ink1090.xml"/><Relationship Id="rId137" Type="http://schemas.openxmlformats.org/officeDocument/2006/relationships/image" Target="../media/image1024.png"/><Relationship Id="rId158" Type="http://schemas.openxmlformats.org/officeDocument/2006/relationships/customXml" Target="../ink/ink1112.xml"/><Relationship Id="rId20" Type="http://schemas.openxmlformats.org/officeDocument/2006/relationships/customXml" Target="../ink/ink1042.xml"/><Relationship Id="rId41" Type="http://schemas.openxmlformats.org/officeDocument/2006/relationships/image" Target="../media/image976.png"/><Relationship Id="rId62" Type="http://schemas.openxmlformats.org/officeDocument/2006/relationships/customXml" Target="../ink/ink1063.xml"/><Relationship Id="rId83" Type="http://schemas.openxmlformats.org/officeDocument/2006/relationships/image" Target="../media/image997.png"/><Relationship Id="rId179" Type="http://schemas.openxmlformats.org/officeDocument/2006/relationships/image" Target="../media/image1043.png"/><Relationship Id="rId190" Type="http://schemas.openxmlformats.org/officeDocument/2006/relationships/customXml" Target="../ink/ink1129.xml"/><Relationship Id="rId204" Type="http://schemas.openxmlformats.org/officeDocument/2006/relationships/customXml" Target="../ink/ink1136.xml"/><Relationship Id="rId225" Type="http://schemas.openxmlformats.org/officeDocument/2006/relationships/customXml" Target="../ink/ink114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5.xml"/><Relationship Id="rId299" Type="http://schemas.openxmlformats.org/officeDocument/2006/relationships/customXml" Target="../ink/ink1306.xml"/><Relationship Id="rId21" Type="http://schemas.openxmlformats.org/officeDocument/2006/relationships/image" Target="../media/image1084.png"/><Relationship Id="rId63" Type="http://schemas.openxmlformats.org/officeDocument/2006/relationships/image" Target="../media/image768.png"/><Relationship Id="rId159" Type="http://schemas.openxmlformats.org/officeDocument/2006/relationships/customXml" Target="../ink/ink1236.xml"/><Relationship Id="rId170" Type="http://schemas.openxmlformats.org/officeDocument/2006/relationships/image" Target="../media/image1156.png"/><Relationship Id="rId226" Type="http://schemas.openxmlformats.org/officeDocument/2006/relationships/image" Target="../media/image1184.png"/><Relationship Id="rId268" Type="http://schemas.openxmlformats.org/officeDocument/2006/relationships/image" Target="../media/image1205.png"/><Relationship Id="rId32" Type="http://schemas.openxmlformats.org/officeDocument/2006/relationships/customXml" Target="../ink/ink1172.xml"/><Relationship Id="rId74" Type="http://schemas.openxmlformats.org/officeDocument/2006/relationships/customXml" Target="../ink/ink1193.xml"/><Relationship Id="rId128" Type="http://schemas.openxmlformats.org/officeDocument/2006/relationships/image" Target="../media/image1136.png"/><Relationship Id="rId5" Type="http://schemas.openxmlformats.org/officeDocument/2006/relationships/image" Target="../media/image1076.png"/><Relationship Id="rId181" Type="http://schemas.openxmlformats.org/officeDocument/2006/relationships/customXml" Target="../ink/ink1247.xml"/><Relationship Id="rId237" Type="http://schemas.openxmlformats.org/officeDocument/2006/relationships/customXml" Target="../ink/ink1275.xml"/><Relationship Id="rId279" Type="http://schemas.openxmlformats.org/officeDocument/2006/relationships/customXml" Target="../ink/ink1296.xml"/><Relationship Id="rId43" Type="http://schemas.openxmlformats.org/officeDocument/2006/relationships/image" Target="../media/image1095.png"/><Relationship Id="rId139" Type="http://schemas.openxmlformats.org/officeDocument/2006/relationships/customXml" Target="../ink/ink1226.xml"/><Relationship Id="rId290" Type="http://schemas.openxmlformats.org/officeDocument/2006/relationships/image" Target="../media/image1216.png"/><Relationship Id="rId304" Type="http://schemas.openxmlformats.org/officeDocument/2006/relationships/image" Target="../media/image1223.png"/><Relationship Id="rId85" Type="http://schemas.openxmlformats.org/officeDocument/2006/relationships/image" Target="../media/image1115.png"/><Relationship Id="rId150" Type="http://schemas.openxmlformats.org/officeDocument/2006/relationships/image" Target="../media/image1147.png"/><Relationship Id="rId192" Type="http://schemas.openxmlformats.org/officeDocument/2006/relationships/image" Target="../media/image1167.png"/><Relationship Id="rId206" Type="http://schemas.openxmlformats.org/officeDocument/2006/relationships/image" Target="../media/image1174.png"/><Relationship Id="rId248" Type="http://schemas.openxmlformats.org/officeDocument/2006/relationships/image" Target="../media/image1195.png"/><Relationship Id="rId12" Type="http://schemas.openxmlformats.org/officeDocument/2006/relationships/customXml" Target="../ink/ink1162.xml"/><Relationship Id="rId108" Type="http://schemas.openxmlformats.org/officeDocument/2006/relationships/image" Target="../media/image1126.png"/><Relationship Id="rId54" Type="http://schemas.openxmlformats.org/officeDocument/2006/relationships/customXml" Target="../ink/ink1183.xml"/><Relationship Id="rId96" Type="http://schemas.openxmlformats.org/officeDocument/2006/relationships/image" Target="../media/image1120.png"/><Relationship Id="rId161" Type="http://schemas.openxmlformats.org/officeDocument/2006/relationships/customXml" Target="../ink/ink1237.xml"/><Relationship Id="rId217" Type="http://schemas.openxmlformats.org/officeDocument/2006/relationships/customXml" Target="../ink/ink1265.xml"/><Relationship Id="rId6" Type="http://schemas.openxmlformats.org/officeDocument/2006/relationships/customXml" Target="../ink/ink1159.xml"/><Relationship Id="rId238" Type="http://schemas.openxmlformats.org/officeDocument/2006/relationships/image" Target="../media/image1190.png"/><Relationship Id="rId259" Type="http://schemas.openxmlformats.org/officeDocument/2006/relationships/customXml" Target="../ink/ink1286.xml"/><Relationship Id="rId23" Type="http://schemas.openxmlformats.org/officeDocument/2006/relationships/image" Target="../media/image1085.png"/><Relationship Id="rId119" Type="http://schemas.openxmlformats.org/officeDocument/2006/relationships/customXml" Target="../ink/ink1216.xml"/><Relationship Id="rId270" Type="http://schemas.openxmlformats.org/officeDocument/2006/relationships/image" Target="../media/image1206.png"/><Relationship Id="rId291" Type="http://schemas.openxmlformats.org/officeDocument/2006/relationships/customXml" Target="../ink/ink1302.xml"/><Relationship Id="rId44" Type="http://schemas.openxmlformats.org/officeDocument/2006/relationships/customXml" Target="../ink/ink1178.xml"/><Relationship Id="rId65" Type="http://schemas.openxmlformats.org/officeDocument/2006/relationships/image" Target="../media/image1105.png"/><Relationship Id="rId86" Type="http://schemas.openxmlformats.org/officeDocument/2006/relationships/customXml" Target="../ink/ink1199.xml"/><Relationship Id="rId130" Type="http://schemas.openxmlformats.org/officeDocument/2006/relationships/image" Target="../media/image1137.png"/><Relationship Id="rId151" Type="http://schemas.openxmlformats.org/officeDocument/2006/relationships/customXml" Target="../ink/ink1232.xml"/><Relationship Id="rId172" Type="http://schemas.openxmlformats.org/officeDocument/2006/relationships/image" Target="../media/image1157.png"/><Relationship Id="rId193" Type="http://schemas.openxmlformats.org/officeDocument/2006/relationships/customXml" Target="../ink/ink1253.xml"/><Relationship Id="rId207" Type="http://schemas.openxmlformats.org/officeDocument/2006/relationships/customXml" Target="../ink/ink1260.xml"/><Relationship Id="rId228" Type="http://schemas.openxmlformats.org/officeDocument/2006/relationships/image" Target="../media/image1185.png"/><Relationship Id="rId249" Type="http://schemas.openxmlformats.org/officeDocument/2006/relationships/customXml" Target="../ink/ink1281.xml"/><Relationship Id="rId13" Type="http://schemas.openxmlformats.org/officeDocument/2006/relationships/image" Target="../media/image1080.png"/><Relationship Id="rId109" Type="http://schemas.openxmlformats.org/officeDocument/2006/relationships/customXml" Target="../ink/ink1211.xml"/><Relationship Id="rId260" Type="http://schemas.openxmlformats.org/officeDocument/2006/relationships/image" Target="../media/image1201.png"/><Relationship Id="rId281" Type="http://schemas.openxmlformats.org/officeDocument/2006/relationships/customXml" Target="../ink/ink1297.xml"/><Relationship Id="rId34" Type="http://schemas.openxmlformats.org/officeDocument/2006/relationships/customXml" Target="../ink/ink1173.xml"/><Relationship Id="rId55" Type="http://schemas.openxmlformats.org/officeDocument/2006/relationships/image" Target="../media/image1101.png"/><Relationship Id="rId76" Type="http://schemas.openxmlformats.org/officeDocument/2006/relationships/customXml" Target="../ink/ink1194.xml"/><Relationship Id="rId97" Type="http://schemas.openxmlformats.org/officeDocument/2006/relationships/customXml" Target="../ink/ink1205.xml"/><Relationship Id="rId120" Type="http://schemas.openxmlformats.org/officeDocument/2006/relationships/image" Target="../media/image1132.png"/><Relationship Id="rId141" Type="http://schemas.openxmlformats.org/officeDocument/2006/relationships/customXml" Target="../ink/ink1227.xml"/><Relationship Id="rId7" Type="http://schemas.openxmlformats.org/officeDocument/2006/relationships/image" Target="../media/image1077.png"/><Relationship Id="rId162" Type="http://schemas.openxmlformats.org/officeDocument/2006/relationships/image" Target="../media/image1153.png"/><Relationship Id="rId183" Type="http://schemas.openxmlformats.org/officeDocument/2006/relationships/customXml" Target="../ink/ink1248.xml"/><Relationship Id="rId218" Type="http://schemas.openxmlformats.org/officeDocument/2006/relationships/image" Target="../media/image1180.png"/><Relationship Id="rId239" Type="http://schemas.openxmlformats.org/officeDocument/2006/relationships/customXml" Target="../ink/ink1276.xml"/><Relationship Id="rId250" Type="http://schemas.openxmlformats.org/officeDocument/2006/relationships/image" Target="../media/image1196.png"/><Relationship Id="rId271" Type="http://schemas.openxmlformats.org/officeDocument/2006/relationships/customXml" Target="../ink/ink1292.xml"/><Relationship Id="rId292" Type="http://schemas.openxmlformats.org/officeDocument/2006/relationships/image" Target="../media/image1217.png"/><Relationship Id="rId24" Type="http://schemas.openxmlformats.org/officeDocument/2006/relationships/customXml" Target="../ink/ink1168.xml"/><Relationship Id="rId45" Type="http://schemas.openxmlformats.org/officeDocument/2006/relationships/image" Target="../media/image1096.png"/><Relationship Id="rId66" Type="http://schemas.openxmlformats.org/officeDocument/2006/relationships/customXml" Target="../ink/ink1189.xml"/><Relationship Id="rId87" Type="http://schemas.openxmlformats.org/officeDocument/2006/relationships/image" Target="../media/image1116.png"/><Relationship Id="rId110" Type="http://schemas.openxmlformats.org/officeDocument/2006/relationships/image" Target="../media/image1127.png"/><Relationship Id="rId131" Type="http://schemas.openxmlformats.org/officeDocument/2006/relationships/customXml" Target="../ink/ink1222.xml"/><Relationship Id="rId152" Type="http://schemas.openxmlformats.org/officeDocument/2006/relationships/image" Target="../media/image1148.png"/><Relationship Id="rId173" Type="http://schemas.openxmlformats.org/officeDocument/2006/relationships/customXml" Target="../ink/ink1243.xml"/><Relationship Id="rId194" Type="http://schemas.openxmlformats.org/officeDocument/2006/relationships/image" Target="../media/image1168.png"/><Relationship Id="rId208" Type="http://schemas.openxmlformats.org/officeDocument/2006/relationships/image" Target="../media/image1175.png"/><Relationship Id="rId229" Type="http://schemas.openxmlformats.org/officeDocument/2006/relationships/customXml" Target="../ink/ink1271.xml"/><Relationship Id="rId240" Type="http://schemas.openxmlformats.org/officeDocument/2006/relationships/image" Target="../media/image1191.png"/><Relationship Id="rId261" Type="http://schemas.openxmlformats.org/officeDocument/2006/relationships/customXml" Target="../ink/ink1287.xml"/><Relationship Id="rId14" Type="http://schemas.openxmlformats.org/officeDocument/2006/relationships/customXml" Target="../ink/ink1163.xml"/><Relationship Id="rId35" Type="http://schemas.openxmlformats.org/officeDocument/2006/relationships/image" Target="../media/image1091.png"/><Relationship Id="rId56" Type="http://schemas.openxmlformats.org/officeDocument/2006/relationships/customXml" Target="../ink/ink1184.xml"/><Relationship Id="rId77" Type="http://schemas.openxmlformats.org/officeDocument/2006/relationships/image" Target="../media/image1111.png"/><Relationship Id="rId100" Type="http://schemas.openxmlformats.org/officeDocument/2006/relationships/image" Target="../media/image1122.png"/><Relationship Id="rId282" Type="http://schemas.openxmlformats.org/officeDocument/2006/relationships/image" Target="../media/image1212.png"/><Relationship Id="rId8" Type="http://schemas.openxmlformats.org/officeDocument/2006/relationships/customXml" Target="../ink/ink1160.xml"/><Relationship Id="rId98" Type="http://schemas.openxmlformats.org/officeDocument/2006/relationships/image" Target="../media/image1121.png"/><Relationship Id="rId121" Type="http://schemas.openxmlformats.org/officeDocument/2006/relationships/customXml" Target="../ink/ink1217.xml"/><Relationship Id="rId142" Type="http://schemas.openxmlformats.org/officeDocument/2006/relationships/image" Target="../media/image1143.png"/><Relationship Id="rId163" Type="http://schemas.openxmlformats.org/officeDocument/2006/relationships/customXml" Target="../ink/ink1238.xml"/><Relationship Id="rId184" Type="http://schemas.openxmlformats.org/officeDocument/2006/relationships/image" Target="../media/image1163.png"/><Relationship Id="rId219" Type="http://schemas.openxmlformats.org/officeDocument/2006/relationships/customXml" Target="../ink/ink1266.xml"/><Relationship Id="rId230" Type="http://schemas.openxmlformats.org/officeDocument/2006/relationships/image" Target="../media/image1186.png"/><Relationship Id="rId251" Type="http://schemas.openxmlformats.org/officeDocument/2006/relationships/customXml" Target="../ink/ink1282.xml"/><Relationship Id="rId25" Type="http://schemas.openxmlformats.org/officeDocument/2006/relationships/image" Target="../media/image1086.png"/><Relationship Id="rId46" Type="http://schemas.openxmlformats.org/officeDocument/2006/relationships/customXml" Target="../ink/ink1179.xml"/><Relationship Id="rId67" Type="http://schemas.openxmlformats.org/officeDocument/2006/relationships/image" Target="../media/image1106.png"/><Relationship Id="rId272" Type="http://schemas.openxmlformats.org/officeDocument/2006/relationships/image" Target="../media/image1207.png"/><Relationship Id="rId293" Type="http://schemas.openxmlformats.org/officeDocument/2006/relationships/customXml" Target="../ink/ink1303.xml"/><Relationship Id="rId88" Type="http://schemas.openxmlformats.org/officeDocument/2006/relationships/customXml" Target="../ink/ink1200.xml"/><Relationship Id="rId111" Type="http://schemas.openxmlformats.org/officeDocument/2006/relationships/customXml" Target="../ink/ink1212.xml"/><Relationship Id="rId132" Type="http://schemas.openxmlformats.org/officeDocument/2006/relationships/image" Target="../media/image1138.png"/><Relationship Id="rId153" Type="http://schemas.openxmlformats.org/officeDocument/2006/relationships/customXml" Target="../ink/ink1233.xml"/><Relationship Id="rId174" Type="http://schemas.openxmlformats.org/officeDocument/2006/relationships/image" Target="../media/image1158.png"/><Relationship Id="rId195" Type="http://schemas.openxmlformats.org/officeDocument/2006/relationships/customXml" Target="../ink/ink1254.xml"/><Relationship Id="rId209" Type="http://schemas.openxmlformats.org/officeDocument/2006/relationships/customXml" Target="../ink/ink1261.xml"/><Relationship Id="rId220" Type="http://schemas.openxmlformats.org/officeDocument/2006/relationships/image" Target="../media/image1181.png"/><Relationship Id="rId241" Type="http://schemas.openxmlformats.org/officeDocument/2006/relationships/customXml" Target="../ink/ink1277.xml"/><Relationship Id="rId15" Type="http://schemas.openxmlformats.org/officeDocument/2006/relationships/image" Target="../media/image1081.png"/><Relationship Id="rId36" Type="http://schemas.openxmlformats.org/officeDocument/2006/relationships/customXml" Target="../ink/ink1174.xml"/><Relationship Id="rId57" Type="http://schemas.openxmlformats.org/officeDocument/2006/relationships/image" Target="../media/image1102.png"/><Relationship Id="rId262" Type="http://schemas.openxmlformats.org/officeDocument/2006/relationships/image" Target="../media/image1202.png"/><Relationship Id="rId283" Type="http://schemas.openxmlformats.org/officeDocument/2006/relationships/customXml" Target="../ink/ink1298.xml"/><Relationship Id="rId78" Type="http://schemas.openxmlformats.org/officeDocument/2006/relationships/customXml" Target="../ink/ink1195.xml"/><Relationship Id="rId99" Type="http://schemas.openxmlformats.org/officeDocument/2006/relationships/customXml" Target="../ink/ink1206.xml"/><Relationship Id="rId101" Type="http://schemas.openxmlformats.org/officeDocument/2006/relationships/customXml" Target="../ink/ink1207.xml"/><Relationship Id="rId122" Type="http://schemas.openxmlformats.org/officeDocument/2006/relationships/image" Target="../media/image1133.png"/><Relationship Id="rId143" Type="http://schemas.openxmlformats.org/officeDocument/2006/relationships/customXml" Target="../ink/ink1228.xml"/><Relationship Id="rId164" Type="http://schemas.openxmlformats.org/officeDocument/2006/relationships/image" Target="../media/image740.png"/><Relationship Id="rId185" Type="http://schemas.openxmlformats.org/officeDocument/2006/relationships/customXml" Target="../ink/ink1249.xml"/><Relationship Id="rId9" Type="http://schemas.openxmlformats.org/officeDocument/2006/relationships/image" Target="../media/image1078.png"/><Relationship Id="rId210" Type="http://schemas.openxmlformats.org/officeDocument/2006/relationships/image" Target="../media/image1176.png"/><Relationship Id="rId26" Type="http://schemas.openxmlformats.org/officeDocument/2006/relationships/customXml" Target="../ink/ink1169.xml"/><Relationship Id="rId231" Type="http://schemas.openxmlformats.org/officeDocument/2006/relationships/customXml" Target="../ink/ink1272.xml"/><Relationship Id="rId252" Type="http://schemas.openxmlformats.org/officeDocument/2006/relationships/image" Target="../media/image1197.png"/><Relationship Id="rId273" Type="http://schemas.openxmlformats.org/officeDocument/2006/relationships/customXml" Target="../ink/ink1293.xml"/><Relationship Id="rId294" Type="http://schemas.openxmlformats.org/officeDocument/2006/relationships/image" Target="../media/image1218.png"/><Relationship Id="rId47" Type="http://schemas.openxmlformats.org/officeDocument/2006/relationships/image" Target="../media/image1097.png"/><Relationship Id="rId68" Type="http://schemas.openxmlformats.org/officeDocument/2006/relationships/customXml" Target="../ink/ink1190.xml"/><Relationship Id="rId89" Type="http://schemas.openxmlformats.org/officeDocument/2006/relationships/image" Target="../media/image1117.png"/><Relationship Id="rId112" Type="http://schemas.openxmlformats.org/officeDocument/2006/relationships/image" Target="../media/image1128.png"/><Relationship Id="rId133" Type="http://schemas.openxmlformats.org/officeDocument/2006/relationships/customXml" Target="../ink/ink1223.xml"/><Relationship Id="rId154" Type="http://schemas.openxmlformats.org/officeDocument/2006/relationships/image" Target="../media/image1149.png"/><Relationship Id="rId175" Type="http://schemas.openxmlformats.org/officeDocument/2006/relationships/customXml" Target="../ink/ink1244.xml"/><Relationship Id="rId196" Type="http://schemas.openxmlformats.org/officeDocument/2006/relationships/image" Target="../media/image1169.png"/><Relationship Id="rId200" Type="http://schemas.openxmlformats.org/officeDocument/2006/relationships/image" Target="../media/image1171.png"/><Relationship Id="rId16" Type="http://schemas.openxmlformats.org/officeDocument/2006/relationships/customXml" Target="../ink/ink1164.xml"/><Relationship Id="rId221" Type="http://schemas.openxmlformats.org/officeDocument/2006/relationships/customXml" Target="../ink/ink1267.xml"/><Relationship Id="rId242" Type="http://schemas.openxmlformats.org/officeDocument/2006/relationships/image" Target="../media/image1192.png"/><Relationship Id="rId263" Type="http://schemas.openxmlformats.org/officeDocument/2006/relationships/customXml" Target="../ink/ink1288.xml"/><Relationship Id="rId284" Type="http://schemas.openxmlformats.org/officeDocument/2006/relationships/image" Target="../media/image1213.png"/><Relationship Id="rId37" Type="http://schemas.openxmlformats.org/officeDocument/2006/relationships/image" Target="../media/image1092.png"/><Relationship Id="rId58" Type="http://schemas.openxmlformats.org/officeDocument/2006/relationships/customXml" Target="../ink/ink1185.xml"/><Relationship Id="rId79" Type="http://schemas.openxmlformats.org/officeDocument/2006/relationships/image" Target="../media/image1112.png"/><Relationship Id="rId102" Type="http://schemas.openxmlformats.org/officeDocument/2006/relationships/image" Target="../media/image1123.png"/><Relationship Id="rId123" Type="http://schemas.openxmlformats.org/officeDocument/2006/relationships/customXml" Target="../ink/ink1218.xml"/><Relationship Id="rId144" Type="http://schemas.openxmlformats.org/officeDocument/2006/relationships/image" Target="../media/image1144.png"/><Relationship Id="rId90" Type="http://schemas.openxmlformats.org/officeDocument/2006/relationships/customXml" Target="../ink/ink1201.xml"/><Relationship Id="rId165" Type="http://schemas.openxmlformats.org/officeDocument/2006/relationships/customXml" Target="../ink/ink1239.xml"/><Relationship Id="rId186" Type="http://schemas.openxmlformats.org/officeDocument/2006/relationships/image" Target="../media/image1164.png"/><Relationship Id="rId211" Type="http://schemas.openxmlformats.org/officeDocument/2006/relationships/customXml" Target="../ink/ink1262.xml"/><Relationship Id="rId232" Type="http://schemas.openxmlformats.org/officeDocument/2006/relationships/image" Target="../media/image1187.png"/><Relationship Id="rId253" Type="http://schemas.openxmlformats.org/officeDocument/2006/relationships/customXml" Target="../ink/ink1283.xml"/><Relationship Id="rId274" Type="http://schemas.openxmlformats.org/officeDocument/2006/relationships/image" Target="../media/image1208.png"/><Relationship Id="rId295" Type="http://schemas.openxmlformats.org/officeDocument/2006/relationships/customXml" Target="../ink/ink1304.xml"/><Relationship Id="rId27" Type="http://schemas.openxmlformats.org/officeDocument/2006/relationships/image" Target="../media/image1087.png"/><Relationship Id="rId48" Type="http://schemas.openxmlformats.org/officeDocument/2006/relationships/customXml" Target="../ink/ink1180.xml"/><Relationship Id="rId69" Type="http://schemas.openxmlformats.org/officeDocument/2006/relationships/image" Target="../media/image1107.png"/><Relationship Id="rId113" Type="http://schemas.openxmlformats.org/officeDocument/2006/relationships/customXml" Target="../ink/ink1213.xml"/><Relationship Id="rId134" Type="http://schemas.openxmlformats.org/officeDocument/2006/relationships/image" Target="../media/image1139.png"/><Relationship Id="rId80" Type="http://schemas.openxmlformats.org/officeDocument/2006/relationships/customXml" Target="../ink/ink1196.xml"/><Relationship Id="rId155" Type="http://schemas.openxmlformats.org/officeDocument/2006/relationships/customXml" Target="../ink/ink1234.xml"/><Relationship Id="rId176" Type="http://schemas.openxmlformats.org/officeDocument/2006/relationships/image" Target="../media/image1159.png"/><Relationship Id="rId197" Type="http://schemas.openxmlformats.org/officeDocument/2006/relationships/customXml" Target="../ink/ink1255.xml"/><Relationship Id="rId201" Type="http://schemas.openxmlformats.org/officeDocument/2006/relationships/customXml" Target="../ink/ink1257.xml"/><Relationship Id="rId222" Type="http://schemas.openxmlformats.org/officeDocument/2006/relationships/image" Target="../media/image1182.png"/><Relationship Id="rId243" Type="http://schemas.openxmlformats.org/officeDocument/2006/relationships/customXml" Target="../ink/ink1278.xml"/><Relationship Id="rId264" Type="http://schemas.openxmlformats.org/officeDocument/2006/relationships/image" Target="../media/image1203.png"/><Relationship Id="rId285" Type="http://schemas.openxmlformats.org/officeDocument/2006/relationships/customXml" Target="../ink/ink1299.xml"/><Relationship Id="rId17" Type="http://schemas.openxmlformats.org/officeDocument/2006/relationships/image" Target="../media/image1082.png"/><Relationship Id="rId38" Type="http://schemas.openxmlformats.org/officeDocument/2006/relationships/customXml" Target="../ink/ink1175.xml"/><Relationship Id="rId59" Type="http://schemas.openxmlformats.org/officeDocument/2006/relationships/image" Target="../media/image1103.png"/><Relationship Id="rId103" Type="http://schemas.openxmlformats.org/officeDocument/2006/relationships/customXml" Target="../ink/ink1208.xml"/><Relationship Id="rId124" Type="http://schemas.openxmlformats.org/officeDocument/2006/relationships/image" Target="../media/image1134.png"/><Relationship Id="rId70" Type="http://schemas.openxmlformats.org/officeDocument/2006/relationships/customXml" Target="../ink/ink1191.xml"/><Relationship Id="rId91" Type="http://schemas.openxmlformats.org/officeDocument/2006/relationships/image" Target="../media/image1118.png"/><Relationship Id="rId145" Type="http://schemas.openxmlformats.org/officeDocument/2006/relationships/customXml" Target="../ink/ink1229.xml"/><Relationship Id="rId166" Type="http://schemas.openxmlformats.org/officeDocument/2006/relationships/image" Target="../media/image1154.png"/><Relationship Id="rId187" Type="http://schemas.openxmlformats.org/officeDocument/2006/relationships/customXml" Target="../ink/ink125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77.png"/><Relationship Id="rId233" Type="http://schemas.openxmlformats.org/officeDocument/2006/relationships/customXml" Target="../ink/ink1273.xml"/><Relationship Id="rId254" Type="http://schemas.openxmlformats.org/officeDocument/2006/relationships/image" Target="../media/image1198.png"/><Relationship Id="rId28" Type="http://schemas.openxmlformats.org/officeDocument/2006/relationships/customXml" Target="../ink/ink1170.xml"/><Relationship Id="rId49" Type="http://schemas.openxmlformats.org/officeDocument/2006/relationships/image" Target="../media/image1098.png"/><Relationship Id="rId114" Type="http://schemas.openxmlformats.org/officeDocument/2006/relationships/image" Target="../media/image1129.png"/><Relationship Id="rId275" Type="http://schemas.openxmlformats.org/officeDocument/2006/relationships/customXml" Target="../ink/ink1294.xml"/><Relationship Id="rId296" Type="http://schemas.openxmlformats.org/officeDocument/2006/relationships/image" Target="../media/image1219.png"/><Relationship Id="rId300" Type="http://schemas.openxmlformats.org/officeDocument/2006/relationships/image" Target="../media/image1221.png"/><Relationship Id="rId60" Type="http://schemas.openxmlformats.org/officeDocument/2006/relationships/customXml" Target="../ink/ink1186.xml"/><Relationship Id="rId81" Type="http://schemas.openxmlformats.org/officeDocument/2006/relationships/image" Target="../media/image1113.png"/><Relationship Id="rId135" Type="http://schemas.openxmlformats.org/officeDocument/2006/relationships/customXml" Target="../ink/ink1224.xml"/><Relationship Id="rId156" Type="http://schemas.openxmlformats.org/officeDocument/2006/relationships/image" Target="../media/image1150.png"/><Relationship Id="rId177" Type="http://schemas.openxmlformats.org/officeDocument/2006/relationships/customXml" Target="../ink/ink1245.xml"/><Relationship Id="rId198" Type="http://schemas.openxmlformats.org/officeDocument/2006/relationships/image" Target="../media/image1170.png"/><Relationship Id="rId202" Type="http://schemas.openxmlformats.org/officeDocument/2006/relationships/image" Target="../media/image1172.png"/><Relationship Id="rId223" Type="http://schemas.openxmlformats.org/officeDocument/2006/relationships/customXml" Target="../ink/ink1268.xml"/><Relationship Id="rId244" Type="http://schemas.openxmlformats.org/officeDocument/2006/relationships/image" Target="../media/image1193.png"/><Relationship Id="rId18" Type="http://schemas.openxmlformats.org/officeDocument/2006/relationships/customXml" Target="../ink/ink1165.xml"/><Relationship Id="rId39" Type="http://schemas.openxmlformats.org/officeDocument/2006/relationships/image" Target="../media/image1093.png"/><Relationship Id="rId265" Type="http://schemas.openxmlformats.org/officeDocument/2006/relationships/customXml" Target="../ink/ink1289.xml"/><Relationship Id="rId286" Type="http://schemas.openxmlformats.org/officeDocument/2006/relationships/image" Target="../media/image1214.png"/><Relationship Id="rId50" Type="http://schemas.openxmlformats.org/officeDocument/2006/relationships/customXml" Target="../ink/ink1181.xml"/><Relationship Id="rId104" Type="http://schemas.openxmlformats.org/officeDocument/2006/relationships/image" Target="../media/image1124.png"/><Relationship Id="rId125" Type="http://schemas.openxmlformats.org/officeDocument/2006/relationships/customXml" Target="../ink/ink1219.xml"/><Relationship Id="rId146" Type="http://schemas.openxmlformats.org/officeDocument/2006/relationships/image" Target="../media/image1145.png"/><Relationship Id="rId167" Type="http://schemas.openxmlformats.org/officeDocument/2006/relationships/customXml" Target="../ink/ink1240.xml"/><Relationship Id="rId188" Type="http://schemas.openxmlformats.org/officeDocument/2006/relationships/image" Target="../media/image1165.png"/><Relationship Id="rId71" Type="http://schemas.openxmlformats.org/officeDocument/2006/relationships/image" Target="../media/image1108.png"/><Relationship Id="rId92" Type="http://schemas.openxmlformats.org/officeDocument/2006/relationships/customXml" Target="../ink/ink1202.xml"/><Relationship Id="rId213" Type="http://schemas.openxmlformats.org/officeDocument/2006/relationships/customXml" Target="../ink/ink1263.xml"/><Relationship Id="rId234" Type="http://schemas.openxmlformats.org/officeDocument/2006/relationships/image" Target="../media/image1188.png"/><Relationship Id="rId2" Type="http://schemas.openxmlformats.org/officeDocument/2006/relationships/customXml" Target="../ink/ink1157.xml"/><Relationship Id="rId29" Type="http://schemas.openxmlformats.org/officeDocument/2006/relationships/image" Target="../media/image1088.png"/><Relationship Id="rId255" Type="http://schemas.openxmlformats.org/officeDocument/2006/relationships/customXml" Target="../ink/ink1284.xml"/><Relationship Id="rId276" Type="http://schemas.openxmlformats.org/officeDocument/2006/relationships/image" Target="../media/image1209.png"/><Relationship Id="rId297" Type="http://schemas.openxmlformats.org/officeDocument/2006/relationships/customXml" Target="../ink/ink1305.xml"/><Relationship Id="rId40" Type="http://schemas.openxmlformats.org/officeDocument/2006/relationships/customXml" Target="../ink/ink1176.xml"/><Relationship Id="rId115" Type="http://schemas.openxmlformats.org/officeDocument/2006/relationships/customXml" Target="../ink/ink1214.xml"/><Relationship Id="rId136" Type="http://schemas.openxmlformats.org/officeDocument/2006/relationships/image" Target="../media/image1140.png"/><Relationship Id="rId157" Type="http://schemas.openxmlformats.org/officeDocument/2006/relationships/customXml" Target="../ink/ink1235.xml"/><Relationship Id="rId178" Type="http://schemas.openxmlformats.org/officeDocument/2006/relationships/image" Target="../media/image1160.png"/><Relationship Id="rId301" Type="http://schemas.openxmlformats.org/officeDocument/2006/relationships/customXml" Target="../ink/ink1307.xml"/><Relationship Id="rId61" Type="http://schemas.openxmlformats.org/officeDocument/2006/relationships/image" Target="../media/image1104.png"/><Relationship Id="rId82" Type="http://schemas.openxmlformats.org/officeDocument/2006/relationships/customXml" Target="../ink/ink1197.xml"/><Relationship Id="rId199" Type="http://schemas.openxmlformats.org/officeDocument/2006/relationships/customXml" Target="../ink/ink1256.xml"/><Relationship Id="rId203" Type="http://schemas.openxmlformats.org/officeDocument/2006/relationships/customXml" Target="../ink/ink1258.xml"/><Relationship Id="rId19" Type="http://schemas.openxmlformats.org/officeDocument/2006/relationships/image" Target="../media/image1083.png"/><Relationship Id="rId224" Type="http://schemas.openxmlformats.org/officeDocument/2006/relationships/image" Target="../media/image1183.png"/><Relationship Id="rId245" Type="http://schemas.openxmlformats.org/officeDocument/2006/relationships/customXml" Target="../ink/ink1279.xml"/><Relationship Id="rId266" Type="http://schemas.openxmlformats.org/officeDocument/2006/relationships/image" Target="../media/image1204.png"/><Relationship Id="rId287" Type="http://schemas.openxmlformats.org/officeDocument/2006/relationships/customXml" Target="../ink/ink1300.xml"/><Relationship Id="rId30" Type="http://schemas.openxmlformats.org/officeDocument/2006/relationships/customXml" Target="../ink/ink1171.xml"/><Relationship Id="rId105" Type="http://schemas.openxmlformats.org/officeDocument/2006/relationships/customXml" Target="../ink/ink1209.xml"/><Relationship Id="rId126" Type="http://schemas.openxmlformats.org/officeDocument/2006/relationships/image" Target="../media/image1135.png"/><Relationship Id="rId147" Type="http://schemas.openxmlformats.org/officeDocument/2006/relationships/customXml" Target="../ink/ink1230.xml"/><Relationship Id="rId168" Type="http://schemas.openxmlformats.org/officeDocument/2006/relationships/image" Target="../media/image1155.png"/><Relationship Id="rId51" Type="http://schemas.openxmlformats.org/officeDocument/2006/relationships/image" Target="../media/image1099.png"/><Relationship Id="rId72" Type="http://schemas.openxmlformats.org/officeDocument/2006/relationships/customXml" Target="../ink/ink1192.xml"/><Relationship Id="rId93" Type="http://schemas.openxmlformats.org/officeDocument/2006/relationships/image" Target="../media/image1119.png"/><Relationship Id="rId189" Type="http://schemas.openxmlformats.org/officeDocument/2006/relationships/customXml" Target="../ink/ink1251.xml"/><Relationship Id="rId3" Type="http://schemas.openxmlformats.org/officeDocument/2006/relationships/image" Target="../media/image1075.png"/><Relationship Id="rId214" Type="http://schemas.openxmlformats.org/officeDocument/2006/relationships/image" Target="../media/image1178.png"/><Relationship Id="rId235" Type="http://schemas.openxmlformats.org/officeDocument/2006/relationships/customXml" Target="../ink/ink1274.xml"/><Relationship Id="rId256" Type="http://schemas.openxmlformats.org/officeDocument/2006/relationships/image" Target="../media/image1199.png"/><Relationship Id="rId277" Type="http://schemas.openxmlformats.org/officeDocument/2006/relationships/customXml" Target="../ink/ink1295.xml"/><Relationship Id="rId298" Type="http://schemas.openxmlformats.org/officeDocument/2006/relationships/image" Target="../media/image1220.png"/><Relationship Id="rId116" Type="http://schemas.openxmlformats.org/officeDocument/2006/relationships/image" Target="../media/image1130.png"/><Relationship Id="rId137" Type="http://schemas.openxmlformats.org/officeDocument/2006/relationships/customXml" Target="../ink/ink1225.xml"/><Relationship Id="rId158" Type="http://schemas.openxmlformats.org/officeDocument/2006/relationships/image" Target="../media/image1151.png"/><Relationship Id="rId302" Type="http://schemas.openxmlformats.org/officeDocument/2006/relationships/image" Target="../media/image1222.png"/><Relationship Id="rId20" Type="http://schemas.openxmlformats.org/officeDocument/2006/relationships/customXml" Target="../ink/ink1166.xml"/><Relationship Id="rId41" Type="http://schemas.openxmlformats.org/officeDocument/2006/relationships/image" Target="../media/image1094.png"/><Relationship Id="rId62" Type="http://schemas.openxmlformats.org/officeDocument/2006/relationships/customXml" Target="../ink/ink1187.xml"/><Relationship Id="rId83" Type="http://schemas.openxmlformats.org/officeDocument/2006/relationships/image" Target="../media/image1114.png"/><Relationship Id="rId179" Type="http://schemas.openxmlformats.org/officeDocument/2006/relationships/customXml" Target="../ink/ink1246.xml"/><Relationship Id="rId190" Type="http://schemas.openxmlformats.org/officeDocument/2006/relationships/image" Target="../media/image1166.png"/><Relationship Id="rId204" Type="http://schemas.openxmlformats.org/officeDocument/2006/relationships/image" Target="../media/image1173.png"/><Relationship Id="rId225" Type="http://schemas.openxmlformats.org/officeDocument/2006/relationships/customXml" Target="../ink/ink1269.xml"/><Relationship Id="rId246" Type="http://schemas.openxmlformats.org/officeDocument/2006/relationships/image" Target="../media/image1194.png"/><Relationship Id="rId267" Type="http://schemas.openxmlformats.org/officeDocument/2006/relationships/customXml" Target="../ink/ink1290.xml"/><Relationship Id="rId288" Type="http://schemas.openxmlformats.org/officeDocument/2006/relationships/image" Target="../media/image1215.png"/><Relationship Id="rId106" Type="http://schemas.openxmlformats.org/officeDocument/2006/relationships/image" Target="../media/image1125.png"/><Relationship Id="rId127" Type="http://schemas.openxmlformats.org/officeDocument/2006/relationships/customXml" Target="../ink/ink1220.xml"/><Relationship Id="rId10" Type="http://schemas.openxmlformats.org/officeDocument/2006/relationships/customXml" Target="../ink/ink1161.xml"/><Relationship Id="rId31" Type="http://schemas.openxmlformats.org/officeDocument/2006/relationships/image" Target="../media/image1089.png"/><Relationship Id="rId52" Type="http://schemas.openxmlformats.org/officeDocument/2006/relationships/customXml" Target="../ink/ink1182.xml"/><Relationship Id="rId73" Type="http://schemas.openxmlformats.org/officeDocument/2006/relationships/image" Target="../media/image1109.png"/><Relationship Id="rId94" Type="http://schemas.openxmlformats.org/officeDocument/2006/relationships/customXml" Target="../ink/ink1203.xml"/><Relationship Id="rId148" Type="http://schemas.openxmlformats.org/officeDocument/2006/relationships/image" Target="../media/image1146.png"/><Relationship Id="rId169" Type="http://schemas.openxmlformats.org/officeDocument/2006/relationships/customXml" Target="../ink/ink1241.xml"/><Relationship Id="rId4" Type="http://schemas.openxmlformats.org/officeDocument/2006/relationships/customXml" Target="../ink/ink1158.xml"/><Relationship Id="rId180" Type="http://schemas.openxmlformats.org/officeDocument/2006/relationships/image" Target="../media/image1161.png"/><Relationship Id="rId215" Type="http://schemas.openxmlformats.org/officeDocument/2006/relationships/customXml" Target="../ink/ink1264.xml"/><Relationship Id="rId236" Type="http://schemas.openxmlformats.org/officeDocument/2006/relationships/image" Target="../media/image1189.png"/><Relationship Id="rId257" Type="http://schemas.openxmlformats.org/officeDocument/2006/relationships/customXml" Target="../ink/ink1285.xml"/><Relationship Id="rId278" Type="http://schemas.openxmlformats.org/officeDocument/2006/relationships/image" Target="../media/image1210.png"/><Relationship Id="rId303" Type="http://schemas.openxmlformats.org/officeDocument/2006/relationships/customXml" Target="../ink/ink1308.xml"/><Relationship Id="rId42" Type="http://schemas.openxmlformats.org/officeDocument/2006/relationships/customXml" Target="../ink/ink1177.xml"/><Relationship Id="rId84" Type="http://schemas.openxmlformats.org/officeDocument/2006/relationships/customXml" Target="../ink/ink1198.xml"/><Relationship Id="rId138" Type="http://schemas.openxmlformats.org/officeDocument/2006/relationships/image" Target="../media/image1141.png"/><Relationship Id="rId191" Type="http://schemas.openxmlformats.org/officeDocument/2006/relationships/customXml" Target="../ink/ink1252.xml"/><Relationship Id="rId205" Type="http://schemas.openxmlformats.org/officeDocument/2006/relationships/customXml" Target="../ink/ink1259.xml"/><Relationship Id="rId247" Type="http://schemas.openxmlformats.org/officeDocument/2006/relationships/customXml" Target="../ink/ink1280.xml"/><Relationship Id="rId107" Type="http://schemas.openxmlformats.org/officeDocument/2006/relationships/customXml" Target="../ink/ink1210.xml"/><Relationship Id="rId289" Type="http://schemas.openxmlformats.org/officeDocument/2006/relationships/customXml" Target="../ink/ink1301.xml"/><Relationship Id="rId11" Type="http://schemas.openxmlformats.org/officeDocument/2006/relationships/image" Target="../media/image1079.png"/><Relationship Id="rId53" Type="http://schemas.openxmlformats.org/officeDocument/2006/relationships/image" Target="../media/image1100.png"/><Relationship Id="rId149" Type="http://schemas.openxmlformats.org/officeDocument/2006/relationships/customXml" Target="../ink/ink1231.xml"/><Relationship Id="rId95" Type="http://schemas.openxmlformats.org/officeDocument/2006/relationships/customXml" Target="../ink/ink1204.xml"/><Relationship Id="rId160" Type="http://schemas.openxmlformats.org/officeDocument/2006/relationships/image" Target="../media/image1152.png"/><Relationship Id="rId216" Type="http://schemas.openxmlformats.org/officeDocument/2006/relationships/image" Target="../media/image1179.png"/><Relationship Id="rId258" Type="http://schemas.openxmlformats.org/officeDocument/2006/relationships/image" Target="../media/image1200.png"/><Relationship Id="rId22" Type="http://schemas.openxmlformats.org/officeDocument/2006/relationships/customXml" Target="../ink/ink1167.xml"/><Relationship Id="rId64" Type="http://schemas.openxmlformats.org/officeDocument/2006/relationships/customXml" Target="../ink/ink1188.xml"/><Relationship Id="rId118" Type="http://schemas.openxmlformats.org/officeDocument/2006/relationships/image" Target="../media/image1131.png"/><Relationship Id="rId171" Type="http://schemas.openxmlformats.org/officeDocument/2006/relationships/customXml" Target="../ink/ink1242.xml"/><Relationship Id="rId227" Type="http://schemas.openxmlformats.org/officeDocument/2006/relationships/customXml" Target="../ink/ink1270.xml"/><Relationship Id="rId269" Type="http://schemas.openxmlformats.org/officeDocument/2006/relationships/customXml" Target="../ink/ink1291.xml"/><Relationship Id="rId33" Type="http://schemas.openxmlformats.org/officeDocument/2006/relationships/image" Target="../media/image1090.png"/><Relationship Id="rId129" Type="http://schemas.openxmlformats.org/officeDocument/2006/relationships/customXml" Target="../ink/ink1221.xml"/><Relationship Id="rId280" Type="http://schemas.openxmlformats.org/officeDocument/2006/relationships/image" Target="../media/image1211.png"/><Relationship Id="rId75" Type="http://schemas.openxmlformats.org/officeDocument/2006/relationships/image" Target="../media/image1110.png"/><Relationship Id="rId140" Type="http://schemas.openxmlformats.org/officeDocument/2006/relationships/image" Target="../media/image1142.png"/><Relationship Id="rId182" Type="http://schemas.openxmlformats.org/officeDocument/2006/relationships/image" Target="../media/image1162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21.xml"/><Relationship Id="rId117" Type="http://schemas.openxmlformats.org/officeDocument/2006/relationships/image" Target="../media/image1281.png"/><Relationship Id="rId21" Type="http://schemas.openxmlformats.org/officeDocument/2006/relationships/image" Target="../media/image1233.png"/><Relationship Id="rId42" Type="http://schemas.openxmlformats.org/officeDocument/2006/relationships/customXml" Target="../ink/ink1329.xml"/><Relationship Id="rId47" Type="http://schemas.openxmlformats.org/officeDocument/2006/relationships/image" Target="../media/image1246.png"/><Relationship Id="rId63" Type="http://schemas.openxmlformats.org/officeDocument/2006/relationships/image" Target="../media/image1254.png"/><Relationship Id="rId68" Type="http://schemas.openxmlformats.org/officeDocument/2006/relationships/customXml" Target="../ink/ink1342.xml"/><Relationship Id="rId84" Type="http://schemas.openxmlformats.org/officeDocument/2006/relationships/customXml" Target="../ink/ink1350.xml"/><Relationship Id="rId89" Type="http://schemas.openxmlformats.org/officeDocument/2006/relationships/image" Target="../media/image1267.png"/><Relationship Id="rId112" Type="http://schemas.openxmlformats.org/officeDocument/2006/relationships/customXml" Target="../ink/ink1364.xml"/><Relationship Id="rId16" Type="http://schemas.openxmlformats.org/officeDocument/2006/relationships/customXml" Target="../ink/ink1316.xml"/><Relationship Id="rId107" Type="http://schemas.openxmlformats.org/officeDocument/2006/relationships/image" Target="../media/image1276.png"/><Relationship Id="rId11" Type="http://schemas.openxmlformats.org/officeDocument/2006/relationships/image" Target="../media/image1228.png"/><Relationship Id="rId32" Type="http://schemas.openxmlformats.org/officeDocument/2006/relationships/customXml" Target="../ink/ink1324.xml"/><Relationship Id="rId37" Type="http://schemas.openxmlformats.org/officeDocument/2006/relationships/image" Target="../media/image1241.png"/><Relationship Id="rId53" Type="http://schemas.openxmlformats.org/officeDocument/2006/relationships/image" Target="../media/image1249.png"/><Relationship Id="rId58" Type="http://schemas.openxmlformats.org/officeDocument/2006/relationships/customXml" Target="../ink/ink1337.xml"/><Relationship Id="rId74" Type="http://schemas.openxmlformats.org/officeDocument/2006/relationships/customXml" Target="../ink/ink1345.xml"/><Relationship Id="rId79" Type="http://schemas.openxmlformats.org/officeDocument/2006/relationships/image" Target="../media/image1262.png"/><Relationship Id="rId102" Type="http://schemas.openxmlformats.org/officeDocument/2006/relationships/customXml" Target="../ink/ink1359.xml"/><Relationship Id="rId123" Type="http://schemas.openxmlformats.org/officeDocument/2006/relationships/image" Target="../media/image1284.png"/><Relationship Id="rId5" Type="http://schemas.openxmlformats.org/officeDocument/2006/relationships/image" Target="../media/image1225.png"/><Relationship Id="rId90" Type="http://schemas.openxmlformats.org/officeDocument/2006/relationships/customXml" Target="../ink/ink1353.xml"/><Relationship Id="rId95" Type="http://schemas.openxmlformats.org/officeDocument/2006/relationships/image" Target="../media/image1270.png"/><Relationship Id="rId22" Type="http://schemas.openxmlformats.org/officeDocument/2006/relationships/customXml" Target="../ink/ink1319.xml"/><Relationship Id="rId27" Type="http://schemas.openxmlformats.org/officeDocument/2006/relationships/image" Target="../media/image1236.png"/><Relationship Id="rId43" Type="http://schemas.openxmlformats.org/officeDocument/2006/relationships/image" Target="../media/image1244.png"/><Relationship Id="rId48" Type="http://schemas.openxmlformats.org/officeDocument/2006/relationships/customXml" Target="../ink/ink1332.xml"/><Relationship Id="rId64" Type="http://schemas.openxmlformats.org/officeDocument/2006/relationships/customXml" Target="../ink/ink1340.xml"/><Relationship Id="rId69" Type="http://schemas.openxmlformats.org/officeDocument/2006/relationships/image" Target="../media/image1257.png"/><Relationship Id="rId113" Type="http://schemas.openxmlformats.org/officeDocument/2006/relationships/image" Target="../media/image1279.png"/><Relationship Id="rId118" Type="http://schemas.openxmlformats.org/officeDocument/2006/relationships/customXml" Target="../ink/ink1367.xml"/><Relationship Id="rId80" Type="http://schemas.openxmlformats.org/officeDocument/2006/relationships/customXml" Target="../ink/ink1348.xml"/><Relationship Id="rId85" Type="http://schemas.openxmlformats.org/officeDocument/2006/relationships/image" Target="../media/image1265.png"/><Relationship Id="rId12" Type="http://schemas.openxmlformats.org/officeDocument/2006/relationships/customXml" Target="../ink/ink1314.xml"/><Relationship Id="rId17" Type="http://schemas.openxmlformats.org/officeDocument/2006/relationships/image" Target="../media/image1231.png"/><Relationship Id="rId33" Type="http://schemas.openxmlformats.org/officeDocument/2006/relationships/image" Target="../media/image1239.png"/><Relationship Id="rId38" Type="http://schemas.openxmlformats.org/officeDocument/2006/relationships/customXml" Target="../ink/ink1327.xml"/><Relationship Id="rId59" Type="http://schemas.openxmlformats.org/officeDocument/2006/relationships/image" Target="../media/image1252.png"/><Relationship Id="rId103" Type="http://schemas.openxmlformats.org/officeDocument/2006/relationships/image" Target="../media/image1274.png"/><Relationship Id="rId108" Type="http://schemas.openxmlformats.org/officeDocument/2006/relationships/customXml" Target="../ink/ink1362.xml"/><Relationship Id="rId124" Type="http://schemas.openxmlformats.org/officeDocument/2006/relationships/customXml" Target="../ink/ink1370.xml"/><Relationship Id="rId54" Type="http://schemas.openxmlformats.org/officeDocument/2006/relationships/customXml" Target="../ink/ink1335.xml"/><Relationship Id="rId70" Type="http://schemas.openxmlformats.org/officeDocument/2006/relationships/customXml" Target="../ink/ink1343.xml"/><Relationship Id="rId75" Type="http://schemas.openxmlformats.org/officeDocument/2006/relationships/image" Target="../media/image1260.png"/><Relationship Id="rId91" Type="http://schemas.openxmlformats.org/officeDocument/2006/relationships/image" Target="../media/image1268.png"/><Relationship Id="rId96" Type="http://schemas.openxmlformats.org/officeDocument/2006/relationships/customXml" Target="../ink/ink135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11.xml"/><Relationship Id="rId23" Type="http://schemas.openxmlformats.org/officeDocument/2006/relationships/image" Target="../media/image1234.png"/><Relationship Id="rId28" Type="http://schemas.openxmlformats.org/officeDocument/2006/relationships/customXml" Target="../ink/ink1322.xml"/><Relationship Id="rId49" Type="http://schemas.openxmlformats.org/officeDocument/2006/relationships/image" Target="../media/image1247.png"/><Relationship Id="rId114" Type="http://schemas.openxmlformats.org/officeDocument/2006/relationships/customXml" Target="../ink/ink1365.xml"/><Relationship Id="rId119" Type="http://schemas.openxmlformats.org/officeDocument/2006/relationships/image" Target="../media/image1282.png"/><Relationship Id="rId44" Type="http://schemas.openxmlformats.org/officeDocument/2006/relationships/customXml" Target="../ink/ink1330.xml"/><Relationship Id="rId60" Type="http://schemas.openxmlformats.org/officeDocument/2006/relationships/customXml" Target="../ink/ink1338.xml"/><Relationship Id="rId65" Type="http://schemas.openxmlformats.org/officeDocument/2006/relationships/image" Target="../media/image1255.png"/><Relationship Id="rId81" Type="http://schemas.openxmlformats.org/officeDocument/2006/relationships/image" Target="../media/image1263.png"/><Relationship Id="rId86" Type="http://schemas.openxmlformats.org/officeDocument/2006/relationships/customXml" Target="../ink/ink1351.xml"/><Relationship Id="rId13" Type="http://schemas.openxmlformats.org/officeDocument/2006/relationships/image" Target="../media/image1229.png"/><Relationship Id="rId18" Type="http://schemas.openxmlformats.org/officeDocument/2006/relationships/customXml" Target="../ink/ink1317.xml"/><Relationship Id="rId39" Type="http://schemas.openxmlformats.org/officeDocument/2006/relationships/image" Target="../media/image1242.png"/><Relationship Id="rId109" Type="http://schemas.openxmlformats.org/officeDocument/2006/relationships/image" Target="../media/image1277.png"/><Relationship Id="rId34" Type="http://schemas.openxmlformats.org/officeDocument/2006/relationships/customXml" Target="../ink/ink1325.xml"/><Relationship Id="rId50" Type="http://schemas.openxmlformats.org/officeDocument/2006/relationships/customXml" Target="../ink/ink1333.xml"/><Relationship Id="rId55" Type="http://schemas.openxmlformats.org/officeDocument/2006/relationships/image" Target="../media/image1250.png"/><Relationship Id="rId76" Type="http://schemas.openxmlformats.org/officeDocument/2006/relationships/customXml" Target="../ink/ink1346.xml"/><Relationship Id="rId97" Type="http://schemas.openxmlformats.org/officeDocument/2006/relationships/image" Target="../media/image1271.png"/><Relationship Id="rId104" Type="http://schemas.openxmlformats.org/officeDocument/2006/relationships/customXml" Target="../ink/ink1360.xml"/><Relationship Id="rId120" Type="http://schemas.openxmlformats.org/officeDocument/2006/relationships/customXml" Target="../ink/ink1368.xml"/><Relationship Id="rId125" Type="http://schemas.openxmlformats.org/officeDocument/2006/relationships/image" Target="../media/image1285.png"/><Relationship Id="rId7" Type="http://schemas.openxmlformats.org/officeDocument/2006/relationships/image" Target="../media/image1226.png"/><Relationship Id="rId71" Type="http://schemas.openxmlformats.org/officeDocument/2006/relationships/image" Target="../media/image1258.png"/><Relationship Id="rId92" Type="http://schemas.openxmlformats.org/officeDocument/2006/relationships/customXml" Target="../ink/ink1354.xml"/><Relationship Id="rId2" Type="http://schemas.openxmlformats.org/officeDocument/2006/relationships/customXml" Target="../ink/ink1309.xml"/><Relationship Id="rId29" Type="http://schemas.openxmlformats.org/officeDocument/2006/relationships/image" Target="../media/image1237.png"/><Relationship Id="rId24" Type="http://schemas.openxmlformats.org/officeDocument/2006/relationships/customXml" Target="../ink/ink1320.xml"/><Relationship Id="rId40" Type="http://schemas.openxmlformats.org/officeDocument/2006/relationships/customXml" Target="../ink/ink1328.xml"/><Relationship Id="rId45" Type="http://schemas.openxmlformats.org/officeDocument/2006/relationships/image" Target="../media/image1245.png"/><Relationship Id="rId66" Type="http://schemas.openxmlformats.org/officeDocument/2006/relationships/customXml" Target="../ink/ink1341.xml"/><Relationship Id="rId87" Type="http://schemas.openxmlformats.org/officeDocument/2006/relationships/image" Target="../media/image1266.png"/><Relationship Id="rId110" Type="http://schemas.openxmlformats.org/officeDocument/2006/relationships/customXml" Target="../ink/ink1363.xml"/><Relationship Id="rId115" Type="http://schemas.openxmlformats.org/officeDocument/2006/relationships/image" Target="../media/image1280.png"/><Relationship Id="rId61" Type="http://schemas.openxmlformats.org/officeDocument/2006/relationships/image" Target="../media/image1253.png"/><Relationship Id="rId82" Type="http://schemas.openxmlformats.org/officeDocument/2006/relationships/customXml" Target="../ink/ink1349.xml"/><Relationship Id="rId19" Type="http://schemas.openxmlformats.org/officeDocument/2006/relationships/image" Target="../media/image1232.png"/><Relationship Id="rId14" Type="http://schemas.openxmlformats.org/officeDocument/2006/relationships/customXml" Target="../ink/ink1315.xml"/><Relationship Id="rId30" Type="http://schemas.openxmlformats.org/officeDocument/2006/relationships/customXml" Target="../ink/ink1323.xml"/><Relationship Id="rId35" Type="http://schemas.openxmlformats.org/officeDocument/2006/relationships/image" Target="../media/image1240.png"/><Relationship Id="rId56" Type="http://schemas.openxmlformats.org/officeDocument/2006/relationships/customXml" Target="../ink/ink1336.xml"/><Relationship Id="rId77" Type="http://schemas.openxmlformats.org/officeDocument/2006/relationships/image" Target="../media/image1261.png"/><Relationship Id="rId100" Type="http://schemas.openxmlformats.org/officeDocument/2006/relationships/customXml" Target="../ink/ink1358.xml"/><Relationship Id="rId105" Type="http://schemas.openxmlformats.org/officeDocument/2006/relationships/image" Target="../media/image1275.png"/><Relationship Id="rId8" Type="http://schemas.openxmlformats.org/officeDocument/2006/relationships/customXml" Target="../ink/ink1312.xml"/><Relationship Id="rId51" Type="http://schemas.openxmlformats.org/officeDocument/2006/relationships/image" Target="../media/image1248.png"/><Relationship Id="rId72" Type="http://schemas.openxmlformats.org/officeDocument/2006/relationships/customXml" Target="../ink/ink1344.xml"/><Relationship Id="rId93" Type="http://schemas.openxmlformats.org/officeDocument/2006/relationships/image" Target="../media/image1269.png"/><Relationship Id="rId98" Type="http://schemas.openxmlformats.org/officeDocument/2006/relationships/customXml" Target="../ink/ink1357.xml"/><Relationship Id="rId121" Type="http://schemas.openxmlformats.org/officeDocument/2006/relationships/image" Target="../media/image1283.png"/><Relationship Id="rId3" Type="http://schemas.openxmlformats.org/officeDocument/2006/relationships/image" Target="../media/image1224.png"/><Relationship Id="rId25" Type="http://schemas.openxmlformats.org/officeDocument/2006/relationships/image" Target="../media/image1235.png"/><Relationship Id="rId46" Type="http://schemas.openxmlformats.org/officeDocument/2006/relationships/customXml" Target="../ink/ink1331.xml"/><Relationship Id="rId67" Type="http://schemas.openxmlformats.org/officeDocument/2006/relationships/image" Target="../media/image1256.png"/><Relationship Id="rId116" Type="http://schemas.openxmlformats.org/officeDocument/2006/relationships/customXml" Target="../ink/ink1366.xml"/><Relationship Id="rId20" Type="http://schemas.openxmlformats.org/officeDocument/2006/relationships/customXml" Target="../ink/ink1318.xml"/><Relationship Id="rId41" Type="http://schemas.openxmlformats.org/officeDocument/2006/relationships/image" Target="../media/image1243.png"/><Relationship Id="rId62" Type="http://schemas.openxmlformats.org/officeDocument/2006/relationships/customXml" Target="../ink/ink1339.xml"/><Relationship Id="rId83" Type="http://schemas.openxmlformats.org/officeDocument/2006/relationships/image" Target="../media/image1264.png"/><Relationship Id="rId88" Type="http://schemas.openxmlformats.org/officeDocument/2006/relationships/customXml" Target="../ink/ink1352.xml"/><Relationship Id="rId111" Type="http://schemas.openxmlformats.org/officeDocument/2006/relationships/image" Target="../media/image1278.png"/><Relationship Id="rId15" Type="http://schemas.openxmlformats.org/officeDocument/2006/relationships/image" Target="../media/image1230.png"/><Relationship Id="rId36" Type="http://schemas.openxmlformats.org/officeDocument/2006/relationships/customXml" Target="../ink/ink1326.xml"/><Relationship Id="rId57" Type="http://schemas.openxmlformats.org/officeDocument/2006/relationships/image" Target="../media/image1251.png"/><Relationship Id="rId106" Type="http://schemas.openxmlformats.org/officeDocument/2006/relationships/customXml" Target="../ink/ink1361.xml"/><Relationship Id="rId10" Type="http://schemas.openxmlformats.org/officeDocument/2006/relationships/customXml" Target="../ink/ink1313.xml"/><Relationship Id="rId31" Type="http://schemas.openxmlformats.org/officeDocument/2006/relationships/image" Target="../media/image1238.png"/><Relationship Id="rId52" Type="http://schemas.openxmlformats.org/officeDocument/2006/relationships/customXml" Target="../ink/ink1334.xml"/><Relationship Id="rId73" Type="http://schemas.openxmlformats.org/officeDocument/2006/relationships/image" Target="../media/image1259.png"/><Relationship Id="rId78" Type="http://schemas.openxmlformats.org/officeDocument/2006/relationships/customXml" Target="../ink/ink1347.xml"/><Relationship Id="rId94" Type="http://schemas.openxmlformats.org/officeDocument/2006/relationships/customXml" Target="../ink/ink1355.xml"/><Relationship Id="rId99" Type="http://schemas.openxmlformats.org/officeDocument/2006/relationships/image" Target="../media/image1272.png"/><Relationship Id="rId101" Type="http://schemas.openxmlformats.org/officeDocument/2006/relationships/image" Target="../media/image1273.png"/><Relationship Id="rId122" Type="http://schemas.openxmlformats.org/officeDocument/2006/relationships/customXml" Target="../ink/ink1369.xml"/><Relationship Id="rId4" Type="http://schemas.openxmlformats.org/officeDocument/2006/relationships/customXml" Target="../ink/ink1310.xml"/><Relationship Id="rId9" Type="http://schemas.openxmlformats.org/officeDocument/2006/relationships/image" Target="../media/image12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EF67-D7F9-52A2-D0BC-1FC913155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20FC5-656A-6680-7836-073490369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Chen 3.3.3 Collisions</a:t>
            </a:r>
          </a:p>
          <a:p>
            <a:r>
              <a:rPr lang="en-US" dirty="0"/>
              <a:t>3.3.4 comparison with hydrodynamics</a:t>
            </a:r>
          </a:p>
          <a:p>
            <a:r>
              <a:rPr lang="en-US" dirty="0"/>
              <a:t>3.3.5 Equation of Continuity</a:t>
            </a:r>
          </a:p>
          <a:p>
            <a:r>
              <a:rPr lang="en-US" dirty="0"/>
              <a:t>3.3.6 Equation of State</a:t>
            </a:r>
          </a:p>
          <a:p>
            <a:r>
              <a:rPr lang="en-US" dirty="0"/>
              <a:t>3.3.7 Complete set of fluid equations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780DF1-D64A-B997-4091-EF0F5B23E778}"/>
                  </a:ext>
                </a:extLst>
              </p14:cNvPr>
              <p14:cNvContentPartPr/>
              <p14:nvPr/>
            </p14:nvContentPartPr>
            <p14:xfrm>
              <a:off x="6194636" y="382408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780DF1-D64A-B997-4091-EF0F5B23E7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5996" y="3815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CE83F6-9D25-C6BE-FBA6-AFD99AE5293C}"/>
                  </a:ext>
                </a:extLst>
              </p14:cNvPr>
              <p14:cNvContentPartPr/>
              <p14:nvPr/>
            </p14:nvContentPartPr>
            <p14:xfrm>
              <a:off x="6176636" y="386836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CE83F6-9D25-C6BE-FBA6-AFD99AE529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7636" y="38593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1492E8-B184-0361-2372-4B54E2C6C453}"/>
                  </a:ext>
                </a:extLst>
              </p14:cNvPr>
              <p14:cNvContentPartPr/>
              <p14:nvPr/>
            </p14:nvContentPartPr>
            <p14:xfrm>
              <a:off x="5937956" y="380464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1492E8-B184-0361-2372-4B54E2C6C4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956" y="3795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151ECA-EE62-C2B3-EB4C-46FDF5050AF4}"/>
                  </a:ext>
                </a:extLst>
              </p14:cNvPr>
              <p14:cNvContentPartPr/>
              <p14:nvPr/>
            </p14:nvContentPartPr>
            <p14:xfrm>
              <a:off x="5917436" y="385828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151ECA-EE62-C2B3-EB4C-46FDF5050A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8796" y="38492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BC8BCB-C6D3-9933-9E31-F9D68342510C}"/>
                  </a:ext>
                </a:extLst>
              </p14:cNvPr>
              <p14:cNvContentPartPr/>
              <p14:nvPr/>
            </p14:nvContentPartPr>
            <p14:xfrm>
              <a:off x="6728516" y="378988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BC8BCB-C6D3-9933-9E31-F9D6834251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9876" y="37812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35D1A6-4DB8-BAAA-6C1F-0557A6A9CFC1}"/>
                  </a:ext>
                </a:extLst>
              </p14:cNvPr>
              <p14:cNvContentPartPr/>
              <p14:nvPr/>
            </p14:nvContentPartPr>
            <p14:xfrm>
              <a:off x="6665516" y="3826057"/>
              <a:ext cx="41760" cy="2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35D1A6-4DB8-BAAA-6C1F-0557A6A9CF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6876" y="3817057"/>
                <a:ext cx="5940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04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AF7EE59-EFC8-9693-5700-29F2308E89CD}"/>
              </a:ext>
            </a:extLst>
          </p:cNvPr>
          <p:cNvGrpSpPr/>
          <p:nvPr/>
        </p:nvGrpSpPr>
        <p:grpSpPr>
          <a:xfrm>
            <a:off x="614276" y="289245"/>
            <a:ext cx="4485240" cy="470160"/>
            <a:chOff x="614276" y="289245"/>
            <a:chExt cx="448524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9C6934-2C38-3444-8154-5DECFAD39BCA}"/>
                    </a:ext>
                  </a:extLst>
                </p14:cNvPr>
                <p14:cNvContentPartPr/>
                <p14:nvPr/>
              </p14:nvContentPartPr>
              <p14:xfrm>
                <a:off x="614276" y="313725"/>
                <a:ext cx="217080" cy="318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9C6934-2C38-3444-8154-5DECFAD39B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5276" y="304725"/>
                  <a:ext cx="234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980BC21-DCA0-BE51-BC02-0AD3BB0BF6B0}"/>
                    </a:ext>
                  </a:extLst>
                </p14:cNvPr>
                <p14:cNvContentPartPr/>
                <p14:nvPr/>
              </p14:nvContentPartPr>
              <p14:xfrm>
                <a:off x="627956" y="289245"/>
                <a:ext cx="295920" cy="83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980BC21-DCA0-BE51-BC02-0AD3BB0BF6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8956" y="280245"/>
                  <a:ext cx="313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065D806-1AAB-5E6A-4EC5-81E6E3890EA4}"/>
                    </a:ext>
                  </a:extLst>
                </p14:cNvPr>
                <p14:cNvContentPartPr/>
                <p14:nvPr/>
              </p14:nvContentPartPr>
              <p14:xfrm>
                <a:off x="964556" y="296805"/>
                <a:ext cx="1661760" cy="37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065D806-1AAB-5E6A-4EC5-81E6E3890E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5556" y="288165"/>
                  <a:ext cx="16794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84AA0D-7B79-3AD3-EDD6-E580C1AC762E}"/>
                    </a:ext>
                  </a:extLst>
                </p14:cNvPr>
                <p14:cNvContentPartPr/>
                <p14:nvPr/>
              </p14:nvContentPartPr>
              <p14:xfrm>
                <a:off x="1376036" y="404085"/>
                <a:ext cx="341280" cy="23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84AA0D-7B79-3AD3-EDD6-E580C1AC76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7036" y="395445"/>
                  <a:ext cx="358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417937-BCF8-F457-ECB6-DF53096C6BDB}"/>
                    </a:ext>
                  </a:extLst>
                </p14:cNvPr>
                <p14:cNvContentPartPr/>
                <p14:nvPr/>
              </p14:nvContentPartPr>
              <p14:xfrm>
                <a:off x="3020876" y="403365"/>
                <a:ext cx="2078640" cy="356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417937-BCF8-F457-ECB6-DF53096C6B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2236" y="394725"/>
                  <a:ext cx="2096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577AF4-1571-760C-FA8A-D8F8F936007C}"/>
                    </a:ext>
                  </a:extLst>
                </p14:cNvPr>
                <p14:cNvContentPartPr/>
                <p14:nvPr/>
              </p14:nvContentPartPr>
              <p14:xfrm>
                <a:off x="4792436" y="33496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577AF4-1571-760C-FA8A-D8F8F93600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83436" y="32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D39B4-85D3-D13B-1617-ED394F55018A}"/>
              </a:ext>
            </a:extLst>
          </p:cNvPr>
          <p:cNvGrpSpPr/>
          <p:nvPr/>
        </p:nvGrpSpPr>
        <p:grpSpPr>
          <a:xfrm>
            <a:off x="1027916" y="1091685"/>
            <a:ext cx="352080" cy="400320"/>
            <a:chOff x="1027916" y="1091685"/>
            <a:chExt cx="35208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3B0127E-AB64-594A-A1A0-D1765E8B3E61}"/>
                    </a:ext>
                  </a:extLst>
                </p14:cNvPr>
                <p14:cNvContentPartPr/>
                <p14:nvPr/>
              </p14:nvContentPartPr>
              <p14:xfrm>
                <a:off x="1049516" y="1177725"/>
                <a:ext cx="301680" cy="314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B0127E-AB64-594A-A1A0-D1765E8B3E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0516" y="1169085"/>
                  <a:ext cx="3193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ABED24-1BEA-4D53-08C1-4326EA8077C1}"/>
                    </a:ext>
                  </a:extLst>
                </p14:cNvPr>
                <p14:cNvContentPartPr/>
                <p14:nvPr/>
              </p14:nvContentPartPr>
              <p14:xfrm>
                <a:off x="1027916" y="1091685"/>
                <a:ext cx="35208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ABED24-1BEA-4D53-08C1-4326EA8077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8916" y="1082685"/>
                  <a:ext cx="36972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BEE3C8-7668-2450-231E-4B4DC831329A}"/>
                  </a:ext>
                </a:extLst>
              </p14:cNvPr>
              <p14:cNvContentPartPr/>
              <p14:nvPr/>
            </p14:nvContentPartPr>
            <p14:xfrm>
              <a:off x="1478996" y="1328205"/>
              <a:ext cx="226800" cy="295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BEE3C8-7668-2450-231E-4B4DC83132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69996" y="1319565"/>
                <a:ext cx="24444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CB53D7A-8D9A-9253-3633-B90C7A42E403}"/>
              </a:ext>
            </a:extLst>
          </p:cNvPr>
          <p:cNvGrpSpPr/>
          <p:nvPr/>
        </p:nvGrpSpPr>
        <p:grpSpPr>
          <a:xfrm>
            <a:off x="1989836" y="1043085"/>
            <a:ext cx="1882440" cy="544320"/>
            <a:chOff x="1989836" y="1043085"/>
            <a:chExt cx="188244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B4F905-E80E-AFB4-0AFA-6B9959A5554A}"/>
                    </a:ext>
                  </a:extLst>
                </p14:cNvPr>
                <p14:cNvContentPartPr/>
                <p14:nvPr/>
              </p14:nvContentPartPr>
              <p14:xfrm>
                <a:off x="1989836" y="1294725"/>
                <a:ext cx="209520" cy="1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B4F905-E80E-AFB4-0AFA-6B9959A555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80836" y="1286085"/>
                  <a:ext cx="227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D2039E-B0A0-D026-DB2D-9E2C363F8350}"/>
                    </a:ext>
                  </a:extLst>
                </p14:cNvPr>
                <p14:cNvContentPartPr/>
                <p14:nvPr/>
              </p14:nvContentPartPr>
              <p14:xfrm>
                <a:off x="2029436" y="1348005"/>
                <a:ext cx="218880" cy="64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D2039E-B0A0-D026-DB2D-9E2C363F83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20796" y="1339005"/>
                  <a:ext cx="23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2B2DD7-287D-16CA-2FE4-2BF298622113}"/>
                    </a:ext>
                  </a:extLst>
                </p14:cNvPr>
                <p14:cNvContentPartPr/>
                <p14:nvPr/>
              </p14:nvContentPartPr>
              <p14:xfrm>
                <a:off x="2457836" y="1161525"/>
                <a:ext cx="271440" cy="29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2B2DD7-287D-16CA-2FE4-2BF29862211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49196" y="1152525"/>
                  <a:ext cx="289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E040BC-D157-FFC4-D0AD-3301E150743E}"/>
                    </a:ext>
                  </a:extLst>
                </p14:cNvPr>
                <p14:cNvContentPartPr/>
                <p14:nvPr/>
              </p14:nvContentPartPr>
              <p14:xfrm>
                <a:off x="2425436" y="1096005"/>
                <a:ext cx="268200" cy="30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E040BC-D157-FFC4-D0AD-3301E15074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16796" y="1087005"/>
                  <a:ext cx="285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20F347-0997-31FA-4F99-35089650D6F4}"/>
                    </a:ext>
                  </a:extLst>
                </p14:cNvPr>
                <p14:cNvContentPartPr/>
                <p14:nvPr/>
              </p14:nvContentPartPr>
              <p14:xfrm>
                <a:off x="2853476" y="1043085"/>
                <a:ext cx="151560" cy="54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20F347-0997-31FA-4F99-35089650D6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4836" y="1034085"/>
                  <a:ext cx="1692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8A29FF-1031-4170-41A0-36B0F3AB5DEC}"/>
                    </a:ext>
                  </a:extLst>
                </p14:cNvPr>
                <p14:cNvContentPartPr/>
                <p14:nvPr/>
              </p14:nvContentPartPr>
              <p14:xfrm>
                <a:off x="3027716" y="1261965"/>
                <a:ext cx="153000" cy="15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8A29FF-1031-4170-41A0-36B0F3AB5D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19076" y="1253325"/>
                  <a:ext cx="170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763EDE-1EFE-C178-0DD6-FACD57B3D764}"/>
                    </a:ext>
                  </a:extLst>
                </p14:cNvPr>
                <p14:cNvContentPartPr/>
                <p14:nvPr/>
              </p14:nvContentPartPr>
              <p14:xfrm>
                <a:off x="3305636" y="1183125"/>
                <a:ext cx="209160" cy="268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763EDE-1EFE-C178-0DD6-FACD57B3D76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96996" y="1174125"/>
                  <a:ext cx="226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5A28AE-2878-4C2F-5D04-BAEE816B9937}"/>
                    </a:ext>
                  </a:extLst>
                </p14:cNvPr>
                <p14:cNvContentPartPr/>
                <p14:nvPr/>
              </p14:nvContentPartPr>
              <p14:xfrm>
                <a:off x="3644396" y="1196805"/>
                <a:ext cx="21240" cy="21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5A28AE-2878-4C2F-5D04-BAEE816B99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35756" y="1188165"/>
                  <a:ext cx="38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77391A-0EF8-A9DF-DD68-712E832DFF80}"/>
                    </a:ext>
                  </a:extLst>
                </p14:cNvPr>
                <p14:cNvContentPartPr/>
                <p14:nvPr/>
              </p14:nvContentPartPr>
              <p14:xfrm>
                <a:off x="3499316" y="1174485"/>
                <a:ext cx="243000" cy="1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77391A-0EF8-A9DF-DD68-712E832DFF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90676" y="1165845"/>
                  <a:ext cx="260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7BBE48-1F34-8889-514B-D1FBE0AC690C}"/>
                    </a:ext>
                  </a:extLst>
                </p14:cNvPr>
                <p14:cNvContentPartPr/>
                <p14:nvPr/>
              </p14:nvContentPartPr>
              <p14:xfrm>
                <a:off x="3784796" y="1058925"/>
                <a:ext cx="87480" cy="48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7BBE48-1F34-8889-514B-D1FBE0AC69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76156" y="1050285"/>
                  <a:ext cx="10512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AE47629-1F2D-AEEE-043F-2DC893662212}"/>
              </a:ext>
            </a:extLst>
          </p:cNvPr>
          <p:cNvGrpSpPr/>
          <p:nvPr/>
        </p:nvGrpSpPr>
        <p:grpSpPr>
          <a:xfrm>
            <a:off x="2184956" y="2052525"/>
            <a:ext cx="1859760" cy="457920"/>
            <a:chOff x="2184956" y="2052525"/>
            <a:chExt cx="185976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86F1EA1-27DB-2511-3C1A-79BDAC0141C4}"/>
                    </a:ext>
                  </a:extLst>
                </p14:cNvPr>
                <p14:cNvContentPartPr/>
                <p14:nvPr/>
              </p14:nvContentPartPr>
              <p14:xfrm>
                <a:off x="2184956" y="2227845"/>
                <a:ext cx="293400" cy="20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86F1EA1-27DB-2511-3C1A-79BDAC0141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75956" y="2219205"/>
                  <a:ext cx="311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A5EED1-2958-6CCE-56F9-2048CB9A2670}"/>
                    </a:ext>
                  </a:extLst>
                </p14:cNvPr>
                <p14:cNvContentPartPr/>
                <p14:nvPr/>
              </p14:nvContentPartPr>
              <p14:xfrm>
                <a:off x="2234996" y="2366445"/>
                <a:ext cx="288000" cy="1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A5EED1-2958-6CCE-56F9-2048CB9A26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25996" y="2357445"/>
                  <a:ext cx="305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18D2EF-AD5F-1939-5FEA-7B20494A34A8}"/>
                    </a:ext>
                  </a:extLst>
                </p14:cNvPr>
                <p14:cNvContentPartPr/>
                <p14:nvPr/>
              </p14:nvContentPartPr>
              <p14:xfrm>
                <a:off x="2802356" y="2179245"/>
                <a:ext cx="42480" cy="331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18D2EF-AD5F-1939-5FEA-7B20494A34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3356" y="2170245"/>
                  <a:ext cx="60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43AF29-B6AF-5EAF-963F-9FB63BAB8DBF}"/>
                    </a:ext>
                  </a:extLst>
                </p14:cNvPr>
                <p14:cNvContentPartPr/>
                <p14:nvPr/>
              </p14:nvContentPartPr>
              <p14:xfrm>
                <a:off x="2860316" y="2222085"/>
                <a:ext cx="196200" cy="273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43AF29-B6AF-5EAF-963F-9FB63BAB8D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51676" y="2213085"/>
                  <a:ext cx="213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200F65-4417-4478-1EBC-E84C041D61D8}"/>
                    </a:ext>
                  </a:extLst>
                </p14:cNvPr>
                <p14:cNvContentPartPr/>
                <p14:nvPr/>
              </p14:nvContentPartPr>
              <p14:xfrm>
                <a:off x="3194756" y="2232165"/>
                <a:ext cx="28440" cy="20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200F65-4417-4478-1EBC-E84C041D61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85756" y="2223165"/>
                  <a:ext cx="46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4898F2-A372-F398-1D1B-C90C91674E28}"/>
                    </a:ext>
                  </a:extLst>
                </p14:cNvPr>
                <p14:cNvContentPartPr/>
                <p14:nvPr/>
              </p14:nvContentPartPr>
              <p14:xfrm>
                <a:off x="3085316" y="2186085"/>
                <a:ext cx="250200" cy="1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4898F2-A372-F398-1D1B-C90C91674E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76316" y="2177445"/>
                  <a:ext cx="267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F61123-FF02-275D-2672-50FBD2D07549}"/>
                    </a:ext>
                  </a:extLst>
                </p14:cNvPr>
                <p14:cNvContentPartPr/>
                <p14:nvPr/>
              </p14:nvContentPartPr>
              <p14:xfrm>
                <a:off x="3586436" y="2172045"/>
                <a:ext cx="233640" cy="299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F61123-FF02-275D-2672-50FBD2D075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77796" y="2163045"/>
                  <a:ext cx="251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0488A5-BAB6-16F6-9125-0D3C4FE879CE}"/>
                    </a:ext>
                  </a:extLst>
                </p14:cNvPr>
                <p14:cNvContentPartPr/>
                <p14:nvPr/>
              </p14:nvContentPartPr>
              <p14:xfrm>
                <a:off x="3545036" y="2052525"/>
                <a:ext cx="287280" cy="16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0488A5-BAB6-16F6-9125-0D3C4FE879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36396" y="2043525"/>
                  <a:ext cx="304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695BEE-F6BD-9F0F-4D82-F9DB11F2CF9E}"/>
                    </a:ext>
                  </a:extLst>
                </p14:cNvPr>
                <p14:cNvContentPartPr/>
                <p14:nvPr/>
              </p14:nvContentPartPr>
              <p14:xfrm>
                <a:off x="3907196" y="2287245"/>
                <a:ext cx="137520" cy="176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695BEE-F6BD-9F0F-4D82-F9DB11F2CF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98556" y="2278605"/>
                  <a:ext cx="15516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17AAD3-F40B-6D67-C2B7-BB50BD50D47D}"/>
                  </a:ext>
                </a:extLst>
              </p14:cNvPr>
              <p14:cNvContentPartPr/>
              <p14:nvPr/>
            </p14:nvContentPartPr>
            <p14:xfrm>
              <a:off x="5490476" y="289605"/>
              <a:ext cx="86760" cy="347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17AAD3-F40B-6D67-C2B7-BB50BD50D47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81476" y="280605"/>
                <a:ext cx="10440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ACAFF622-D8FC-2818-B2BA-85B7B60EB5C5}"/>
              </a:ext>
            </a:extLst>
          </p:cNvPr>
          <p:cNvGrpSpPr/>
          <p:nvPr/>
        </p:nvGrpSpPr>
        <p:grpSpPr>
          <a:xfrm>
            <a:off x="1188116" y="2820405"/>
            <a:ext cx="569520" cy="654840"/>
            <a:chOff x="1188116" y="2820405"/>
            <a:chExt cx="56952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E8A7AB-27A5-3336-CC82-B9E6FBFDCF87}"/>
                    </a:ext>
                  </a:extLst>
                </p14:cNvPr>
                <p14:cNvContentPartPr/>
                <p14:nvPr/>
              </p14:nvContentPartPr>
              <p14:xfrm>
                <a:off x="1216556" y="2928765"/>
                <a:ext cx="268920" cy="38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E8A7AB-27A5-3336-CC82-B9E6FBFDCF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07556" y="2920125"/>
                  <a:ext cx="2865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F50F2DA-B4C7-62BE-2FFE-858F8F65B01D}"/>
                    </a:ext>
                  </a:extLst>
                </p14:cNvPr>
                <p14:cNvContentPartPr/>
                <p14:nvPr/>
              </p14:nvContentPartPr>
              <p14:xfrm>
                <a:off x="1610036" y="3103725"/>
                <a:ext cx="147600" cy="27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F50F2DA-B4C7-62BE-2FFE-858F8F65B0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01036" y="3095085"/>
                  <a:ext cx="165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39301C6-46F8-6427-A934-B06DF4242E63}"/>
                    </a:ext>
                  </a:extLst>
                </p14:cNvPr>
                <p14:cNvContentPartPr/>
                <p14:nvPr/>
              </p14:nvContentPartPr>
              <p14:xfrm>
                <a:off x="1188116" y="2820405"/>
                <a:ext cx="304200" cy="2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39301C6-46F8-6427-A934-B06DF4242E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9116" y="2811765"/>
                  <a:ext cx="321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B5A7C0-F7C5-5459-CE7E-1BF8FCEE92D1}"/>
                    </a:ext>
                  </a:extLst>
                </p14:cNvPr>
                <p14:cNvContentPartPr/>
                <p14:nvPr/>
              </p14:nvContentPartPr>
              <p14:xfrm>
                <a:off x="1269116" y="3445005"/>
                <a:ext cx="457920" cy="30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B5A7C0-F7C5-5459-CE7E-1BF8FCEE92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60476" y="3436005"/>
                  <a:ext cx="4755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94C1DDC-BA1C-0295-568A-9956A18D10E9}"/>
                  </a:ext>
                </a:extLst>
              </p14:cNvPr>
              <p14:cNvContentPartPr/>
              <p14:nvPr/>
            </p14:nvContentPartPr>
            <p14:xfrm>
              <a:off x="1403756" y="3606645"/>
              <a:ext cx="180000" cy="290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94C1DDC-BA1C-0295-568A-9956A18D10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94756" y="3598005"/>
                <a:ext cx="19764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400CC7F-16C6-1270-D0CC-157A47A7988B}"/>
              </a:ext>
            </a:extLst>
          </p:cNvPr>
          <p:cNvGrpSpPr/>
          <p:nvPr/>
        </p:nvGrpSpPr>
        <p:grpSpPr>
          <a:xfrm>
            <a:off x="2321396" y="3304245"/>
            <a:ext cx="258840" cy="135360"/>
            <a:chOff x="2321396" y="3304245"/>
            <a:chExt cx="25884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7E8A24-8E09-534B-FF65-86A3D2EF0E47}"/>
                    </a:ext>
                  </a:extLst>
                </p14:cNvPr>
                <p14:cNvContentPartPr/>
                <p14:nvPr/>
              </p14:nvContentPartPr>
              <p14:xfrm>
                <a:off x="2321396" y="3304245"/>
                <a:ext cx="258840" cy="41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7E8A24-8E09-534B-FF65-86A3D2EF0E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12756" y="3295605"/>
                  <a:ext cx="276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F8A520-E0C8-0CCA-B45F-D4D135C9512C}"/>
                    </a:ext>
                  </a:extLst>
                </p14:cNvPr>
                <p14:cNvContentPartPr/>
                <p14:nvPr/>
              </p14:nvContentPartPr>
              <p14:xfrm>
                <a:off x="2353796" y="3428445"/>
                <a:ext cx="214200" cy="1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F8A520-E0C8-0CCA-B45F-D4D135C951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45156" y="3419805"/>
                  <a:ext cx="2318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E188181-09EF-17B6-62EF-814627757AC2}"/>
              </a:ext>
            </a:extLst>
          </p:cNvPr>
          <p:cNvGrpSpPr/>
          <p:nvPr/>
        </p:nvGrpSpPr>
        <p:grpSpPr>
          <a:xfrm>
            <a:off x="2971196" y="2903205"/>
            <a:ext cx="1424160" cy="448920"/>
            <a:chOff x="2971196" y="2903205"/>
            <a:chExt cx="142416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A0EE4C-C120-2C94-5B19-8F781777096E}"/>
                    </a:ext>
                  </a:extLst>
                </p14:cNvPr>
                <p14:cNvContentPartPr/>
                <p14:nvPr/>
              </p14:nvContentPartPr>
              <p14:xfrm>
                <a:off x="2971196" y="3011205"/>
                <a:ext cx="38880" cy="34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A0EE4C-C120-2C94-5B19-8F78177709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62556" y="3002205"/>
                  <a:ext cx="56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A2BB1A-D914-5DFB-A026-FDEBE10B6F9E}"/>
                    </a:ext>
                  </a:extLst>
                </p14:cNvPr>
                <p14:cNvContentPartPr/>
                <p14:nvPr/>
              </p14:nvContentPartPr>
              <p14:xfrm>
                <a:off x="3050036" y="3038925"/>
                <a:ext cx="210240" cy="307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A2BB1A-D914-5DFB-A026-FDEBE10B6F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1396" y="3029925"/>
                  <a:ext cx="227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852CDC-D298-F7E3-E097-AC22B4BF64E3}"/>
                    </a:ext>
                  </a:extLst>
                </p14:cNvPr>
                <p14:cNvContentPartPr/>
                <p14:nvPr/>
              </p14:nvContentPartPr>
              <p14:xfrm>
                <a:off x="3427676" y="3076725"/>
                <a:ext cx="28800" cy="266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852CDC-D298-F7E3-E097-AC22B4BF64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18676" y="3067725"/>
                  <a:ext cx="46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04DAE1-1EF7-564A-CA30-9EF71E096C60}"/>
                    </a:ext>
                  </a:extLst>
                </p14:cNvPr>
                <p14:cNvContentPartPr/>
                <p14:nvPr/>
              </p14:nvContentPartPr>
              <p14:xfrm>
                <a:off x="3291236" y="3066285"/>
                <a:ext cx="241560" cy="2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B04DAE1-1EF7-564A-CA30-9EF71E096C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82236" y="3057645"/>
                  <a:ext cx="259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FBB82A-0D29-742D-ED7F-A4A5560791A8}"/>
                    </a:ext>
                  </a:extLst>
                </p14:cNvPr>
                <p14:cNvContentPartPr/>
                <p14:nvPr/>
              </p14:nvContentPartPr>
              <p14:xfrm>
                <a:off x="3745556" y="3047565"/>
                <a:ext cx="300960" cy="29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FBB82A-0D29-742D-ED7F-A4A5560791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36916" y="3038925"/>
                  <a:ext cx="318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0034A98-BC80-3610-F703-33E0F50CE9A0}"/>
                    </a:ext>
                  </a:extLst>
                </p14:cNvPr>
                <p14:cNvContentPartPr/>
                <p14:nvPr/>
              </p14:nvContentPartPr>
              <p14:xfrm>
                <a:off x="3767516" y="2903205"/>
                <a:ext cx="316800" cy="59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0034A98-BC80-3610-F703-33E0F50CE9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58876" y="2894205"/>
                  <a:ext cx="334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CF8F38-F819-696F-8090-735AF7AAE3A1}"/>
                    </a:ext>
                  </a:extLst>
                </p14:cNvPr>
                <p14:cNvContentPartPr/>
                <p14:nvPr/>
              </p14:nvContentPartPr>
              <p14:xfrm>
                <a:off x="4203116" y="3137205"/>
                <a:ext cx="192240" cy="185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CF8F38-F819-696F-8090-735AF7AAE3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94476" y="3128565"/>
                  <a:ext cx="20988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0B37AA5-EB39-FA81-FD0B-573A08663444}"/>
                  </a:ext>
                </a:extLst>
              </p14:cNvPr>
              <p14:cNvContentPartPr/>
              <p14:nvPr/>
            </p14:nvContentPartPr>
            <p14:xfrm>
              <a:off x="2906036" y="3492525"/>
              <a:ext cx="1571760" cy="32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0B37AA5-EB39-FA81-FD0B-573A0866344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97036" y="3483525"/>
                <a:ext cx="158940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83CC457-E1B5-8F41-6390-24FEFE9806E7}"/>
              </a:ext>
            </a:extLst>
          </p:cNvPr>
          <p:cNvGrpSpPr/>
          <p:nvPr/>
        </p:nvGrpSpPr>
        <p:grpSpPr>
          <a:xfrm>
            <a:off x="3218516" y="3645885"/>
            <a:ext cx="902880" cy="284400"/>
            <a:chOff x="3218516" y="3645885"/>
            <a:chExt cx="90288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2648DB-F8E8-9879-9C18-EE69BE477EBF}"/>
                    </a:ext>
                  </a:extLst>
                </p14:cNvPr>
                <p14:cNvContentPartPr/>
                <p14:nvPr/>
              </p14:nvContentPartPr>
              <p14:xfrm>
                <a:off x="3218516" y="3654885"/>
                <a:ext cx="15120" cy="236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2648DB-F8E8-9879-9C18-EE69BE477E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09876" y="3645885"/>
                  <a:ext cx="32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79D86C9-8C4F-AD8B-8F3F-6D6100D997E4}"/>
                    </a:ext>
                  </a:extLst>
                </p14:cNvPr>
                <p14:cNvContentPartPr/>
                <p14:nvPr/>
              </p14:nvContentPartPr>
              <p14:xfrm>
                <a:off x="3277196" y="3657765"/>
                <a:ext cx="214920" cy="266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79D86C9-8C4F-AD8B-8F3F-6D6100D997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68196" y="3648765"/>
                  <a:ext cx="232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9E23CB-9D1E-5E32-576A-BFC3F8E93751}"/>
                    </a:ext>
                  </a:extLst>
                </p14:cNvPr>
                <p14:cNvContentPartPr/>
                <p14:nvPr/>
              </p14:nvContentPartPr>
              <p14:xfrm>
                <a:off x="3616316" y="3682245"/>
                <a:ext cx="21960" cy="248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9E23CB-9D1E-5E32-576A-BFC3F8E937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07316" y="3673605"/>
                  <a:ext cx="39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60C199E-09A3-A848-563A-FE414C7E880A}"/>
                    </a:ext>
                  </a:extLst>
                </p14:cNvPr>
                <p14:cNvContentPartPr/>
                <p14:nvPr/>
              </p14:nvContentPartPr>
              <p14:xfrm>
                <a:off x="3509036" y="3645885"/>
                <a:ext cx="293760" cy="32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60C199E-09A3-A848-563A-FE414C7E88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00036" y="3637245"/>
                  <a:ext cx="311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A54073-01AA-22EF-8434-8E3C63D8F0C2}"/>
                    </a:ext>
                  </a:extLst>
                </p14:cNvPr>
                <p14:cNvContentPartPr/>
                <p14:nvPr/>
              </p14:nvContentPartPr>
              <p14:xfrm>
                <a:off x="3921596" y="3711765"/>
                <a:ext cx="172080" cy="18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2A54073-01AA-22EF-8434-8E3C63D8F0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12956" y="3702765"/>
                  <a:ext cx="189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0898CFD-E3B7-DD62-DF59-D3BAEE27EA07}"/>
                    </a:ext>
                  </a:extLst>
                </p14:cNvPr>
                <p14:cNvContentPartPr/>
                <p14:nvPr/>
              </p14:nvContentPartPr>
              <p14:xfrm>
                <a:off x="4101596" y="3784485"/>
                <a:ext cx="19800" cy="57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0898CFD-E3B7-DD62-DF59-D3BAEE27EA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92956" y="3775845"/>
                  <a:ext cx="374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CF44854-7D46-453E-1A8A-391F1B80ACF2}"/>
              </a:ext>
            </a:extLst>
          </p:cNvPr>
          <p:cNvGrpSpPr/>
          <p:nvPr/>
        </p:nvGrpSpPr>
        <p:grpSpPr>
          <a:xfrm>
            <a:off x="2495996" y="4631205"/>
            <a:ext cx="311760" cy="101160"/>
            <a:chOff x="2495996" y="4631205"/>
            <a:chExt cx="3117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CEEF6EC-685D-9AA8-0ADB-563D3B76C314}"/>
                    </a:ext>
                  </a:extLst>
                </p14:cNvPr>
                <p14:cNvContentPartPr/>
                <p14:nvPr/>
              </p14:nvContentPartPr>
              <p14:xfrm>
                <a:off x="2495996" y="4631205"/>
                <a:ext cx="300960" cy="2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CEEF6EC-685D-9AA8-0ADB-563D3B76C3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87356" y="4622565"/>
                  <a:ext cx="318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0488A3-6E3A-674D-8E9D-8B025A97C6D8}"/>
                    </a:ext>
                  </a:extLst>
                </p14:cNvPr>
                <p14:cNvContentPartPr/>
                <p14:nvPr/>
              </p14:nvContentPartPr>
              <p14:xfrm>
                <a:off x="2557916" y="4717605"/>
                <a:ext cx="249840" cy="14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0488A3-6E3A-674D-8E9D-8B025A97C6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48916" y="4708965"/>
                  <a:ext cx="2674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4AE3F9-EF0A-A995-3285-3DF0409B0627}"/>
              </a:ext>
            </a:extLst>
          </p:cNvPr>
          <p:cNvGrpSpPr/>
          <p:nvPr/>
        </p:nvGrpSpPr>
        <p:grpSpPr>
          <a:xfrm>
            <a:off x="3159836" y="4356165"/>
            <a:ext cx="537120" cy="335520"/>
            <a:chOff x="3159836" y="4356165"/>
            <a:chExt cx="53712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01022C7-E17D-2FA0-C635-C5D3A88A65BF}"/>
                    </a:ext>
                  </a:extLst>
                </p14:cNvPr>
                <p14:cNvContentPartPr/>
                <p14:nvPr/>
              </p14:nvContentPartPr>
              <p14:xfrm>
                <a:off x="3191156" y="4427805"/>
                <a:ext cx="297000" cy="255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01022C7-E17D-2FA0-C635-C5D3A88A65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82156" y="4419165"/>
                  <a:ext cx="314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FB79E7E-C2F9-219F-351F-D4F1EDF356FF}"/>
                    </a:ext>
                  </a:extLst>
                </p14:cNvPr>
                <p14:cNvContentPartPr/>
                <p14:nvPr/>
              </p14:nvContentPartPr>
              <p14:xfrm>
                <a:off x="3159836" y="4356165"/>
                <a:ext cx="327960" cy="48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FB79E7E-C2F9-219F-351F-D4F1EDF356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51196" y="4347525"/>
                  <a:ext cx="345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F853AA6-539A-53AA-56B5-05CC5EED51F7}"/>
                    </a:ext>
                  </a:extLst>
                </p14:cNvPr>
                <p14:cNvContentPartPr/>
                <p14:nvPr/>
              </p14:nvContentPartPr>
              <p14:xfrm>
                <a:off x="3549356" y="4539765"/>
                <a:ext cx="147600" cy="151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F853AA6-539A-53AA-56B5-05CC5EED51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40716" y="4531125"/>
                  <a:ext cx="16524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3B3F7C6-E013-FA50-98DF-DB8E3A717047}"/>
                  </a:ext>
                </a:extLst>
              </p14:cNvPr>
              <p14:cNvContentPartPr/>
              <p14:nvPr/>
            </p14:nvContentPartPr>
            <p14:xfrm>
              <a:off x="3196916" y="4819125"/>
              <a:ext cx="577080" cy="331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3B3F7C6-E013-FA50-98DF-DB8E3A71704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188276" y="4810485"/>
                <a:ext cx="594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AA20FB0-8705-C542-A904-96F86B03D0E5}"/>
                  </a:ext>
                </a:extLst>
              </p14:cNvPr>
              <p14:cNvContentPartPr/>
              <p14:nvPr/>
            </p14:nvContentPartPr>
            <p14:xfrm>
              <a:off x="3389156" y="4976805"/>
              <a:ext cx="189360" cy="2095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AA20FB0-8705-C542-A904-96F86B03D0E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380516" y="4968165"/>
                <a:ext cx="20700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E5E9F80-0D34-72E8-8BE5-EBA6D4A130F9}"/>
              </a:ext>
            </a:extLst>
          </p:cNvPr>
          <p:cNvGrpSpPr/>
          <p:nvPr/>
        </p:nvGrpSpPr>
        <p:grpSpPr>
          <a:xfrm>
            <a:off x="5519996" y="4442565"/>
            <a:ext cx="569160" cy="366480"/>
            <a:chOff x="5519996" y="4442565"/>
            <a:chExt cx="5691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80617C-C9B2-DA17-6EC8-1895224EA4D0}"/>
                    </a:ext>
                  </a:extLst>
                </p14:cNvPr>
                <p14:cNvContentPartPr/>
                <p14:nvPr/>
              </p14:nvContentPartPr>
              <p14:xfrm>
                <a:off x="5519996" y="4442565"/>
                <a:ext cx="560520" cy="36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80617C-C9B2-DA17-6EC8-1895224EA4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10996" y="4433925"/>
                  <a:ext cx="5781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28C798-7C56-CE2B-1FE7-C5FC00A4F7E4}"/>
                    </a:ext>
                  </a:extLst>
                </p14:cNvPr>
                <p14:cNvContentPartPr/>
                <p14:nvPr/>
              </p14:nvContentPartPr>
              <p14:xfrm>
                <a:off x="5892236" y="4561005"/>
                <a:ext cx="196920" cy="83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28C798-7C56-CE2B-1FE7-C5FC00A4F7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83236" y="4552005"/>
                  <a:ext cx="2145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EE1A1F1-A6C1-E698-F6DE-FACE60454FF2}"/>
              </a:ext>
            </a:extLst>
          </p:cNvPr>
          <p:cNvGrpSpPr/>
          <p:nvPr/>
        </p:nvGrpSpPr>
        <p:grpSpPr>
          <a:xfrm>
            <a:off x="6437636" y="4159605"/>
            <a:ext cx="2653560" cy="1020240"/>
            <a:chOff x="6437636" y="4159605"/>
            <a:chExt cx="2653560" cy="10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7D8E2D-A130-BEF0-237A-DA18D88FB70B}"/>
                    </a:ext>
                  </a:extLst>
                </p14:cNvPr>
                <p14:cNvContentPartPr/>
                <p14:nvPr/>
              </p14:nvContentPartPr>
              <p14:xfrm>
                <a:off x="6495956" y="4296765"/>
                <a:ext cx="274680" cy="34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F7D8E2D-A130-BEF0-237A-DA18D88FB70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86956" y="4287765"/>
                  <a:ext cx="292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F57EB60-35BF-7C63-1827-9FD12715D792}"/>
                    </a:ext>
                  </a:extLst>
                </p14:cNvPr>
                <p14:cNvContentPartPr/>
                <p14:nvPr/>
              </p14:nvContentPartPr>
              <p14:xfrm>
                <a:off x="6437636" y="4159605"/>
                <a:ext cx="358920" cy="29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F57EB60-35BF-7C63-1827-9FD12715D7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28996" y="4150965"/>
                  <a:ext cx="376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BCEEF3D-39FA-EEC7-4AA2-2A1421079665}"/>
                    </a:ext>
                  </a:extLst>
                </p14:cNvPr>
                <p14:cNvContentPartPr/>
                <p14:nvPr/>
              </p14:nvContentPartPr>
              <p14:xfrm>
                <a:off x="6847676" y="4405485"/>
                <a:ext cx="162000" cy="308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BCEEF3D-39FA-EEC7-4AA2-2A14210796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38676" y="4396485"/>
                  <a:ext cx="179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8AFD0F-E556-C659-7E1F-1B2763629C22}"/>
                    </a:ext>
                  </a:extLst>
                </p14:cNvPr>
                <p14:cNvContentPartPr/>
                <p14:nvPr/>
              </p14:nvContentPartPr>
              <p14:xfrm>
                <a:off x="6507476" y="4727325"/>
                <a:ext cx="590040" cy="42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8AFD0F-E556-C659-7E1F-1B2763629C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98476" y="4718325"/>
                  <a:ext cx="607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C7CD0F-E87A-C266-BF4A-37045C83F807}"/>
                    </a:ext>
                  </a:extLst>
                </p14:cNvPr>
                <p14:cNvContentPartPr/>
                <p14:nvPr/>
              </p14:nvContentPartPr>
              <p14:xfrm>
                <a:off x="6763436" y="4854765"/>
                <a:ext cx="104760" cy="325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C7CD0F-E87A-C266-BF4A-37045C83F80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54796" y="4846125"/>
                  <a:ext cx="122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FB562C-945D-8EF2-3102-C1DA79C0DE3D}"/>
                    </a:ext>
                  </a:extLst>
                </p14:cNvPr>
                <p14:cNvContentPartPr/>
                <p14:nvPr/>
              </p14:nvContentPartPr>
              <p14:xfrm>
                <a:off x="7374356" y="4623285"/>
                <a:ext cx="195120" cy="1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FB562C-945D-8EF2-3102-C1DA79C0DE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65716" y="4614285"/>
                  <a:ext cx="21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D39E72-8657-63CE-9CDA-3773ED0FD7C0}"/>
                    </a:ext>
                  </a:extLst>
                </p14:cNvPr>
                <p14:cNvContentPartPr/>
                <p14:nvPr/>
              </p14:nvContentPartPr>
              <p14:xfrm>
                <a:off x="7387316" y="4707885"/>
                <a:ext cx="201600" cy="2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D39E72-8657-63CE-9CDA-3773ED0FD7C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78676" y="4699245"/>
                  <a:ext cx="21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DD5C44-360D-5F12-7BF1-E6B7F5EA4E8B}"/>
                    </a:ext>
                  </a:extLst>
                </p14:cNvPr>
                <p14:cNvContentPartPr/>
                <p14:nvPr/>
              </p14:nvContentPartPr>
              <p14:xfrm>
                <a:off x="7782956" y="4464525"/>
                <a:ext cx="330840" cy="325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DD5C44-360D-5F12-7BF1-E6B7F5EA4E8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73956" y="4455525"/>
                  <a:ext cx="348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C114766-4E56-AC32-7119-505DBA7A6194}"/>
                    </a:ext>
                  </a:extLst>
                </p14:cNvPr>
                <p14:cNvContentPartPr/>
                <p14:nvPr/>
              </p14:nvContentPartPr>
              <p14:xfrm>
                <a:off x="8419796" y="4333485"/>
                <a:ext cx="290880" cy="330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C114766-4E56-AC32-7119-505DBA7A619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11156" y="4324845"/>
                  <a:ext cx="3085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31A173-A11F-94F3-78C1-E5BA35ABB142}"/>
                    </a:ext>
                  </a:extLst>
                </p14:cNvPr>
                <p14:cNvContentPartPr/>
                <p14:nvPr/>
              </p14:nvContentPartPr>
              <p14:xfrm>
                <a:off x="8770076" y="4478205"/>
                <a:ext cx="151920" cy="14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31A173-A11F-94F3-78C1-E5BA35ABB1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61436" y="4469205"/>
                  <a:ext cx="169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D61D6C-7993-C392-7E50-B98061F38F6A}"/>
                    </a:ext>
                  </a:extLst>
                </p14:cNvPr>
                <p14:cNvContentPartPr/>
                <p14:nvPr/>
              </p14:nvContentPartPr>
              <p14:xfrm>
                <a:off x="8408996" y="4701405"/>
                <a:ext cx="682200" cy="5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D61D6C-7993-C392-7E50-B98061F38F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99996" y="4692765"/>
                  <a:ext cx="699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5D17468-DA3E-F269-9DFD-2FE2B64760A4}"/>
                    </a:ext>
                  </a:extLst>
                </p14:cNvPr>
                <p14:cNvContentPartPr/>
                <p14:nvPr/>
              </p14:nvContentPartPr>
              <p14:xfrm>
                <a:off x="8596916" y="4862685"/>
                <a:ext cx="189000" cy="171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5D17468-DA3E-F269-9DFD-2FE2B64760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87916" y="4854045"/>
                  <a:ext cx="20664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4DAE498-DFE5-4DDD-2173-8F45E21CAF73}"/>
                  </a:ext>
                </a:extLst>
              </p14:cNvPr>
              <p14:cNvContentPartPr/>
              <p14:nvPr/>
            </p14:nvContentPartPr>
            <p14:xfrm>
              <a:off x="5705756" y="5926485"/>
              <a:ext cx="723600" cy="19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4DAE498-DFE5-4DDD-2173-8F45E21CAF7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696756" y="5917485"/>
                <a:ext cx="741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68D538E-5A29-DB58-D4C4-8F0BDBB941A8}"/>
                  </a:ext>
                </a:extLst>
              </p14:cNvPr>
              <p14:cNvContentPartPr/>
              <p14:nvPr/>
            </p14:nvContentPartPr>
            <p14:xfrm>
              <a:off x="6666596" y="5739285"/>
              <a:ext cx="252360" cy="461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68D538E-5A29-DB58-D4C4-8F0BDBB941A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657596" y="5730645"/>
                <a:ext cx="2700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48B998B-5F19-2A02-7226-4E03684B5668}"/>
                  </a:ext>
                </a:extLst>
              </p14:cNvPr>
              <p14:cNvContentPartPr/>
              <p14:nvPr/>
            </p14:nvContentPartPr>
            <p14:xfrm>
              <a:off x="7073396" y="5942325"/>
              <a:ext cx="293400" cy="18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48B998B-5F19-2A02-7226-4E03684B56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64396" y="5933325"/>
                <a:ext cx="311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4E5B9BA-D5A7-5A53-3684-55A2B9037746}"/>
                  </a:ext>
                </a:extLst>
              </p14:cNvPr>
              <p14:cNvContentPartPr/>
              <p14:nvPr/>
            </p14:nvContentPartPr>
            <p14:xfrm>
              <a:off x="7082036" y="6043485"/>
              <a:ext cx="297360" cy="28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4E5B9BA-D5A7-5A53-3684-55A2B903774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073036" y="6034845"/>
                <a:ext cx="315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83F3A35-889E-E95D-8E8D-D8092FDF3BAB}"/>
                  </a:ext>
                </a:extLst>
              </p14:cNvPr>
              <p14:cNvContentPartPr/>
              <p14:nvPr/>
            </p14:nvContentPartPr>
            <p14:xfrm>
              <a:off x="7511516" y="5759445"/>
              <a:ext cx="166320" cy="3841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83F3A35-889E-E95D-8E8D-D8092FDF3BA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02516" y="5750445"/>
                <a:ext cx="1839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5AC2388-3E3E-FDA7-FFB8-179DD73B95DF}"/>
                  </a:ext>
                </a:extLst>
              </p14:cNvPr>
              <p14:cNvContentPartPr/>
              <p14:nvPr/>
            </p14:nvContentPartPr>
            <p14:xfrm>
              <a:off x="7888076" y="5628405"/>
              <a:ext cx="708840" cy="519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5AC2388-3E3E-FDA7-FFB8-179DD73B95D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879436" y="5619405"/>
                <a:ext cx="7264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2D7016D-9E8F-F572-FE36-FA4530522620}"/>
                  </a:ext>
                </a:extLst>
              </p14:cNvPr>
              <p14:cNvContentPartPr/>
              <p14:nvPr/>
            </p14:nvContentPartPr>
            <p14:xfrm>
              <a:off x="7964036" y="6326085"/>
              <a:ext cx="2403720" cy="436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2D7016D-9E8F-F572-FE36-FA453052262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955396" y="6317085"/>
                <a:ext cx="242136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0A5478A-A2DB-D20B-9D28-50D4619CF177}"/>
              </a:ext>
            </a:extLst>
          </p:cNvPr>
          <p:cNvGrpSpPr/>
          <p:nvPr/>
        </p:nvGrpSpPr>
        <p:grpSpPr>
          <a:xfrm>
            <a:off x="8695556" y="5456325"/>
            <a:ext cx="2070720" cy="705240"/>
            <a:chOff x="8695556" y="5456325"/>
            <a:chExt cx="207072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F9B55A0-5615-2BD7-2CCA-A351CFCEDEB0}"/>
                    </a:ext>
                  </a:extLst>
                </p14:cNvPr>
                <p14:cNvContentPartPr/>
                <p14:nvPr/>
              </p14:nvContentPartPr>
              <p14:xfrm>
                <a:off x="8695556" y="5456325"/>
                <a:ext cx="2070720" cy="585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F9B55A0-5615-2BD7-2CCA-A351CFCEDEB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86556" y="5447685"/>
                  <a:ext cx="208836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109552-83A1-44D4-9430-3C3491694606}"/>
                    </a:ext>
                  </a:extLst>
                </p14:cNvPr>
                <p14:cNvContentPartPr/>
                <p14:nvPr/>
              </p14:nvContentPartPr>
              <p14:xfrm>
                <a:off x="9202796" y="5657925"/>
                <a:ext cx="352800" cy="10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109552-83A1-44D4-9430-3C34916946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93796" y="5648925"/>
                  <a:ext cx="370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7BC362F-105B-BF49-0867-A6CA20ADE659}"/>
                    </a:ext>
                  </a:extLst>
                </p14:cNvPr>
                <p14:cNvContentPartPr/>
                <p14:nvPr/>
              </p14:nvContentPartPr>
              <p14:xfrm>
                <a:off x="9838196" y="6144645"/>
                <a:ext cx="43200" cy="1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7BC362F-105B-BF49-0867-A6CA20ADE6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29196" y="6135645"/>
                  <a:ext cx="60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3113FDF-B956-5FBA-FE9D-2FE65C87288A}"/>
                    </a:ext>
                  </a:extLst>
                </p14:cNvPr>
                <p14:cNvContentPartPr/>
                <p14:nvPr/>
              </p14:nvContentPartPr>
              <p14:xfrm>
                <a:off x="8776196" y="5700405"/>
                <a:ext cx="96840" cy="38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3113FDF-B956-5FBA-FE9D-2FE65C8728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67196" y="5691405"/>
                  <a:ext cx="1144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12BBBD6-2BE3-4C59-0B00-E4F8BE0A154B}"/>
              </a:ext>
            </a:extLst>
          </p:cNvPr>
          <p:cNvGrpSpPr/>
          <p:nvPr/>
        </p:nvGrpSpPr>
        <p:grpSpPr>
          <a:xfrm>
            <a:off x="5578676" y="166125"/>
            <a:ext cx="5657400" cy="616320"/>
            <a:chOff x="5578676" y="166125"/>
            <a:chExt cx="565740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52CC9E-578D-8111-17A4-53F75E4FBDA1}"/>
                    </a:ext>
                  </a:extLst>
                </p14:cNvPr>
                <p14:cNvContentPartPr/>
                <p14:nvPr/>
              </p14:nvContentPartPr>
              <p14:xfrm>
                <a:off x="5627276" y="257565"/>
                <a:ext cx="1897560" cy="52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52CC9E-578D-8111-17A4-53F75E4FBDA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18636" y="248565"/>
                  <a:ext cx="191520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B6AAC5-0D9C-595F-D9FC-110FA9227947}"/>
                    </a:ext>
                  </a:extLst>
                </p14:cNvPr>
                <p14:cNvContentPartPr/>
                <p14:nvPr/>
              </p14:nvContentPartPr>
              <p14:xfrm>
                <a:off x="6862796" y="377805"/>
                <a:ext cx="304920" cy="45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B6AAC5-0D9C-595F-D9FC-110FA92279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54156" y="368805"/>
                  <a:ext cx="322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E7CD79-DE8D-0FD9-A1FB-076EDC16DCCA}"/>
                    </a:ext>
                  </a:extLst>
                </p14:cNvPr>
                <p14:cNvContentPartPr/>
                <p14:nvPr/>
              </p14:nvContentPartPr>
              <p14:xfrm>
                <a:off x="5578676" y="387885"/>
                <a:ext cx="431280" cy="3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E7CD79-DE8D-0FD9-A1FB-076EDC16DC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70036" y="379245"/>
                  <a:ext cx="448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927DF9-A10C-1497-86A7-2B7BE2C471E4}"/>
                    </a:ext>
                  </a:extLst>
                </p14:cNvPr>
                <p14:cNvContentPartPr/>
                <p14:nvPr/>
              </p14:nvContentPartPr>
              <p14:xfrm>
                <a:off x="7766756" y="442245"/>
                <a:ext cx="305640" cy="14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927DF9-A10C-1497-86A7-2B7BE2C471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58116" y="433605"/>
                  <a:ext cx="323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285568-037A-1974-0D43-44C0C8A5DF83}"/>
                    </a:ext>
                  </a:extLst>
                </p14:cNvPr>
                <p14:cNvContentPartPr/>
                <p14:nvPr/>
              </p14:nvContentPartPr>
              <p14:xfrm>
                <a:off x="7850996" y="350085"/>
                <a:ext cx="98280" cy="4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285568-037A-1974-0D43-44C0C8A5DF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42356" y="341445"/>
                  <a:ext cx="115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61D253-DFD6-6982-79C4-688056E7C7DA}"/>
                    </a:ext>
                  </a:extLst>
                </p14:cNvPr>
                <p14:cNvContentPartPr/>
                <p14:nvPr/>
              </p14:nvContentPartPr>
              <p14:xfrm>
                <a:off x="8354636" y="234525"/>
                <a:ext cx="1005120" cy="424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61D253-DFD6-6982-79C4-688056E7C7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45996" y="225885"/>
                  <a:ext cx="10227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7B8AAA3-D18E-6353-A599-533BA389FC2C}"/>
                    </a:ext>
                  </a:extLst>
                </p14:cNvPr>
                <p14:cNvContentPartPr/>
                <p14:nvPr/>
              </p14:nvContentPartPr>
              <p14:xfrm>
                <a:off x="8685476" y="244965"/>
                <a:ext cx="48240" cy="34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7B8AAA3-D18E-6353-A599-533BA389FC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76476" y="236325"/>
                  <a:ext cx="6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4C83968-14FE-40A6-096B-E2150C831601}"/>
                    </a:ext>
                  </a:extLst>
                </p14:cNvPr>
                <p14:cNvContentPartPr/>
                <p14:nvPr/>
              </p14:nvContentPartPr>
              <p14:xfrm>
                <a:off x="9548036" y="395445"/>
                <a:ext cx="354960" cy="146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4C83968-14FE-40A6-096B-E2150C8316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39036" y="386445"/>
                  <a:ext cx="372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31A8DA-DDE4-C9B4-CF82-97FB30AFC913}"/>
                    </a:ext>
                  </a:extLst>
                </p14:cNvPr>
                <p14:cNvContentPartPr/>
                <p14:nvPr/>
              </p14:nvContentPartPr>
              <p14:xfrm>
                <a:off x="9608876" y="274125"/>
                <a:ext cx="5328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31A8DA-DDE4-C9B4-CF82-97FB30AFC91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00236" y="265125"/>
                  <a:ext cx="70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45D0A2A-3103-69E4-26FC-CFA98A744FC3}"/>
                    </a:ext>
                  </a:extLst>
                </p14:cNvPr>
                <p14:cNvContentPartPr/>
                <p14:nvPr/>
              </p14:nvContentPartPr>
              <p14:xfrm>
                <a:off x="10106756" y="166125"/>
                <a:ext cx="1129320" cy="423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45D0A2A-3103-69E4-26FC-CFA98A744FC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97756" y="157485"/>
                  <a:ext cx="11469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543A93-81F0-93B1-CA6A-36164848EFEC}"/>
                    </a:ext>
                  </a:extLst>
                </p14:cNvPr>
                <p14:cNvContentPartPr/>
                <p14:nvPr/>
              </p14:nvContentPartPr>
              <p14:xfrm>
                <a:off x="10113956" y="331365"/>
                <a:ext cx="398520" cy="57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543A93-81F0-93B1-CA6A-36164848EF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04956" y="322365"/>
                  <a:ext cx="4161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AF4083B-00D1-F7D6-E676-A9D0A0BDD376}"/>
              </a:ext>
            </a:extLst>
          </p:cNvPr>
          <p:cNvGrpSpPr/>
          <p:nvPr/>
        </p:nvGrpSpPr>
        <p:grpSpPr>
          <a:xfrm>
            <a:off x="5733836" y="787485"/>
            <a:ext cx="1827000" cy="519480"/>
            <a:chOff x="5733836" y="787485"/>
            <a:chExt cx="18270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E5EA290-D9E3-D319-8712-43F7A4B38CCD}"/>
                    </a:ext>
                  </a:extLst>
                </p14:cNvPr>
                <p14:cNvContentPartPr/>
                <p14:nvPr/>
              </p14:nvContentPartPr>
              <p14:xfrm>
                <a:off x="5733836" y="787485"/>
                <a:ext cx="1827000" cy="519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E5EA290-D9E3-D319-8712-43F7A4B38CC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25196" y="778845"/>
                  <a:ext cx="18446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716147B-703E-EFFB-7FB4-EDDCF33E2547}"/>
                    </a:ext>
                  </a:extLst>
                </p14:cNvPr>
                <p14:cNvContentPartPr/>
                <p14:nvPr/>
              </p14:nvContentPartPr>
              <p14:xfrm>
                <a:off x="7136396" y="847965"/>
                <a:ext cx="23400" cy="12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716147B-703E-EFFB-7FB4-EDDCF33E25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27396" y="838965"/>
                  <a:ext cx="41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767175B-4FBF-F2AF-EC63-75EDEDEE78C1}"/>
                    </a:ext>
                  </a:extLst>
                </p14:cNvPr>
                <p14:cNvContentPartPr/>
                <p14:nvPr/>
              </p14:nvContentPartPr>
              <p14:xfrm>
                <a:off x="6643196" y="920325"/>
                <a:ext cx="26640" cy="3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767175B-4FBF-F2AF-EC63-75EDEDEE78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34196" y="911685"/>
                  <a:ext cx="4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AB7ED16-D887-5BD1-3191-D20D3142AFFA}"/>
                    </a:ext>
                  </a:extLst>
                </p14:cNvPr>
                <p14:cNvContentPartPr/>
                <p14:nvPr/>
              </p14:nvContentPartPr>
              <p14:xfrm>
                <a:off x="6310916" y="842205"/>
                <a:ext cx="30240" cy="67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AB7ED16-D887-5BD1-3191-D20D3142AFF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01916" y="833205"/>
                  <a:ext cx="4788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A2E9B9F-C867-A8ED-B645-751EBC32969A}"/>
              </a:ext>
            </a:extLst>
          </p:cNvPr>
          <p:cNvGrpSpPr/>
          <p:nvPr/>
        </p:nvGrpSpPr>
        <p:grpSpPr>
          <a:xfrm>
            <a:off x="7948916" y="732765"/>
            <a:ext cx="2995200" cy="473400"/>
            <a:chOff x="7948916" y="732765"/>
            <a:chExt cx="299520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22C8FA-8F8B-74DD-C716-98E7E2D11BB3}"/>
                    </a:ext>
                  </a:extLst>
                </p14:cNvPr>
                <p14:cNvContentPartPr/>
                <p14:nvPr/>
              </p14:nvContentPartPr>
              <p14:xfrm>
                <a:off x="7948916" y="841485"/>
                <a:ext cx="578160" cy="250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22C8FA-8F8B-74DD-C716-98E7E2D11BB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40276" y="832845"/>
                  <a:ext cx="595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7A72EED-1947-A96B-42F8-C1F370E7EC57}"/>
                    </a:ext>
                  </a:extLst>
                </p14:cNvPr>
                <p14:cNvContentPartPr/>
                <p14:nvPr/>
              </p14:nvContentPartPr>
              <p14:xfrm>
                <a:off x="8702756" y="732765"/>
                <a:ext cx="703080" cy="39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7A72EED-1947-A96B-42F8-C1F370E7EC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93756" y="724125"/>
                  <a:ext cx="7207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6B3CC36-7667-0D71-E65E-5C7EA0941A5A}"/>
                    </a:ext>
                  </a:extLst>
                </p14:cNvPr>
                <p14:cNvContentPartPr/>
                <p14:nvPr/>
              </p14:nvContentPartPr>
              <p14:xfrm>
                <a:off x="9225836" y="873165"/>
                <a:ext cx="51120" cy="1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6B3CC36-7667-0D71-E65E-5C7EA0941A5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17196" y="864525"/>
                  <a:ext cx="68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0F5983-1CEC-E2FB-C226-7A9C3F1AFC17}"/>
                    </a:ext>
                  </a:extLst>
                </p14:cNvPr>
                <p14:cNvContentPartPr/>
                <p14:nvPr/>
              </p14:nvContentPartPr>
              <p14:xfrm>
                <a:off x="8687636" y="847965"/>
                <a:ext cx="451800" cy="47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0F5983-1CEC-E2FB-C226-7A9C3F1AFC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78636" y="838965"/>
                  <a:ext cx="469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4BBDFDA-B3CD-0466-9EF3-C5011879417D}"/>
                    </a:ext>
                  </a:extLst>
                </p14:cNvPr>
                <p14:cNvContentPartPr/>
                <p14:nvPr/>
              </p14:nvContentPartPr>
              <p14:xfrm>
                <a:off x="9592316" y="808725"/>
                <a:ext cx="780120" cy="344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4BBDFDA-B3CD-0466-9EF3-C5011879417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83676" y="799725"/>
                  <a:ext cx="797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8630733-ED05-F35C-516E-7CF47B95C777}"/>
                    </a:ext>
                  </a:extLst>
                </p14:cNvPr>
                <p14:cNvContentPartPr/>
                <p14:nvPr/>
              </p14:nvContentPartPr>
              <p14:xfrm>
                <a:off x="10330676" y="1035525"/>
                <a:ext cx="199440" cy="106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8630733-ED05-F35C-516E-7CF47B95C7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22036" y="1026885"/>
                  <a:ext cx="217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A5E330A-DC68-1DF7-D6C0-FB36EB3108BF}"/>
                    </a:ext>
                  </a:extLst>
                </p14:cNvPr>
                <p14:cNvContentPartPr/>
                <p14:nvPr/>
              </p14:nvContentPartPr>
              <p14:xfrm>
                <a:off x="10676276" y="837165"/>
                <a:ext cx="21960" cy="49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A5E330A-DC68-1DF7-D6C0-FB36EB3108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67276" y="828165"/>
                  <a:ext cx="39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92A4AEF-5738-8847-9732-8C28345546C4}"/>
                    </a:ext>
                  </a:extLst>
                </p14:cNvPr>
                <p14:cNvContentPartPr/>
                <p14:nvPr/>
              </p14:nvContentPartPr>
              <p14:xfrm>
                <a:off x="10674836" y="907365"/>
                <a:ext cx="197640" cy="29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92A4AEF-5738-8847-9732-8C28345546C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65836" y="898365"/>
                  <a:ext cx="215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9498E44-0DE6-D929-5DC0-7F129366BC59}"/>
                    </a:ext>
                  </a:extLst>
                </p14:cNvPr>
                <p14:cNvContentPartPr/>
                <p14:nvPr/>
              </p14:nvContentPartPr>
              <p14:xfrm>
                <a:off x="10692116" y="995925"/>
                <a:ext cx="252000" cy="77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9498E44-0DE6-D929-5DC0-7F129366BC5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83116" y="986925"/>
                  <a:ext cx="26964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84CCCD0-883C-57FB-E004-EC978638AD8A}"/>
                  </a:ext>
                </a:extLst>
              </p14:cNvPr>
              <p14:cNvContentPartPr/>
              <p14:nvPr/>
            </p14:nvContentPartPr>
            <p14:xfrm>
              <a:off x="5779916" y="1355205"/>
              <a:ext cx="1193760" cy="5140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84CCCD0-883C-57FB-E004-EC978638AD8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771276" y="1346565"/>
                <a:ext cx="12114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63B01B6-17AE-57C4-0A75-FEEADB52FB38}"/>
                  </a:ext>
                </a:extLst>
              </p14:cNvPr>
              <p14:cNvContentPartPr/>
              <p14:nvPr/>
            </p14:nvContentPartPr>
            <p14:xfrm>
              <a:off x="8566316" y="1546005"/>
              <a:ext cx="127800" cy="181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63B01B6-17AE-57C4-0A75-FEEADB52FB3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557676" y="1537005"/>
                <a:ext cx="1454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AD193C0-0FB1-0226-E589-7F0CD671FFCC}"/>
                  </a:ext>
                </a:extLst>
              </p14:cNvPr>
              <p14:cNvContentPartPr/>
              <p14:nvPr/>
            </p14:nvContentPartPr>
            <p14:xfrm>
              <a:off x="7377956" y="1497765"/>
              <a:ext cx="864360" cy="2469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AD193C0-0FB1-0226-E589-7F0CD671FFC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368956" y="1489125"/>
                <a:ext cx="88200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4684CB4-9F55-C2D3-77A0-98F6BC4C33C2}"/>
              </a:ext>
            </a:extLst>
          </p:cNvPr>
          <p:cNvGrpSpPr/>
          <p:nvPr/>
        </p:nvGrpSpPr>
        <p:grpSpPr>
          <a:xfrm>
            <a:off x="8724356" y="1283925"/>
            <a:ext cx="1581120" cy="461880"/>
            <a:chOff x="8724356" y="1283925"/>
            <a:chExt cx="158112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A831315-8239-2473-3EA8-DF5D43C0B5AB}"/>
                    </a:ext>
                  </a:extLst>
                </p14:cNvPr>
                <p14:cNvContentPartPr/>
                <p14:nvPr/>
              </p14:nvContentPartPr>
              <p14:xfrm>
                <a:off x="8731196" y="1508205"/>
                <a:ext cx="342000" cy="226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A831315-8239-2473-3EA8-DF5D43C0B5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22196" y="1499205"/>
                  <a:ext cx="359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AFFF9CD-E3D3-C1F0-C996-3EDF2A6A449B}"/>
                    </a:ext>
                  </a:extLst>
                </p14:cNvPr>
                <p14:cNvContentPartPr/>
                <p14:nvPr/>
              </p14:nvContentPartPr>
              <p14:xfrm>
                <a:off x="9095156" y="1283925"/>
                <a:ext cx="1210320" cy="461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AFFF9CD-E3D3-C1F0-C996-3EDF2A6A44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86516" y="1274925"/>
                  <a:ext cx="12279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46D29A7-E576-3341-8F83-3F6A818CD8A8}"/>
                    </a:ext>
                  </a:extLst>
                </p14:cNvPr>
                <p14:cNvContentPartPr/>
                <p14:nvPr/>
              </p14:nvContentPartPr>
              <p14:xfrm>
                <a:off x="9098756" y="1466445"/>
                <a:ext cx="348480" cy="44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46D29A7-E576-3341-8F83-3F6A818CD8A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90116" y="1457445"/>
                  <a:ext cx="36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9910594-4699-384A-6674-06AABF11AFD5}"/>
                    </a:ext>
                  </a:extLst>
                </p14:cNvPr>
                <p14:cNvContentPartPr/>
                <p14:nvPr/>
              </p14:nvContentPartPr>
              <p14:xfrm>
                <a:off x="8724356" y="1368165"/>
                <a:ext cx="66240" cy="51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9910594-4699-384A-6674-06AABF11AFD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15716" y="1359165"/>
                  <a:ext cx="838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ECADA6D-9B2B-52A1-98A0-212E57100028}"/>
              </a:ext>
            </a:extLst>
          </p:cNvPr>
          <p:cNvGrpSpPr/>
          <p:nvPr/>
        </p:nvGrpSpPr>
        <p:grpSpPr>
          <a:xfrm>
            <a:off x="10594556" y="1529085"/>
            <a:ext cx="1385280" cy="433800"/>
            <a:chOff x="10594556" y="1529085"/>
            <a:chExt cx="138528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2AC3CA0-7400-3BD9-5E67-5A16F632F441}"/>
                    </a:ext>
                  </a:extLst>
                </p14:cNvPr>
                <p14:cNvContentPartPr/>
                <p14:nvPr/>
              </p14:nvContentPartPr>
              <p14:xfrm>
                <a:off x="10594556" y="1529085"/>
                <a:ext cx="1236960" cy="433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2AC3CA0-7400-3BD9-5E67-5A16F632F44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85916" y="1520445"/>
                  <a:ext cx="12546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24B7E64-53F1-8059-D258-E74CCBCFAAAE}"/>
                    </a:ext>
                  </a:extLst>
                </p14:cNvPr>
                <p14:cNvContentPartPr/>
                <p14:nvPr/>
              </p14:nvContentPartPr>
              <p14:xfrm>
                <a:off x="11942036" y="1741845"/>
                <a:ext cx="37800" cy="64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24B7E64-53F1-8059-D258-E74CCBCFAA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33396" y="1732845"/>
                  <a:ext cx="554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7F4305E-6F55-3965-74CB-41B56C22707A}"/>
              </a:ext>
            </a:extLst>
          </p:cNvPr>
          <p:cNvGrpSpPr/>
          <p:nvPr/>
        </p:nvGrpSpPr>
        <p:grpSpPr>
          <a:xfrm>
            <a:off x="7723196" y="1952805"/>
            <a:ext cx="1461240" cy="404640"/>
            <a:chOff x="7723196" y="1952805"/>
            <a:chExt cx="146124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1116469-7B10-B5AB-6B8E-4A573201B324}"/>
                    </a:ext>
                  </a:extLst>
                </p14:cNvPr>
                <p14:cNvContentPartPr/>
                <p14:nvPr/>
              </p14:nvContentPartPr>
              <p14:xfrm>
                <a:off x="7723196" y="2063325"/>
                <a:ext cx="299880" cy="259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1116469-7B10-B5AB-6B8E-4A573201B32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14556" y="2054685"/>
                  <a:ext cx="317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709B6C3-5E3F-073B-048D-2DA3E396A9CE}"/>
                    </a:ext>
                  </a:extLst>
                </p14:cNvPr>
                <p14:cNvContentPartPr/>
                <p14:nvPr/>
              </p14:nvContentPartPr>
              <p14:xfrm>
                <a:off x="7728236" y="1952805"/>
                <a:ext cx="286920" cy="49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709B6C3-5E3F-073B-048D-2DA3E396A9C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19596" y="1943805"/>
                  <a:ext cx="304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75C64A0-030D-CFAB-D33F-DD256E1600AA}"/>
                    </a:ext>
                  </a:extLst>
                </p14:cNvPr>
                <p14:cNvContentPartPr/>
                <p14:nvPr/>
              </p14:nvContentPartPr>
              <p14:xfrm>
                <a:off x="8247356" y="2092845"/>
                <a:ext cx="14760" cy="264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75C64A0-030D-CFAB-D33F-DD256E1600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38356" y="2083845"/>
                  <a:ext cx="32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5E0C6CD-CD00-437B-25BB-164C8784152E}"/>
                    </a:ext>
                  </a:extLst>
                </p14:cNvPr>
                <p14:cNvContentPartPr/>
                <p14:nvPr/>
              </p14:nvContentPartPr>
              <p14:xfrm>
                <a:off x="8115236" y="2084205"/>
                <a:ext cx="260640" cy="30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5E0C6CD-CD00-437B-25BB-164C8784152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06236" y="2075205"/>
                  <a:ext cx="278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758FACF-FB88-46B6-E903-1B6D0B931C67}"/>
                    </a:ext>
                  </a:extLst>
                </p14:cNvPr>
                <p14:cNvContentPartPr/>
                <p14:nvPr/>
              </p14:nvContentPartPr>
              <p14:xfrm>
                <a:off x="8545436" y="2186445"/>
                <a:ext cx="278280" cy="33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758FACF-FB88-46B6-E903-1B6D0B931C6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36436" y="2177445"/>
                  <a:ext cx="295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DF25AEF-D968-541C-5C63-A568760494F6}"/>
                    </a:ext>
                  </a:extLst>
                </p14:cNvPr>
                <p14:cNvContentPartPr/>
                <p14:nvPr/>
              </p14:nvContentPartPr>
              <p14:xfrm>
                <a:off x="8523476" y="2302005"/>
                <a:ext cx="275040" cy="26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DF25AEF-D968-541C-5C63-A568760494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14836" y="2293365"/>
                  <a:ext cx="292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08EAD1-FE69-9952-227D-DEA9148412CA}"/>
                    </a:ext>
                  </a:extLst>
                </p14:cNvPr>
                <p14:cNvContentPartPr/>
                <p14:nvPr/>
              </p14:nvContentPartPr>
              <p14:xfrm>
                <a:off x="8926676" y="2069085"/>
                <a:ext cx="257760" cy="276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08EAD1-FE69-9952-227D-DEA9148412C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17676" y="2060445"/>
                  <a:ext cx="275400" cy="29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1995B71-264C-9C74-B2A3-51D71BDA9F6A}"/>
                  </a:ext>
                </a:extLst>
              </p14:cNvPr>
              <p14:cNvContentPartPr/>
              <p14:nvPr/>
            </p14:nvContentPartPr>
            <p14:xfrm>
              <a:off x="9781316" y="1987005"/>
              <a:ext cx="175680" cy="5641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1995B71-264C-9C74-B2A3-51D71BDA9F6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772316" y="1978005"/>
                <a:ext cx="19332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388F07E-A70A-011E-0340-9B1BEC4266C8}"/>
                  </a:ext>
                </a:extLst>
              </p14:cNvPr>
              <p14:cNvContentPartPr/>
              <p14:nvPr/>
            </p14:nvContentPartPr>
            <p14:xfrm>
              <a:off x="6711596" y="2201205"/>
              <a:ext cx="744840" cy="1530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388F07E-A70A-011E-0340-9B1BEC4266C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702596" y="2192205"/>
                <a:ext cx="762480" cy="1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32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B1659A-09B5-94A3-2142-21637C98CA79}"/>
              </a:ext>
            </a:extLst>
          </p:cNvPr>
          <p:cNvGrpSpPr/>
          <p:nvPr/>
        </p:nvGrpSpPr>
        <p:grpSpPr>
          <a:xfrm>
            <a:off x="562436" y="243885"/>
            <a:ext cx="4431600" cy="557280"/>
            <a:chOff x="562436" y="243885"/>
            <a:chExt cx="443160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9DE2BBE-604C-37CF-3E44-25FB55605073}"/>
                    </a:ext>
                  </a:extLst>
                </p14:cNvPr>
                <p14:cNvContentPartPr/>
                <p14:nvPr/>
              </p14:nvContentPartPr>
              <p14:xfrm>
                <a:off x="562436" y="243885"/>
                <a:ext cx="1848960" cy="388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9DE2BBE-604C-37CF-3E44-25FB556050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3796" y="235245"/>
                  <a:ext cx="1866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9CB339-D238-A2C6-683F-CFE1759A3586}"/>
                    </a:ext>
                  </a:extLst>
                </p14:cNvPr>
                <p14:cNvContentPartPr/>
                <p14:nvPr/>
              </p14:nvContentPartPr>
              <p14:xfrm>
                <a:off x="2308076" y="42928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9CB339-D238-A2C6-683F-CFE1759A35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9436" y="420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C456C0-C9C1-489A-20BA-0A88DB3F027B}"/>
                    </a:ext>
                  </a:extLst>
                </p14:cNvPr>
                <p14:cNvContentPartPr/>
                <p14:nvPr/>
              </p14:nvContentPartPr>
              <p14:xfrm>
                <a:off x="1911356" y="329205"/>
                <a:ext cx="339840" cy="72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C456C0-C9C1-489A-20BA-0A88DB3F02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2356" y="320205"/>
                  <a:ext cx="357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95840A-201D-B763-B299-BF933695FEF6}"/>
                    </a:ext>
                  </a:extLst>
                </p14:cNvPr>
                <p14:cNvContentPartPr/>
                <p14:nvPr/>
              </p14:nvContentPartPr>
              <p14:xfrm>
                <a:off x="1199636" y="371325"/>
                <a:ext cx="10440" cy="2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95840A-201D-B763-B299-BF933695FE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0636" y="362325"/>
                  <a:ext cx="28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F44B65-CB90-76D6-D81D-DCC1C975D2AE}"/>
                    </a:ext>
                  </a:extLst>
                </p14:cNvPr>
                <p14:cNvContentPartPr/>
                <p14:nvPr/>
              </p14:nvContentPartPr>
              <p14:xfrm>
                <a:off x="2737196" y="370605"/>
                <a:ext cx="2256840" cy="430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F44B65-CB90-76D6-D81D-DCC1C975D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8196" y="361965"/>
                  <a:ext cx="22744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7F85AAB-9E5A-4C21-7AFD-00402C1D40D6}"/>
                    </a:ext>
                  </a:extLst>
                </p14:cNvPr>
                <p14:cNvContentPartPr/>
                <p14:nvPr/>
              </p14:nvContentPartPr>
              <p14:xfrm>
                <a:off x="4467356" y="324885"/>
                <a:ext cx="79560" cy="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7F85AAB-9E5A-4C21-7AFD-00402C1D40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58356" y="315885"/>
                  <a:ext cx="972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167EEC-8B6D-9672-A269-5303E23365E5}"/>
              </a:ext>
            </a:extLst>
          </p:cNvPr>
          <p:cNvGrpSpPr/>
          <p:nvPr/>
        </p:nvGrpSpPr>
        <p:grpSpPr>
          <a:xfrm>
            <a:off x="848636" y="780645"/>
            <a:ext cx="5743440" cy="890640"/>
            <a:chOff x="848636" y="780645"/>
            <a:chExt cx="574344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68560DB-E158-D97D-77A5-489C101C8891}"/>
                    </a:ext>
                  </a:extLst>
                </p14:cNvPr>
                <p14:cNvContentPartPr/>
                <p14:nvPr/>
              </p14:nvContentPartPr>
              <p14:xfrm>
                <a:off x="848636" y="780645"/>
                <a:ext cx="1289520" cy="78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68560DB-E158-D97D-77A5-489C101C88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9636" y="771645"/>
                  <a:ext cx="1307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93454B-79D1-65AF-D7AA-1E00D65F7AB5}"/>
                    </a:ext>
                  </a:extLst>
                </p14:cNvPr>
                <p14:cNvContentPartPr/>
                <p14:nvPr/>
              </p14:nvContentPartPr>
              <p14:xfrm>
                <a:off x="1341116" y="951645"/>
                <a:ext cx="136080" cy="398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93454B-79D1-65AF-D7AA-1E00D65F7A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2116" y="942645"/>
                  <a:ext cx="1537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EE6A30-9B1C-30D7-D6E4-0FD1CD2916DE}"/>
                    </a:ext>
                  </a:extLst>
                </p14:cNvPr>
                <p14:cNvContentPartPr/>
                <p14:nvPr/>
              </p14:nvContentPartPr>
              <p14:xfrm>
                <a:off x="1302596" y="877485"/>
                <a:ext cx="131040" cy="15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EE6A30-9B1C-30D7-D6E4-0FD1CD2916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93596" y="868845"/>
                  <a:ext cx="14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6491AD-F179-F658-6B95-5B3927D7768E}"/>
                    </a:ext>
                  </a:extLst>
                </p14:cNvPr>
                <p14:cNvContentPartPr/>
                <p14:nvPr/>
              </p14:nvContentPartPr>
              <p14:xfrm>
                <a:off x="1514636" y="1203285"/>
                <a:ext cx="1343160" cy="37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6491AD-F179-F658-6B95-5B3927D776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05636" y="1194645"/>
                  <a:ext cx="13608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16244F-D117-6875-A4C2-E158A198B3CB}"/>
                    </a:ext>
                  </a:extLst>
                </p14:cNvPr>
                <p14:cNvContentPartPr/>
                <p14:nvPr/>
              </p14:nvContentPartPr>
              <p14:xfrm>
                <a:off x="2690396" y="1400925"/>
                <a:ext cx="5112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16244F-D117-6875-A4C2-E158A198B3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81756" y="1392285"/>
                  <a:ext cx="68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CD3F77-3502-EA4A-38E9-FF0FADCD82DB}"/>
                    </a:ext>
                  </a:extLst>
                </p14:cNvPr>
                <p14:cNvContentPartPr/>
                <p14:nvPr/>
              </p14:nvContentPartPr>
              <p14:xfrm>
                <a:off x="3170636" y="1193565"/>
                <a:ext cx="615600" cy="24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CD3F77-3502-EA4A-38E9-FF0FADCD82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61996" y="1184925"/>
                  <a:ext cx="633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A25891-BD66-7666-C8CA-CD48E69D2DD9}"/>
                    </a:ext>
                  </a:extLst>
                </p14:cNvPr>
                <p14:cNvContentPartPr/>
                <p14:nvPr/>
              </p14:nvContentPartPr>
              <p14:xfrm>
                <a:off x="4001876" y="980805"/>
                <a:ext cx="769320" cy="415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A25891-BD66-7666-C8CA-CD48E69D2D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2876" y="971805"/>
                  <a:ext cx="786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C94FD0-AAE4-8BE9-F4D6-4785C9E972EA}"/>
                    </a:ext>
                  </a:extLst>
                </p14:cNvPr>
                <p14:cNvContentPartPr/>
                <p14:nvPr/>
              </p14:nvContentPartPr>
              <p14:xfrm>
                <a:off x="4566716" y="1157565"/>
                <a:ext cx="272520" cy="5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C94FD0-AAE4-8BE9-F4D6-4785C9E972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57716" y="1148925"/>
                  <a:ext cx="290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830848A-396A-4CC9-9F0A-0C0D57481C2D}"/>
                    </a:ext>
                  </a:extLst>
                </p14:cNvPr>
                <p14:cNvContentPartPr/>
                <p14:nvPr/>
              </p14:nvContentPartPr>
              <p14:xfrm>
                <a:off x="5044436" y="1249725"/>
                <a:ext cx="1547640" cy="42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830848A-396A-4CC9-9F0A-0C0D57481C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35436" y="1241085"/>
                  <a:ext cx="1565280" cy="43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50BE45-348C-EC04-F303-0155CD4DF1DF}"/>
                  </a:ext>
                </a:extLst>
              </p14:cNvPr>
              <p14:cNvContentPartPr/>
              <p14:nvPr/>
            </p14:nvContentPartPr>
            <p14:xfrm>
              <a:off x="7032356" y="1006725"/>
              <a:ext cx="154440" cy="610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50BE45-348C-EC04-F303-0155CD4DF1D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23716" y="998085"/>
                <a:ext cx="17208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44BE30-4014-0788-B811-71A33F8457ED}"/>
                  </a:ext>
                </a:extLst>
              </p14:cNvPr>
              <p14:cNvContentPartPr/>
              <p14:nvPr/>
            </p14:nvContentPartPr>
            <p14:xfrm>
              <a:off x="7269596" y="1065405"/>
              <a:ext cx="1231560" cy="540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44BE30-4014-0788-B811-71A33F8457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60596" y="1056405"/>
                <a:ext cx="1249200" cy="55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F4ECBE3-20A7-A45D-333E-1AB2E877FA1E}"/>
              </a:ext>
            </a:extLst>
          </p:cNvPr>
          <p:cNvGrpSpPr/>
          <p:nvPr/>
        </p:nvGrpSpPr>
        <p:grpSpPr>
          <a:xfrm>
            <a:off x="7632476" y="1003125"/>
            <a:ext cx="3296160" cy="1189440"/>
            <a:chOff x="7632476" y="1003125"/>
            <a:chExt cx="3296160" cy="11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1AA273-A2D1-9261-745E-32ECC85099D7}"/>
                    </a:ext>
                  </a:extLst>
                </p14:cNvPr>
                <p14:cNvContentPartPr/>
                <p14:nvPr/>
              </p14:nvContentPartPr>
              <p14:xfrm>
                <a:off x="8768636" y="1037325"/>
                <a:ext cx="1447560" cy="42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1AA273-A2D1-9261-745E-32ECC85099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59636" y="1028325"/>
                  <a:ext cx="1465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801171-CBF7-8651-C00A-755BDEB3FF46}"/>
                    </a:ext>
                  </a:extLst>
                </p14:cNvPr>
                <p14:cNvContentPartPr/>
                <p14:nvPr/>
              </p14:nvContentPartPr>
              <p14:xfrm>
                <a:off x="9730916" y="1125165"/>
                <a:ext cx="36720" cy="24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801171-CBF7-8651-C00A-755BDEB3FF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21916" y="1116165"/>
                  <a:ext cx="54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010A1D-B62A-285B-63CF-7FF7EE3975ED}"/>
                    </a:ext>
                  </a:extLst>
                </p14:cNvPr>
                <p14:cNvContentPartPr/>
                <p14:nvPr/>
              </p14:nvContentPartPr>
              <p14:xfrm>
                <a:off x="10412036" y="1003125"/>
                <a:ext cx="516600" cy="517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010A1D-B62A-285B-63CF-7FF7EE3975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03036" y="994485"/>
                  <a:ext cx="5342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5F5965-21DA-0D47-D445-FF57674713B8}"/>
                    </a:ext>
                  </a:extLst>
                </p14:cNvPr>
                <p14:cNvContentPartPr/>
                <p14:nvPr/>
              </p14:nvContentPartPr>
              <p14:xfrm>
                <a:off x="7632476" y="1643925"/>
                <a:ext cx="898200" cy="548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5F5965-21DA-0D47-D445-FF57674713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23476" y="1635285"/>
                  <a:ext cx="91584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03AB74-CDCD-2C92-12EC-756117F89BC4}"/>
                    </a:ext>
                  </a:extLst>
                </p14:cNvPr>
                <p14:cNvContentPartPr/>
                <p14:nvPr/>
              </p14:nvContentPartPr>
              <p14:xfrm>
                <a:off x="8165276" y="1635645"/>
                <a:ext cx="38880" cy="3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03AB74-CDCD-2C92-12EC-756117F89B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56276" y="1627005"/>
                  <a:ext cx="56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109308-F78F-0B2D-929B-CBDBB21359D5}"/>
                    </a:ext>
                  </a:extLst>
                </p14:cNvPr>
                <p14:cNvContentPartPr/>
                <p14:nvPr/>
              </p14:nvContentPartPr>
              <p14:xfrm>
                <a:off x="8801396" y="1684965"/>
                <a:ext cx="343080" cy="28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109308-F78F-0B2D-929B-CBDBB21359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92756" y="1675965"/>
                  <a:ext cx="360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2BBA76B-29E9-FF17-7260-D42E5AF8172D}"/>
                    </a:ext>
                  </a:extLst>
                </p14:cNvPr>
                <p14:cNvContentPartPr/>
                <p14:nvPr/>
              </p14:nvContentPartPr>
              <p14:xfrm>
                <a:off x="9000116" y="1780725"/>
                <a:ext cx="182520" cy="2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2BBA76B-29E9-FF17-7260-D42E5AF817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91476" y="1772085"/>
                  <a:ext cx="20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DC7451-4339-2624-7699-D1377E4A6626}"/>
                    </a:ext>
                  </a:extLst>
                </p14:cNvPr>
                <p14:cNvContentPartPr/>
                <p14:nvPr/>
              </p14:nvContentPartPr>
              <p14:xfrm>
                <a:off x="8854316" y="173212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DC7451-4339-2624-7699-D1377E4A66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45676" y="1723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E485D0-9BC8-8ECA-C4DB-27D3E6CF2FD7}"/>
                    </a:ext>
                  </a:extLst>
                </p14:cNvPr>
                <p14:cNvContentPartPr/>
                <p14:nvPr/>
              </p14:nvContentPartPr>
              <p14:xfrm>
                <a:off x="9399356" y="1581645"/>
                <a:ext cx="921240" cy="60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E485D0-9BC8-8ECA-C4DB-27D3E6CF2F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0716" y="1572645"/>
                  <a:ext cx="93888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E23A24-8693-5DE9-E608-BBCABD87DDF2}"/>
                    </a:ext>
                  </a:extLst>
                </p14:cNvPr>
                <p14:cNvContentPartPr/>
                <p14:nvPr/>
              </p14:nvContentPartPr>
              <p14:xfrm>
                <a:off x="10172636" y="1675605"/>
                <a:ext cx="267480" cy="1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FE23A24-8693-5DE9-E608-BBCABD87DD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63636" y="1666965"/>
                  <a:ext cx="28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780A77-772A-0A68-71B1-7DE89D48ED60}"/>
                    </a:ext>
                  </a:extLst>
                </p14:cNvPr>
                <p14:cNvContentPartPr/>
                <p14:nvPr/>
              </p14:nvContentPartPr>
              <p14:xfrm>
                <a:off x="10565036" y="1833645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780A77-772A-0A68-71B1-7DE89D48ED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56396" y="182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D6CC08-C7E1-47EC-421D-E377698BC972}"/>
                    </a:ext>
                  </a:extLst>
                </p14:cNvPr>
                <p14:cNvContentPartPr/>
                <p14:nvPr/>
              </p14:nvContentPartPr>
              <p14:xfrm>
                <a:off x="10429316" y="1457445"/>
                <a:ext cx="126720" cy="605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D6CC08-C7E1-47EC-421D-E377698BC9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20676" y="1448445"/>
                  <a:ext cx="144360" cy="62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E7C9A9B-F93A-1AF5-5E5A-8A33AAE243DB}"/>
              </a:ext>
            </a:extLst>
          </p:cNvPr>
          <p:cNvGrpSpPr/>
          <p:nvPr/>
        </p:nvGrpSpPr>
        <p:grpSpPr>
          <a:xfrm>
            <a:off x="611396" y="2145405"/>
            <a:ext cx="4414680" cy="626400"/>
            <a:chOff x="611396" y="2145405"/>
            <a:chExt cx="441468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FBCA81-1180-CFD1-2348-58314A707033}"/>
                    </a:ext>
                  </a:extLst>
                </p14:cNvPr>
                <p14:cNvContentPartPr/>
                <p14:nvPr/>
              </p14:nvContentPartPr>
              <p14:xfrm>
                <a:off x="678356" y="2324685"/>
                <a:ext cx="98280" cy="261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FBCA81-1180-CFD1-2348-58314A70703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9716" y="2315685"/>
                  <a:ext cx="115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238BCA-0898-D577-CAF6-57F1BD149F98}"/>
                    </a:ext>
                  </a:extLst>
                </p14:cNvPr>
                <p14:cNvContentPartPr/>
                <p14:nvPr/>
              </p14:nvContentPartPr>
              <p14:xfrm>
                <a:off x="611396" y="2282925"/>
                <a:ext cx="344880" cy="44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238BCA-0898-D577-CAF6-57F1BD149F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2396" y="2273925"/>
                  <a:ext cx="362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401BF6-A8FA-0D7A-781B-2156C4CFB7AB}"/>
                    </a:ext>
                  </a:extLst>
                </p14:cNvPr>
                <p14:cNvContentPartPr/>
                <p14:nvPr/>
              </p14:nvContentPartPr>
              <p14:xfrm>
                <a:off x="849356" y="2145405"/>
                <a:ext cx="2182320" cy="624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401BF6-A8FA-0D7A-781B-2156C4CFB7A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0356" y="2136405"/>
                  <a:ext cx="219996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245E3E-A761-1155-4532-897A61AA2B6A}"/>
                    </a:ext>
                  </a:extLst>
                </p14:cNvPr>
                <p14:cNvContentPartPr/>
                <p14:nvPr/>
              </p14:nvContentPartPr>
              <p14:xfrm>
                <a:off x="2125916" y="2268525"/>
                <a:ext cx="622080" cy="88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3245E3E-A761-1155-4532-897A61AA2B6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17276" y="2259525"/>
                  <a:ext cx="639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3DA9E6-BA15-C7E8-1B20-02ACCF9BFC4C}"/>
                    </a:ext>
                  </a:extLst>
                </p14:cNvPr>
                <p14:cNvContentPartPr/>
                <p14:nvPr/>
              </p14:nvContentPartPr>
              <p14:xfrm>
                <a:off x="3392036" y="2152965"/>
                <a:ext cx="1634040" cy="618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3DA9E6-BA15-C7E8-1B20-02ACCF9BFC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3036" y="2143965"/>
                  <a:ext cx="1651680" cy="63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BAE6E0-9D90-5E6E-8D9E-C5915D7D639E}"/>
                  </a:ext>
                </a:extLst>
              </p14:cNvPr>
              <p14:cNvContentPartPr/>
              <p14:nvPr/>
            </p14:nvContentPartPr>
            <p14:xfrm>
              <a:off x="5554196" y="2174925"/>
              <a:ext cx="164160" cy="533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BAE6E0-9D90-5E6E-8D9E-C5915D7D639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45196" y="2165925"/>
                <a:ext cx="18180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B991403-0E72-BC67-DE1E-897890706599}"/>
                  </a:ext>
                </a:extLst>
              </p14:cNvPr>
              <p14:cNvContentPartPr/>
              <p14:nvPr/>
            </p14:nvContentPartPr>
            <p14:xfrm>
              <a:off x="5813756" y="2281845"/>
              <a:ext cx="1335600" cy="506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B991403-0E72-BC67-DE1E-89789070659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05116" y="2272845"/>
                <a:ext cx="1353240" cy="5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8504C77-AFE4-4FF2-0E66-DD3DE8D9B852}"/>
              </a:ext>
            </a:extLst>
          </p:cNvPr>
          <p:cNvGrpSpPr/>
          <p:nvPr/>
        </p:nvGrpSpPr>
        <p:grpSpPr>
          <a:xfrm>
            <a:off x="7357076" y="2200845"/>
            <a:ext cx="1810440" cy="560160"/>
            <a:chOff x="7357076" y="2200845"/>
            <a:chExt cx="181044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AB4E356-B6FA-3FC7-B7F6-CCC987A1279A}"/>
                    </a:ext>
                  </a:extLst>
                </p14:cNvPr>
                <p14:cNvContentPartPr/>
                <p14:nvPr/>
              </p14:nvContentPartPr>
              <p14:xfrm>
                <a:off x="7357076" y="2420805"/>
                <a:ext cx="1729080" cy="180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AB4E356-B6FA-3FC7-B7F6-CCC987A127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48076" y="2411805"/>
                  <a:ext cx="174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EBC6160-E181-EF0B-4278-FEE507214480}"/>
                    </a:ext>
                  </a:extLst>
                </p14:cNvPr>
                <p14:cNvContentPartPr/>
                <p14:nvPr/>
              </p14:nvContentPartPr>
              <p14:xfrm>
                <a:off x="9042236" y="2200845"/>
                <a:ext cx="125280" cy="56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EBC6160-E181-EF0B-4278-FEE50721448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33596" y="2192205"/>
                  <a:ext cx="14292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54E1126-7408-FFF2-2571-ECAE88F2E376}"/>
              </a:ext>
            </a:extLst>
          </p:cNvPr>
          <p:cNvGrpSpPr/>
          <p:nvPr/>
        </p:nvGrpSpPr>
        <p:grpSpPr>
          <a:xfrm>
            <a:off x="2224916" y="2834085"/>
            <a:ext cx="2970360" cy="606960"/>
            <a:chOff x="2224916" y="2834085"/>
            <a:chExt cx="297036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562893-E99E-B37B-369D-E878A313A018}"/>
                    </a:ext>
                  </a:extLst>
                </p14:cNvPr>
                <p14:cNvContentPartPr/>
                <p14:nvPr/>
              </p14:nvContentPartPr>
              <p14:xfrm>
                <a:off x="2224916" y="2958285"/>
                <a:ext cx="371160" cy="328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562893-E99E-B37B-369D-E878A313A0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15916" y="2949285"/>
                  <a:ext cx="3888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9E69D9-6AAC-1450-257C-C05F005D056D}"/>
                    </a:ext>
                  </a:extLst>
                </p14:cNvPr>
                <p14:cNvContentPartPr/>
                <p14:nvPr/>
              </p14:nvContentPartPr>
              <p14:xfrm>
                <a:off x="2681756" y="3111285"/>
                <a:ext cx="180000" cy="29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9E69D9-6AAC-1450-257C-C05F005D056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73116" y="3102645"/>
                  <a:ext cx="197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CC0725B-7C8A-38EA-5D7D-AFD93EC328B0}"/>
                    </a:ext>
                  </a:extLst>
                </p14:cNvPr>
                <p14:cNvContentPartPr/>
                <p14:nvPr/>
              </p14:nvContentPartPr>
              <p14:xfrm>
                <a:off x="3145076" y="3091485"/>
                <a:ext cx="225720" cy="4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CC0725B-7C8A-38EA-5D7D-AFD93EC328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36076" y="3082845"/>
                  <a:ext cx="243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95F9414-EA02-0D3F-6025-7AF5D4C213A4}"/>
                    </a:ext>
                  </a:extLst>
                </p14:cNvPr>
                <p14:cNvContentPartPr/>
                <p14:nvPr/>
              </p14:nvContentPartPr>
              <p14:xfrm>
                <a:off x="3179636" y="3236565"/>
                <a:ext cx="235440" cy="27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95F9414-EA02-0D3F-6025-7AF5D4C213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0636" y="3227565"/>
                  <a:ext cx="253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FC3DFF9-2A6B-D32A-7704-0BC438BFECCD}"/>
                    </a:ext>
                  </a:extLst>
                </p14:cNvPr>
                <p14:cNvContentPartPr/>
                <p14:nvPr/>
              </p14:nvContentPartPr>
              <p14:xfrm>
                <a:off x="3644396" y="2947485"/>
                <a:ext cx="55800" cy="324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FC3DFF9-2A6B-D32A-7704-0BC438BFEC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35756" y="2938485"/>
                  <a:ext cx="73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704795-D05A-959B-505C-A2068E8EB1B3}"/>
                    </a:ext>
                  </a:extLst>
                </p14:cNvPr>
                <p14:cNvContentPartPr/>
                <p14:nvPr/>
              </p14:nvContentPartPr>
              <p14:xfrm>
                <a:off x="3724316" y="2993205"/>
                <a:ext cx="200520" cy="30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704795-D05A-959B-505C-A2068E8EB1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15316" y="2984205"/>
                  <a:ext cx="218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ADC025A-E9B6-EB38-64F7-2B515AAD1A0F}"/>
                    </a:ext>
                  </a:extLst>
                </p14:cNvPr>
                <p14:cNvContentPartPr/>
                <p14:nvPr/>
              </p14:nvContentPartPr>
              <p14:xfrm>
                <a:off x="4060916" y="2922285"/>
                <a:ext cx="241560" cy="37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ADC025A-E9B6-EB38-64F7-2B515AAD1A0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52276" y="2913285"/>
                  <a:ext cx="2592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003202-1C53-A5B1-D98E-2D7DF3D2EC40}"/>
                    </a:ext>
                  </a:extLst>
                </p14:cNvPr>
                <p14:cNvContentPartPr/>
                <p14:nvPr/>
              </p14:nvContentPartPr>
              <p14:xfrm>
                <a:off x="4048676" y="2834085"/>
                <a:ext cx="231480" cy="2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003202-1C53-A5B1-D98E-2D7DF3D2EC4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39676" y="2825445"/>
                  <a:ext cx="249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C8ADE6A-D20C-7BA2-B8A3-5F1B67DFB56F}"/>
                    </a:ext>
                  </a:extLst>
                </p14:cNvPr>
                <p14:cNvContentPartPr/>
                <p14:nvPr/>
              </p14:nvContentPartPr>
              <p14:xfrm>
                <a:off x="2282156" y="2869725"/>
                <a:ext cx="308520" cy="1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C8ADE6A-D20C-7BA2-B8A3-5F1B67DFB56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73156" y="2861085"/>
                  <a:ext cx="326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6269A17-B784-9FDE-50F9-E4162BDDA796}"/>
                    </a:ext>
                  </a:extLst>
                </p14:cNvPr>
                <p14:cNvContentPartPr/>
                <p14:nvPr/>
              </p14:nvContentPartPr>
              <p14:xfrm>
                <a:off x="4586156" y="2988165"/>
                <a:ext cx="38160" cy="300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6269A17-B784-9FDE-50F9-E4162BDDA79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77516" y="2979165"/>
                  <a:ext cx="55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4632FE-3BDC-8DB5-837C-CBFD5E2EAAD6}"/>
                    </a:ext>
                  </a:extLst>
                </p14:cNvPr>
                <p14:cNvContentPartPr/>
                <p14:nvPr/>
              </p14:nvContentPartPr>
              <p14:xfrm>
                <a:off x="4467356" y="2917965"/>
                <a:ext cx="299160" cy="4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4632FE-3BDC-8DB5-837C-CBFD5E2EAA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8356" y="2909325"/>
                  <a:ext cx="316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AF9374-9354-ED2C-67FD-65A4E34D20E8}"/>
                    </a:ext>
                  </a:extLst>
                </p14:cNvPr>
                <p14:cNvContentPartPr/>
                <p14:nvPr/>
              </p14:nvContentPartPr>
              <p14:xfrm>
                <a:off x="4828796" y="3131805"/>
                <a:ext cx="137160" cy="14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AF9374-9354-ED2C-67FD-65A4E34D20E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20156" y="3122805"/>
                  <a:ext cx="154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4B750DC-7DDA-8C29-3E15-3A645150C593}"/>
                    </a:ext>
                  </a:extLst>
                </p14:cNvPr>
                <p14:cNvContentPartPr/>
                <p14:nvPr/>
              </p14:nvContentPartPr>
              <p14:xfrm>
                <a:off x="4406516" y="2844525"/>
                <a:ext cx="143640" cy="572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4B750DC-7DDA-8C29-3E15-3A645150C5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97876" y="2835525"/>
                  <a:ext cx="1612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1330E31-5E8C-F095-189F-7A3B52645DE3}"/>
                    </a:ext>
                  </a:extLst>
                </p14:cNvPr>
                <p14:cNvContentPartPr/>
                <p14:nvPr/>
              </p14:nvContentPartPr>
              <p14:xfrm>
                <a:off x="5047676" y="2888805"/>
                <a:ext cx="147600" cy="552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1330E31-5E8C-F095-189F-7A3B52645D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38676" y="2879805"/>
                  <a:ext cx="165240" cy="56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1335033-F037-6440-567B-ADF3C632DA14}"/>
              </a:ext>
            </a:extLst>
          </p:cNvPr>
          <p:cNvGrpSpPr/>
          <p:nvPr/>
        </p:nvGrpSpPr>
        <p:grpSpPr>
          <a:xfrm>
            <a:off x="5813036" y="2947485"/>
            <a:ext cx="1828080" cy="409680"/>
            <a:chOff x="5813036" y="2947485"/>
            <a:chExt cx="182808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C3802E-F367-B28D-D888-D9913E14B342}"/>
                    </a:ext>
                  </a:extLst>
                </p14:cNvPr>
                <p14:cNvContentPartPr/>
                <p14:nvPr/>
              </p14:nvContentPartPr>
              <p14:xfrm>
                <a:off x="5813036" y="3144765"/>
                <a:ext cx="488520" cy="177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C3802E-F367-B28D-D888-D9913E14B34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04396" y="3135765"/>
                  <a:ext cx="506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9C0DDE-9D52-EFA5-18F2-B868B5C33969}"/>
                    </a:ext>
                  </a:extLst>
                </p14:cNvPr>
                <p14:cNvContentPartPr/>
                <p14:nvPr/>
              </p14:nvContentPartPr>
              <p14:xfrm>
                <a:off x="6632036" y="2961165"/>
                <a:ext cx="286560" cy="396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9C0DDE-9D52-EFA5-18F2-B868B5C339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23396" y="2952525"/>
                  <a:ext cx="3042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E59793-F955-51A1-38C5-C59E1F6761E4}"/>
                    </a:ext>
                  </a:extLst>
                </p14:cNvPr>
                <p14:cNvContentPartPr/>
                <p14:nvPr/>
              </p14:nvContentPartPr>
              <p14:xfrm>
                <a:off x="7157996" y="3045405"/>
                <a:ext cx="227160" cy="235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E59793-F955-51A1-38C5-C59E1F6761E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49356" y="3036405"/>
                  <a:ext cx="244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899FE5-2F13-8AEF-06A0-37523C07AD2B}"/>
                    </a:ext>
                  </a:extLst>
                </p14:cNvPr>
                <p14:cNvContentPartPr/>
                <p14:nvPr/>
              </p14:nvContentPartPr>
              <p14:xfrm>
                <a:off x="7589996" y="2947485"/>
                <a:ext cx="51120" cy="401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899FE5-2F13-8AEF-06A0-37523C07AD2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80996" y="2938485"/>
                  <a:ext cx="6876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380919C-CFDE-5CCD-F2A6-512CE539E6FB}"/>
                  </a:ext>
                </a:extLst>
              </p14:cNvPr>
              <p14:cNvContentPartPr/>
              <p14:nvPr/>
            </p14:nvContentPartPr>
            <p14:xfrm>
              <a:off x="675836" y="3878805"/>
              <a:ext cx="99360" cy="3376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380919C-CFDE-5CCD-F2A6-512CE539E6F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6836" y="3870165"/>
                <a:ext cx="1170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84736D-3E40-0F83-A68A-D3687E41CFC0}"/>
                  </a:ext>
                </a:extLst>
              </p14:cNvPr>
              <p14:cNvContentPartPr/>
              <p14:nvPr/>
            </p14:nvContentPartPr>
            <p14:xfrm>
              <a:off x="701756" y="3846765"/>
              <a:ext cx="257040" cy="67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84736D-3E40-0F83-A68A-D3687E41CFC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3116" y="3838125"/>
                <a:ext cx="2746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3B3A2E3-EDD9-534A-D83B-07013EE111E2}"/>
                  </a:ext>
                </a:extLst>
              </p14:cNvPr>
              <p14:cNvContentPartPr/>
              <p14:nvPr/>
            </p14:nvContentPartPr>
            <p14:xfrm>
              <a:off x="747476" y="3975645"/>
              <a:ext cx="189000" cy="3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3B3A2E3-EDD9-534A-D83B-07013EE111E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38836" y="3967005"/>
                <a:ext cx="206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F210C2B-FDAC-B241-CC60-D8CDB01E8934}"/>
                  </a:ext>
                </a:extLst>
              </p14:cNvPr>
              <p14:cNvContentPartPr/>
              <p14:nvPr/>
            </p14:nvContentPartPr>
            <p14:xfrm>
              <a:off x="887156" y="4085085"/>
              <a:ext cx="404280" cy="181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F210C2B-FDAC-B241-CC60-D8CDB01E893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78516" y="4076445"/>
                <a:ext cx="421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3F6F323-24BC-BA91-21BA-62E5875B1F05}"/>
                  </a:ext>
                </a:extLst>
              </p14:cNvPr>
              <p14:cNvContentPartPr/>
              <p14:nvPr/>
            </p14:nvContentPartPr>
            <p14:xfrm>
              <a:off x="1633076" y="3850365"/>
              <a:ext cx="217080" cy="352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3F6F323-24BC-BA91-21BA-62E5875B1F0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624076" y="3841725"/>
                <a:ext cx="23472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529B6AE9-FF5E-F6D4-3DAA-CF49EB962CF9}"/>
              </a:ext>
            </a:extLst>
          </p:cNvPr>
          <p:cNvGrpSpPr/>
          <p:nvPr/>
        </p:nvGrpSpPr>
        <p:grpSpPr>
          <a:xfrm>
            <a:off x="2106836" y="3838485"/>
            <a:ext cx="1987560" cy="619200"/>
            <a:chOff x="2106836" y="3838485"/>
            <a:chExt cx="198756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0B0136-814E-048C-AB83-093E9BEA24E9}"/>
                    </a:ext>
                  </a:extLst>
                </p14:cNvPr>
                <p14:cNvContentPartPr/>
                <p14:nvPr/>
              </p14:nvContentPartPr>
              <p14:xfrm>
                <a:off x="2106836" y="3848925"/>
                <a:ext cx="1399320" cy="569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0B0136-814E-048C-AB83-093E9BEA24E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98196" y="3840285"/>
                  <a:ext cx="141696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D72491-A991-F356-F1A1-83C9E49854E3}"/>
                    </a:ext>
                  </a:extLst>
                </p14:cNvPr>
                <p14:cNvContentPartPr/>
                <p14:nvPr/>
              </p14:nvContentPartPr>
              <p14:xfrm>
                <a:off x="3788756" y="3838485"/>
                <a:ext cx="305640" cy="619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D72491-A991-F356-F1A1-83C9E49854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79756" y="3829485"/>
                  <a:ext cx="323280" cy="63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B4B913-79EF-03DC-2326-35542C56212B}"/>
              </a:ext>
            </a:extLst>
          </p:cNvPr>
          <p:cNvGrpSpPr/>
          <p:nvPr/>
        </p:nvGrpSpPr>
        <p:grpSpPr>
          <a:xfrm>
            <a:off x="4277996" y="3721845"/>
            <a:ext cx="1730520" cy="586080"/>
            <a:chOff x="4277996" y="3721845"/>
            <a:chExt cx="173052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158973-297B-9F6B-2D42-E1807E215872}"/>
                    </a:ext>
                  </a:extLst>
                </p14:cNvPr>
                <p14:cNvContentPartPr/>
                <p14:nvPr/>
              </p14:nvContentPartPr>
              <p14:xfrm>
                <a:off x="4277996" y="3721845"/>
                <a:ext cx="1613160" cy="586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158973-297B-9F6B-2D42-E1807E21587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68996" y="3712845"/>
                  <a:ext cx="163080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CF7479-094F-8AEB-8554-ACE5ED1C69DE}"/>
                    </a:ext>
                  </a:extLst>
                </p14:cNvPr>
                <p14:cNvContentPartPr/>
                <p14:nvPr/>
              </p14:nvContentPartPr>
              <p14:xfrm>
                <a:off x="5895116" y="4144485"/>
                <a:ext cx="113400" cy="154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CF7479-094F-8AEB-8554-ACE5ED1C69D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86116" y="4135485"/>
                  <a:ext cx="1310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613FC6C-73A1-8F34-B5AD-264BB631C6FD}"/>
              </a:ext>
            </a:extLst>
          </p:cNvPr>
          <p:cNvGrpSpPr/>
          <p:nvPr/>
        </p:nvGrpSpPr>
        <p:grpSpPr>
          <a:xfrm>
            <a:off x="2368916" y="4737045"/>
            <a:ext cx="701280" cy="419400"/>
            <a:chOff x="2368916" y="4737045"/>
            <a:chExt cx="70128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2E5147-28A7-6053-46CD-A744C7E21A6E}"/>
                    </a:ext>
                  </a:extLst>
                </p14:cNvPr>
                <p14:cNvContentPartPr/>
                <p14:nvPr/>
              </p14:nvContentPartPr>
              <p14:xfrm>
                <a:off x="2368916" y="4737045"/>
                <a:ext cx="274320" cy="419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2E5147-28A7-6053-46CD-A744C7E21A6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60276" y="4728405"/>
                  <a:ext cx="2919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0BB8A8-08C2-3610-3D65-7DBD4607B95E}"/>
                    </a:ext>
                  </a:extLst>
                </p14:cNvPr>
                <p14:cNvContentPartPr/>
                <p14:nvPr/>
              </p14:nvContentPartPr>
              <p14:xfrm>
                <a:off x="2781116" y="4956285"/>
                <a:ext cx="269640" cy="7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0BB8A8-08C2-3610-3D65-7DBD4607B95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72476" y="4947285"/>
                  <a:ext cx="287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D265AB9-5858-215C-CDB2-5A76F184737D}"/>
                    </a:ext>
                  </a:extLst>
                </p14:cNvPr>
                <p14:cNvContentPartPr/>
                <p14:nvPr/>
              </p14:nvContentPartPr>
              <p14:xfrm>
                <a:off x="2843036" y="5034405"/>
                <a:ext cx="227160" cy="1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D265AB9-5858-215C-CDB2-5A76F184737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34036" y="5025765"/>
                  <a:ext cx="2448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306193B-A41A-2916-B0CB-1ACAA9D9C2A1}"/>
              </a:ext>
            </a:extLst>
          </p:cNvPr>
          <p:cNvGrpSpPr/>
          <p:nvPr/>
        </p:nvGrpSpPr>
        <p:grpSpPr>
          <a:xfrm>
            <a:off x="3494276" y="4637325"/>
            <a:ext cx="1134720" cy="779400"/>
            <a:chOff x="3494276" y="4637325"/>
            <a:chExt cx="113472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C6606A-5F10-C215-7444-00D426062D21}"/>
                    </a:ext>
                  </a:extLst>
                </p14:cNvPr>
                <p14:cNvContentPartPr/>
                <p14:nvPr/>
              </p14:nvContentPartPr>
              <p14:xfrm>
                <a:off x="3597236" y="4679805"/>
                <a:ext cx="208800" cy="24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C6606A-5F10-C215-7444-00D426062D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88596" y="4671165"/>
                  <a:ext cx="226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637286-5120-5E76-39E3-54C9A03C9CFA}"/>
                    </a:ext>
                  </a:extLst>
                </p14:cNvPr>
                <p14:cNvContentPartPr/>
                <p14:nvPr/>
              </p14:nvContentPartPr>
              <p14:xfrm>
                <a:off x="4018076" y="4679805"/>
                <a:ext cx="32760" cy="272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637286-5120-5E76-39E3-54C9A03C9C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09436" y="4671165"/>
                  <a:ext cx="50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3E33851-B917-3472-DE59-B8B5CF1F7FC7}"/>
                    </a:ext>
                  </a:extLst>
                </p14:cNvPr>
                <p14:cNvContentPartPr/>
                <p14:nvPr/>
              </p14:nvContentPartPr>
              <p14:xfrm>
                <a:off x="3947156" y="4789605"/>
                <a:ext cx="197640" cy="16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3E33851-B917-3472-DE59-B8B5CF1F7F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38156" y="4780605"/>
                  <a:ext cx="215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77EB928-CC81-348A-3688-E2EA505C3F2A}"/>
                    </a:ext>
                  </a:extLst>
                </p14:cNvPr>
                <p14:cNvContentPartPr/>
                <p14:nvPr/>
              </p14:nvContentPartPr>
              <p14:xfrm>
                <a:off x="4217156" y="4637325"/>
                <a:ext cx="228240" cy="292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77EB928-CC81-348A-3688-E2EA505C3F2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08516" y="4628325"/>
                  <a:ext cx="245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CC77C4-288A-2E56-8DAB-B1713E7A0A8E}"/>
                    </a:ext>
                  </a:extLst>
                </p14:cNvPr>
                <p14:cNvContentPartPr/>
                <p14:nvPr/>
              </p14:nvContentPartPr>
              <p14:xfrm>
                <a:off x="3494276" y="4997325"/>
                <a:ext cx="1134720" cy="84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CC77C4-288A-2E56-8DAB-B1713E7A0A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85636" y="4988325"/>
                  <a:ext cx="1152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9502CFA-747F-2BA5-2C06-C36F6D5CBE8D}"/>
                    </a:ext>
                  </a:extLst>
                </p14:cNvPr>
                <p14:cNvContentPartPr/>
                <p14:nvPr/>
              </p14:nvContentPartPr>
              <p14:xfrm>
                <a:off x="3802076" y="5018205"/>
                <a:ext cx="271440" cy="398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9502CFA-747F-2BA5-2C06-C36F6D5CBE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93076" y="5009205"/>
                  <a:ext cx="289080" cy="41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685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36BDA5-68B6-6F57-3A00-05E1DC1AA89D}"/>
              </a:ext>
            </a:extLst>
          </p:cNvPr>
          <p:cNvGrpSpPr/>
          <p:nvPr/>
        </p:nvGrpSpPr>
        <p:grpSpPr>
          <a:xfrm>
            <a:off x="722996" y="224085"/>
            <a:ext cx="2795400" cy="589680"/>
            <a:chOff x="722996" y="224085"/>
            <a:chExt cx="279540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78FB4F-AD3D-FE07-832B-B52E4284E757}"/>
                    </a:ext>
                  </a:extLst>
                </p14:cNvPr>
                <p14:cNvContentPartPr/>
                <p14:nvPr/>
              </p14:nvContentPartPr>
              <p14:xfrm>
                <a:off x="722996" y="224085"/>
                <a:ext cx="1499760" cy="589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78FB4F-AD3D-FE07-832B-B52E4284E7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4356" y="215445"/>
                  <a:ext cx="15174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8578DD-F4FD-ADED-6B18-F811EC47DB79}"/>
                    </a:ext>
                  </a:extLst>
                </p14:cNvPr>
                <p14:cNvContentPartPr/>
                <p14:nvPr/>
              </p14:nvContentPartPr>
              <p14:xfrm>
                <a:off x="1896236" y="388245"/>
                <a:ext cx="229320" cy="63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8578DD-F4FD-ADED-6B18-F811EC47DB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87236" y="379605"/>
                  <a:ext cx="246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8BA33DE-B3DC-A922-DBA9-3AB4B9682EDC}"/>
                    </a:ext>
                  </a:extLst>
                </p14:cNvPr>
                <p14:cNvContentPartPr/>
                <p14:nvPr/>
              </p14:nvContentPartPr>
              <p14:xfrm>
                <a:off x="2434436" y="256125"/>
                <a:ext cx="473760" cy="36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8BA33DE-B3DC-A922-DBA9-3AB4B9682E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25436" y="247125"/>
                  <a:ext cx="491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96ABBF-CD4C-5AFB-17E2-16E8E2D4FA33}"/>
                    </a:ext>
                  </a:extLst>
                </p14:cNvPr>
                <p14:cNvContentPartPr/>
                <p14:nvPr/>
              </p14:nvContentPartPr>
              <p14:xfrm>
                <a:off x="2746556" y="365565"/>
                <a:ext cx="221040" cy="75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96ABBF-CD4C-5AFB-17E2-16E8E2D4FA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7556" y="356925"/>
                  <a:ext cx="238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28CCB6-D559-1B68-0D7A-A0F14A1022DE}"/>
                    </a:ext>
                  </a:extLst>
                </p14:cNvPr>
                <p14:cNvContentPartPr/>
                <p14:nvPr/>
              </p14:nvContentPartPr>
              <p14:xfrm>
                <a:off x="3197636" y="290325"/>
                <a:ext cx="320760" cy="35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28CCB6-D559-1B68-0D7A-A0F14A1022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88996" y="281325"/>
                  <a:ext cx="33840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5230F9-593C-F3D8-99DA-6FC1CA4E92EC}"/>
              </a:ext>
            </a:extLst>
          </p:cNvPr>
          <p:cNvGrpSpPr/>
          <p:nvPr/>
        </p:nvGrpSpPr>
        <p:grpSpPr>
          <a:xfrm>
            <a:off x="3730076" y="161445"/>
            <a:ext cx="2652480" cy="542880"/>
            <a:chOff x="3730076" y="161445"/>
            <a:chExt cx="265248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AED42A-7552-E228-AD83-A9ACF8B0FC9B}"/>
                    </a:ext>
                  </a:extLst>
                </p14:cNvPr>
                <p14:cNvContentPartPr/>
                <p14:nvPr/>
              </p14:nvContentPartPr>
              <p14:xfrm>
                <a:off x="3730076" y="162885"/>
                <a:ext cx="857160" cy="49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AED42A-7552-E228-AD83-A9ACF8B0FC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21436" y="154245"/>
                  <a:ext cx="8748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4E0D237-33B2-15A9-AD31-A8627406DA3D}"/>
                    </a:ext>
                  </a:extLst>
                </p14:cNvPr>
                <p14:cNvContentPartPr/>
                <p14:nvPr/>
              </p14:nvContentPartPr>
              <p14:xfrm>
                <a:off x="4398236" y="31156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4E0D237-33B2-15A9-AD31-A8627406DA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89596" y="302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F2788F-A666-154E-82AB-F459EA591D1E}"/>
                    </a:ext>
                  </a:extLst>
                </p14:cNvPr>
                <p14:cNvContentPartPr/>
                <p14:nvPr/>
              </p14:nvContentPartPr>
              <p14:xfrm>
                <a:off x="4467356" y="380685"/>
                <a:ext cx="96840" cy="4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F2788F-A666-154E-82AB-F459EA591D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58356" y="371685"/>
                  <a:ext cx="114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722531-61BC-7099-5FA4-4A8D55461B4E}"/>
                    </a:ext>
                  </a:extLst>
                </p14:cNvPr>
                <p14:cNvContentPartPr/>
                <p14:nvPr/>
              </p14:nvContentPartPr>
              <p14:xfrm>
                <a:off x="4888196" y="179085"/>
                <a:ext cx="1494360" cy="525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722531-61BC-7099-5FA4-4A8D55461B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79196" y="170445"/>
                  <a:ext cx="15120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70999C-F8FF-220B-EC19-4EED39426F86}"/>
                    </a:ext>
                  </a:extLst>
                </p14:cNvPr>
                <p14:cNvContentPartPr/>
                <p14:nvPr/>
              </p14:nvContentPartPr>
              <p14:xfrm>
                <a:off x="6035876" y="284925"/>
                <a:ext cx="59760" cy="2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70999C-F8FF-220B-EC19-4EED39426F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26876" y="275925"/>
                  <a:ext cx="77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6300FE-1308-DE5B-3FA5-AD1AB8D4C9C1}"/>
                    </a:ext>
                  </a:extLst>
                </p14:cNvPr>
                <p14:cNvContentPartPr/>
                <p14:nvPr/>
              </p14:nvContentPartPr>
              <p14:xfrm>
                <a:off x="5694236" y="161445"/>
                <a:ext cx="345960" cy="88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6300FE-1308-DE5B-3FA5-AD1AB8D4C9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85236" y="152805"/>
                  <a:ext cx="36360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3C5E7F-E8FD-20D0-86C5-8F2C4C5CA767}"/>
                  </a:ext>
                </a:extLst>
              </p14:cNvPr>
              <p14:cNvContentPartPr/>
              <p14:nvPr/>
            </p14:nvContentPartPr>
            <p14:xfrm>
              <a:off x="1433996" y="999525"/>
              <a:ext cx="425880" cy="426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3C5E7F-E8FD-20D0-86C5-8F2C4C5CA76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24996" y="990525"/>
                <a:ext cx="4435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32D15E-3B7B-EDC7-7B22-89C89E7EA42A}"/>
                  </a:ext>
                </a:extLst>
              </p14:cNvPr>
              <p14:cNvContentPartPr/>
              <p14:nvPr/>
            </p14:nvContentPartPr>
            <p14:xfrm>
              <a:off x="2188916" y="861645"/>
              <a:ext cx="1378440" cy="55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32D15E-3B7B-EDC7-7B22-89C89E7EA4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80276" y="852645"/>
                <a:ext cx="1396080" cy="57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24C92D8-72A6-4F28-D457-C600032AB526}"/>
              </a:ext>
            </a:extLst>
          </p:cNvPr>
          <p:cNvGrpSpPr/>
          <p:nvPr/>
        </p:nvGrpSpPr>
        <p:grpSpPr>
          <a:xfrm>
            <a:off x="4052636" y="776685"/>
            <a:ext cx="1940400" cy="590040"/>
            <a:chOff x="4052636" y="776685"/>
            <a:chExt cx="194040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7A2A51-F3DE-F1CC-CC61-DC45C0FEF3B3}"/>
                    </a:ext>
                  </a:extLst>
                </p14:cNvPr>
                <p14:cNvContentPartPr/>
                <p14:nvPr/>
              </p14:nvContentPartPr>
              <p14:xfrm>
                <a:off x="4052636" y="776685"/>
                <a:ext cx="891000" cy="50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7A2A51-F3DE-F1CC-CC61-DC45C0FEF3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43636" y="768045"/>
                  <a:ext cx="9086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C8AA69-26E1-E1C0-227E-CE7FED632923}"/>
                    </a:ext>
                  </a:extLst>
                </p14:cNvPr>
                <p14:cNvContentPartPr/>
                <p14:nvPr/>
              </p14:nvContentPartPr>
              <p14:xfrm>
                <a:off x="4589756" y="913845"/>
                <a:ext cx="191520" cy="16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C8AA69-26E1-E1C0-227E-CE7FED6329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81116" y="905205"/>
                  <a:ext cx="20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64406F-CF98-94AA-1D0C-FF5786C4A59F}"/>
                    </a:ext>
                  </a:extLst>
                </p14:cNvPr>
                <p14:cNvContentPartPr/>
                <p14:nvPr/>
              </p14:nvContentPartPr>
              <p14:xfrm>
                <a:off x="4385996" y="860925"/>
                <a:ext cx="55440" cy="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64406F-CF98-94AA-1D0C-FF5786C4A5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77356" y="852285"/>
                  <a:ext cx="73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8D956B-3A47-AC33-B86F-848FDC5F61D3}"/>
                    </a:ext>
                  </a:extLst>
                </p14:cNvPr>
                <p14:cNvContentPartPr/>
                <p14:nvPr/>
              </p14:nvContentPartPr>
              <p14:xfrm>
                <a:off x="5287076" y="820965"/>
                <a:ext cx="705960" cy="545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8D956B-3A47-AC33-B86F-848FDC5F61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78076" y="811965"/>
                  <a:ext cx="72360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29F406-CD94-493A-C5B8-2A28CC2992B3}"/>
              </a:ext>
            </a:extLst>
          </p:cNvPr>
          <p:cNvGrpSpPr/>
          <p:nvPr/>
        </p:nvGrpSpPr>
        <p:grpSpPr>
          <a:xfrm>
            <a:off x="6308036" y="693165"/>
            <a:ext cx="2321280" cy="457560"/>
            <a:chOff x="6308036" y="693165"/>
            <a:chExt cx="232128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21E26F-293E-BB7E-1AC4-DD6CAD48B488}"/>
                    </a:ext>
                  </a:extLst>
                </p14:cNvPr>
                <p14:cNvContentPartPr/>
                <p14:nvPr/>
              </p14:nvContentPartPr>
              <p14:xfrm>
                <a:off x="6308036" y="693165"/>
                <a:ext cx="1438560" cy="45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21E26F-293E-BB7E-1AC4-DD6CAD48B4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99396" y="684525"/>
                  <a:ext cx="14562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C39E568-30E7-E5AF-F849-D076CCD9C8A5}"/>
                    </a:ext>
                  </a:extLst>
                </p14:cNvPr>
                <p14:cNvContentPartPr/>
                <p14:nvPr/>
              </p14:nvContentPartPr>
              <p14:xfrm>
                <a:off x="6930476" y="732405"/>
                <a:ext cx="313920" cy="1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C39E568-30E7-E5AF-F849-D076CCD9C8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21476" y="723765"/>
                  <a:ext cx="331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B22FFEE-7F27-8A96-E53E-E41FC1B4A435}"/>
                    </a:ext>
                  </a:extLst>
                </p14:cNvPr>
                <p14:cNvContentPartPr/>
                <p14:nvPr/>
              </p14:nvContentPartPr>
              <p14:xfrm>
                <a:off x="7983836" y="791805"/>
                <a:ext cx="645480" cy="27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B22FFEE-7F27-8A96-E53E-E41FC1B4A4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75196" y="783165"/>
                  <a:ext cx="66312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FFCCB4-385A-9AD7-FE71-C744771D154F}"/>
              </a:ext>
            </a:extLst>
          </p:cNvPr>
          <p:cNvGrpSpPr/>
          <p:nvPr/>
        </p:nvGrpSpPr>
        <p:grpSpPr>
          <a:xfrm>
            <a:off x="8797076" y="685965"/>
            <a:ext cx="1043280" cy="581760"/>
            <a:chOff x="8797076" y="685965"/>
            <a:chExt cx="104328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22C056-37C7-A74E-299E-B394B6B3831F}"/>
                    </a:ext>
                  </a:extLst>
                </p14:cNvPr>
                <p14:cNvContentPartPr/>
                <p14:nvPr/>
              </p14:nvContentPartPr>
              <p14:xfrm>
                <a:off x="8797076" y="685965"/>
                <a:ext cx="1043280" cy="581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22C056-37C7-A74E-299E-B394B6B383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88076" y="677325"/>
                  <a:ext cx="10609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77B837-E588-5031-DD9C-019E43590726}"/>
                    </a:ext>
                  </a:extLst>
                </p14:cNvPr>
                <p14:cNvContentPartPr/>
                <p14:nvPr/>
              </p14:nvContentPartPr>
              <p14:xfrm>
                <a:off x="9208556" y="844365"/>
                <a:ext cx="33840" cy="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77B837-E588-5031-DD9C-019E435907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99556" y="835365"/>
                  <a:ext cx="514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3738F1-C803-EF1A-1E81-0D54EE1D8D86}"/>
              </a:ext>
            </a:extLst>
          </p:cNvPr>
          <p:cNvGrpSpPr/>
          <p:nvPr/>
        </p:nvGrpSpPr>
        <p:grpSpPr>
          <a:xfrm>
            <a:off x="9998756" y="777405"/>
            <a:ext cx="2086560" cy="520920"/>
            <a:chOff x="9998756" y="777405"/>
            <a:chExt cx="208656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0E2952-D996-2178-2FA4-B245D9B9A9BA}"/>
                    </a:ext>
                  </a:extLst>
                </p14:cNvPr>
                <p14:cNvContentPartPr/>
                <p14:nvPr/>
              </p14:nvContentPartPr>
              <p14:xfrm>
                <a:off x="9998756" y="911325"/>
                <a:ext cx="1047600" cy="387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0E2952-D996-2178-2FA4-B245D9B9A9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90116" y="902325"/>
                  <a:ext cx="1065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CBF174-5206-0849-3805-22187E933260}"/>
                    </a:ext>
                  </a:extLst>
                </p14:cNvPr>
                <p14:cNvContentPartPr/>
                <p14:nvPr/>
              </p14:nvContentPartPr>
              <p14:xfrm>
                <a:off x="10794356" y="818805"/>
                <a:ext cx="9000" cy="2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CBF174-5206-0849-3805-22187E93326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85716" y="810165"/>
                  <a:ext cx="26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A0BF5C-EAE8-9340-EF6F-6E72748F8BD0}"/>
                    </a:ext>
                  </a:extLst>
                </p14:cNvPr>
                <p14:cNvContentPartPr/>
                <p14:nvPr/>
              </p14:nvContentPartPr>
              <p14:xfrm>
                <a:off x="11255876" y="816645"/>
                <a:ext cx="191880" cy="428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A0BF5C-EAE8-9340-EF6F-6E72748F8B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46876" y="807645"/>
                  <a:ext cx="20952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CF2683D-5B20-CDE8-F50B-13992B79D682}"/>
                    </a:ext>
                  </a:extLst>
                </p14:cNvPr>
                <p14:cNvContentPartPr/>
                <p14:nvPr/>
              </p14:nvContentPartPr>
              <p14:xfrm>
                <a:off x="11551076" y="935085"/>
                <a:ext cx="534240" cy="135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CF2683D-5B20-CDE8-F50B-13992B79D6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42076" y="926085"/>
                  <a:ext cx="551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41D9AE-7C04-4D98-2A2F-9872B0EA023A}"/>
                    </a:ext>
                  </a:extLst>
                </p14:cNvPr>
                <p14:cNvContentPartPr/>
                <p14:nvPr/>
              </p14:nvContentPartPr>
              <p14:xfrm>
                <a:off x="11633876" y="777405"/>
                <a:ext cx="25200" cy="39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41D9AE-7C04-4D98-2A2F-9872B0EA02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624876" y="768765"/>
                  <a:ext cx="4284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487AF46-F0D1-CEF1-F85E-009391CE913A}"/>
                  </a:ext>
                </a:extLst>
              </p14:cNvPr>
              <p14:cNvContentPartPr/>
              <p14:nvPr/>
            </p14:nvContentPartPr>
            <p14:xfrm>
              <a:off x="2419220" y="1922270"/>
              <a:ext cx="936117" cy="462877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487AF46-F0D1-CEF1-F85E-009391CE91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10579" y="1913632"/>
                <a:ext cx="953759" cy="480514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6221AB1F-8771-C0A3-0FD0-84059370A14E}"/>
              </a:ext>
            </a:extLst>
          </p:cNvPr>
          <p:cNvGrpSpPr/>
          <p:nvPr/>
        </p:nvGrpSpPr>
        <p:grpSpPr>
          <a:xfrm>
            <a:off x="3539278" y="1847715"/>
            <a:ext cx="889196" cy="424879"/>
            <a:chOff x="3539278" y="1847715"/>
            <a:chExt cx="889196" cy="4248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286BEA-D368-4381-E785-99EA381E8449}"/>
                    </a:ext>
                  </a:extLst>
                </p14:cNvPr>
                <p14:cNvContentPartPr/>
                <p14:nvPr/>
              </p14:nvContentPartPr>
              <p14:xfrm>
                <a:off x="3539278" y="1851169"/>
                <a:ext cx="889196" cy="421425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286BEA-D368-4381-E785-99EA381E84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30278" y="1842172"/>
                  <a:ext cx="906836" cy="439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0DFB01-5796-4D2E-E4C5-5F0ADB63326C}"/>
                    </a:ext>
                  </a:extLst>
                </p14:cNvPr>
                <p14:cNvContentPartPr/>
                <p14:nvPr/>
              </p14:nvContentPartPr>
              <p14:xfrm>
                <a:off x="4161629" y="1942133"/>
                <a:ext cx="162352" cy="37422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0DFB01-5796-4D2E-E4C5-5F0ADB6332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52989" y="1933497"/>
                  <a:ext cx="179991" cy="5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D1B05F-2E0B-9371-4F86-05CBC9094D57}"/>
                    </a:ext>
                  </a:extLst>
                </p14:cNvPr>
                <p14:cNvContentPartPr/>
                <p14:nvPr/>
              </p14:nvContentPartPr>
              <p14:xfrm>
                <a:off x="4030941" y="1847715"/>
                <a:ext cx="30513" cy="44906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D1B05F-2E0B-9371-4F86-05CBC9094D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21967" y="1839093"/>
                  <a:ext cx="48103" cy="625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8BAF3E-5AC9-F8E3-5A9F-FE5F02406201}"/>
              </a:ext>
            </a:extLst>
          </p:cNvPr>
          <p:cNvGrpSpPr/>
          <p:nvPr/>
        </p:nvGrpSpPr>
        <p:grpSpPr>
          <a:xfrm>
            <a:off x="3304386" y="2456248"/>
            <a:ext cx="2891829" cy="436107"/>
            <a:chOff x="3304386" y="2456248"/>
            <a:chExt cx="2891829" cy="4361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3EE6E70-ACE1-A81B-097C-3EDC5560BE3C}"/>
                    </a:ext>
                  </a:extLst>
                </p14:cNvPr>
                <p14:cNvContentPartPr/>
                <p14:nvPr/>
              </p14:nvContentPartPr>
              <p14:xfrm>
                <a:off x="3304386" y="2547787"/>
                <a:ext cx="211288" cy="147672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3EE6E70-ACE1-A81B-097C-3EDC5560BE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95747" y="2538783"/>
                  <a:ext cx="228925" cy="165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288573-CB3C-E705-3867-F8CAE241C00C}"/>
                    </a:ext>
                  </a:extLst>
                </p14:cNvPr>
                <p14:cNvContentPartPr/>
                <p14:nvPr/>
              </p14:nvContentPartPr>
              <p14:xfrm>
                <a:off x="3690404" y="2577149"/>
                <a:ext cx="163792" cy="8348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288573-CB3C-E705-3867-F8CAE241C0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81404" y="2568075"/>
                  <a:ext cx="181431" cy="26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24A4C4-B739-FBAD-05F7-AB9C7ABE6312}"/>
                    </a:ext>
                  </a:extLst>
                </p14:cNvPr>
                <p14:cNvContentPartPr/>
                <p14:nvPr/>
              </p14:nvContentPartPr>
              <p14:xfrm>
                <a:off x="3722356" y="2657749"/>
                <a:ext cx="164655" cy="949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24A4C4-B739-FBAD-05F7-AB9C7ABE63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13368" y="2648954"/>
                  <a:ext cx="182271" cy="26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0EC0CA3-99D7-B8E3-751A-198FCF7EBC97}"/>
                    </a:ext>
                  </a:extLst>
                </p14:cNvPr>
                <p14:cNvContentPartPr/>
                <p14:nvPr/>
              </p14:nvContentPartPr>
              <p14:xfrm>
                <a:off x="4102330" y="2515259"/>
                <a:ext cx="124931" cy="137884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0EC0CA3-99D7-B8E3-751A-198FCF7EBC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3329" y="2506619"/>
                  <a:ext cx="142573" cy="155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558374-45FF-DF98-B9BD-81C0F8D7E7FE}"/>
                    </a:ext>
                  </a:extLst>
                </p14:cNvPr>
                <p14:cNvContentPartPr/>
                <p14:nvPr/>
              </p14:nvContentPartPr>
              <p14:xfrm>
                <a:off x="4317073" y="2688838"/>
                <a:ext cx="48072" cy="73404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558374-45FF-DF98-B9BD-81C0F8D7E7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8104" y="2680202"/>
                  <a:ext cx="65651" cy="91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9B61B72-FEBE-0835-2040-87E3ACD858F5}"/>
                    </a:ext>
                  </a:extLst>
                </p14:cNvPr>
                <p14:cNvContentPartPr/>
                <p14:nvPr/>
              </p14:nvContentPartPr>
              <p14:xfrm>
                <a:off x="4341253" y="2610540"/>
                <a:ext cx="288" cy="288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9B61B72-FEBE-0835-2040-87E3ACD858F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34053" y="2603628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1E8BF3-F5BE-D4F2-47C5-DF4EEC2FB6C8}"/>
                    </a:ext>
                  </a:extLst>
                </p14:cNvPr>
                <p14:cNvContentPartPr/>
                <p14:nvPr/>
              </p14:nvContentPartPr>
              <p14:xfrm>
                <a:off x="4478273" y="2522168"/>
                <a:ext cx="117158" cy="301676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1E8BF3-F5BE-D4F2-47C5-DF4EEC2FB6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69288" y="2513168"/>
                  <a:ext cx="134768" cy="319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8BD29C-5DD3-3F0D-75B2-D3AFA63CBEAB}"/>
                    </a:ext>
                  </a:extLst>
                </p14:cNvPr>
                <p14:cNvContentPartPr/>
                <p14:nvPr/>
              </p14:nvContentPartPr>
              <p14:xfrm>
                <a:off x="4674881" y="2795634"/>
                <a:ext cx="72540" cy="96721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8BD29C-5DD3-3F0D-75B2-D3AFA63CBE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65859" y="2786645"/>
                  <a:ext cx="90224" cy="114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74C9A0-33AB-91DA-3984-39415E374FA9}"/>
                    </a:ext>
                  </a:extLst>
                </p14:cNvPr>
                <p14:cNvContentPartPr/>
                <p14:nvPr/>
              </p14:nvContentPartPr>
              <p14:xfrm>
                <a:off x="4696758" y="2683657"/>
                <a:ext cx="33392" cy="27059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74C9A0-33AB-91DA-3984-39415E374F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88141" y="2674637"/>
                  <a:ext cx="50986" cy="44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3C19F0-D006-C427-B916-40E15F9D3F1B}"/>
                    </a:ext>
                  </a:extLst>
                </p14:cNvPr>
                <p14:cNvContentPartPr/>
                <p14:nvPr/>
              </p14:nvContentPartPr>
              <p14:xfrm>
                <a:off x="5020599" y="2541167"/>
                <a:ext cx="198623" cy="26195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3C19F0-D006-C427-B916-40E15F9D3F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11603" y="2532196"/>
                  <a:ext cx="216254" cy="43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5F015C-3DDE-1FE5-BF85-6F6968F9105C}"/>
                    </a:ext>
                  </a:extLst>
                </p14:cNvPr>
                <p14:cNvContentPartPr/>
                <p14:nvPr/>
              </p14:nvContentPartPr>
              <p14:xfrm>
                <a:off x="5129698" y="2456248"/>
                <a:ext cx="10939" cy="173291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5F015C-3DDE-1FE5-BF85-6F6968F910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21229" y="2447601"/>
                  <a:ext cx="28230" cy="190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6DE2F1F-6AA9-54BB-CADC-6FAB4E25DF85}"/>
                    </a:ext>
                  </a:extLst>
                </p14:cNvPr>
                <p14:cNvContentPartPr/>
                <p14:nvPr/>
              </p14:nvContentPartPr>
              <p14:xfrm>
                <a:off x="5421874" y="2489928"/>
                <a:ext cx="141339" cy="17501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6DE2F1F-6AA9-54BB-CADC-6FAB4E25DF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13243" y="2480925"/>
                  <a:ext cx="158961" cy="192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6C51A8A-AA85-343E-6C02-37A768957807}"/>
                    </a:ext>
                  </a:extLst>
                </p14:cNvPr>
                <p14:cNvContentPartPr/>
                <p14:nvPr/>
              </p14:nvContentPartPr>
              <p14:xfrm>
                <a:off x="5650434" y="2648538"/>
                <a:ext cx="142490" cy="92978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6C51A8A-AA85-343E-6C02-37A7689578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41798" y="2639563"/>
                  <a:ext cx="160121" cy="110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762D51-C35F-30BC-CC01-99BB679F59DA}"/>
                    </a:ext>
                  </a:extLst>
                </p14:cNvPr>
                <p14:cNvContentPartPr/>
                <p14:nvPr/>
              </p14:nvContentPartPr>
              <p14:xfrm>
                <a:off x="5898281" y="2489928"/>
                <a:ext cx="107083" cy="315781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762D51-C35F-30BC-CC01-99BB679F59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89298" y="2480926"/>
                  <a:ext cx="124691" cy="333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BCF752-29DB-87B0-A467-991593A7DDF0}"/>
                    </a:ext>
                  </a:extLst>
                </p14:cNvPr>
                <p14:cNvContentPartPr/>
                <p14:nvPr/>
              </p14:nvContentPartPr>
              <p14:xfrm>
                <a:off x="6093737" y="2752743"/>
                <a:ext cx="102478" cy="98736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BCF752-29DB-87B0-A467-991593A7DDF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85107" y="2743734"/>
                  <a:ext cx="120097" cy="116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1D7BC3-4671-001B-819E-3538EFDB62C9}"/>
              </a:ext>
            </a:extLst>
          </p:cNvPr>
          <p:cNvGrpSpPr/>
          <p:nvPr/>
        </p:nvGrpSpPr>
        <p:grpSpPr>
          <a:xfrm>
            <a:off x="2483412" y="3062766"/>
            <a:ext cx="2309491" cy="477845"/>
            <a:chOff x="2483412" y="3062766"/>
            <a:chExt cx="2309491" cy="4778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420291-9BD8-8E59-5338-20BFD80EF546}"/>
                    </a:ext>
                  </a:extLst>
                </p14:cNvPr>
                <p14:cNvContentPartPr/>
                <p14:nvPr/>
              </p14:nvContentPartPr>
              <p14:xfrm>
                <a:off x="2483412" y="3127535"/>
                <a:ext cx="1166691" cy="297934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420291-9BD8-8E59-5338-20BFD80EF5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74413" y="3118539"/>
                  <a:ext cx="1184330" cy="315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8D810C-D2F4-354F-968B-667C5C2A8ABF}"/>
                    </a:ext>
                  </a:extLst>
                </p14:cNvPr>
                <p14:cNvContentPartPr/>
                <p14:nvPr/>
              </p14:nvContentPartPr>
              <p14:xfrm>
                <a:off x="3471631" y="3206408"/>
                <a:ext cx="181927" cy="17559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8D810C-D2F4-354F-968B-667C5C2A8AB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62643" y="3197808"/>
                  <a:ext cx="199544" cy="35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EA485E-8877-C645-E7CA-BB9B8A3BBA9E}"/>
                    </a:ext>
                  </a:extLst>
                </p14:cNvPr>
                <p14:cNvContentPartPr/>
                <p14:nvPr/>
              </p14:nvContentPartPr>
              <p14:xfrm>
                <a:off x="3870316" y="3062766"/>
                <a:ext cx="922587" cy="47784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EA485E-8877-C645-E7CA-BB9B8A3BBA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61317" y="3053764"/>
                  <a:ext cx="940225" cy="495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0D5414-E2D5-0135-CECD-0F2575EE46B3}"/>
                    </a:ext>
                  </a:extLst>
                </p14:cNvPr>
                <p14:cNvContentPartPr/>
                <p14:nvPr/>
              </p14:nvContentPartPr>
              <p14:xfrm>
                <a:off x="4594856" y="3223679"/>
                <a:ext cx="288" cy="288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0D5414-E2D5-0135-CECD-0F2575EE46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87656" y="3216767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DBF37AC-F1DF-230E-3A3E-45828DF4B3D4}"/>
              </a:ext>
            </a:extLst>
          </p:cNvPr>
          <p:cNvGrpSpPr/>
          <p:nvPr/>
        </p:nvGrpSpPr>
        <p:grpSpPr>
          <a:xfrm>
            <a:off x="3321657" y="3713903"/>
            <a:ext cx="1772922" cy="439560"/>
            <a:chOff x="3321657" y="3713903"/>
            <a:chExt cx="1772922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7FD68C5-4A67-5AC9-5C20-ED043CAD7718}"/>
                    </a:ext>
                  </a:extLst>
                </p14:cNvPr>
                <p14:cNvContentPartPr/>
                <p14:nvPr/>
              </p14:nvContentPartPr>
              <p14:xfrm>
                <a:off x="3330293" y="3868195"/>
                <a:ext cx="139036" cy="247271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7FD68C5-4A67-5AC9-5C20-ED043CAD77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21288" y="3859557"/>
                  <a:ext cx="156686" cy="264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F154C25-B841-B291-9403-94A6F74367C8}"/>
                    </a:ext>
                  </a:extLst>
                </p14:cNvPr>
                <p14:cNvContentPartPr/>
                <p14:nvPr/>
              </p14:nvContentPartPr>
              <p14:xfrm>
                <a:off x="3321657" y="3791049"/>
                <a:ext cx="252164" cy="18135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F154C25-B841-B291-9403-94A6F74367C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12664" y="3782344"/>
                  <a:ext cx="269790" cy="35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E7C4CD-3990-CFE3-AF9D-6B2EBA2D446E}"/>
                    </a:ext>
                  </a:extLst>
                </p14:cNvPr>
                <p14:cNvContentPartPr/>
                <p14:nvPr/>
              </p14:nvContentPartPr>
              <p14:xfrm>
                <a:off x="3762081" y="3880573"/>
                <a:ext cx="196032" cy="16984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E7C4CD-3990-CFE3-AF9D-6B2EBA2D44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53433" y="3871539"/>
                  <a:ext cx="213689" cy="34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9A7386-B5FE-BCD3-91C1-F3A40C72981E}"/>
                    </a:ext>
                  </a:extLst>
                </p14:cNvPr>
                <p14:cNvContentPartPr/>
                <p14:nvPr/>
              </p14:nvContentPartPr>
              <p14:xfrm>
                <a:off x="3762369" y="3944765"/>
                <a:ext cx="199774" cy="21014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9A7386-B5FE-BCD3-91C1-F3A40C72981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53370" y="3935861"/>
                  <a:ext cx="217412" cy="38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DA17A9-6F62-3090-DAFA-6D80543CB8E9}"/>
                    </a:ext>
                  </a:extLst>
                </p14:cNvPr>
                <p14:cNvContentPartPr/>
                <p14:nvPr/>
              </p14:nvContentPartPr>
              <p14:xfrm>
                <a:off x="4195020" y="3795079"/>
                <a:ext cx="138748" cy="136733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DA17A9-6F62-3090-DAFA-6D80543CB8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86371" y="3786083"/>
                  <a:ext cx="156407" cy="154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493139-FE98-6923-F2FC-768B4B970895}"/>
                    </a:ext>
                  </a:extLst>
                </p14:cNvPr>
                <p14:cNvContentPartPr/>
                <p14:nvPr/>
              </p14:nvContentPartPr>
              <p14:xfrm>
                <a:off x="4423868" y="3966355"/>
                <a:ext cx="20726" cy="71389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493139-FE98-6923-F2FC-768B4B9708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14934" y="3957387"/>
                  <a:ext cx="38236" cy="88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3735336-F7E2-FF10-D482-24DB5951D9F9}"/>
                    </a:ext>
                  </a:extLst>
                </p14:cNvPr>
                <p14:cNvContentPartPr/>
                <p14:nvPr/>
              </p14:nvContentPartPr>
              <p14:xfrm>
                <a:off x="4442291" y="3852075"/>
                <a:ext cx="288" cy="288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3735336-F7E2-FF10-D482-24DB5951D9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35091" y="3844875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5AF1F3-2B4D-2BE0-F855-75B2CD39466F}"/>
                    </a:ext>
                  </a:extLst>
                </p14:cNvPr>
                <p14:cNvContentPartPr/>
                <p14:nvPr/>
              </p14:nvContentPartPr>
              <p14:xfrm>
                <a:off x="4546208" y="3809184"/>
                <a:ext cx="134718" cy="238923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5AF1F3-2B4D-2BE0-F855-75B2CD39466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37227" y="3800188"/>
                  <a:ext cx="152321" cy="256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310C199-BBDD-96BB-D200-C0F5D3340FFD}"/>
                    </a:ext>
                  </a:extLst>
                </p14:cNvPr>
                <p14:cNvContentPartPr/>
                <p14:nvPr/>
              </p14:nvContentPartPr>
              <p14:xfrm>
                <a:off x="4756921" y="4049258"/>
                <a:ext cx="63329" cy="104205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310C199-BBDD-96BB-D200-C0F5D3340F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47925" y="4040275"/>
                  <a:ext cx="80960" cy="121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12FA39D-DE05-0B64-11FF-E961221E0C5C}"/>
                    </a:ext>
                  </a:extLst>
                </p14:cNvPr>
                <p14:cNvContentPartPr/>
                <p14:nvPr/>
              </p14:nvContentPartPr>
              <p14:xfrm>
                <a:off x="4806432" y="3976718"/>
                <a:ext cx="288" cy="288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12FA39D-DE05-0B64-11FF-E961221E0C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99520" y="3969518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9C1A07-7EFB-75D7-5D79-F8871DC35E46}"/>
                    </a:ext>
                  </a:extLst>
                </p14:cNvPr>
                <p14:cNvContentPartPr/>
                <p14:nvPr/>
              </p14:nvContentPartPr>
              <p14:xfrm>
                <a:off x="4892214" y="3810623"/>
                <a:ext cx="187972" cy="125506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9C1A07-7EFB-75D7-5D79-F8871DC35E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83572" y="3801633"/>
                  <a:ext cx="205617" cy="143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FD9FD48-97F4-84F1-2DC3-EEAC8A6D8583}"/>
                    </a:ext>
                  </a:extLst>
                </p14:cNvPr>
                <p14:cNvContentPartPr/>
                <p14:nvPr/>
              </p14:nvContentPartPr>
              <p14:xfrm>
                <a:off x="5051112" y="3989959"/>
                <a:ext cx="42315" cy="78873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FD9FD48-97F4-84F1-2DC3-EEAC8A6D85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42432" y="3981315"/>
                  <a:ext cx="60037" cy="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5C31F85-784C-476E-540E-0CB5FCAFB628}"/>
                    </a:ext>
                  </a:extLst>
                </p14:cNvPr>
                <p14:cNvContentPartPr/>
                <p14:nvPr/>
              </p14:nvContentPartPr>
              <p14:xfrm>
                <a:off x="5092564" y="3922888"/>
                <a:ext cx="288" cy="288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5C31F85-784C-476E-540E-0CB5FCAFB6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85364" y="3915688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906B36-CB85-B60B-ED2F-154CD1ECBAAC}"/>
                    </a:ext>
                  </a:extLst>
                </p14:cNvPr>
                <p14:cNvContentPartPr/>
                <p14:nvPr/>
              </p14:nvContentPartPr>
              <p14:xfrm>
                <a:off x="4868034" y="3713903"/>
                <a:ext cx="226545" cy="36558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906B36-CB85-B60B-ED2F-154CD1ECBAA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59030" y="3705301"/>
                  <a:ext cx="244193" cy="5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BB9F2DC-9C87-AF51-D262-D6292A63A9C3}"/>
              </a:ext>
            </a:extLst>
          </p:cNvPr>
          <p:cNvGrpSpPr/>
          <p:nvPr/>
        </p:nvGrpSpPr>
        <p:grpSpPr>
          <a:xfrm>
            <a:off x="5361712" y="3629848"/>
            <a:ext cx="1173312" cy="491951"/>
            <a:chOff x="5361712" y="3629848"/>
            <a:chExt cx="1173312" cy="4919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5BEEBD-A1B3-F40B-D3C2-60148557C211}"/>
                    </a:ext>
                  </a:extLst>
                </p14:cNvPr>
                <p14:cNvContentPartPr/>
                <p14:nvPr/>
              </p14:nvContentPartPr>
              <p14:xfrm>
                <a:off x="5439434" y="3761399"/>
                <a:ext cx="8924" cy="149687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5BEEBD-A1B3-F40B-D3C2-60148557C21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30510" y="3752763"/>
                  <a:ext cx="26415" cy="167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30AD8D-7A0F-E4E9-7233-4E030DB0A262}"/>
                    </a:ext>
                  </a:extLst>
                </p14:cNvPr>
                <p14:cNvContentPartPr/>
                <p14:nvPr/>
              </p14:nvContentPartPr>
              <p14:xfrm>
                <a:off x="5361712" y="3842863"/>
                <a:ext cx="149111" cy="25907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30AD8D-7A0F-E4E9-7233-4E030DB0A2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52708" y="3833868"/>
                  <a:ext cx="166759" cy="43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A6CF069-97D4-77AE-EDF6-F0D42CC9CA2F}"/>
                    </a:ext>
                  </a:extLst>
                </p14:cNvPr>
                <p14:cNvContentPartPr/>
                <p14:nvPr/>
              </p14:nvContentPartPr>
              <p14:xfrm>
                <a:off x="5623375" y="3746143"/>
                <a:ext cx="129536" cy="171852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A6CF069-97D4-77AE-EDF6-F0D42CC9CA2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14379" y="3737136"/>
                  <a:ext cx="147167" cy="189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252A14E-CCC4-3C9C-278A-54261C87FF4A}"/>
                    </a:ext>
                  </a:extLst>
                </p14:cNvPr>
                <p14:cNvContentPartPr/>
                <p14:nvPr/>
              </p14:nvContentPartPr>
              <p14:xfrm>
                <a:off x="5784001" y="3898996"/>
                <a:ext cx="113416" cy="70525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252A14E-CCC4-3C9C-278A-54261C87FF4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75000" y="3890360"/>
                  <a:ext cx="131058" cy="88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BC179BA-508B-65E6-86BC-22E6652FA597}"/>
                    </a:ext>
                  </a:extLst>
                </p14:cNvPr>
                <p14:cNvContentPartPr/>
                <p14:nvPr/>
              </p14:nvContentPartPr>
              <p14:xfrm>
                <a:off x="5999607" y="3777232"/>
                <a:ext cx="97872" cy="344567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BC179BA-508B-65E6-86BC-22E6652FA5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90611" y="3768231"/>
                  <a:ext cx="115503" cy="362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9CB7C15-86EF-43A2-2868-EB36E5DA5B39}"/>
                    </a:ext>
                  </a:extLst>
                </p14:cNvPr>
                <p14:cNvContentPartPr/>
                <p14:nvPr/>
              </p14:nvContentPartPr>
              <p14:xfrm>
                <a:off x="6157641" y="4044652"/>
                <a:ext cx="101326" cy="67071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9CB7C15-86EF-43A2-2868-EB36E5DA5B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48626" y="4035998"/>
                  <a:ext cx="118995" cy="84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D590124-FF8B-2946-43D0-04FFA927FA3A}"/>
                    </a:ext>
                  </a:extLst>
                </p14:cNvPr>
                <p14:cNvContentPartPr/>
                <p14:nvPr/>
              </p14:nvContentPartPr>
              <p14:xfrm>
                <a:off x="6199956" y="3720524"/>
                <a:ext cx="284692" cy="15400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D590124-FF8B-2946-43D0-04FFA927FA3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90958" y="3711888"/>
                  <a:ext cx="302328" cy="171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8D3EC1-61CD-D4F3-CDC9-A9078C46E336}"/>
                    </a:ext>
                  </a:extLst>
                </p14:cNvPr>
                <p14:cNvContentPartPr/>
                <p14:nvPr/>
              </p14:nvContentPartPr>
              <p14:xfrm>
                <a:off x="6437728" y="3894966"/>
                <a:ext cx="97296" cy="100751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8D3EC1-61CD-D4F3-CDC9-A9078C46E3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29079" y="3885970"/>
                  <a:ext cx="114953" cy="118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813EE19-DEF4-4435-51C7-9F0D81A4E9CA}"/>
                    </a:ext>
                  </a:extLst>
                </p14:cNvPr>
                <p14:cNvContentPartPr/>
                <p14:nvPr/>
              </p14:nvContentPartPr>
              <p14:xfrm>
                <a:off x="6212334" y="3629848"/>
                <a:ext cx="228560" cy="31089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813EE19-DEF4-4435-51C7-9F0D81A4E9C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03336" y="3620914"/>
                  <a:ext cx="246197" cy="485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980A124-4081-60A7-AF82-04EBC1786C87}"/>
              </a:ext>
            </a:extLst>
          </p:cNvPr>
          <p:cNvGrpSpPr/>
          <p:nvPr/>
        </p:nvGrpSpPr>
        <p:grpSpPr>
          <a:xfrm>
            <a:off x="730196" y="5005605"/>
            <a:ext cx="2144880" cy="488880"/>
            <a:chOff x="730196" y="5005605"/>
            <a:chExt cx="214488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97B0787-6A6C-A8D1-A5D1-496EA73578DC}"/>
                    </a:ext>
                  </a:extLst>
                </p14:cNvPr>
                <p14:cNvContentPartPr/>
                <p14:nvPr/>
              </p14:nvContentPartPr>
              <p14:xfrm>
                <a:off x="730196" y="5005605"/>
                <a:ext cx="1161360" cy="450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97B0787-6A6C-A8D1-A5D1-496EA73578D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1556" y="4996965"/>
                  <a:ext cx="11790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F0CCB78-88F2-4061-CCF4-3E51FEA26944}"/>
                    </a:ext>
                  </a:extLst>
                </p14:cNvPr>
                <p14:cNvContentPartPr/>
                <p14:nvPr/>
              </p14:nvContentPartPr>
              <p14:xfrm>
                <a:off x="1311236" y="5150325"/>
                <a:ext cx="220680" cy="21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F0CCB78-88F2-4061-CCF4-3E51FEA2694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02596" y="5141325"/>
                  <a:ext cx="238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45824A6-6767-848C-E9B0-40F259589EF9}"/>
                    </a:ext>
                  </a:extLst>
                </p14:cNvPr>
                <p14:cNvContentPartPr/>
                <p14:nvPr/>
              </p14:nvContentPartPr>
              <p14:xfrm>
                <a:off x="1247516" y="5068605"/>
                <a:ext cx="67680" cy="4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45824A6-6767-848C-E9B0-40F259589E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38516" y="5059965"/>
                  <a:ext cx="85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1C9F057-A0F9-5E41-6A43-2BD566BC7112}"/>
                    </a:ext>
                  </a:extLst>
                </p14:cNvPr>
                <p14:cNvContentPartPr/>
                <p14:nvPr/>
              </p14:nvContentPartPr>
              <p14:xfrm>
                <a:off x="2071916" y="5062125"/>
                <a:ext cx="803160" cy="432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1C9F057-A0F9-5E41-6A43-2BD566BC711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62916" y="5053125"/>
                  <a:ext cx="82080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CBCF7AC-9137-23C2-6F66-92AAD724ACDE}"/>
              </a:ext>
            </a:extLst>
          </p:cNvPr>
          <p:cNvGrpSpPr/>
          <p:nvPr/>
        </p:nvGrpSpPr>
        <p:grpSpPr>
          <a:xfrm>
            <a:off x="3068396" y="5050605"/>
            <a:ext cx="227880" cy="258840"/>
            <a:chOff x="3068396" y="5050605"/>
            <a:chExt cx="2278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F5D2D8-CCF0-5FB4-ADED-968DE06F43CF}"/>
                    </a:ext>
                  </a:extLst>
                </p14:cNvPr>
                <p14:cNvContentPartPr/>
                <p14:nvPr/>
              </p14:nvContentPartPr>
              <p14:xfrm>
                <a:off x="3109796" y="5172645"/>
                <a:ext cx="153000" cy="136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F5D2D8-CCF0-5FB4-ADED-968DE06F43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01156" y="5163645"/>
                  <a:ext cx="170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AF59219-D92B-70B2-F876-EA58ABCE4888}"/>
                    </a:ext>
                  </a:extLst>
                </p14:cNvPr>
                <p14:cNvContentPartPr/>
                <p14:nvPr/>
              </p14:nvContentPartPr>
              <p14:xfrm>
                <a:off x="3068396" y="5050605"/>
                <a:ext cx="227880" cy="20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AF59219-D92B-70B2-F876-EA58ABCE488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59756" y="5041965"/>
                  <a:ext cx="2455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4AB7656-F130-B558-E6C7-8BDCB81F8002}"/>
              </a:ext>
            </a:extLst>
          </p:cNvPr>
          <p:cNvGrpSpPr/>
          <p:nvPr/>
        </p:nvGrpSpPr>
        <p:grpSpPr>
          <a:xfrm>
            <a:off x="3613436" y="4996605"/>
            <a:ext cx="803880" cy="333000"/>
            <a:chOff x="3613436" y="4996605"/>
            <a:chExt cx="8038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8D9F3ED-57E1-6766-A8B1-5CDFBEAD1A0F}"/>
                    </a:ext>
                  </a:extLst>
                </p14:cNvPr>
                <p14:cNvContentPartPr/>
                <p14:nvPr/>
              </p14:nvContentPartPr>
              <p14:xfrm>
                <a:off x="3613436" y="4996605"/>
                <a:ext cx="328680" cy="333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8D9F3ED-57E1-6766-A8B1-5CDFBEAD1A0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04436" y="4987965"/>
                  <a:ext cx="3463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B492B36-2A49-1E08-F972-DABA28A825DC}"/>
                    </a:ext>
                  </a:extLst>
                </p14:cNvPr>
                <p14:cNvContentPartPr/>
                <p14:nvPr/>
              </p14:nvContentPartPr>
              <p14:xfrm>
                <a:off x="3617756" y="5088765"/>
                <a:ext cx="221400" cy="14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B492B36-2A49-1E08-F972-DABA28A825D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08756" y="5079765"/>
                  <a:ext cx="239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67B5F7-BCC1-62ED-49FF-37BA54BA0009}"/>
                    </a:ext>
                  </a:extLst>
                </p14:cNvPr>
                <p14:cNvContentPartPr/>
                <p14:nvPr/>
              </p14:nvContentPartPr>
              <p14:xfrm>
                <a:off x="4125716" y="5125125"/>
                <a:ext cx="291600" cy="18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67B5F7-BCC1-62ED-49FF-37BA54BA000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17076" y="5116485"/>
                  <a:ext cx="30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31649A-352C-58AE-5672-28F9A359EEF1}"/>
                    </a:ext>
                  </a:extLst>
                </p14:cNvPr>
                <p14:cNvContentPartPr/>
                <p14:nvPr/>
              </p14:nvContentPartPr>
              <p14:xfrm>
                <a:off x="4141556" y="5017845"/>
                <a:ext cx="194040" cy="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31649A-352C-58AE-5672-28F9A359EEF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132556" y="5009205"/>
                  <a:ext cx="2116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A22B916-8BA2-81D2-CDC5-C51A391ED5F9}"/>
              </a:ext>
            </a:extLst>
          </p:cNvPr>
          <p:cNvGrpSpPr/>
          <p:nvPr/>
        </p:nvGrpSpPr>
        <p:grpSpPr>
          <a:xfrm>
            <a:off x="4713236" y="4936125"/>
            <a:ext cx="304920" cy="489600"/>
            <a:chOff x="4713236" y="4936125"/>
            <a:chExt cx="30492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7FA617-AFC7-DBEB-026F-BB66F5CDF0AB}"/>
                    </a:ext>
                  </a:extLst>
                </p14:cNvPr>
                <p14:cNvContentPartPr/>
                <p14:nvPr/>
              </p14:nvContentPartPr>
              <p14:xfrm>
                <a:off x="4713236" y="5014605"/>
                <a:ext cx="304920" cy="411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7FA617-AFC7-DBEB-026F-BB66F5CDF0A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04236" y="5005605"/>
                  <a:ext cx="322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48C473A-4EE0-29CA-0A19-92BB79203BFC}"/>
                    </a:ext>
                  </a:extLst>
                </p14:cNvPr>
                <p14:cNvContentPartPr/>
                <p14:nvPr/>
              </p14:nvContentPartPr>
              <p14:xfrm>
                <a:off x="4776236" y="4936125"/>
                <a:ext cx="48240" cy="46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48C473A-4EE0-29CA-0A19-92BB79203BF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67596" y="4927125"/>
                  <a:ext cx="658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8761C07-E6BA-B74B-29ED-50B5B758FB64}"/>
                  </a:ext>
                </a:extLst>
              </p14:cNvPr>
              <p14:cNvContentPartPr/>
              <p14:nvPr/>
            </p14:nvContentPartPr>
            <p14:xfrm>
              <a:off x="5308676" y="5095965"/>
              <a:ext cx="429480" cy="182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8761C07-E6BA-B74B-29ED-50B5B758FB6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300036" y="5086965"/>
                <a:ext cx="4471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EA6DD48-A02F-72BA-BD4E-11C6E044DAB5}"/>
                  </a:ext>
                </a:extLst>
              </p14:cNvPr>
              <p14:cNvContentPartPr/>
              <p14:nvPr/>
            </p14:nvContentPartPr>
            <p14:xfrm>
              <a:off x="5878196" y="5010285"/>
              <a:ext cx="1170360" cy="376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EA6DD48-A02F-72BA-BD4E-11C6E044DAB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869556" y="5001285"/>
                <a:ext cx="1188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5BDB28E-DEC0-AA29-3AD0-88972C678EB4}"/>
                  </a:ext>
                </a:extLst>
              </p14:cNvPr>
              <p14:cNvContentPartPr/>
              <p14:nvPr/>
            </p14:nvContentPartPr>
            <p14:xfrm>
              <a:off x="6009596" y="4847565"/>
              <a:ext cx="30960" cy="9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5BDB28E-DEC0-AA29-3AD0-88972C678EB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000956" y="4838565"/>
                <a:ext cx="486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D15BB6D-6C1A-2A87-1A50-5531298D4DE3}"/>
              </a:ext>
            </a:extLst>
          </p:cNvPr>
          <p:cNvGrpSpPr/>
          <p:nvPr/>
        </p:nvGrpSpPr>
        <p:grpSpPr>
          <a:xfrm>
            <a:off x="7327196" y="4726605"/>
            <a:ext cx="1019880" cy="647280"/>
            <a:chOff x="7327196" y="4726605"/>
            <a:chExt cx="101988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BD00BA-FB60-A054-F871-42F7BE2824DD}"/>
                    </a:ext>
                  </a:extLst>
                </p14:cNvPr>
                <p14:cNvContentPartPr/>
                <p14:nvPr/>
              </p14:nvContentPartPr>
              <p14:xfrm>
                <a:off x="7327196" y="4726605"/>
                <a:ext cx="1019880" cy="64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BD00BA-FB60-A054-F871-42F7BE2824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18556" y="4717605"/>
                  <a:ext cx="103752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3FB1F69-F8D0-705E-8223-AF371947DAE5}"/>
                    </a:ext>
                  </a:extLst>
                </p14:cNvPr>
                <p14:cNvContentPartPr/>
                <p14:nvPr/>
              </p14:nvContentPartPr>
              <p14:xfrm>
                <a:off x="7716716" y="4784925"/>
                <a:ext cx="92520" cy="9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3FB1F69-F8D0-705E-8223-AF371947DAE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08076" y="4776285"/>
                  <a:ext cx="1101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86A174F-84D0-1F10-864A-3AD958AF9E5A}"/>
              </a:ext>
            </a:extLst>
          </p:cNvPr>
          <p:cNvGrpSpPr/>
          <p:nvPr/>
        </p:nvGrpSpPr>
        <p:grpSpPr>
          <a:xfrm>
            <a:off x="8562716" y="4590165"/>
            <a:ext cx="2770200" cy="773640"/>
            <a:chOff x="8562716" y="4590165"/>
            <a:chExt cx="277020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C680D31-1240-B0CA-51F6-E17B8CC795AA}"/>
                    </a:ext>
                  </a:extLst>
                </p14:cNvPr>
                <p14:cNvContentPartPr/>
                <p14:nvPr/>
              </p14:nvContentPartPr>
              <p14:xfrm>
                <a:off x="8562716" y="4688805"/>
                <a:ext cx="1331640" cy="675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C680D31-1240-B0CA-51F6-E17B8CC795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54076" y="4679805"/>
                  <a:ext cx="134928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7A3DE7A-37D2-8523-ACAF-F3A5E3F63D54}"/>
                    </a:ext>
                  </a:extLst>
                </p14:cNvPr>
                <p14:cNvContentPartPr/>
                <p14:nvPr/>
              </p14:nvContentPartPr>
              <p14:xfrm>
                <a:off x="9569636" y="4889685"/>
                <a:ext cx="22680" cy="17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7A3DE7A-37D2-8523-ACAF-F3A5E3F63D5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60996" y="4880685"/>
                  <a:ext cx="40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578E91-ECE0-10DF-90D8-DA1024F75D60}"/>
                    </a:ext>
                  </a:extLst>
                </p14:cNvPr>
                <p14:cNvContentPartPr/>
                <p14:nvPr/>
              </p14:nvContentPartPr>
              <p14:xfrm>
                <a:off x="9068516" y="4846845"/>
                <a:ext cx="465480" cy="69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578E91-ECE0-10DF-90D8-DA1024F75D6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059516" y="4837845"/>
                  <a:ext cx="483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453273-742F-FF4B-9911-216380014A9F}"/>
                    </a:ext>
                  </a:extLst>
                </p14:cNvPr>
                <p14:cNvContentPartPr/>
                <p14:nvPr/>
              </p14:nvContentPartPr>
              <p14:xfrm>
                <a:off x="10109636" y="4590165"/>
                <a:ext cx="1223280" cy="585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453273-742F-FF4B-9911-216380014A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00636" y="4581525"/>
                  <a:ext cx="12409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C992F4C-8CE8-5C5B-8DDE-3E4965FDAFDF}"/>
                    </a:ext>
                  </a:extLst>
                </p14:cNvPr>
                <p14:cNvContentPartPr/>
                <p14:nvPr/>
              </p14:nvContentPartPr>
              <p14:xfrm>
                <a:off x="11016476" y="4805445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C992F4C-8CE8-5C5B-8DDE-3E4965FDAFD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07476" y="479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C2C36AB-9CD4-BB20-29B9-F405BD914937}"/>
                    </a:ext>
                  </a:extLst>
                </p14:cNvPr>
                <p14:cNvContentPartPr/>
                <p14:nvPr/>
              </p14:nvContentPartPr>
              <p14:xfrm>
                <a:off x="10633436" y="4797165"/>
                <a:ext cx="442800" cy="11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C2C36AB-9CD4-BB20-29B9-F405BD9149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24436" y="4788165"/>
                  <a:ext cx="460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5551E22-4520-8142-1043-14E3CE03995A}"/>
              </a:ext>
            </a:extLst>
          </p:cNvPr>
          <p:cNvGrpSpPr/>
          <p:nvPr/>
        </p:nvGrpSpPr>
        <p:grpSpPr>
          <a:xfrm>
            <a:off x="96734" y="6272457"/>
            <a:ext cx="2861073" cy="392998"/>
            <a:chOff x="862317" y="5908419"/>
            <a:chExt cx="3224520" cy="442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C7091B1-D13F-0552-93EC-71309B12A240}"/>
                    </a:ext>
                  </a:extLst>
                </p14:cNvPr>
                <p14:cNvContentPartPr/>
                <p14:nvPr/>
              </p14:nvContentPartPr>
              <p14:xfrm>
                <a:off x="881177" y="6048959"/>
                <a:ext cx="160009" cy="219024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C7091B1-D13F-0552-93EC-71309B12A24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1455" y="6038819"/>
                  <a:ext cx="179858" cy="238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3F8EB52-A0AA-BF5C-882A-8399624307DB}"/>
                    </a:ext>
                  </a:extLst>
                </p14:cNvPr>
                <p14:cNvContentPartPr/>
                <p14:nvPr/>
              </p14:nvContentPartPr>
              <p14:xfrm>
                <a:off x="862317" y="6138089"/>
                <a:ext cx="212940" cy="20381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3F8EB52-A0AA-BF5C-882A-8399624307D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2177" y="6127898"/>
                  <a:ext cx="232814" cy="40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BF2FED8-58F0-5087-4273-2FA4B2B4FB5B}"/>
                    </a:ext>
                  </a:extLst>
                </p14:cNvPr>
                <p14:cNvContentPartPr/>
                <p14:nvPr/>
              </p14:nvContentPartPr>
              <p14:xfrm>
                <a:off x="1134879" y="6235738"/>
                <a:ext cx="67837" cy="72401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BF2FED8-58F0-5087-4273-2FA4B2B4FB5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4724" y="6225626"/>
                  <a:ext cx="87741" cy="92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CAA0C19-2D93-AC7F-C29D-94406ED12677}"/>
                    </a:ext>
                  </a:extLst>
                </p14:cNvPr>
                <p14:cNvContentPartPr/>
                <p14:nvPr/>
              </p14:nvContentPartPr>
              <p14:xfrm>
                <a:off x="1285155" y="6031925"/>
                <a:ext cx="216590" cy="267392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CAA0C19-2D93-AC7F-C29D-94406ED1267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75421" y="6022202"/>
                  <a:ext cx="236464" cy="287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2E45E22-648D-1FD8-6142-34AE24D0DD60}"/>
                    </a:ext>
                  </a:extLst>
                </p14:cNvPr>
                <p14:cNvContentPartPr/>
                <p14:nvPr/>
              </p14:nvContentPartPr>
              <p14:xfrm>
                <a:off x="1250477" y="5940359"/>
                <a:ext cx="226325" cy="31333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2E45E22-648D-1FD8-6142-34AE24D0DD6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40337" y="5930186"/>
                  <a:ext cx="246199" cy="51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4E29DE-0AF0-7C77-C3AB-53B0DA3AEAC3}"/>
                    </a:ext>
                  </a:extLst>
                </p14:cNvPr>
                <p14:cNvContentPartPr/>
                <p14:nvPr/>
              </p14:nvContentPartPr>
              <p14:xfrm>
                <a:off x="1572624" y="6188588"/>
                <a:ext cx="32246" cy="33766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4E29DE-0AF0-7C77-C3AB-53B0DA3AEA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62547" y="6178824"/>
                  <a:ext cx="51997" cy="53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0146DF1-46F1-6DA4-9A06-E5731AB7A30A}"/>
                    </a:ext>
                  </a:extLst>
                </p14:cNvPr>
                <p14:cNvContentPartPr/>
                <p14:nvPr/>
              </p14:nvContentPartPr>
              <p14:xfrm>
                <a:off x="1704343" y="6045005"/>
                <a:ext cx="164267" cy="253397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0146DF1-46F1-6DA4-9A06-E5731AB7A30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94203" y="6035275"/>
                  <a:ext cx="184141" cy="273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DA5EDFC-460D-1346-1ECA-637E3920B676}"/>
                    </a:ext>
                  </a:extLst>
                </p14:cNvPr>
                <p14:cNvContentPartPr/>
                <p14:nvPr/>
              </p14:nvContentPartPr>
              <p14:xfrm>
                <a:off x="1729590" y="6183415"/>
                <a:ext cx="150578" cy="16426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DA5EDFC-460D-1346-1ECA-637E3920B67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19849" y="6173800"/>
                  <a:ext cx="170466" cy="36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DA302FE-9D9D-DD20-D069-115452681394}"/>
                    </a:ext>
                  </a:extLst>
                </p14:cNvPr>
                <p14:cNvContentPartPr/>
                <p14:nvPr/>
              </p14:nvContentPartPr>
              <p14:xfrm>
                <a:off x="1734154" y="6025233"/>
                <a:ext cx="107078" cy="30117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DA302FE-9D9D-DD20-D069-11545268139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24014" y="6015058"/>
                  <a:ext cx="126952" cy="50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11B278-947E-ADB7-3EFF-0BADAAE39E7F}"/>
                    </a:ext>
                  </a:extLst>
                </p14:cNvPr>
                <p14:cNvContentPartPr/>
                <p14:nvPr/>
              </p14:nvContentPartPr>
              <p14:xfrm>
                <a:off x="1690958" y="5908419"/>
                <a:ext cx="235755" cy="35895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11B278-947E-ADB7-3EFF-0BADAAE39E7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81219" y="5898336"/>
                  <a:ext cx="255638" cy="55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C5AA0A4-C41B-73BD-E843-4B08D6CBF5EC}"/>
                    </a:ext>
                  </a:extLst>
                </p14:cNvPr>
                <p14:cNvContentPartPr/>
                <p14:nvPr/>
              </p14:nvContentPartPr>
              <p14:xfrm>
                <a:off x="1750580" y="6057788"/>
                <a:ext cx="183432" cy="17339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C5AA0A4-C41B-73BD-E843-4B08D6CBF5E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40457" y="6048110"/>
                  <a:ext cx="203273" cy="37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819053-1526-ED2F-D2AB-C7548525EF3E}"/>
                    </a:ext>
                  </a:extLst>
                </p14:cNvPr>
                <p14:cNvContentPartPr/>
                <p14:nvPr/>
              </p14:nvContentPartPr>
              <p14:xfrm>
                <a:off x="2093414" y="6118627"/>
                <a:ext cx="208681" cy="26161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819053-1526-ED2F-D2AB-C7548525EF3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83284" y="6108817"/>
                  <a:ext cx="228536" cy="46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9FA5F6-5F78-C8B7-06C0-5FE629A89B53}"/>
                    </a:ext>
                  </a:extLst>
                </p14:cNvPr>
                <p14:cNvContentPartPr/>
                <p14:nvPr/>
              </p14:nvContentPartPr>
              <p14:xfrm>
                <a:off x="2122009" y="6198024"/>
                <a:ext cx="213549" cy="25249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9FA5F6-5F78-C8B7-06C0-5FE629A89B5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12284" y="6188005"/>
                  <a:ext cx="233405" cy="448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66A3AD0-C6A2-DBA2-8242-5A2723DC1010}"/>
                    </a:ext>
                  </a:extLst>
                </p14:cNvPr>
                <p14:cNvContentPartPr/>
                <p14:nvPr/>
              </p14:nvContentPartPr>
              <p14:xfrm>
                <a:off x="2488570" y="6009723"/>
                <a:ext cx="147537" cy="194079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66A3AD0-C6A2-DBA2-8242-5A2723DC101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78842" y="5999594"/>
                  <a:ext cx="167398" cy="213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2535C31-BB47-AF72-A939-945E764A7E34}"/>
                    </a:ext>
                  </a:extLst>
                </p14:cNvPr>
                <p14:cNvContentPartPr/>
                <p14:nvPr/>
              </p14:nvContentPartPr>
              <p14:xfrm>
                <a:off x="2725846" y="6190417"/>
                <a:ext cx="24032" cy="87304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2535C31-BB47-AF72-A939-945E764A7E3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15833" y="6180265"/>
                  <a:ext cx="43658" cy="107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E6A608B-040E-60B2-3520-3BD5A0D44B8B}"/>
                    </a:ext>
                  </a:extLst>
                </p14:cNvPr>
                <p14:cNvContentPartPr/>
                <p14:nvPr/>
              </p14:nvContentPartPr>
              <p14:xfrm>
                <a:off x="2729496" y="6088815"/>
                <a:ext cx="304" cy="304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E6A608B-040E-60B2-3520-3BD5A0D44B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22200" y="6081215"/>
                  <a:ext cx="15200" cy="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6E31283-A16A-D260-3A78-E30F2E6853B4}"/>
                    </a:ext>
                  </a:extLst>
                </p14:cNvPr>
                <p14:cNvContentPartPr/>
                <p14:nvPr/>
              </p14:nvContentPartPr>
              <p14:xfrm>
                <a:off x="2875512" y="6029801"/>
                <a:ext cx="98257" cy="266783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6E31283-A16A-D260-3A78-E30F2E6853B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65768" y="6019665"/>
                  <a:ext cx="118152" cy="286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E7C36F3-9884-89D9-D11B-005443A5641E}"/>
                    </a:ext>
                  </a:extLst>
                </p14:cNvPr>
                <p14:cNvContentPartPr/>
                <p14:nvPr/>
              </p14:nvContentPartPr>
              <p14:xfrm>
                <a:off x="3029438" y="6235137"/>
                <a:ext cx="65098" cy="98865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E7C36F3-9884-89D9-D11B-005443A5641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19673" y="6225007"/>
                  <a:ext cx="85034" cy="118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C881BFD-5099-6A00-6DFA-932535CB6033}"/>
                    </a:ext>
                  </a:extLst>
                </p14:cNvPr>
                <p14:cNvContentPartPr/>
                <p14:nvPr/>
              </p14:nvContentPartPr>
              <p14:xfrm>
                <a:off x="3071722" y="6149351"/>
                <a:ext cx="304" cy="304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C881BFD-5099-6A00-6DFA-932535CB603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64122" y="6141751"/>
                  <a:ext cx="15200" cy="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64770B7-4874-3925-22BF-AC27BBF84262}"/>
                    </a:ext>
                  </a:extLst>
                </p14:cNvPr>
                <p14:cNvContentPartPr/>
                <p14:nvPr/>
              </p14:nvContentPartPr>
              <p14:xfrm>
                <a:off x="3222301" y="6004553"/>
                <a:ext cx="24336" cy="178871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64770B7-4874-3925-22BF-AC27BBF8426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12567" y="5994819"/>
                  <a:ext cx="44210" cy="198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52B36CC-80A6-EA95-6CAF-CC4689EC90E1}"/>
                    </a:ext>
                  </a:extLst>
                </p14:cNvPr>
                <p14:cNvContentPartPr/>
                <p14:nvPr/>
              </p14:nvContentPartPr>
              <p14:xfrm>
                <a:off x="3152031" y="6076648"/>
                <a:ext cx="165181" cy="24336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52B36CC-80A6-EA95-6CAF-CC4689EC90E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141885" y="6066914"/>
                  <a:ext cx="185068" cy="44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6DEB2E-EF5C-A6BD-6549-23E34F6A7C33}"/>
                    </a:ext>
                  </a:extLst>
                </p14:cNvPr>
                <p14:cNvContentPartPr/>
                <p14:nvPr/>
              </p14:nvContentPartPr>
              <p14:xfrm>
                <a:off x="3400257" y="6000598"/>
                <a:ext cx="128068" cy="188909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6DEB2E-EF5C-A6BD-6549-23E34F6A7C3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390125" y="5990463"/>
                  <a:ext cx="147927" cy="208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42A4EA1-8E07-7B36-B548-86594AEB026E}"/>
                    </a:ext>
                  </a:extLst>
                </p14:cNvPr>
                <p14:cNvContentPartPr/>
                <p14:nvPr/>
              </p14:nvContentPartPr>
              <p14:xfrm>
                <a:off x="3575477" y="6167603"/>
                <a:ext cx="110730" cy="81222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42A4EA1-8E07-7B36-B548-86594AEB026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565742" y="6157450"/>
                  <a:ext cx="130605" cy="101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0179787-2A76-C7B2-42CC-7A17246FB399}"/>
                    </a:ext>
                  </a:extLst>
                </p14:cNvPr>
                <p14:cNvContentPartPr/>
                <p14:nvPr/>
              </p14:nvContentPartPr>
              <p14:xfrm>
                <a:off x="3782637" y="6027367"/>
                <a:ext cx="117725" cy="269217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0179787-2A76-C7B2-42CC-7A17246FB39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72488" y="6017216"/>
                  <a:ext cx="137616" cy="289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CDD93DD-2D5A-4D4E-0F66-73DD7C7C11ED}"/>
                    </a:ext>
                  </a:extLst>
                </p14:cNvPr>
                <p14:cNvContentPartPr/>
                <p14:nvPr/>
              </p14:nvContentPartPr>
              <p14:xfrm>
                <a:off x="3948425" y="6234832"/>
                <a:ext cx="138412" cy="116508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CDD93DD-2D5A-4D4E-0F66-73DD7C7C11E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38277" y="6224683"/>
                  <a:ext cx="158301" cy="13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0EAA87C-5A80-6EE9-6B5C-22AC03385684}"/>
                  </a:ext>
                </a:extLst>
              </p14:cNvPr>
              <p14:cNvContentPartPr/>
              <p14:nvPr/>
            </p14:nvContentPartPr>
            <p14:xfrm>
              <a:off x="189116" y="5539485"/>
              <a:ext cx="222120" cy="3146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0EAA87C-5A80-6EE9-6B5C-22AC0338568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80476" y="5530485"/>
                <a:ext cx="23976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55DCCF1-8DCB-06F0-8F00-E365FC5B9724}"/>
              </a:ext>
            </a:extLst>
          </p:cNvPr>
          <p:cNvGrpSpPr/>
          <p:nvPr/>
        </p:nvGrpSpPr>
        <p:grpSpPr>
          <a:xfrm>
            <a:off x="500156" y="5556765"/>
            <a:ext cx="2106000" cy="450000"/>
            <a:chOff x="500156" y="5556765"/>
            <a:chExt cx="210600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D23CD1-D8B4-40AD-B617-66EC2485C0F2}"/>
                    </a:ext>
                  </a:extLst>
                </p14:cNvPr>
                <p14:cNvContentPartPr/>
                <p14:nvPr/>
              </p14:nvContentPartPr>
              <p14:xfrm>
                <a:off x="500156" y="5739285"/>
                <a:ext cx="351720" cy="156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D23CD1-D8B4-40AD-B617-66EC2485C0F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1156" y="5730285"/>
                  <a:ext cx="369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3D26981-5D6C-E812-0F73-AEF43FAD041B}"/>
                    </a:ext>
                  </a:extLst>
                </p14:cNvPr>
                <p14:cNvContentPartPr/>
                <p14:nvPr/>
              </p14:nvContentPartPr>
              <p14:xfrm>
                <a:off x="725156" y="5730285"/>
                <a:ext cx="148320" cy="164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3D26981-5D6C-E812-0F73-AEF43FAD041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6516" y="5721645"/>
                  <a:ext cx="165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2F64F6A-5CBE-1D00-56D9-D4BB2C7C0098}"/>
                    </a:ext>
                  </a:extLst>
                </p14:cNvPr>
                <p14:cNvContentPartPr/>
                <p14:nvPr/>
              </p14:nvContentPartPr>
              <p14:xfrm>
                <a:off x="909116" y="5556765"/>
                <a:ext cx="657360" cy="351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2F64F6A-5CBE-1D00-56D9-D4BB2C7C009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0116" y="5547765"/>
                  <a:ext cx="6750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0883B40-768D-C8F8-E7D7-F708B4F796B0}"/>
                    </a:ext>
                  </a:extLst>
                </p14:cNvPr>
                <p14:cNvContentPartPr/>
                <p14:nvPr/>
              </p14:nvContentPartPr>
              <p14:xfrm>
                <a:off x="1643516" y="5560005"/>
                <a:ext cx="17640" cy="10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0883B40-768D-C8F8-E7D7-F708B4F796B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34876" y="5551005"/>
                  <a:ext cx="35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AE6C3F5-9019-FF53-9C42-59ADFC020D57}"/>
                    </a:ext>
                  </a:extLst>
                </p14:cNvPr>
                <p14:cNvContentPartPr/>
                <p14:nvPr/>
              </p14:nvContentPartPr>
              <p14:xfrm>
                <a:off x="1691396" y="5733165"/>
                <a:ext cx="172080" cy="169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AE6C3F5-9019-FF53-9C42-59ADFC020D5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82756" y="5724525"/>
                  <a:ext cx="189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6EEFBDF-6C01-1942-6D4C-DA380F378FCC}"/>
                    </a:ext>
                  </a:extLst>
                </p14:cNvPr>
                <p14:cNvContentPartPr/>
                <p14:nvPr/>
              </p14:nvContentPartPr>
              <p14:xfrm>
                <a:off x="2002796" y="5702925"/>
                <a:ext cx="603360" cy="303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6EEFBDF-6C01-1942-6D4C-DA380F378FC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93796" y="5693925"/>
                  <a:ext cx="621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ED89C78-5F92-1A51-0F67-0E00504A0DA1}"/>
                    </a:ext>
                  </a:extLst>
                </p14:cNvPr>
                <p14:cNvContentPartPr/>
                <p14:nvPr/>
              </p14:nvContentPartPr>
              <p14:xfrm>
                <a:off x="2290204" y="5992573"/>
                <a:ext cx="304" cy="304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ED89C78-5F92-1A51-0F67-0E00504A0DA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82908" y="5984973"/>
                  <a:ext cx="15200" cy="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68B4F967-9E94-7A2E-4386-5726833001FD}"/>
                  </a:ext>
                </a:extLst>
              </p14:cNvPr>
              <p14:cNvContentPartPr/>
              <p14:nvPr/>
            </p14:nvContentPartPr>
            <p14:xfrm>
              <a:off x="3084775" y="6378907"/>
              <a:ext cx="46847" cy="76963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68B4F967-9E94-7A2E-4386-5726833001F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075835" y="6369916"/>
                <a:ext cx="64370" cy="94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AFF8B42-6763-2714-2A05-8FC6CC56EB67}"/>
                  </a:ext>
                </a:extLst>
              </p14:cNvPr>
              <p14:cNvContentPartPr/>
              <p14:nvPr/>
            </p14:nvContentPartPr>
            <p14:xfrm>
              <a:off x="3068348" y="6541046"/>
              <a:ext cx="94302" cy="192558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AFF8B42-6763-2714-2A05-8FC6CC56EB6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059710" y="6532408"/>
                <a:ext cx="111939" cy="210194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FD33094-C15B-5A70-5CD6-DC2D2C787CE9}"/>
              </a:ext>
            </a:extLst>
          </p:cNvPr>
          <p:cNvGrpSpPr/>
          <p:nvPr/>
        </p:nvGrpSpPr>
        <p:grpSpPr>
          <a:xfrm>
            <a:off x="3657403" y="6086133"/>
            <a:ext cx="1778750" cy="647471"/>
            <a:chOff x="4245606" y="6016929"/>
            <a:chExt cx="1778750" cy="6474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DD83D37-98F0-3962-F41B-22512D5E06C6}"/>
                    </a:ext>
                  </a:extLst>
                </p14:cNvPr>
                <p14:cNvContentPartPr/>
                <p14:nvPr/>
              </p14:nvContentPartPr>
              <p14:xfrm>
                <a:off x="4245606" y="6285467"/>
                <a:ext cx="199264" cy="207544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DD83D37-98F0-3962-F41B-22512D5E06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36614" y="6276475"/>
                  <a:ext cx="216888" cy="225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3C6BEB9-22F4-DD6B-F5A0-45EFAC7FAFC4}"/>
                    </a:ext>
                  </a:extLst>
                </p14:cNvPr>
                <p14:cNvContentPartPr/>
                <p14:nvPr/>
              </p14:nvContentPartPr>
              <p14:xfrm>
                <a:off x="4247262" y="6160995"/>
                <a:ext cx="189329" cy="46918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3C6BEB9-22F4-DD6B-F5A0-45EFAC7FAFC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38263" y="6151972"/>
                  <a:ext cx="206966" cy="64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FD38E69-5174-5199-7DD3-0D1EBB78349D}"/>
                    </a:ext>
                  </a:extLst>
                </p14:cNvPr>
                <p14:cNvContentPartPr/>
                <p14:nvPr/>
              </p14:nvContentPartPr>
              <p14:xfrm>
                <a:off x="4513592" y="6305062"/>
                <a:ext cx="165042" cy="172769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FD38E69-5174-5199-7DD3-0D1EBB78349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04944" y="6296064"/>
                  <a:ext cx="182699" cy="190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E2EDAE-4464-A2E5-FFB0-1722E5D40B18}"/>
                    </a:ext>
                  </a:extLst>
                </p14:cNvPr>
                <p14:cNvContentPartPr/>
                <p14:nvPr/>
              </p14:nvContentPartPr>
              <p14:xfrm>
                <a:off x="4510832" y="6307270"/>
                <a:ext cx="142410" cy="152898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E2EDAE-4464-A2E5-FFB0-1722E5D40B1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02201" y="6298276"/>
                  <a:ext cx="160031" cy="170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726EEDC-781A-2A4A-C3D9-C4ADA5E4630A}"/>
                    </a:ext>
                  </a:extLst>
                </p14:cNvPr>
                <p14:cNvContentPartPr/>
                <p14:nvPr/>
              </p14:nvContentPartPr>
              <p14:xfrm>
                <a:off x="4802828" y="6313342"/>
                <a:ext cx="116467" cy="170561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726EEDC-781A-2A4A-C3D9-C4ADA5E463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94201" y="6304346"/>
                  <a:ext cx="134081" cy="188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CF0962-5902-0950-C647-BA2EF4CA06EB}"/>
                    </a:ext>
                  </a:extLst>
                </p14:cNvPr>
                <p14:cNvContentPartPr/>
                <p14:nvPr/>
              </p14:nvContentPartPr>
              <p14:xfrm>
                <a:off x="4843399" y="6396966"/>
                <a:ext cx="80313" cy="8004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CF0962-5902-0950-C647-BA2EF4CA06E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34794" y="6387871"/>
                  <a:ext cx="97881" cy="25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5DD5BFD-BE1A-4401-37AC-D15E4CE86DD6}"/>
                    </a:ext>
                  </a:extLst>
                </p14:cNvPr>
                <p14:cNvContentPartPr/>
                <p14:nvPr/>
              </p14:nvContentPartPr>
              <p14:xfrm>
                <a:off x="4814144" y="6305062"/>
                <a:ext cx="116467" cy="15179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5DD5BFD-BE1A-4401-37AC-D15E4CE86DD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05157" y="6296027"/>
                  <a:ext cx="134081" cy="32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C66FEC3-7FE2-5F68-D39E-779D1F28B742}"/>
                    </a:ext>
                  </a:extLst>
                </p14:cNvPr>
                <p14:cNvContentPartPr/>
                <p14:nvPr/>
              </p14:nvContentPartPr>
              <p14:xfrm>
                <a:off x="4798964" y="6228613"/>
                <a:ext cx="119227" cy="15455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C66FEC3-7FE2-5F68-D39E-779D1F28B7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90345" y="6219987"/>
                  <a:ext cx="136824" cy="33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5E3ED4D-22BB-D20D-3ACC-459874B8A0C9}"/>
                    </a:ext>
                  </a:extLst>
                </p14:cNvPr>
                <p14:cNvContentPartPr/>
                <p14:nvPr/>
              </p14:nvContentPartPr>
              <p14:xfrm>
                <a:off x="5039903" y="6358328"/>
                <a:ext cx="130543" cy="7452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5E3ED4D-22BB-D20D-3ACC-459874B8A0C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30912" y="6349811"/>
                  <a:ext cx="148165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C0B1DC-9002-D650-8F6A-6D071A55C9D2}"/>
                    </a:ext>
                  </a:extLst>
                </p14:cNvPr>
                <p14:cNvContentPartPr/>
                <p14:nvPr/>
              </p14:nvContentPartPr>
              <p14:xfrm>
                <a:off x="5028312" y="6403314"/>
                <a:ext cx="146274" cy="13523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C0B1DC-9002-D650-8F6A-6D071A55C9D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19305" y="6394417"/>
                  <a:ext cx="163928" cy="30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AABA352-B263-8954-8514-D5D5F727A631}"/>
                    </a:ext>
                  </a:extLst>
                </p14:cNvPr>
                <p14:cNvContentPartPr/>
                <p14:nvPr/>
              </p14:nvContentPartPr>
              <p14:xfrm>
                <a:off x="5299609" y="6347564"/>
                <a:ext cx="86385" cy="11592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AABA352-B263-8954-8514-D5D5F727A63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90611" y="6338508"/>
                  <a:ext cx="104022" cy="293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5369941-BD79-212E-0452-C05926D0CB39}"/>
                    </a:ext>
                  </a:extLst>
                </p14:cNvPr>
                <p14:cNvContentPartPr/>
                <p14:nvPr/>
              </p14:nvContentPartPr>
              <p14:xfrm>
                <a:off x="5494181" y="6055843"/>
                <a:ext cx="82521" cy="25253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5369941-BD79-212E-0452-C05926D0CB3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85570" y="6046850"/>
                  <a:ext cx="100102" cy="27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25524A0-83F7-D7C1-A1F4-D838B204E811}"/>
                    </a:ext>
                  </a:extLst>
                </p14:cNvPr>
                <p14:cNvContentPartPr/>
                <p14:nvPr/>
              </p14:nvContentPartPr>
              <p14:xfrm>
                <a:off x="5616445" y="6118493"/>
                <a:ext cx="116467" cy="203128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25524A0-83F7-D7C1-A1F4-D838B204E81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07458" y="6109865"/>
                  <a:ext cx="134081" cy="220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D375FB4-A385-93EF-9570-A6A3950819B7}"/>
                    </a:ext>
                  </a:extLst>
                </p14:cNvPr>
                <p14:cNvContentPartPr/>
                <p14:nvPr/>
              </p14:nvContentPartPr>
              <p14:xfrm>
                <a:off x="5640456" y="6016929"/>
                <a:ext cx="86109" cy="31739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D375FB4-A385-93EF-9570-A6A3950819B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31809" y="6008014"/>
                  <a:ext cx="103763" cy="49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CC50130-C645-08C3-A776-954ABD1ADFED}"/>
                    </a:ext>
                  </a:extLst>
                </p14:cNvPr>
                <p14:cNvContentPartPr/>
                <p14:nvPr/>
              </p14:nvContentPartPr>
              <p14:xfrm>
                <a:off x="5507153" y="6363848"/>
                <a:ext cx="231003" cy="8004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CC50130-C645-08C3-A776-954ABD1ADF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98158" y="6354753"/>
                  <a:ext cx="248634" cy="25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0647369-D77A-2290-B388-09DFE2555D03}"/>
                    </a:ext>
                  </a:extLst>
                </p14:cNvPr>
                <p14:cNvContentPartPr/>
                <p14:nvPr/>
              </p14:nvContentPartPr>
              <p14:xfrm>
                <a:off x="5468238" y="6432569"/>
                <a:ext cx="85281" cy="204508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0647369-D77A-2290-B388-09DFE2555D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59242" y="6423568"/>
                  <a:ext cx="102913" cy="222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24E24B2-6608-36D7-DC55-911CCB7B6827}"/>
                    </a:ext>
                  </a:extLst>
                </p14:cNvPr>
                <p14:cNvContentPartPr/>
                <p14:nvPr/>
              </p14:nvContentPartPr>
              <p14:xfrm>
                <a:off x="5624448" y="6424013"/>
                <a:ext cx="95216" cy="240387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24E24B2-6608-36D7-DC55-911CCB7B682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15465" y="6415016"/>
                  <a:ext cx="112822" cy="258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843D12F-5DDB-FB59-D811-FF72F02BBC7D}"/>
                    </a:ext>
                  </a:extLst>
                </p14:cNvPr>
                <p14:cNvContentPartPr/>
                <p14:nvPr/>
              </p14:nvContentPartPr>
              <p14:xfrm>
                <a:off x="5548275" y="6524749"/>
                <a:ext cx="179945" cy="124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843D12F-5DDB-FB59-D811-FF72F02BBC7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39278" y="6515878"/>
                  <a:ext cx="197580" cy="29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32B3928-D829-99DE-4242-4C3AD8FF8E37}"/>
                    </a:ext>
                  </a:extLst>
                </p14:cNvPr>
                <p14:cNvContentPartPr/>
                <p14:nvPr/>
              </p14:nvContentPartPr>
              <p14:xfrm>
                <a:off x="5947676" y="6225285"/>
                <a:ext cx="52200" cy="77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32B3928-D829-99DE-4242-4C3AD8FF8E3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39036" y="6216285"/>
                  <a:ext cx="69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3400A55-9546-9F4E-A77F-12207639A253}"/>
                    </a:ext>
                  </a:extLst>
                </p14:cNvPr>
                <p14:cNvContentPartPr/>
                <p14:nvPr/>
              </p14:nvContentPartPr>
              <p14:xfrm>
                <a:off x="5936516" y="6452085"/>
                <a:ext cx="87840" cy="195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3400A55-9546-9F4E-A77F-12207639A25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27516" y="6443445"/>
                  <a:ext cx="1054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DD34E65-697F-105B-DD83-65DED1BA0A5B}"/>
              </a:ext>
            </a:extLst>
          </p:cNvPr>
          <p:cNvGrpSpPr/>
          <p:nvPr/>
        </p:nvGrpSpPr>
        <p:grpSpPr>
          <a:xfrm>
            <a:off x="5878196" y="6193316"/>
            <a:ext cx="1096757" cy="525108"/>
            <a:chOff x="6545530" y="6084885"/>
            <a:chExt cx="1283506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21E517B-52AD-3A0F-0423-72B05F3FB995}"/>
                    </a:ext>
                  </a:extLst>
                </p14:cNvPr>
                <p14:cNvContentPartPr/>
                <p14:nvPr/>
              </p14:nvContentPartPr>
              <p14:xfrm>
                <a:off x="6561370" y="6204765"/>
                <a:ext cx="227880" cy="30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21E517B-52AD-3A0F-0423-72B05F3FB9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51261" y="6194236"/>
                  <a:ext cx="248520" cy="325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D00E84A-C8D5-1FB2-159D-6FA017BD5680}"/>
                    </a:ext>
                  </a:extLst>
                </p14:cNvPr>
                <p14:cNvContentPartPr/>
                <p14:nvPr/>
              </p14:nvContentPartPr>
              <p14:xfrm>
                <a:off x="6545530" y="6084885"/>
                <a:ext cx="208440" cy="8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D00E84A-C8D5-1FB2-159D-6FA017BD568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35003" y="6074085"/>
                  <a:ext cx="229073" cy="29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306444C-065C-2AB2-BEF8-9D9ABCD94B7D}"/>
                    </a:ext>
                  </a:extLst>
                </p14:cNvPr>
                <p14:cNvContentPartPr/>
                <p14:nvPr/>
              </p14:nvContentPartPr>
              <p14:xfrm>
                <a:off x="6817690" y="6383325"/>
                <a:ext cx="41400" cy="43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306444C-065C-2AB2-BEF8-9D9ABCD94B7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07551" y="6373273"/>
                  <a:ext cx="62100" cy="64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93AF5DE-72CE-99C2-AEFF-E916FA8309A8}"/>
                    </a:ext>
                  </a:extLst>
                </p14:cNvPr>
                <p14:cNvContentPartPr/>
                <p14:nvPr/>
              </p14:nvContentPartPr>
              <p14:xfrm>
                <a:off x="6936850" y="6251925"/>
                <a:ext cx="174960" cy="250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93AF5DE-72CE-99C2-AEFF-E916FA8309A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26310" y="6241400"/>
                  <a:ext cx="195618" cy="271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DA03838-727A-E278-3CAA-E6DA85F23ADC}"/>
                    </a:ext>
                  </a:extLst>
                </p14:cNvPr>
                <p14:cNvContentPartPr/>
                <p14:nvPr/>
              </p14:nvContentPartPr>
              <p14:xfrm>
                <a:off x="6903730" y="6151845"/>
                <a:ext cx="140040" cy="25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DA03838-727A-E278-3CAA-E6DA85F23AD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93637" y="6141370"/>
                  <a:ext cx="160646" cy="46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97726BB-8B93-74CA-932B-F54986B1D240}"/>
                    </a:ext>
                  </a:extLst>
                </p14:cNvPr>
                <p14:cNvContentPartPr/>
                <p14:nvPr/>
              </p14:nvContentPartPr>
              <p14:xfrm>
                <a:off x="7142770" y="6372525"/>
                <a:ext cx="186120" cy="32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97726BB-8B93-74CA-932B-F54986B1D24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32243" y="6362006"/>
                  <a:ext cx="206753" cy="53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8D5DF92-1BBC-700C-F086-D103EE8F04E3}"/>
                    </a:ext>
                  </a:extLst>
                </p14:cNvPr>
                <p14:cNvContentPartPr/>
                <p14:nvPr/>
              </p14:nvContentPartPr>
              <p14:xfrm>
                <a:off x="7145290" y="6446685"/>
                <a:ext cx="205560" cy="33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8D5DF92-1BBC-700C-F086-D103EE8F04E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35180" y="6436658"/>
                  <a:ext cx="226200" cy="54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102141-B61D-8F1B-3E65-DCCA626464D4}"/>
                    </a:ext>
                  </a:extLst>
                </p14:cNvPr>
                <p14:cNvContentPartPr/>
                <p14:nvPr/>
              </p14:nvContentPartPr>
              <p14:xfrm>
                <a:off x="7387210" y="6281805"/>
                <a:ext cx="238680" cy="262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102141-B61D-8F1B-3E65-DCCA626464D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77107" y="6271697"/>
                  <a:ext cx="259307" cy="283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A221826-535A-5F2B-C09A-F5D05616D721}"/>
                    </a:ext>
                  </a:extLst>
                </p14:cNvPr>
                <p14:cNvContentPartPr/>
                <p14:nvPr/>
              </p14:nvContentPartPr>
              <p14:xfrm>
                <a:off x="7661530" y="6498525"/>
                <a:ext cx="156960" cy="200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A221826-535A-5F2B-C09A-F5D05616D72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50982" y="6488418"/>
                  <a:ext cx="177635" cy="221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62B273F-B6A0-6A0C-370A-7B99D69AEFAD}"/>
                    </a:ext>
                  </a:extLst>
                </p14:cNvPr>
                <p14:cNvContentPartPr/>
                <p14:nvPr/>
              </p14:nvContentPartPr>
              <p14:xfrm>
                <a:off x="7695476" y="6265245"/>
                <a:ext cx="61560" cy="74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62B273F-B6A0-6A0C-370A-7B99D69AEFA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84935" y="6254711"/>
                  <a:ext cx="82221" cy="94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5C29255-E9F3-BCAA-82DD-9005B299AE00}"/>
                    </a:ext>
                  </a:extLst>
                </p14:cNvPr>
                <p14:cNvContentPartPr/>
                <p14:nvPr/>
              </p14:nvContentPartPr>
              <p14:xfrm>
                <a:off x="7717796" y="6452445"/>
                <a:ext cx="111240" cy="97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5C29255-E9F3-BCAA-82DD-9005B299AE0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07262" y="6442353"/>
                  <a:ext cx="131887" cy="1181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DF71BAB-BDBE-3020-AF5E-D902003E1F95}"/>
              </a:ext>
            </a:extLst>
          </p:cNvPr>
          <p:cNvGrpSpPr/>
          <p:nvPr/>
        </p:nvGrpSpPr>
        <p:grpSpPr>
          <a:xfrm>
            <a:off x="7526372" y="5935845"/>
            <a:ext cx="4425024" cy="723060"/>
            <a:chOff x="7526372" y="5935845"/>
            <a:chExt cx="4425024" cy="7230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EDFECD3-265B-7DC1-E509-6B56FAF7647F}"/>
                    </a:ext>
                  </a:extLst>
                </p14:cNvPr>
                <p14:cNvContentPartPr/>
                <p14:nvPr/>
              </p14:nvContentPartPr>
              <p14:xfrm>
                <a:off x="7673252" y="6059865"/>
                <a:ext cx="47880" cy="211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EDFECD3-265B-7DC1-E509-6B56FAF7647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64252" y="6050865"/>
                  <a:ext cx="65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2C27209-380E-1811-AE7F-54B4C0531B18}"/>
                    </a:ext>
                  </a:extLst>
                </p14:cNvPr>
                <p14:cNvContentPartPr/>
                <p14:nvPr/>
              </p14:nvContentPartPr>
              <p14:xfrm>
                <a:off x="7578932" y="6314385"/>
                <a:ext cx="353520" cy="13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2C27209-380E-1811-AE7F-54B4C0531B1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69932" y="6305385"/>
                  <a:ext cx="371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CA6FF94-6E6E-3DFC-6345-F89E33280F5A}"/>
                    </a:ext>
                  </a:extLst>
                </p14:cNvPr>
                <p14:cNvContentPartPr/>
                <p14:nvPr/>
              </p14:nvContentPartPr>
              <p14:xfrm>
                <a:off x="7526372" y="6442905"/>
                <a:ext cx="318240" cy="216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CA6FF94-6E6E-3DFC-6345-F89E33280F5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17732" y="6434265"/>
                  <a:ext cx="335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17F079D-6472-81C1-F41C-3F560E2CF632}"/>
                    </a:ext>
                  </a:extLst>
                </p14:cNvPr>
                <p14:cNvContentPartPr/>
                <p14:nvPr/>
              </p14:nvContentPartPr>
              <p14:xfrm>
                <a:off x="7883492" y="6550545"/>
                <a:ext cx="95040" cy="84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17F079D-6472-81C1-F41C-3F560E2CF63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74852" y="6541905"/>
                  <a:ext cx="11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42EE969-ADF3-DE5E-2F9F-C2C2CBDDEA3D}"/>
                    </a:ext>
                  </a:extLst>
                </p14:cNvPr>
                <p14:cNvContentPartPr/>
                <p14:nvPr/>
              </p14:nvContentPartPr>
              <p14:xfrm>
                <a:off x="7974932" y="6169665"/>
                <a:ext cx="185400" cy="236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42EE969-ADF3-DE5E-2F9F-C2C2CBDDEA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65932" y="6161025"/>
                  <a:ext cx="203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4E5C2BE-3BBD-230D-D66C-A638EA2CD4E5}"/>
                    </a:ext>
                  </a:extLst>
                </p14:cNvPr>
                <p14:cNvContentPartPr/>
                <p14:nvPr/>
              </p14:nvContentPartPr>
              <p14:xfrm>
                <a:off x="7966292" y="6096945"/>
                <a:ext cx="223200" cy="29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4E5C2BE-3BBD-230D-D66C-A638EA2CD4E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57292" y="6087945"/>
                  <a:ext cx="24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2C0111B-5947-F41A-28F9-07ED76024056}"/>
                    </a:ext>
                  </a:extLst>
                </p14:cNvPr>
                <p14:cNvContentPartPr/>
                <p14:nvPr/>
              </p14:nvContentPartPr>
              <p14:xfrm>
                <a:off x="8196332" y="6255345"/>
                <a:ext cx="97200" cy="158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2C0111B-5947-F41A-28F9-07ED7602405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87692" y="6246705"/>
                  <a:ext cx="114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F4AC97E-A64E-9EBB-9235-40FDC09A3F18}"/>
                    </a:ext>
                  </a:extLst>
                </p14:cNvPr>
                <p14:cNvContentPartPr/>
                <p14:nvPr/>
              </p14:nvContentPartPr>
              <p14:xfrm>
                <a:off x="8190212" y="6258945"/>
                <a:ext cx="99360" cy="114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F4AC97E-A64E-9EBB-9235-40FDC09A3F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81572" y="6250305"/>
                  <a:ext cx="117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9C431B6-9122-393F-F8A9-1224DD91A6EB}"/>
                    </a:ext>
                  </a:extLst>
                </p14:cNvPr>
                <p14:cNvContentPartPr/>
                <p14:nvPr/>
              </p14:nvContentPartPr>
              <p14:xfrm>
                <a:off x="8333132" y="6208905"/>
                <a:ext cx="182520" cy="221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9C431B6-9122-393F-F8A9-1224DD91A6E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24492" y="6199905"/>
                  <a:ext cx="200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7180632-154A-6A62-C750-006D4F716648}"/>
                    </a:ext>
                  </a:extLst>
                </p14:cNvPr>
                <p14:cNvContentPartPr/>
                <p14:nvPr/>
              </p14:nvContentPartPr>
              <p14:xfrm>
                <a:off x="8339252" y="6110625"/>
                <a:ext cx="178560" cy="1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7180632-154A-6A62-C750-006D4F71664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30252" y="6101985"/>
                  <a:ext cx="196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742B5CC-6D49-CE92-E791-9DA559544FA6}"/>
                    </a:ext>
                  </a:extLst>
                </p14:cNvPr>
                <p14:cNvContentPartPr/>
                <p14:nvPr/>
              </p14:nvContentPartPr>
              <p14:xfrm>
                <a:off x="8580092" y="6278385"/>
                <a:ext cx="173160" cy="33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742B5CC-6D49-CE92-E791-9DA559544FA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571452" y="6269385"/>
                  <a:ext cx="190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9777CE-4ACE-C20D-7222-2ABE9A02EA4E}"/>
                    </a:ext>
                  </a:extLst>
                </p14:cNvPr>
                <p14:cNvContentPartPr/>
                <p14:nvPr/>
              </p14:nvContentPartPr>
              <p14:xfrm>
                <a:off x="8565332" y="6355065"/>
                <a:ext cx="234720" cy="21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9777CE-4ACE-C20D-7222-2ABE9A02EA4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556692" y="6346065"/>
                  <a:ext cx="252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4975ADB-EC3E-7A7F-7E43-5651A1ADB239}"/>
                    </a:ext>
                  </a:extLst>
                </p14:cNvPr>
                <p14:cNvContentPartPr/>
                <p14:nvPr/>
              </p14:nvContentPartPr>
              <p14:xfrm>
                <a:off x="8898170" y="6218985"/>
                <a:ext cx="88560" cy="154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4975ADB-EC3E-7A7F-7E43-5651A1ADB23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889170" y="6210345"/>
                  <a:ext cx="106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6C66A89-5DB7-106C-BE5E-96846FC74C7F}"/>
                    </a:ext>
                  </a:extLst>
                </p14:cNvPr>
                <p14:cNvContentPartPr/>
                <p14:nvPr/>
              </p14:nvContentPartPr>
              <p14:xfrm>
                <a:off x="9050450" y="6362985"/>
                <a:ext cx="49320" cy="104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6C66A89-5DB7-106C-BE5E-96846FC74C7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41450" y="6354345"/>
                  <a:ext cx="66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F56D947-F149-7994-176D-BC6951FDB13D}"/>
                    </a:ext>
                  </a:extLst>
                </p14:cNvPr>
                <p14:cNvContentPartPr/>
                <p14:nvPr/>
              </p14:nvContentPartPr>
              <p14:xfrm>
                <a:off x="9087890" y="6312225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F56D947-F149-7994-176D-BC6951FDB13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79250" y="63035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1A30AA0-60B7-ED0F-12C4-B48E5B46D620}"/>
                    </a:ext>
                  </a:extLst>
                </p14:cNvPr>
                <p14:cNvContentPartPr/>
                <p14:nvPr/>
              </p14:nvContentPartPr>
              <p14:xfrm>
                <a:off x="9177530" y="6239865"/>
                <a:ext cx="113040" cy="297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1A30AA0-60B7-ED0F-12C4-B48E5B46D62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168530" y="6230865"/>
                  <a:ext cx="130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72D8312-AE80-8637-53ED-11E7749504ED}"/>
                    </a:ext>
                  </a:extLst>
                </p14:cNvPr>
                <p14:cNvContentPartPr/>
                <p14:nvPr/>
              </p14:nvContentPartPr>
              <p14:xfrm>
                <a:off x="9344930" y="6502305"/>
                <a:ext cx="86040" cy="86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72D8312-AE80-8637-53ED-11E7749504E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335930" y="6493665"/>
                  <a:ext cx="103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FEFAA6B-BB28-CE70-8896-81EC0934E083}"/>
                    </a:ext>
                  </a:extLst>
                </p14:cNvPr>
                <p14:cNvContentPartPr/>
                <p14:nvPr/>
              </p14:nvContentPartPr>
              <p14:xfrm>
                <a:off x="9378770" y="6432825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FEFAA6B-BB28-CE70-8896-81EC0934E08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70130" y="64238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A27E8E3-107F-B3A2-EE62-E67301DB205E}"/>
                    </a:ext>
                  </a:extLst>
                </p14:cNvPr>
                <p14:cNvContentPartPr/>
                <p14:nvPr/>
              </p14:nvContentPartPr>
              <p14:xfrm>
                <a:off x="9470210" y="6210705"/>
                <a:ext cx="198360" cy="144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A27E8E3-107F-B3A2-EE62-E67301DB205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61570" y="6202065"/>
                  <a:ext cx="21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E4EAEB-8823-4F02-9289-A0CB03D6A64F}"/>
                    </a:ext>
                  </a:extLst>
                </p14:cNvPr>
                <p14:cNvContentPartPr/>
                <p14:nvPr/>
              </p14:nvContentPartPr>
              <p14:xfrm>
                <a:off x="9625730" y="6393945"/>
                <a:ext cx="77400" cy="126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E4EAEB-8823-4F02-9289-A0CB03D6A64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16730" y="6384945"/>
                  <a:ext cx="95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6009D41-6EA0-06C2-4749-DE336935B141}"/>
                    </a:ext>
                  </a:extLst>
                </p14:cNvPr>
                <p14:cNvContentPartPr/>
                <p14:nvPr/>
              </p14:nvContentPartPr>
              <p14:xfrm>
                <a:off x="9659570" y="6305745"/>
                <a:ext cx="21240" cy="6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6009D41-6EA0-06C2-4749-DE336935B14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650930" y="6297105"/>
                  <a:ext cx="38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35DAC57-41E7-6FEF-BD5E-0ECCC0778390}"/>
                    </a:ext>
                  </a:extLst>
                </p14:cNvPr>
                <p14:cNvContentPartPr/>
                <p14:nvPr/>
              </p14:nvContentPartPr>
              <p14:xfrm>
                <a:off x="9462290" y="6119265"/>
                <a:ext cx="195480" cy="23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35DAC57-41E7-6FEF-BD5E-0ECCC077839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53650" y="6110625"/>
                  <a:ext cx="213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2F3F3F8-6D86-803D-3714-1F56963FF6BA}"/>
                    </a:ext>
                  </a:extLst>
                </p14:cNvPr>
                <p14:cNvContentPartPr/>
                <p14:nvPr/>
              </p14:nvContentPartPr>
              <p14:xfrm>
                <a:off x="9897530" y="6220065"/>
                <a:ext cx="5400" cy="145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2F3F3F8-6D86-803D-3714-1F56963FF6B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888890" y="6211425"/>
                  <a:ext cx="23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A49FDF2-9404-9769-024D-547AD9F74A73}"/>
                    </a:ext>
                  </a:extLst>
                </p14:cNvPr>
                <p14:cNvContentPartPr/>
                <p14:nvPr/>
              </p14:nvContentPartPr>
              <p14:xfrm>
                <a:off x="9814370" y="6296385"/>
                <a:ext cx="165600" cy="14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A49FDF2-9404-9769-024D-547AD9F74A7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05370" y="6287745"/>
                  <a:ext cx="183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1F524A9-26B0-A8E4-5437-1EABA45768C6}"/>
                    </a:ext>
                  </a:extLst>
                </p14:cNvPr>
                <p14:cNvContentPartPr/>
                <p14:nvPr/>
              </p14:nvContentPartPr>
              <p14:xfrm>
                <a:off x="10041890" y="6231225"/>
                <a:ext cx="102600" cy="154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1F524A9-26B0-A8E4-5437-1EABA45768C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33250" y="6222225"/>
                  <a:ext cx="120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D6F181B-DF7A-6ED5-C96C-B438E5EA8601}"/>
                    </a:ext>
                  </a:extLst>
                </p14:cNvPr>
                <p14:cNvContentPartPr/>
                <p14:nvPr/>
              </p14:nvContentPartPr>
              <p14:xfrm>
                <a:off x="10165370" y="6406905"/>
                <a:ext cx="106920" cy="74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D6F181B-DF7A-6ED5-C96C-B438E5EA860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156370" y="6398265"/>
                  <a:ext cx="124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BDEF9FB-E039-43CC-C7B1-72E61DEFA002}"/>
                    </a:ext>
                  </a:extLst>
                </p14:cNvPr>
                <p14:cNvContentPartPr/>
                <p14:nvPr/>
              </p14:nvContentPartPr>
              <p14:xfrm>
                <a:off x="10258970" y="6209625"/>
                <a:ext cx="171720" cy="335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BDEF9FB-E039-43CC-C7B1-72E61DEFA00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49970" y="6200625"/>
                  <a:ext cx="189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A85E774-E371-4D64-A8E0-CCA9B5F4F147}"/>
                    </a:ext>
                  </a:extLst>
                </p14:cNvPr>
                <p14:cNvContentPartPr/>
                <p14:nvPr/>
              </p14:nvContentPartPr>
              <p14:xfrm>
                <a:off x="10430330" y="6463785"/>
                <a:ext cx="148680" cy="94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A85E774-E371-4D64-A8E0-CCA9B5F4F14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21330" y="6454785"/>
                  <a:ext cx="166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3EA955C-B340-C034-25DA-2E91AFDC8EE8}"/>
                    </a:ext>
                  </a:extLst>
                </p14:cNvPr>
                <p14:cNvContentPartPr/>
                <p14:nvPr/>
              </p14:nvContentPartPr>
              <p14:xfrm>
                <a:off x="10542650" y="6199905"/>
                <a:ext cx="251280" cy="153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3EA955C-B340-C034-25DA-2E91AFDC8EE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33650" y="6190905"/>
                  <a:ext cx="268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EA5B577-4C64-B17E-5ABD-04E5CD9DDEBA}"/>
                    </a:ext>
                  </a:extLst>
                </p14:cNvPr>
                <p14:cNvContentPartPr/>
                <p14:nvPr/>
              </p14:nvContentPartPr>
              <p14:xfrm>
                <a:off x="10690610" y="6402585"/>
                <a:ext cx="124560" cy="102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EA5B577-4C64-B17E-5ABD-04E5CD9DDEB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681970" y="6393585"/>
                  <a:ext cx="142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1B7D098-5620-A38E-5293-7D6E2CF637D4}"/>
                    </a:ext>
                  </a:extLst>
                </p14:cNvPr>
                <p14:cNvContentPartPr/>
                <p14:nvPr/>
              </p14:nvContentPartPr>
              <p14:xfrm>
                <a:off x="10979396" y="6231045"/>
                <a:ext cx="32760" cy="163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1B7D098-5620-A38E-5293-7D6E2CF637D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970396" y="6222405"/>
                  <a:ext cx="50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A8D7AD6-DC9B-1064-01C1-94F2FD139CC0}"/>
                    </a:ext>
                  </a:extLst>
                </p14:cNvPr>
                <p14:cNvContentPartPr/>
                <p14:nvPr/>
              </p14:nvContentPartPr>
              <p14:xfrm>
                <a:off x="10932956" y="6276045"/>
                <a:ext cx="223920" cy="43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A8D7AD6-DC9B-1064-01C1-94F2FD139CC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23956" y="6267405"/>
                  <a:ext cx="241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F899ECA-89C9-982D-5F19-D88109E425B6}"/>
                    </a:ext>
                  </a:extLst>
                </p14:cNvPr>
                <p14:cNvContentPartPr/>
                <p14:nvPr/>
              </p14:nvContentPartPr>
              <p14:xfrm>
                <a:off x="11203676" y="6240045"/>
                <a:ext cx="186120" cy="155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F899ECA-89C9-982D-5F19-D88109E425B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95036" y="6231405"/>
                  <a:ext cx="20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BCE0E74-DAC0-15B7-9902-2AC760CA7F28}"/>
                    </a:ext>
                  </a:extLst>
                </p14:cNvPr>
                <p14:cNvContentPartPr/>
                <p14:nvPr/>
              </p14:nvContentPartPr>
              <p14:xfrm>
                <a:off x="11176676" y="6304125"/>
                <a:ext cx="212400" cy="22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BCE0E74-DAC0-15B7-9902-2AC760CA7F2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168036" y="6295485"/>
                  <a:ext cx="230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95CC539-1904-99E5-7943-2A7EBD40790A}"/>
                    </a:ext>
                  </a:extLst>
                </p14:cNvPr>
                <p14:cNvContentPartPr/>
                <p14:nvPr/>
              </p14:nvContentPartPr>
              <p14:xfrm>
                <a:off x="11418236" y="6410685"/>
                <a:ext cx="85320" cy="74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95CC539-1904-99E5-7943-2A7EBD40790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409596" y="6401685"/>
                  <a:ext cx="102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5F52FEC-70B0-742E-4B4D-CD870D155FB6}"/>
                    </a:ext>
                  </a:extLst>
                </p14:cNvPr>
                <p14:cNvContentPartPr/>
                <p14:nvPr/>
              </p14:nvContentPartPr>
              <p14:xfrm>
                <a:off x="11603636" y="5982285"/>
                <a:ext cx="114480" cy="273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5F52FEC-70B0-742E-4B4D-CD870D155FB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94636" y="5973645"/>
                  <a:ext cx="132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AF0227F-228D-0D62-BE67-CF0662D09073}"/>
                    </a:ext>
                  </a:extLst>
                </p14:cNvPr>
                <p14:cNvContentPartPr/>
                <p14:nvPr/>
              </p14:nvContentPartPr>
              <p14:xfrm>
                <a:off x="11780396" y="6040965"/>
                <a:ext cx="87120" cy="182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AF0227F-228D-0D62-BE67-CF0662D0907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771396" y="6031965"/>
                  <a:ext cx="104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CAAA6B8-0CD5-319B-BD98-DE37B483E61B}"/>
                    </a:ext>
                  </a:extLst>
                </p14:cNvPr>
                <p14:cNvContentPartPr/>
                <p14:nvPr/>
              </p14:nvContentPartPr>
              <p14:xfrm>
                <a:off x="11785436" y="6108645"/>
                <a:ext cx="109800" cy="21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CAAA6B8-0CD5-319B-BD98-DE37B483E61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776436" y="6099645"/>
                  <a:ext cx="127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C4810F0-F168-BF1D-9F77-4DA6F8D8DB6A}"/>
                    </a:ext>
                  </a:extLst>
                </p14:cNvPr>
                <p14:cNvContentPartPr/>
                <p14:nvPr/>
              </p14:nvContentPartPr>
              <p14:xfrm>
                <a:off x="11756996" y="6030525"/>
                <a:ext cx="111240" cy="17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C4810F0-F168-BF1D-9F77-4DA6F8D8DB6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748356" y="6021525"/>
                  <a:ext cx="128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14D374F-B48D-2774-7600-AD0987639A78}"/>
                    </a:ext>
                  </a:extLst>
                </p14:cNvPr>
                <p14:cNvContentPartPr/>
                <p14:nvPr/>
              </p14:nvContentPartPr>
              <p14:xfrm>
                <a:off x="11773916" y="5935845"/>
                <a:ext cx="116280" cy="11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14D374F-B48D-2774-7600-AD0987639A7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764916" y="5926845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4AFCBCC-8902-78EA-C65D-805951ED16CD}"/>
                    </a:ext>
                  </a:extLst>
                </p14:cNvPr>
                <p14:cNvContentPartPr/>
                <p14:nvPr/>
              </p14:nvContentPartPr>
              <p14:xfrm>
                <a:off x="11592476" y="6259845"/>
                <a:ext cx="355680" cy="63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4AFCBCC-8902-78EA-C65D-805951ED16C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83476" y="6251205"/>
                  <a:ext cx="373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489F7B7-3EED-4FB5-491A-104A6398D2DA}"/>
                    </a:ext>
                  </a:extLst>
                </p14:cNvPr>
                <p14:cNvContentPartPr/>
                <p14:nvPr/>
              </p14:nvContentPartPr>
              <p14:xfrm>
                <a:off x="11619836" y="6365325"/>
                <a:ext cx="123120" cy="212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489F7B7-3EED-4FB5-491A-104A6398D2D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610836" y="6356685"/>
                  <a:ext cx="140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3A016AA-579B-F166-41C4-715DC6235B7C}"/>
                    </a:ext>
                  </a:extLst>
                </p14:cNvPr>
                <p14:cNvContentPartPr/>
                <p14:nvPr/>
              </p14:nvContentPartPr>
              <p14:xfrm>
                <a:off x="11852756" y="6371805"/>
                <a:ext cx="98640" cy="182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3A016AA-579B-F166-41C4-715DC6235B7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844116" y="6362805"/>
                  <a:ext cx="116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339DC72-EA97-8889-CA3B-551062CAB6F7}"/>
                    </a:ext>
                  </a:extLst>
                </p14:cNvPr>
                <p14:cNvContentPartPr/>
                <p14:nvPr/>
              </p14:nvContentPartPr>
              <p14:xfrm>
                <a:off x="11791916" y="6418965"/>
                <a:ext cx="159480" cy="27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339DC72-EA97-8889-CA3B-551062CAB6F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783276" y="6409965"/>
                  <a:ext cx="17712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532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6A5E347-55D9-4D9F-B450-E3B5226261F6}"/>
              </a:ext>
            </a:extLst>
          </p:cNvPr>
          <p:cNvGrpSpPr/>
          <p:nvPr/>
        </p:nvGrpSpPr>
        <p:grpSpPr>
          <a:xfrm>
            <a:off x="462356" y="116085"/>
            <a:ext cx="4979880" cy="528120"/>
            <a:chOff x="462356" y="116085"/>
            <a:chExt cx="49798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B6A03C-3CAA-04D4-CF39-E28B881A70DC}"/>
                    </a:ext>
                  </a:extLst>
                </p14:cNvPr>
                <p14:cNvContentPartPr/>
                <p14:nvPr/>
              </p14:nvContentPartPr>
              <p14:xfrm>
                <a:off x="462356" y="252165"/>
                <a:ext cx="999360" cy="259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B6A03C-3CAA-04D4-CF39-E28B881A70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3716" y="243165"/>
                  <a:ext cx="1017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342964-B96F-1ED0-99CA-9F6B2108F726}"/>
                    </a:ext>
                  </a:extLst>
                </p14:cNvPr>
                <p14:cNvContentPartPr/>
                <p14:nvPr/>
              </p14:nvContentPartPr>
              <p14:xfrm>
                <a:off x="1103156" y="261525"/>
                <a:ext cx="19080" cy="42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342964-B96F-1ED0-99CA-9F6B2108F7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4156" y="252885"/>
                  <a:ext cx="36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03CAA6-2243-16B1-B8D4-2F9012A382FE}"/>
                    </a:ext>
                  </a:extLst>
                </p14:cNvPr>
                <p14:cNvContentPartPr/>
                <p14:nvPr/>
              </p14:nvContentPartPr>
              <p14:xfrm>
                <a:off x="1621916" y="129405"/>
                <a:ext cx="948240" cy="39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03CAA6-2243-16B1-B8D4-2F9012A382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2916" y="120765"/>
                  <a:ext cx="9658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659601-3B7A-BBB4-87F2-61C1E9ABF4AB}"/>
                    </a:ext>
                  </a:extLst>
                </p14:cNvPr>
                <p14:cNvContentPartPr/>
                <p14:nvPr/>
              </p14:nvContentPartPr>
              <p14:xfrm>
                <a:off x="1889396" y="214365"/>
                <a:ext cx="273240" cy="46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659601-3B7A-BBB4-87F2-61C1E9ABF4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0756" y="205725"/>
                  <a:ext cx="290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5D7B14-5ED3-BC9A-6301-71347FF56AEA}"/>
                    </a:ext>
                  </a:extLst>
                </p14:cNvPr>
                <p14:cNvContentPartPr/>
                <p14:nvPr/>
              </p14:nvContentPartPr>
              <p14:xfrm>
                <a:off x="2795156" y="250725"/>
                <a:ext cx="580680" cy="360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5D7B14-5ED3-BC9A-6301-71347FF56A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6516" y="242085"/>
                  <a:ext cx="598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B4C799-28ED-2088-DFDF-5180C4A30DBF}"/>
                    </a:ext>
                  </a:extLst>
                </p14:cNvPr>
                <p14:cNvContentPartPr/>
                <p14:nvPr/>
              </p14:nvContentPartPr>
              <p14:xfrm>
                <a:off x="3579956" y="172605"/>
                <a:ext cx="465480" cy="46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B4C799-28ED-2088-DFDF-5180C4A30D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70956" y="163605"/>
                  <a:ext cx="4831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DDE5BBC-FACF-7851-27CF-B779924F1258}"/>
                    </a:ext>
                  </a:extLst>
                </p14:cNvPr>
                <p14:cNvContentPartPr/>
                <p14:nvPr/>
              </p14:nvContentPartPr>
              <p14:xfrm>
                <a:off x="4255676" y="116085"/>
                <a:ext cx="1186560" cy="52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DDE5BBC-FACF-7851-27CF-B779924F12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6676" y="107085"/>
                  <a:ext cx="1204200" cy="54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DD93C8-C908-AAD6-A14A-C9E2D45CAF60}"/>
              </a:ext>
            </a:extLst>
          </p:cNvPr>
          <p:cNvGrpSpPr/>
          <p:nvPr/>
        </p:nvGrpSpPr>
        <p:grpSpPr>
          <a:xfrm>
            <a:off x="5829596" y="73605"/>
            <a:ext cx="2054160" cy="475920"/>
            <a:chOff x="5829596" y="73605"/>
            <a:chExt cx="20541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6BAB4D-9546-93CD-8EDA-2386B07B0214}"/>
                    </a:ext>
                  </a:extLst>
                </p14:cNvPr>
                <p14:cNvContentPartPr/>
                <p14:nvPr/>
              </p14:nvContentPartPr>
              <p14:xfrm>
                <a:off x="5829596" y="117885"/>
                <a:ext cx="785520" cy="328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6BAB4D-9546-93CD-8EDA-2386B07B02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20956" y="108885"/>
                  <a:ext cx="803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093517-BD21-91F5-0168-2F1ACF4FCA82}"/>
                    </a:ext>
                  </a:extLst>
                </p14:cNvPr>
                <p14:cNvContentPartPr/>
                <p14:nvPr/>
              </p14:nvContentPartPr>
              <p14:xfrm>
                <a:off x="6246836" y="278085"/>
                <a:ext cx="221760" cy="3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093517-BD21-91F5-0168-2F1ACF4FCA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38196" y="269085"/>
                  <a:ext cx="239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91E150-22DC-B785-AA4F-23DB99769D35}"/>
                    </a:ext>
                  </a:extLst>
                </p14:cNvPr>
                <p14:cNvContentPartPr/>
                <p14:nvPr/>
              </p14:nvContentPartPr>
              <p14:xfrm>
                <a:off x="6189596" y="205725"/>
                <a:ext cx="90360" cy="2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91E150-22DC-B785-AA4F-23DB99769D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80956" y="197085"/>
                  <a:ext cx="108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04C769-D564-FE01-59A9-349E2ADA8F43}"/>
                    </a:ext>
                  </a:extLst>
                </p14:cNvPr>
                <p14:cNvContentPartPr/>
                <p14:nvPr/>
              </p14:nvContentPartPr>
              <p14:xfrm>
                <a:off x="6845516" y="73605"/>
                <a:ext cx="928440" cy="47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04C769-D564-FE01-59A9-349E2ADA8F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36516" y="64605"/>
                  <a:ext cx="9460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BA4E5B-CFEA-5351-6A01-C6AC517068E4}"/>
                    </a:ext>
                  </a:extLst>
                </p14:cNvPr>
                <p14:cNvContentPartPr/>
                <p14:nvPr/>
              </p14:nvContentPartPr>
              <p14:xfrm>
                <a:off x="7861076" y="361245"/>
                <a:ext cx="2268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BA4E5B-CFEA-5351-6A01-C6AC517068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52436" y="352245"/>
                  <a:ext cx="40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01829F-640B-9234-517B-EE2F7E695AB8}"/>
                    </a:ext>
                  </a:extLst>
                </p14:cNvPr>
                <p14:cNvContentPartPr/>
                <p14:nvPr/>
              </p14:nvContentPartPr>
              <p14:xfrm>
                <a:off x="7071236" y="210765"/>
                <a:ext cx="2340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01829F-640B-9234-517B-EE2F7E695A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62236" y="202125"/>
                  <a:ext cx="41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CA51C3-4702-972E-F61E-7EBCE6364C40}"/>
              </a:ext>
            </a:extLst>
          </p:cNvPr>
          <p:cNvGrpSpPr/>
          <p:nvPr/>
        </p:nvGrpSpPr>
        <p:grpSpPr>
          <a:xfrm>
            <a:off x="8075996" y="147765"/>
            <a:ext cx="1278000" cy="477720"/>
            <a:chOff x="8075996" y="147765"/>
            <a:chExt cx="127800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F57FE2-09AB-401E-8AF1-74383192F73E}"/>
                    </a:ext>
                  </a:extLst>
                </p14:cNvPr>
                <p14:cNvContentPartPr/>
                <p14:nvPr/>
              </p14:nvContentPartPr>
              <p14:xfrm>
                <a:off x="8120276" y="231285"/>
                <a:ext cx="151560" cy="22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F57FE2-09AB-401E-8AF1-74383192F7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11636" y="222285"/>
                  <a:ext cx="169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8C2B32-7062-9964-7BDC-FE5EF8CB42BE}"/>
                    </a:ext>
                  </a:extLst>
                </p14:cNvPr>
                <p14:cNvContentPartPr/>
                <p14:nvPr/>
              </p14:nvContentPartPr>
              <p14:xfrm>
                <a:off x="8075996" y="202845"/>
                <a:ext cx="247680" cy="56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8C2B32-7062-9964-7BDC-FE5EF8CB42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66996" y="194205"/>
                  <a:ext cx="265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F44E9B-D884-1362-B7D7-3BA7C23A304A}"/>
                    </a:ext>
                  </a:extLst>
                </p14:cNvPr>
                <p14:cNvContentPartPr/>
                <p14:nvPr/>
              </p14:nvContentPartPr>
              <p14:xfrm>
                <a:off x="8326196" y="307245"/>
                <a:ext cx="1027800" cy="318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F44E9B-D884-1362-B7D7-3BA7C23A30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17196" y="298245"/>
                  <a:ext cx="10454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95C7FE-8C1A-44C7-FB9D-E56284BD589A}"/>
                    </a:ext>
                  </a:extLst>
                </p14:cNvPr>
                <p14:cNvContentPartPr/>
                <p14:nvPr/>
              </p14:nvContentPartPr>
              <p14:xfrm>
                <a:off x="8963036" y="147765"/>
                <a:ext cx="76680" cy="20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95C7FE-8C1A-44C7-FB9D-E56284BD58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54396" y="139125"/>
                  <a:ext cx="943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87109D-5810-1A8E-5C2D-5EE2C8F5F1E7}"/>
              </a:ext>
            </a:extLst>
          </p:cNvPr>
          <p:cNvGrpSpPr/>
          <p:nvPr/>
        </p:nvGrpSpPr>
        <p:grpSpPr>
          <a:xfrm>
            <a:off x="9622556" y="113925"/>
            <a:ext cx="2049840" cy="352440"/>
            <a:chOff x="9622556" y="113925"/>
            <a:chExt cx="20498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11FB1F5-4155-B4BC-D595-934F889471C0}"/>
                    </a:ext>
                  </a:extLst>
                </p14:cNvPr>
                <p14:cNvContentPartPr/>
                <p14:nvPr/>
              </p14:nvContentPartPr>
              <p14:xfrm>
                <a:off x="9622556" y="113925"/>
                <a:ext cx="1306440" cy="352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11FB1F5-4155-B4BC-D595-934F889471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13556" y="104925"/>
                  <a:ext cx="13240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E9DE60-DEE8-6F83-7096-D43ECB613CDC}"/>
                    </a:ext>
                  </a:extLst>
                </p14:cNvPr>
                <p14:cNvContentPartPr/>
                <p14:nvPr/>
              </p14:nvContentPartPr>
              <p14:xfrm>
                <a:off x="10567196" y="240645"/>
                <a:ext cx="56880" cy="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E9DE60-DEE8-6F83-7096-D43ECB613C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58556" y="231645"/>
                  <a:ext cx="74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199EA6-2AF9-DA93-8118-C9B7863E6E35}"/>
                    </a:ext>
                  </a:extLst>
                </p14:cNvPr>
                <p14:cNvContentPartPr/>
                <p14:nvPr/>
              </p14:nvContentPartPr>
              <p14:xfrm>
                <a:off x="10296116" y="214365"/>
                <a:ext cx="43920" cy="1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199EA6-2AF9-DA93-8118-C9B7863E6E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87116" y="205725"/>
                  <a:ext cx="61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A380E1-44F9-4A0C-E3EC-7C721D091EEC}"/>
                    </a:ext>
                  </a:extLst>
                </p14:cNvPr>
                <p14:cNvContentPartPr/>
                <p14:nvPr/>
              </p14:nvContentPartPr>
              <p14:xfrm>
                <a:off x="11111876" y="165045"/>
                <a:ext cx="560520" cy="26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A380E1-44F9-4A0C-E3EC-7C721D091E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102876" y="156045"/>
                  <a:ext cx="57816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162BBC-8D7B-00D2-8621-7A695810BCC8}"/>
              </a:ext>
            </a:extLst>
          </p:cNvPr>
          <p:cNvGrpSpPr/>
          <p:nvPr/>
        </p:nvGrpSpPr>
        <p:grpSpPr>
          <a:xfrm>
            <a:off x="8106236" y="647085"/>
            <a:ext cx="1404720" cy="430560"/>
            <a:chOff x="8106236" y="647085"/>
            <a:chExt cx="140472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34856D-0CE3-7A55-DC84-4C18CB07342D}"/>
                    </a:ext>
                  </a:extLst>
                </p14:cNvPr>
                <p14:cNvContentPartPr/>
                <p14:nvPr/>
              </p14:nvContentPartPr>
              <p14:xfrm>
                <a:off x="8106236" y="683445"/>
                <a:ext cx="1404720" cy="394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34856D-0CE3-7A55-DC84-4C18CB0734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97596" y="674445"/>
                  <a:ext cx="14223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9DBD7-BC5B-CBD6-EACF-CD29DB3C2AEC}"/>
                    </a:ext>
                  </a:extLst>
                </p14:cNvPr>
                <p14:cNvContentPartPr/>
                <p14:nvPr/>
              </p14:nvContentPartPr>
              <p14:xfrm>
                <a:off x="9224396" y="765525"/>
                <a:ext cx="159120" cy="2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9DBD7-BC5B-CBD6-EACF-CD29DB3C2A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15396" y="756525"/>
                  <a:ext cx="176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7C846A-1833-D3CA-1ECD-A899495819FA}"/>
                    </a:ext>
                  </a:extLst>
                </p14:cNvPr>
                <p14:cNvContentPartPr/>
                <p14:nvPr/>
              </p14:nvContentPartPr>
              <p14:xfrm>
                <a:off x="9202796" y="72448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7C846A-1833-D3CA-1ECD-A899495819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93796" y="715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D546AE-5D6E-1E41-03BD-8003D8E75FF6}"/>
                    </a:ext>
                  </a:extLst>
                </p14:cNvPr>
                <p14:cNvContentPartPr/>
                <p14:nvPr/>
              </p14:nvContentPartPr>
              <p14:xfrm>
                <a:off x="8446796" y="647085"/>
                <a:ext cx="91800" cy="3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D546AE-5D6E-1E41-03BD-8003D8E75F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37796" y="638085"/>
                  <a:ext cx="10944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5A7345-BDFF-FC99-254E-C3C331E9A474}"/>
                  </a:ext>
                </a:extLst>
              </p14:cNvPr>
              <p14:cNvContentPartPr/>
              <p14:nvPr/>
            </p14:nvContentPartPr>
            <p14:xfrm>
              <a:off x="3083156" y="1220925"/>
              <a:ext cx="18720" cy="211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5A7345-BDFF-FC99-254E-C3C331E9A47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74156" y="1211925"/>
                <a:ext cx="363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1836584-DCB5-6872-BD9C-41D710F68BA4}"/>
                  </a:ext>
                </a:extLst>
              </p14:cNvPr>
              <p14:cNvContentPartPr/>
              <p14:nvPr/>
            </p14:nvContentPartPr>
            <p14:xfrm>
              <a:off x="3043196" y="1320285"/>
              <a:ext cx="171360" cy="12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1836584-DCB5-6872-BD9C-41D710F68B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4196" y="1311285"/>
                <a:ext cx="189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440F40-1EB8-2024-07AD-793B48825C87}"/>
                  </a:ext>
                </a:extLst>
              </p14:cNvPr>
              <p14:cNvContentPartPr/>
              <p14:nvPr/>
            </p14:nvContentPartPr>
            <p14:xfrm>
              <a:off x="3338036" y="981525"/>
              <a:ext cx="109080" cy="55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440F40-1EB8-2024-07AD-793B48825C8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29396" y="972525"/>
                <a:ext cx="126720" cy="56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1281E8DE-3DEF-248C-1308-7E470BD9E6A6}"/>
              </a:ext>
            </a:extLst>
          </p:cNvPr>
          <p:cNvGrpSpPr/>
          <p:nvPr/>
        </p:nvGrpSpPr>
        <p:grpSpPr>
          <a:xfrm>
            <a:off x="1257596" y="763005"/>
            <a:ext cx="1531800" cy="1042200"/>
            <a:chOff x="1257596" y="763005"/>
            <a:chExt cx="153180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0C19020-30F3-F786-8F7A-30DE2DC95B6F}"/>
                    </a:ext>
                  </a:extLst>
                </p14:cNvPr>
                <p14:cNvContentPartPr/>
                <p14:nvPr/>
              </p14:nvContentPartPr>
              <p14:xfrm>
                <a:off x="1257596" y="1040925"/>
                <a:ext cx="189000" cy="207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0C19020-30F3-F786-8F7A-30DE2DC95B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48956" y="1031925"/>
                  <a:ext cx="206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D18AF3-797A-41EE-7607-2CE8ACC0B032}"/>
                    </a:ext>
                  </a:extLst>
                </p14:cNvPr>
                <p14:cNvContentPartPr/>
                <p14:nvPr/>
              </p14:nvContentPartPr>
              <p14:xfrm>
                <a:off x="1452356" y="1302645"/>
                <a:ext cx="104760" cy="126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D18AF3-797A-41EE-7607-2CE8ACC0B0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43356" y="1294005"/>
                  <a:ext cx="122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5F5870-E7FD-4895-D8FD-24467982E6EF}"/>
                    </a:ext>
                  </a:extLst>
                </p14:cNvPr>
                <p14:cNvContentPartPr/>
                <p14:nvPr/>
              </p14:nvContentPartPr>
              <p14:xfrm>
                <a:off x="1574036" y="1213365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5F5870-E7FD-4895-D8FD-24467982E6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65036" y="120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040DFF-CD31-308A-A7A1-7817CEB2ED14}"/>
                    </a:ext>
                  </a:extLst>
                </p14:cNvPr>
                <p14:cNvContentPartPr/>
                <p14:nvPr/>
              </p14:nvContentPartPr>
              <p14:xfrm>
                <a:off x="1661876" y="1039845"/>
                <a:ext cx="168480" cy="17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040DFF-CD31-308A-A7A1-7817CEB2ED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52876" y="1031205"/>
                  <a:ext cx="186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315043-EBF0-B590-6732-6231F0784B2E}"/>
                    </a:ext>
                  </a:extLst>
                </p14:cNvPr>
                <p14:cNvContentPartPr/>
                <p14:nvPr/>
              </p14:nvContentPartPr>
              <p14:xfrm>
                <a:off x="1864196" y="1341165"/>
                <a:ext cx="62280" cy="14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315043-EBF0-B590-6732-6231F0784B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55196" y="1332525"/>
                  <a:ext cx="79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6DEE33-D76B-B37D-FB52-8D6DE2014182}"/>
                    </a:ext>
                  </a:extLst>
                </p14:cNvPr>
                <p14:cNvContentPartPr/>
                <p14:nvPr/>
              </p14:nvContentPartPr>
              <p14:xfrm>
                <a:off x="1930796" y="1277445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6DEE33-D76B-B37D-FB52-8D6DE20141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22156" y="126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808E06-3CB8-6E58-EA1B-1FCE556A46ED}"/>
                    </a:ext>
                  </a:extLst>
                </p14:cNvPr>
                <p14:cNvContentPartPr/>
                <p14:nvPr/>
              </p14:nvContentPartPr>
              <p14:xfrm>
                <a:off x="2088476" y="763005"/>
                <a:ext cx="212040" cy="104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808E06-3CB8-6E58-EA1B-1FCE556A46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79476" y="754005"/>
                  <a:ext cx="229680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A60DB2-26C7-5248-9A94-EFD3A41F5901}"/>
                    </a:ext>
                  </a:extLst>
                </p14:cNvPr>
                <p14:cNvContentPartPr/>
                <p14:nvPr/>
              </p14:nvContentPartPr>
              <p14:xfrm>
                <a:off x="2308436" y="906285"/>
                <a:ext cx="142200" cy="273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A60DB2-26C7-5248-9A94-EFD3A41F59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99796" y="897285"/>
                  <a:ext cx="159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104A68-3D62-E3E1-DF2E-003F4F2A7472}"/>
                    </a:ext>
                  </a:extLst>
                </p14:cNvPr>
                <p14:cNvContentPartPr/>
                <p14:nvPr/>
              </p14:nvContentPartPr>
              <p14:xfrm>
                <a:off x="2513996" y="957405"/>
                <a:ext cx="257400" cy="16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104A68-3D62-E3E1-DF2E-003F4F2A747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5356" y="948405"/>
                  <a:ext cx="275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8E46DA-81CC-A468-4B04-E5916E242B1A}"/>
                    </a:ext>
                  </a:extLst>
                </p14:cNvPr>
                <p14:cNvContentPartPr/>
                <p14:nvPr/>
              </p14:nvContentPartPr>
              <p14:xfrm>
                <a:off x="2728916" y="1144605"/>
                <a:ext cx="5688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8E46DA-81CC-A468-4B04-E5916E242B1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19916" y="1135605"/>
                  <a:ext cx="74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FC559BF-21E9-F155-AB48-6E645EC63640}"/>
                    </a:ext>
                  </a:extLst>
                </p14:cNvPr>
                <p14:cNvContentPartPr/>
                <p14:nvPr/>
              </p14:nvContentPartPr>
              <p14:xfrm>
                <a:off x="2789036" y="1116165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FC559BF-21E9-F155-AB48-6E645EC636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80396" y="1107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556B9C-1B64-6FA2-D3C9-4B233D5AA636}"/>
                    </a:ext>
                  </a:extLst>
                </p14:cNvPr>
                <p14:cNvContentPartPr/>
                <p14:nvPr/>
              </p14:nvContentPartPr>
              <p14:xfrm>
                <a:off x="2345156" y="1344765"/>
                <a:ext cx="438480" cy="39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556B9C-1B64-6FA2-D3C9-4B233D5AA6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36516" y="1336125"/>
                  <a:ext cx="456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C7E28F7-3D68-A2B9-777A-5B8E01130272}"/>
                    </a:ext>
                  </a:extLst>
                </p14:cNvPr>
                <p14:cNvContentPartPr/>
                <p14:nvPr/>
              </p14:nvContentPartPr>
              <p14:xfrm>
                <a:off x="2372516" y="1445925"/>
                <a:ext cx="119520" cy="25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C7E28F7-3D68-A2B9-777A-5B8E011302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3516" y="1436925"/>
                  <a:ext cx="137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25580A-1A51-5903-78C7-523F37CCDB75}"/>
                    </a:ext>
                  </a:extLst>
                </p14:cNvPr>
                <p14:cNvContentPartPr/>
                <p14:nvPr/>
              </p14:nvContentPartPr>
              <p14:xfrm>
                <a:off x="2637836" y="1476165"/>
                <a:ext cx="138240" cy="213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25580A-1A51-5903-78C7-523F37CCDB7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29196" y="1467165"/>
                  <a:ext cx="155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EC3273-6BBD-0F58-ABF7-7D735A058FBC}"/>
                    </a:ext>
                  </a:extLst>
                </p14:cNvPr>
                <p14:cNvContentPartPr/>
                <p14:nvPr/>
              </p14:nvContentPartPr>
              <p14:xfrm>
                <a:off x="2566556" y="1551045"/>
                <a:ext cx="200160" cy="4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EC3273-6BBD-0F58-ABF7-7D735A058F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57556" y="1542045"/>
                  <a:ext cx="21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9E7F23-DB18-F374-AE5D-20E05B9DA84C}"/>
                    </a:ext>
                  </a:extLst>
                </p14:cNvPr>
                <p14:cNvContentPartPr/>
                <p14:nvPr/>
              </p14:nvContentPartPr>
              <p14:xfrm>
                <a:off x="2509316" y="875685"/>
                <a:ext cx="241560" cy="1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9E7F23-DB18-F374-AE5D-20E05B9DA8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00316" y="866685"/>
                  <a:ext cx="2592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ECDE338-39F5-473A-2810-A461B22467D1}"/>
                  </a:ext>
                </a:extLst>
              </p14:cNvPr>
              <p14:cNvContentPartPr/>
              <p14:nvPr/>
            </p14:nvContentPartPr>
            <p14:xfrm>
              <a:off x="3483476" y="1169445"/>
              <a:ext cx="268560" cy="218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ECDE338-39F5-473A-2810-A461B22467D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74476" y="1160805"/>
                <a:ext cx="2862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CA4646-DFB5-11DB-D55B-DAB1EE27A63A}"/>
                  </a:ext>
                </a:extLst>
              </p14:cNvPr>
              <p14:cNvContentPartPr/>
              <p14:nvPr/>
            </p14:nvContentPartPr>
            <p14:xfrm>
              <a:off x="3713516" y="1444845"/>
              <a:ext cx="81720" cy="161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CA4646-DFB5-11DB-D55B-DAB1EE27A6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04516" y="1436205"/>
                <a:ext cx="99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4B30C6B-2B38-4264-D4D4-81C1707AE48B}"/>
                  </a:ext>
                </a:extLst>
              </p14:cNvPr>
              <p14:cNvContentPartPr/>
              <p14:nvPr/>
            </p14:nvContentPartPr>
            <p14:xfrm>
              <a:off x="3792716" y="1374285"/>
              <a:ext cx="15480" cy="24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4B30C6B-2B38-4264-D4D4-81C1707AE48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83716" y="1365645"/>
                <a:ext cx="33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9D092B5-9E46-7015-7737-67E07A1D99A6}"/>
                  </a:ext>
                </a:extLst>
              </p14:cNvPr>
              <p14:cNvContentPartPr/>
              <p14:nvPr/>
            </p14:nvContentPartPr>
            <p14:xfrm>
              <a:off x="3529916" y="1109685"/>
              <a:ext cx="225720" cy="11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9D092B5-9E46-7015-7737-67E07A1D99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521276" y="1101045"/>
                <a:ext cx="243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A8C8661-272E-517C-D693-0AF1E9F24216}"/>
                  </a:ext>
                </a:extLst>
              </p14:cNvPr>
              <p14:cNvContentPartPr/>
              <p14:nvPr/>
            </p14:nvContentPartPr>
            <p14:xfrm>
              <a:off x="3926276" y="1285725"/>
              <a:ext cx="51120" cy="40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A8C8661-272E-517C-D693-0AF1E9F2421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17276" y="1277085"/>
                <a:ext cx="68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267D469-7CEC-17AF-DFD3-7A6CDB493EA9}"/>
                  </a:ext>
                </a:extLst>
              </p14:cNvPr>
              <p14:cNvContentPartPr/>
              <p14:nvPr/>
            </p14:nvContentPartPr>
            <p14:xfrm>
              <a:off x="4067396" y="1157205"/>
              <a:ext cx="243720" cy="282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267D469-7CEC-17AF-DFD3-7A6CDB493EA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58756" y="1148205"/>
                <a:ext cx="2613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F2E7093-EF70-BCA8-8915-1051BA1AEC48}"/>
                  </a:ext>
                </a:extLst>
              </p14:cNvPr>
              <p14:cNvContentPartPr/>
              <p14:nvPr/>
            </p14:nvContentPartPr>
            <p14:xfrm>
              <a:off x="4062356" y="1061805"/>
              <a:ext cx="240840" cy="29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F2E7093-EF70-BCA8-8915-1051BA1AEC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53716" y="1053165"/>
                <a:ext cx="258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463EC29-F5AB-F141-4958-301AD95C5BE8}"/>
                  </a:ext>
                </a:extLst>
              </p14:cNvPr>
              <p14:cNvContentPartPr/>
              <p14:nvPr/>
            </p14:nvContentPartPr>
            <p14:xfrm>
              <a:off x="4220756" y="939405"/>
              <a:ext cx="176400" cy="671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463EC29-F5AB-F141-4958-301AD95C5BE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11756" y="930405"/>
                <a:ext cx="19404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5859478-B829-BC03-88B5-DEE0D4DCBCF8}"/>
                  </a:ext>
                </a:extLst>
              </p14:cNvPr>
              <p14:cNvContentPartPr/>
              <p14:nvPr/>
            </p14:nvContentPartPr>
            <p14:xfrm>
              <a:off x="4544756" y="1135605"/>
              <a:ext cx="279360" cy="230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5859478-B829-BC03-88B5-DEE0D4DCBCF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36116" y="1126965"/>
                <a:ext cx="297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F0FB2D9-6A5E-F390-A541-FCCB903F6564}"/>
                  </a:ext>
                </a:extLst>
              </p14:cNvPr>
              <p14:cNvContentPartPr/>
              <p14:nvPr/>
            </p14:nvContentPartPr>
            <p14:xfrm>
              <a:off x="4723316" y="1431885"/>
              <a:ext cx="112680" cy="145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F0FB2D9-6A5E-F390-A541-FCCB903F656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14676" y="1423245"/>
                <a:ext cx="130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E7418C-C7E8-65B8-7BC7-A0A7588A1A3F}"/>
                  </a:ext>
                </a:extLst>
              </p14:cNvPr>
              <p14:cNvContentPartPr/>
              <p14:nvPr/>
            </p14:nvContentPartPr>
            <p14:xfrm>
              <a:off x="4849676" y="1383285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E7418C-C7E8-65B8-7BC7-A0A7588A1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40676" y="13742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9E4B07C-4279-3348-E7DE-59FFCDC4C0C6}"/>
                  </a:ext>
                </a:extLst>
              </p14:cNvPr>
              <p14:cNvContentPartPr/>
              <p14:nvPr/>
            </p14:nvContentPartPr>
            <p14:xfrm>
              <a:off x="4572476" y="1053165"/>
              <a:ext cx="248760" cy="17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9E4B07C-4279-3348-E7DE-59FFCDC4C0C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563476" y="1044525"/>
                <a:ext cx="266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30A4D4D-3328-3117-BC47-77C77DCFAEA4}"/>
                  </a:ext>
                </a:extLst>
              </p14:cNvPr>
              <p14:cNvContentPartPr/>
              <p14:nvPr/>
            </p14:nvContentPartPr>
            <p14:xfrm>
              <a:off x="4874876" y="820245"/>
              <a:ext cx="210600" cy="978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30A4D4D-3328-3117-BC47-77C77DCFAEA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66236" y="811605"/>
                <a:ext cx="22824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F56518E-7267-07B4-F466-8C8C4F4AAAD4}"/>
                  </a:ext>
                </a:extLst>
              </p14:cNvPr>
              <p14:cNvContentPartPr/>
              <p14:nvPr/>
            </p14:nvContentPartPr>
            <p14:xfrm>
              <a:off x="5223356" y="1261605"/>
              <a:ext cx="205920" cy="15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F56518E-7267-07B4-F466-8C8C4F4AAAD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214356" y="1252605"/>
                <a:ext cx="223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857241C-D137-BD3F-3CD2-1F8577FE8969}"/>
                  </a:ext>
                </a:extLst>
              </p14:cNvPr>
              <p14:cNvContentPartPr/>
              <p14:nvPr/>
            </p14:nvContentPartPr>
            <p14:xfrm>
              <a:off x="5260796" y="1382205"/>
              <a:ext cx="243000" cy="8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857241C-D137-BD3F-3CD2-1F8577FE896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52156" y="1373205"/>
                <a:ext cx="26064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6334EFF-286E-7A63-6854-97465440E718}"/>
              </a:ext>
            </a:extLst>
          </p:cNvPr>
          <p:cNvGrpSpPr/>
          <p:nvPr/>
        </p:nvGrpSpPr>
        <p:grpSpPr>
          <a:xfrm>
            <a:off x="5719796" y="1047405"/>
            <a:ext cx="3490200" cy="737640"/>
            <a:chOff x="5719796" y="1047405"/>
            <a:chExt cx="349020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7FC594-74CB-AADC-73F2-827BB1460A4A}"/>
                    </a:ext>
                  </a:extLst>
                </p14:cNvPr>
                <p14:cNvContentPartPr/>
                <p14:nvPr/>
              </p14:nvContentPartPr>
              <p14:xfrm>
                <a:off x="5719796" y="1205445"/>
                <a:ext cx="144720" cy="371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7FC594-74CB-AADC-73F2-827BB1460A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10796" y="1196805"/>
                  <a:ext cx="1623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E6A10BF-6A50-D88D-1188-F431DE14841C}"/>
                    </a:ext>
                  </a:extLst>
                </p14:cNvPr>
                <p14:cNvContentPartPr/>
                <p14:nvPr/>
              </p14:nvContentPartPr>
              <p14:xfrm>
                <a:off x="5887916" y="1481205"/>
                <a:ext cx="101520" cy="19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E6A10BF-6A50-D88D-1188-F431DE14841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78916" y="1472565"/>
                  <a:ext cx="119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F9ECD4B-D040-918A-1E9C-34D345C26749}"/>
                    </a:ext>
                  </a:extLst>
                </p14:cNvPr>
                <p14:cNvContentPartPr/>
                <p14:nvPr/>
              </p14:nvContentPartPr>
              <p14:xfrm>
                <a:off x="5982236" y="1416045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F9ECD4B-D040-918A-1E9C-34D345C267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73236" y="140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B489F0C-1D0F-169D-64C7-45CE9DB9B9E6}"/>
                    </a:ext>
                  </a:extLst>
                </p14:cNvPr>
                <p14:cNvContentPartPr/>
                <p14:nvPr/>
              </p14:nvContentPartPr>
              <p14:xfrm>
                <a:off x="6065396" y="1207965"/>
                <a:ext cx="146520" cy="194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B489F0C-1D0F-169D-64C7-45CE9DB9B9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56396" y="1198965"/>
                  <a:ext cx="164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F457B3-9A84-8396-7EB2-8A05A21EEF5D}"/>
                    </a:ext>
                  </a:extLst>
                </p14:cNvPr>
                <p14:cNvContentPartPr/>
                <p14:nvPr/>
              </p14:nvContentPartPr>
              <p14:xfrm>
                <a:off x="6256196" y="1489125"/>
                <a:ext cx="75960" cy="22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F457B3-9A84-8396-7EB2-8A05A21EEF5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47556" y="1480485"/>
                  <a:ext cx="93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44BB2BE-DD5E-CA8A-BC56-59E5CDE2F1DA}"/>
                    </a:ext>
                  </a:extLst>
                </p14:cNvPr>
                <p14:cNvContentPartPr/>
                <p14:nvPr/>
              </p14:nvContentPartPr>
              <p14:xfrm>
                <a:off x="6320996" y="1389765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44BB2BE-DD5E-CA8A-BC56-59E5CDE2F1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11996" y="1381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AAAEFBF-3A6E-F533-D825-54F82246E366}"/>
                    </a:ext>
                  </a:extLst>
                </p14:cNvPr>
                <p14:cNvContentPartPr/>
                <p14:nvPr/>
              </p14:nvContentPartPr>
              <p14:xfrm>
                <a:off x="6456716" y="1067565"/>
                <a:ext cx="113760" cy="531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AAAEFBF-3A6E-F533-D825-54F82246E36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48076" y="1058925"/>
                  <a:ext cx="13140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370A75-E740-14AC-6086-7256214DB1D2}"/>
                    </a:ext>
                  </a:extLst>
                </p14:cNvPr>
                <p14:cNvContentPartPr/>
                <p14:nvPr/>
              </p14:nvContentPartPr>
              <p14:xfrm>
                <a:off x="6614756" y="1246845"/>
                <a:ext cx="155160" cy="248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370A75-E740-14AC-6086-7256214DB1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05756" y="1238205"/>
                  <a:ext cx="172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D3EE12-0830-1ECA-C0D6-F3D2748940E2}"/>
                    </a:ext>
                  </a:extLst>
                </p14:cNvPr>
                <p14:cNvContentPartPr/>
                <p14:nvPr/>
              </p14:nvContentPartPr>
              <p14:xfrm>
                <a:off x="6650396" y="1390845"/>
                <a:ext cx="123120" cy="1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D3EE12-0830-1ECA-C0D6-F3D2748940E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41396" y="1381845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07D0D9B-E68B-A4EA-503A-699E5B495DC1}"/>
                    </a:ext>
                  </a:extLst>
                </p14:cNvPr>
                <p14:cNvContentPartPr/>
                <p14:nvPr/>
              </p14:nvContentPartPr>
              <p14:xfrm>
                <a:off x="6650396" y="1267725"/>
                <a:ext cx="150480" cy="36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07D0D9B-E68B-A4EA-503A-699E5B495D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41396" y="1258725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9420F3A-2BD4-3ED2-787B-884EC653577D}"/>
                    </a:ext>
                  </a:extLst>
                </p14:cNvPr>
                <p14:cNvContentPartPr/>
                <p14:nvPr/>
              </p14:nvContentPartPr>
              <p14:xfrm>
                <a:off x="6626276" y="1172325"/>
                <a:ext cx="187200" cy="2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9420F3A-2BD4-3ED2-787B-884EC653577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17636" y="1163685"/>
                  <a:ext cx="204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C772B2C-7BEC-0CB9-B49A-850733B65866}"/>
                    </a:ext>
                  </a:extLst>
                </p14:cNvPr>
                <p14:cNvContentPartPr/>
                <p14:nvPr/>
              </p14:nvContentPartPr>
              <p14:xfrm>
                <a:off x="7004636" y="1294725"/>
                <a:ext cx="14040" cy="150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C772B2C-7BEC-0CB9-B49A-850733B6586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95636" y="1286085"/>
                  <a:ext cx="31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126DEE-1BDC-902E-647E-3CC8A11EA0DD}"/>
                    </a:ext>
                  </a:extLst>
                </p14:cNvPr>
                <p14:cNvContentPartPr/>
                <p14:nvPr/>
              </p14:nvContentPartPr>
              <p14:xfrm>
                <a:off x="6917156" y="1384005"/>
                <a:ext cx="170280" cy="1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126DEE-1BDC-902E-647E-3CC8A11EA0D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08516" y="1375005"/>
                  <a:ext cx="187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07C1E22-8EAC-57C1-A3FD-A5728BA50F40}"/>
                    </a:ext>
                  </a:extLst>
                </p14:cNvPr>
                <p14:cNvContentPartPr/>
                <p14:nvPr/>
              </p14:nvContentPartPr>
              <p14:xfrm>
                <a:off x="7179956" y="1291485"/>
                <a:ext cx="241920" cy="163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07C1E22-8EAC-57C1-A3FD-A5728BA50F4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70956" y="1282845"/>
                  <a:ext cx="259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3DB990E-4B40-056B-6F53-29A6380E4563}"/>
                    </a:ext>
                  </a:extLst>
                </p14:cNvPr>
                <p14:cNvContentPartPr/>
                <p14:nvPr/>
              </p14:nvContentPartPr>
              <p14:xfrm>
                <a:off x="7367876" y="1516845"/>
                <a:ext cx="78120" cy="140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3DB990E-4B40-056B-6F53-29A6380E45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59236" y="1507845"/>
                  <a:ext cx="95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F3EBF3B-85EA-BB0D-039C-97649097C0F2}"/>
                    </a:ext>
                  </a:extLst>
                </p14:cNvPr>
                <p14:cNvContentPartPr/>
                <p14:nvPr/>
              </p14:nvContentPartPr>
              <p14:xfrm>
                <a:off x="7462196" y="143836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F3EBF3B-85EA-BB0D-039C-97649097C0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53196" y="1429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55D08F-1A91-EF6D-A2E6-48E108E9E656}"/>
                    </a:ext>
                  </a:extLst>
                </p14:cNvPr>
                <p14:cNvContentPartPr/>
                <p14:nvPr/>
              </p14:nvContentPartPr>
              <p14:xfrm>
                <a:off x="7180676" y="1188165"/>
                <a:ext cx="208800" cy="26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55D08F-1A91-EF6D-A2E6-48E108E9E6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71676" y="1179525"/>
                  <a:ext cx="226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76F445-5379-9EF4-403F-915C67C91EC6}"/>
                    </a:ext>
                  </a:extLst>
                </p14:cNvPr>
                <p14:cNvContentPartPr/>
                <p14:nvPr/>
              </p14:nvContentPartPr>
              <p14:xfrm>
                <a:off x="7552916" y="1277445"/>
                <a:ext cx="132840" cy="169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76F445-5379-9EF4-403F-915C67C91E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44276" y="1268445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51033A-B566-7CAF-06B5-1F9C6495771E}"/>
                    </a:ext>
                  </a:extLst>
                </p14:cNvPr>
                <p14:cNvContentPartPr/>
                <p14:nvPr/>
              </p14:nvContentPartPr>
              <p14:xfrm>
                <a:off x="7574516" y="1289685"/>
                <a:ext cx="98640" cy="125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51033A-B566-7CAF-06B5-1F9C649577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65876" y="1281045"/>
                  <a:ext cx="116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22E05F6-12CE-FDE2-9A59-7F0AA0866925}"/>
                    </a:ext>
                  </a:extLst>
                </p14:cNvPr>
                <p14:cNvContentPartPr/>
                <p14:nvPr/>
              </p14:nvContentPartPr>
              <p14:xfrm>
                <a:off x="7786916" y="1256565"/>
                <a:ext cx="187560" cy="212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22E05F6-12CE-FDE2-9A59-7F0AA086692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77916" y="1247565"/>
                  <a:ext cx="20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5B155ED-A82F-BD75-6215-7FB49D4DCC7D}"/>
                    </a:ext>
                  </a:extLst>
                </p14:cNvPr>
                <p14:cNvContentPartPr/>
                <p14:nvPr/>
              </p14:nvContentPartPr>
              <p14:xfrm>
                <a:off x="7740476" y="1148925"/>
                <a:ext cx="215280" cy="2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5B155ED-A82F-BD75-6215-7FB49D4DCC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31476" y="1140285"/>
                  <a:ext cx="232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E6EB07A-2881-AAD0-74CF-3E454CE21320}"/>
                    </a:ext>
                  </a:extLst>
                </p14:cNvPr>
                <p14:cNvContentPartPr/>
                <p14:nvPr/>
              </p14:nvContentPartPr>
              <p14:xfrm>
                <a:off x="7970876" y="1047405"/>
                <a:ext cx="127080" cy="520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E6EB07A-2881-AAD0-74CF-3E454CE213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61876" y="1038405"/>
                  <a:ext cx="1447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F77042F-1A70-19E5-DEB3-5EF4FE70BDC7}"/>
                    </a:ext>
                  </a:extLst>
                </p14:cNvPr>
                <p14:cNvContentPartPr/>
                <p14:nvPr/>
              </p14:nvContentPartPr>
              <p14:xfrm>
                <a:off x="8242316" y="1323885"/>
                <a:ext cx="253080" cy="58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F77042F-1A70-19E5-DEB3-5EF4FE70BD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33316" y="1314885"/>
                  <a:ext cx="270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B6FD291-99AC-C357-DAA9-602CC4955BDB}"/>
                    </a:ext>
                  </a:extLst>
                </p14:cNvPr>
                <p14:cNvContentPartPr/>
                <p14:nvPr/>
              </p14:nvContentPartPr>
              <p14:xfrm>
                <a:off x="8601236" y="1294725"/>
                <a:ext cx="239400" cy="199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B6FD291-99AC-C357-DAA9-602CC4955BD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92596" y="1286085"/>
                  <a:ext cx="257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F89D384-949F-BD23-8208-D8613216267F}"/>
                    </a:ext>
                  </a:extLst>
                </p14:cNvPr>
                <p14:cNvContentPartPr/>
                <p14:nvPr/>
              </p14:nvContentPartPr>
              <p14:xfrm>
                <a:off x="8593316" y="1202205"/>
                <a:ext cx="218160" cy="17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F89D384-949F-BD23-8208-D861321626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84316" y="1193205"/>
                  <a:ext cx="23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A66A9CF-88F8-BBF5-119B-B0CBF614E754}"/>
                    </a:ext>
                  </a:extLst>
                </p14:cNvPr>
                <p14:cNvContentPartPr/>
                <p14:nvPr/>
              </p14:nvContentPartPr>
              <p14:xfrm>
                <a:off x="8958716" y="1326405"/>
                <a:ext cx="132480" cy="31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A66A9CF-88F8-BBF5-119B-B0CBF614E7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50076" y="1317405"/>
                  <a:ext cx="150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77C1168-004F-A0BA-EC98-B73E10A83CF8}"/>
                    </a:ext>
                  </a:extLst>
                </p14:cNvPr>
                <p14:cNvContentPartPr/>
                <p14:nvPr/>
              </p14:nvContentPartPr>
              <p14:xfrm>
                <a:off x="9089036" y="1639965"/>
                <a:ext cx="98280" cy="145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77C1168-004F-A0BA-EC98-B73E10A83C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80036" y="1631325"/>
                  <a:ext cx="115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9F7532-3A28-3011-EDB8-BDBF9A02AF42}"/>
                    </a:ext>
                  </a:extLst>
                </p14:cNvPr>
                <p14:cNvContentPartPr/>
                <p14:nvPr/>
              </p14:nvContentPartPr>
              <p14:xfrm>
                <a:off x="9149876" y="1508925"/>
                <a:ext cx="60120" cy="34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9F7532-3A28-3011-EDB8-BDBF9A02AF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41236" y="1500285"/>
                  <a:ext cx="777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84291AB-A177-2D30-74A3-EA05BDDCCDE2}"/>
              </a:ext>
            </a:extLst>
          </p:cNvPr>
          <p:cNvGrpSpPr/>
          <p:nvPr/>
        </p:nvGrpSpPr>
        <p:grpSpPr>
          <a:xfrm>
            <a:off x="627956" y="2453925"/>
            <a:ext cx="1499760" cy="404280"/>
            <a:chOff x="627956" y="2453925"/>
            <a:chExt cx="149976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5458D4-05DF-8D44-5A9F-37347C763D3A}"/>
                    </a:ext>
                  </a:extLst>
                </p14:cNvPr>
                <p14:cNvContentPartPr/>
                <p14:nvPr/>
              </p14:nvContentPartPr>
              <p14:xfrm>
                <a:off x="627956" y="2461485"/>
                <a:ext cx="1499760" cy="396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5458D4-05DF-8D44-5A9F-37347C763D3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9316" y="2452485"/>
                  <a:ext cx="15174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D8BC900-B685-9B24-CDB7-46E1CA91B572}"/>
                    </a:ext>
                  </a:extLst>
                </p14:cNvPr>
                <p14:cNvContentPartPr/>
                <p14:nvPr/>
              </p14:nvContentPartPr>
              <p14:xfrm>
                <a:off x="1841516" y="2520165"/>
                <a:ext cx="162720" cy="1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D8BC900-B685-9B24-CDB7-46E1CA91B5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32516" y="2511165"/>
                  <a:ext cx="180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069E68-DC08-BF17-DF54-D6112D39EB75}"/>
                    </a:ext>
                  </a:extLst>
                </p14:cNvPr>
                <p14:cNvContentPartPr/>
                <p14:nvPr/>
              </p14:nvContentPartPr>
              <p14:xfrm>
                <a:off x="1785716" y="247660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069E68-DC08-BF17-DF54-D6112D39EB7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77076" y="2467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147861-8FC2-6A06-0F33-693E973D9BE6}"/>
                    </a:ext>
                  </a:extLst>
                </p14:cNvPr>
                <p14:cNvContentPartPr/>
                <p14:nvPr/>
              </p14:nvContentPartPr>
              <p14:xfrm>
                <a:off x="1352636" y="2550765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147861-8FC2-6A06-0F33-693E973D9B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43996" y="254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04D7C24-802C-0E7A-9EF6-DA8EDBB2208A}"/>
                    </a:ext>
                  </a:extLst>
                </p14:cNvPr>
                <p14:cNvContentPartPr/>
                <p14:nvPr/>
              </p14:nvContentPartPr>
              <p14:xfrm>
                <a:off x="1119716" y="2453925"/>
                <a:ext cx="416880" cy="91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04D7C24-802C-0E7A-9EF6-DA8EDBB220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1076" y="2445285"/>
                  <a:ext cx="434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2030515-100D-4416-4EF1-DECB6E918B0B}"/>
                  </a:ext>
                </a:extLst>
              </p14:cNvPr>
              <p14:cNvContentPartPr/>
              <p14:nvPr/>
            </p14:nvContentPartPr>
            <p14:xfrm>
              <a:off x="2390516" y="2415765"/>
              <a:ext cx="655200" cy="3999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2030515-100D-4416-4EF1-DECB6E918B0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381876" y="2407125"/>
                <a:ext cx="672840" cy="41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8BF9F86-41FC-9334-9DFF-A0BAF88E39C0}"/>
              </a:ext>
            </a:extLst>
          </p:cNvPr>
          <p:cNvGrpSpPr/>
          <p:nvPr/>
        </p:nvGrpSpPr>
        <p:grpSpPr>
          <a:xfrm>
            <a:off x="1370276" y="3137565"/>
            <a:ext cx="775800" cy="918720"/>
            <a:chOff x="1370276" y="3137565"/>
            <a:chExt cx="775800" cy="91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F2C0545-D76E-EB8C-DFA9-F6189EC915AF}"/>
                    </a:ext>
                  </a:extLst>
                </p14:cNvPr>
                <p14:cNvContentPartPr/>
                <p14:nvPr/>
              </p14:nvContentPartPr>
              <p14:xfrm>
                <a:off x="1387196" y="3137565"/>
                <a:ext cx="184680" cy="398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F2C0545-D76E-EB8C-DFA9-F6189EC915A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378196" y="3128565"/>
                  <a:ext cx="2023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16FB8C-1079-80F4-57DD-C1210AD0121B}"/>
                    </a:ext>
                  </a:extLst>
                </p14:cNvPr>
                <p14:cNvContentPartPr/>
                <p14:nvPr/>
              </p14:nvContentPartPr>
              <p14:xfrm>
                <a:off x="1687076" y="3256725"/>
                <a:ext cx="145800" cy="20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16FB8C-1079-80F4-57DD-C1210AD0121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78436" y="3248085"/>
                  <a:ext cx="163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2688DB-9614-0E74-98FA-E68BB6088881}"/>
                    </a:ext>
                  </a:extLst>
                </p14:cNvPr>
                <p14:cNvContentPartPr/>
                <p14:nvPr/>
              </p14:nvContentPartPr>
              <p14:xfrm>
                <a:off x="1922876" y="3498645"/>
                <a:ext cx="54720" cy="130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2688DB-9614-0E74-98FA-E68BB60888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13876" y="3490005"/>
                  <a:ext cx="72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699B950-E448-E3BD-D894-C5CCAE17931A}"/>
                    </a:ext>
                  </a:extLst>
                </p14:cNvPr>
                <p14:cNvContentPartPr/>
                <p14:nvPr/>
              </p14:nvContentPartPr>
              <p14:xfrm>
                <a:off x="1988396" y="3337725"/>
                <a:ext cx="24480" cy="31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99B950-E448-E3BD-D894-C5CCAE17931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79396" y="3329085"/>
                  <a:ext cx="42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2D695A9-146C-EF74-C9C6-B51F6A5AF7D9}"/>
                    </a:ext>
                  </a:extLst>
                </p14:cNvPr>
                <p14:cNvContentPartPr/>
                <p14:nvPr/>
              </p14:nvContentPartPr>
              <p14:xfrm>
                <a:off x="1370276" y="3664605"/>
                <a:ext cx="775800" cy="41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2D695A9-146C-EF74-C9C6-B51F6A5AF7D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61276" y="3655965"/>
                  <a:ext cx="793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886633D-F648-9F26-AB56-7D541E723E63}"/>
                    </a:ext>
                  </a:extLst>
                </p14:cNvPr>
                <p14:cNvContentPartPr/>
                <p14:nvPr/>
              </p14:nvContentPartPr>
              <p14:xfrm>
                <a:off x="1491236" y="3778365"/>
                <a:ext cx="150480" cy="277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886633D-F648-9F26-AB56-7D541E723E6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82596" y="3769365"/>
                  <a:ext cx="168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847B87-2A76-5D91-1DB3-616A40159CE8}"/>
                    </a:ext>
                  </a:extLst>
                </p14:cNvPr>
                <p14:cNvContentPartPr/>
                <p14:nvPr/>
              </p14:nvContentPartPr>
              <p14:xfrm>
                <a:off x="1841516" y="3761445"/>
                <a:ext cx="163800" cy="262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847B87-2A76-5D91-1DB3-616A40159CE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32516" y="3752445"/>
                  <a:ext cx="181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641B62-8026-8FDF-B224-17D03B92C927}"/>
                    </a:ext>
                  </a:extLst>
                </p14:cNvPr>
                <p14:cNvContentPartPr/>
                <p14:nvPr/>
              </p14:nvContentPartPr>
              <p14:xfrm>
                <a:off x="1748996" y="3829485"/>
                <a:ext cx="222480" cy="54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641B62-8026-8FDF-B224-17D03B92C92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39996" y="3820845"/>
                  <a:ext cx="2401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6B1E178-91FC-A9AD-C445-5DB8BAAFD4E4}"/>
              </a:ext>
            </a:extLst>
          </p:cNvPr>
          <p:cNvGrpSpPr/>
          <p:nvPr/>
        </p:nvGrpSpPr>
        <p:grpSpPr>
          <a:xfrm>
            <a:off x="2438756" y="3216405"/>
            <a:ext cx="2508120" cy="603000"/>
            <a:chOff x="2438756" y="3216405"/>
            <a:chExt cx="250812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F7BA13-193F-E3FB-3F08-F51682A1B306}"/>
                    </a:ext>
                  </a:extLst>
                </p14:cNvPr>
                <p14:cNvContentPartPr/>
                <p14:nvPr/>
              </p14:nvContentPartPr>
              <p14:xfrm>
                <a:off x="2438756" y="3535005"/>
                <a:ext cx="278280" cy="48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F7BA13-193F-E3FB-3F08-F51682A1B3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30116" y="3526365"/>
                  <a:ext cx="295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42EB11C-35FE-4727-A5A0-56ABF96B4B50}"/>
                    </a:ext>
                  </a:extLst>
                </p14:cNvPr>
                <p14:cNvContentPartPr/>
                <p14:nvPr/>
              </p14:nvContentPartPr>
              <p14:xfrm>
                <a:off x="2605076" y="3445725"/>
                <a:ext cx="23040" cy="220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42EB11C-35FE-4727-A5A0-56ABF96B4B5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96076" y="3437085"/>
                  <a:ext cx="40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F2A700D-FF12-E24D-D844-47274C641F40}"/>
                    </a:ext>
                  </a:extLst>
                </p14:cNvPr>
                <p14:cNvContentPartPr/>
                <p14:nvPr/>
              </p14:nvContentPartPr>
              <p14:xfrm>
                <a:off x="2796596" y="3373725"/>
                <a:ext cx="254880" cy="296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F2A700D-FF12-E24D-D844-47274C641F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87596" y="3364725"/>
                  <a:ext cx="272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F4B2DC0-FEAD-4D08-CA71-87B2F484072B}"/>
                    </a:ext>
                  </a:extLst>
                </p14:cNvPr>
                <p14:cNvContentPartPr/>
                <p14:nvPr/>
              </p14:nvContentPartPr>
              <p14:xfrm>
                <a:off x="2800916" y="3258525"/>
                <a:ext cx="218160" cy="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F4B2DC0-FEAD-4D08-CA71-87B2F484072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791916" y="3249885"/>
                  <a:ext cx="23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52C363-15F5-3224-CE59-734525E1566E}"/>
                    </a:ext>
                  </a:extLst>
                </p14:cNvPr>
                <p14:cNvContentPartPr/>
                <p14:nvPr/>
              </p14:nvContentPartPr>
              <p14:xfrm>
                <a:off x="3179636" y="3454725"/>
                <a:ext cx="41040" cy="41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52C363-15F5-3224-CE59-734525E1566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70996" y="3445725"/>
                  <a:ext cx="58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54D0A3-A1D2-79AF-F77F-3A958E1194F1}"/>
                    </a:ext>
                  </a:extLst>
                </p14:cNvPr>
                <p14:cNvContentPartPr/>
                <p14:nvPr/>
              </p14:nvContentPartPr>
              <p14:xfrm>
                <a:off x="3305996" y="3258525"/>
                <a:ext cx="184680" cy="434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54D0A3-A1D2-79AF-F77F-3A958E1194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96996" y="3249885"/>
                  <a:ext cx="2023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A6511DC-B1F7-9309-0B19-0D72B68B2645}"/>
                    </a:ext>
                  </a:extLst>
                </p14:cNvPr>
                <p14:cNvContentPartPr/>
                <p14:nvPr/>
              </p14:nvContentPartPr>
              <p14:xfrm>
                <a:off x="3479876" y="3400005"/>
                <a:ext cx="265320" cy="172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A6511DC-B1F7-9309-0B19-0D72B68B26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70876" y="3391005"/>
                  <a:ext cx="282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CCA4768-B066-6453-BE1A-15484D8034DF}"/>
                    </a:ext>
                  </a:extLst>
                </p14:cNvPr>
                <p14:cNvContentPartPr/>
                <p14:nvPr/>
              </p14:nvContentPartPr>
              <p14:xfrm>
                <a:off x="3512636" y="3281565"/>
                <a:ext cx="243000" cy="31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CCA4768-B066-6453-BE1A-15484D8034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03636" y="3272565"/>
                  <a:ext cx="260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5267891-B08E-1CE4-E966-51E26D93FF41}"/>
                    </a:ext>
                  </a:extLst>
                </p14:cNvPr>
                <p14:cNvContentPartPr/>
                <p14:nvPr/>
              </p14:nvContentPartPr>
              <p14:xfrm>
                <a:off x="3681116" y="3640845"/>
                <a:ext cx="101520" cy="178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5267891-B08E-1CE4-E966-51E26D93FF4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72116" y="3632205"/>
                  <a:ext cx="119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7F8D0A-ED2E-B441-C62A-C785F22B52F7}"/>
                    </a:ext>
                  </a:extLst>
                </p14:cNvPr>
                <p14:cNvContentPartPr/>
                <p14:nvPr/>
              </p14:nvContentPartPr>
              <p14:xfrm>
                <a:off x="3733676" y="3511245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7F8D0A-ED2E-B441-C62A-C785F22B52F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25036" y="3502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8B322B-D146-F188-23F8-710CEA1D02CE}"/>
                    </a:ext>
                  </a:extLst>
                </p14:cNvPr>
                <p14:cNvContentPartPr/>
                <p14:nvPr/>
              </p14:nvContentPartPr>
              <p14:xfrm>
                <a:off x="3893516" y="3364725"/>
                <a:ext cx="140040" cy="178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8B322B-D146-F188-23F8-710CEA1D02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84516" y="3355725"/>
                  <a:ext cx="157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FE265E7-7499-EF29-854B-C889CF7BE9C4}"/>
                    </a:ext>
                  </a:extLst>
                </p14:cNvPr>
                <p14:cNvContentPartPr/>
                <p14:nvPr/>
              </p14:nvContentPartPr>
              <p14:xfrm>
                <a:off x="4087196" y="3597285"/>
                <a:ext cx="61560" cy="153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FE265E7-7499-EF29-854B-C889CF7BE9C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78556" y="3588645"/>
                  <a:ext cx="79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F8D454E-BC91-3D15-86E8-89E51B316104}"/>
                    </a:ext>
                  </a:extLst>
                </p14:cNvPr>
                <p14:cNvContentPartPr/>
                <p14:nvPr/>
              </p14:nvContentPartPr>
              <p14:xfrm>
                <a:off x="4143716" y="3455445"/>
                <a:ext cx="6120" cy="27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F8D454E-BC91-3D15-86E8-89E51B31610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35076" y="3446445"/>
                  <a:ext cx="2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7B4E3D-2A99-23E6-AE9D-5DA3DB8DBF3B}"/>
                    </a:ext>
                  </a:extLst>
                </p14:cNvPr>
                <p14:cNvContentPartPr/>
                <p14:nvPr/>
              </p14:nvContentPartPr>
              <p14:xfrm>
                <a:off x="4181516" y="3216405"/>
                <a:ext cx="139320" cy="508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7B4E3D-2A99-23E6-AE9D-5DA3DB8DBF3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72516" y="3207765"/>
                  <a:ext cx="1569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509D9A6-B3BA-9A48-69DF-3204DE621A82}"/>
                    </a:ext>
                  </a:extLst>
                </p14:cNvPr>
                <p14:cNvContentPartPr/>
                <p14:nvPr/>
              </p14:nvContentPartPr>
              <p14:xfrm>
                <a:off x="4463756" y="3434925"/>
                <a:ext cx="203040" cy="8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509D9A6-B3BA-9A48-69DF-3204DE621A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54756" y="3426285"/>
                  <a:ext cx="220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1B234D1-9884-0EFB-C889-BAE03C8205FB}"/>
                    </a:ext>
                  </a:extLst>
                </p14:cNvPr>
                <p14:cNvContentPartPr/>
                <p14:nvPr/>
              </p14:nvContentPartPr>
              <p14:xfrm>
                <a:off x="4451876" y="3547245"/>
                <a:ext cx="216000" cy="43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1B234D1-9884-0EFB-C889-BAE03C8205F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43236" y="3538605"/>
                  <a:ext cx="233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38C439B-4801-8BF9-7492-BE0035F79937}"/>
                    </a:ext>
                  </a:extLst>
                </p14:cNvPr>
                <p14:cNvContentPartPr/>
                <p14:nvPr/>
              </p14:nvContentPartPr>
              <p14:xfrm>
                <a:off x="4726916" y="3306405"/>
                <a:ext cx="219960" cy="23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38C439B-4801-8BF9-7492-BE0035F799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18276" y="3297405"/>
                  <a:ext cx="2376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EC8AF9-4030-473D-2085-7D4437EBD89B}"/>
              </a:ext>
            </a:extLst>
          </p:cNvPr>
          <p:cNvGrpSpPr/>
          <p:nvPr/>
        </p:nvGrpSpPr>
        <p:grpSpPr>
          <a:xfrm>
            <a:off x="7174196" y="2569125"/>
            <a:ext cx="818640" cy="496800"/>
            <a:chOff x="7174196" y="2569125"/>
            <a:chExt cx="81864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1A34819-2751-A04B-1073-4B1705D052F2}"/>
                    </a:ext>
                  </a:extLst>
                </p14:cNvPr>
                <p14:cNvContentPartPr/>
                <p14:nvPr/>
              </p14:nvContentPartPr>
              <p14:xfrm>
                <a:off x="7174196" y="2761725"/>
                <a:ext cx="137520" cy="304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1A34819-2751-A04B-1073-4B1705D052F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65196" y="2753085"/>
                  <a:ext cx="155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8D9750-CFA4-2660-6934-E1C55108A84C}"/>
                    </a:ext>
                  </a:extLst>
                </p14:cNvPr>
                <p14:cNvContentPartPr/>
                <p14:nvPr/>
              </p14:nvContentPartPr>
              <p14:xfrm>
                <a:off x="7241516" y="2598645"/>
                <a:ext cx="44640" cy="72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8D9750-CFA4-2660-6934-E1C55108A8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32876" y="2589645"/>
                  <a:ext cx="6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D18EEB7-C17B-70E6-BC86-9B9EE5223DFC}"/>
                    </a:ext>
                  </a:extLst>
                </p14:cNvPr>
                <p14:cNvContentPartPr/>
                <p14:nvPr/>
              </p14:nvContentPartPr>
              <p14:xfrm>
                <a:off x="7499276" y="2753085"/>
                <a:ext cx="153720" cy="2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D18EEB7-C17B-70E6-BC86-9B9EE5223D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90636" y="2744085"/>
                  <a:ext cx="171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309829B-E0A8-C6F0-8B47-C5FA07ADD0AF}"/>
                    </a:ext>
                  </a:extLst>
                </p14:cNvPr>
                <p14:cNvContentPartPr/>
                <p14:nvPr/>
              </p14:nvContentPartPr>
              <p14:xfrm>
                <a:off x="7488836" y="2824005"/>
                <a:ext cx="229680" cy="1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309829B-E0A8-C6F0-8B47-C5FA07ADD0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80196" y="2815005"/>
                  <a:ext cx="247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E3611E-CD78-4F69-2D76-BBD8B7D24099}"/>
                    </a:ext>
                  </a:extLst>
                </p14:cNvPr>
                <p14:cNvContentPartPr/>
                <p14:nvPr/>
              </p14:nvContentPartPr>
              <p14:xfrm>
                <a:off x="7905716" y="2739765"/>
                <a:ext cx="87120" cy="134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E3611E-CD78-4F69-2D76-BBD8B7D2409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97076" y="2731125"/>
                  <a:ext cx="104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595012-352F-FDB5-08B5-3C39F8430012}"/>
                    </a:ext>
                  </a:extLst>
                </p14:cNvPr>
                <p14:cNvContentPartPr/>
                <p14:nvPr/>
              </p14:nvContentPartPr>
              <p14:xfrm>
                <a:off x="7939196" y="2569125"/>
                <a:ext cx="34200" cy="45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595012-352F-FDB5-08B5-3C39F84300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30196" y="2560125"/>
                  <a:ext cx="5184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F7BE3ED-B129-99C4-5128-C060F8399A3A}"/>
                  </a:ext>
                </a:extLst>
              </p14:cNvPr>
              <p14:cNvContentPartPr/>
              <p14:nvPr/>
            </p14:nvContentPartPr>
            <p14:xfrm>
              <a:off x="8358236" y="2725725"/>
              <a:ext cx="305640" cy="1425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F7BE3ED-B129-99C4-5128-C060F8399A3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349236" y="2716725"/>
                <a:ext cx="3232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C21931-E331-ECA9-E132-C240DD604FA6}"/>
                  </a:ext>
                </a:extLst>
              </p14:cNvPr>
              <p14:cNvContentPartPr/>
              <p14:nvPr/>
            </p14:nvContentPartPr>
            <p14:xfrm>
              <a:off x="8947556" y="2754165"/>
              <a:ext cx="157680" cy="1440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C21931-E331-ECA9-E132-C240DD604FA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938556" y="2745165"/>
                <a:ext cx="17532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716C817-9333-73EA-22E2-33887C4841AB}"/>
              </a:ext>
            </a:extLst>
          </p:cNvPr>
          <p:cNvGrpSpPr/>
          <p:nvPr/>
        </p:nvGrpSpPr>
        <p:grpSpPr>
          <a:xfrm>
            <a:off x="6966116" y="3130005"/>
            <a:ext cx="1658520" cy="477720"/>
            <a:chOff x="6966116" y="3130005"/>
            <a:chExt cx="16585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98F6439-3109-68DE-F521-809F243C2F09}"/>
                    </a:ext>
                  </a:extLst>
                </p14:cNvPr>
                <p14:cNvContentPartPr/>
                <p14:nvPr/>
              </p14:nvContentPartPr>
              <p14:xfrm>
                <a:off x="6966116" y="3173205"/>
                <a:ext cx="96840" cy="434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98F6439-3109-68DE-F521-809F243C2F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57116" y="3164205"/>
                  <a:ext cx="1144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7F779F8-0843-DCCA-FB71-9BF34CE53BDE}"/>
                    </a:ext>
                  </a:extLst>
                </p14:cNvPr>
                <p14:cNvContentPartPr/>
                <p14:nvPr/>
              </p14:nvContentPartPr>
              <p14:xfrm>
                <a:off x="7102196" y="3333405"/>
                <a:ext cx="489960" cy="150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7F779F8-0843-DCCA-FB71-9BF34CE53BD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93556" y="3324765"/>
                  <a:ext cx="507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0D4A6C3-14C4-3DE5-F123-F1D320EB86A0}"/>
                    </a:ext>
                  </a:extLst>
                </p14:cNvPr>
                <p14:cNvContentPartPr/>
                <p14:nvPr/>
              </p14:nvContentPartPr>
              <p14:xfrm>
                <a:off x="7738676" y="3130005"/>
                <a:ext cx="433440" cy="379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0D4A6C3-14C4-3DE5-F123-F1D320EB86A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29676" y="3121365"/>
                  <a:ext cx="451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7AAD6D8-EE85-3CCD-E680-C1F9F0082702}"/>
                    </a:ext>
                  </a:extLst>
                </p14:cNvPr>
                <p14:cNvContentPartPr/>
                <p14:nvPr/>
              </p14:nvContentPartPr>
              <p14:xfrm>
                <a:off x="7986716" y="3227205"/>
                <a:ext cx="283320" cy="30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7AAD6D8-EE85-3CCD-E680-C1F9F00827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77716" y="3218565"/>
                  <a:ext cx="300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14F965D-4F4A-E46B-D459-E977BF22B904}"/>
                    </a:ext>
                  </a:extLst>
                </p14:cNvPr>
                <p14:cNvContentPartPr/>
                <p14:nvPr/>
              </p14:nvContentPartPr>
              <p14:xfrm>
                <a:off x="8385236" y="3168885"/>
                <a:ext cx="239400" cy="399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14F965D-4F4A-E46B-D459-E977BF22B90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76236" y="3160245"/>
                  <a:ext cx="257040" cy="41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424AB2B-D257-F99D-9F60-E8CA72847250}"/>
                  </a:ext>
                </a:extLst>
              </p14:cNvPr>
              <p14:cNvContentPartPr/>
              <p14:nvPr/>
            </p14:nvContentPartPr>
            <p14:xfrm>
              <a:off x="8770076" y="3309285"/>
              <a:ext cx="294120" cy="191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424AB2B-D257-F99D-9F60-E8CA72847250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761436" y="3300645"/>
                <a:ext cx="3117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E1EEBCA-2FAD-5796-1ABB-31E39FA93D16}"/>
                  </a:ext>
                </a:extLst>
              </p14:cNvPr>
              <p14:cNvContentPartPr/>
              <p14:nvPr/>
            </p14:nvContentPartPr>
            <p14:xfrm>
              <a:off x="9002276" y="3390645"/>
              <a:ext cx="24120" cy="2628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E1EEBCA-2FAD-5796-1ABB-31E39FA93D16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993636" y="3382005"/>
                <a:ext cx="4176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F6140B2-B0CE-417C-F273-D6344A6486EE}"/>
              </a:ext>
            </a:extLst>
          </p:cNvPr>
          <p:cNvGrpSpPr/>
          <p:nvPr/>
        </p:nvGrpSpPr>
        <p:grpSpPr>
          <a:xfrm>
            <a:off x="9110636" y="3025605"/>
            <a:ext cx="2340720" cy="550080"/>
            <a:chOff x="9110636" y="3025605"/>
            <a:chExt cx="23407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B3D64A2-5D10-93A7-9A4E-82B517C3A28E}"/>
                    </a:ext>
                  </a:extLst>
                </p14:cNvPr>
                <p14:cNvContentPartPr/>
                <p14:nvPr/>
              </p14:nvContentPartPr>
              <p14:xfrm>
                <a:off x="9110636" y="3025605"/>
                <a:ext cx="959760" cy="408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B3D64A2-5D10-93A7-9A4E-82B517C3A2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01996" y="3016965"/>
                  <a:ext cx="977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4BAFDC9-B405-8B9C-CB72-174AC8EA5265}"/>
                    </a:ext>
                  </a:extLst>
                </p14:cNvPr>
                <p14:cNvContentPartPr/>
                <p14:nvPr/>
              </p14:nvContentPartPr>
              <p14:xfrm>
                <a:off x="9745316" y="3233325"/>
                <a:ext cx="33120" cy="11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4BAFDC9-B405-8B9C-CB72-174AC8EA526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36316" y="3224325"/>
                  <a:ext cx="50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E5817BF-8014-870F-F3C4-288B7D467E62}"/>
                    </a:ext>
                  </a:extLst>
                </p14:cNvPr>
                <p14:cNvContentPartPr/>
                <p14:nvPr/>
              </p14:nvContentPartPr>
              <p14:xfrm>
                <a:off x="9383156" y="3163485"/>
                <a:ext cx="378360" cy="38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E5817BF-8014-870F-F3C4-288B7D467E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74516" y="3154845"/>
                  <a:ext cx="396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48AE373-966F-3260-86C3-E570C5576225}"/>
                    </a:ext>
                  </a:extLst>
                </p14:cNvPr>
                <p14:cNvContentPartPr/>
                <p14:nvPr/>
              </p14:nvContentPartPr>
              <p14:xfrm>
                <a:off x="10181276" y="3054405"/>
                <a:ext cx="469800" cy="521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48AE373-966F-3260-86C3-E570C55762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72276" y="3045405"/>
                  <a:ext cx="48744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4B69E79-D95C-D81F-92AD-4D7D00609FDF}"/>
                    </a:ext>
                  </a:extLst>
                </p14:cNvPr>
                <p14:cNvContentPartPr/>
                <p14:nvPr/>
              </p14:nvContentPartPr>
              <p14:xfrm>
                <a:off x="10865636" y="3249165"/>
                <a:ext cx="585720" cy="183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4B69E79-D95C-D81F-92AD-4D7D00609FD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56636" y="3240525"/>
                  <a:ext cx="603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709BC52-9786-A6FD-E2C1-6FEAA033DD23}"/>
                    </a:ext>
                  </a:extLst>
                </p14:cNvPr>
                <p14:cNvContentPartPr/>
                <p14:nvPr/>
              </p14:nvContentPartPr>
              <p14:xfrm>
                <a:off x="10954556" y="3197685"/>
                <a:ext cx="30960" cy="19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709BC52-9786-A6FD-E2C1-6FEAA033DD2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45916" y="3189045"/>
                  <a:ext cx="486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6208919-6563-3C7D-2F3B-359E2DAE81A2}"/>
                  </a:ext>
                </a:extLst>
              </p14:cNvPr>
              <p14:cNvContentPartPr/>
              <p14:nvPr/>
            </p14:nvContentPartPr>
            <p14:xfrm>
              <a:off x="7763876" y="3808965"/>
              <a:ext cx="600480" cy="1562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6208919-6563-3C7D-2F3B-359E2DAE81A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755236" y="3800325"/>
                <a:ext cx="618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1824363-9244-D1CC-DF03-3D16A199711D}"/>
                  </a:ext>
                </a:extLst>
              </p14:cNvPr>
              <p14:cNvContentPartPr/>
              <p14:nvPr/>
            </p14:nvContentPartPr>
            <p14:xfrm>
              <a:off x="11387276" y="3376245"/>
              <a:ext cx="161640" cy="172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1824363-9244-D1CC-DF03-3D16A199711D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378276" y="3367245"/>
                <a:ext cx="179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BBA284A-FE10-3570-9976-6C9607533E57}"/>
                  </a:ext>
                </a:extLst>
              </p14:cNvPr>
              <p14:cNvContentPartPr/>
              <p14:nvPr/>
            </p14:nvContentPartPr>
            <p14:xfrm>
              <a:off x="8549036" y="3675045"/>
              <a:ext cx="560520" cy="4197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BBA284A-FE10-3570-9976-6C9607533E5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540396" y="3666405"/>
                <a:ext cx="578160" cy="43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33B82B9-8F3F-5D6E-1353-1C773DFB3ACA}"/>
              </a:ext>
            </a:extLst>
          </p:cNvPr>
          <p:cNvGrpSpPr/>
          <p:nvPr/>
        </p:nvGrpSpPr>
        <p:grpSpPr>
          <a:xfrm>
            <a:off x="9321596" y="3585045"/>
            <a:ext cx="1609200" cy="478080"/>
            <a:chOff x="9321596" y="3585045"/>
            <a:chExt cx="160920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FCD0811-16DF-F34B-51D4-2B453942A7FB}"/>
                    </a:ext>
                  </a:extLst>
                </p14:cNvPr>
                <p14:cNvContentPartPr/>
                <p14:nvPr/>
              </p14:nvContentPartPr>
              <p14:xfrm>
                <a:off x="9321596" y="3604845"/>
                <a:ext cx="1469520" cy="381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FCD0811-16DF-F34B-51D4-2B453942A7F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12596" y="3595845"/>
                  <a:ext cx="14871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E5919FF-8F48-0E17-AD7C-6DCACECFD46F}"/>
                    </a:ext>
                  </a:extLst>
                </p14:cNvPr>
                <p14:cNvContentPartPr/>
                <p14:nvPr/>
              </p14:nvContentPartPr>
              <p14:xfrm>
                <a:off x="10761956" y="3585045"/>
                <a:ext cx="168840" cy="478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E5919FF-8F48-0E17-AD7C-6DCACECFD4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53316" y="3576045"/>
                  <a:ext cx="186480" cy="49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A2B01EF-BF76-9C90-138C-EEAA413EC29B}"/>
                  </a:ext>
                </a:extLst>
              </p14:cNvPr>
              <p14:cNvContentPartPr/>
              <p14:nvPr/>
            </p14:nvContentPartPr>
            <p14:xfrm>
              <a:off x="743156" y="4651005"/>
              <a:ext cx="564120" cy="4298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A2B01EF-BF76-9C90-138C-EEAA413EC29B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34516" y="4642365"/>
                <a:ext cx="5817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A716F4A0-D09F-0281-B037-805524099196}"/>
                  </a:ext>
                </a:extLst>
              </p14:cNvPr>
              <p14:cNvContentPartPr/>
              <p14:nvPr/>
            </p14:nvContentPartPr>
            <p14:xfrm>
              <a:off x="1574036" y="4549845"/>
              <a:ext cx="260640" cy="462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A716F4A0-D09F-0281-B037-80552409919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565036" y="4540845"/>
                <a:ext cx="278280" cy="47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B682EA3-EFD6-8645-8F0E-3B936BB6FEE8}"/>
              </a:ext>
            </a:extLst>
          </p:cNvPr>
          <p:cNvGrpSpPr/>
          <p:nvPr/>
        </p:nvGrpSpPr>
        <p:grpSpPr>
          <a:xfrm>
            <a:off x="2007836" y="4407285"/>
            <a:ext cx="861840" cy="488520"/>
            <a:chOff x="2007836" y="4407285"/>
            <a:chExt cx="8618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46DFED-E687-F131-8026-6E0CCA5910D1}"/>
                    </a:ext>
                  </a:extLst>
                </p14:cNvPr>
                <p14:cNvContentPartPr/>
                <p14:nvPr/>
              </p14:nvContentPartPr>
              <p14:xfrm>
                <a:off x="2007836" y="4407285"/>
                <a:ext cx="861840" cy="488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46DFED-E687-F131-8026-6E0CCA5910D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98836" y="4398645"/>
                  <a:ext cx="8794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12826E6-1A49-24EF-FE2C-FF4A5C65A12E}"/>
                    </a:ext>
                  </a:extLst>
                </p14:cNvPr>
                <p14:cNvContentPartPr/>
                <p14:nvPr/>
              </p14:nvContentPartPr>
              <p14:xfrm>
                <a:off x="2493836" y="4582605"/>
                <a:ext cx="213120" cy="42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12826E6-1A49-24EF-FE2C-FF4A5C65A12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85196" y="4573965"/>
                  <a:ext cx="230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5CECC34-F470-5653-2150-094A9BA59412}"/>
                    </a:ext>
                  </a:extLst>
                </p14:cNvPr>
                <p14:cNvContentPartPr/>
                <p14:nvPr/>
              </p14:nvContentPartPr>
              <p14:xfrm>
                <a:off x="2144996" y="4562805"/>
                <a:ext cx="299880" cy="38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5CECC34-F470-5653-2150-094A9BA5941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35996" y="4554165"/>
                  <a:ext cx="3175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D582A28-5448-215F-3B7D-6945BF73C1C4}"/>
              </a:ext>
            </a:extLst>
          </p:cNvPr>
          <p:cNvGrpSpPr/>
          <p:nvPr/>
        </p:nvGrpSpPr>
        <p:grpSpPr>
          <a:xfrm>
            <a:off x="1321316" y="5467485"/>
            <a:ext cx="1611360" cy="606240"/>
            <a:chOff x="1321316" y="5467485"/>
            <a:chExt cx="161136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D1AC2CB-2BE0-1CD1-85FE-06F9FBF8C757}"/>
                    </a:ext>
                  </a:extLst>
                </p14:cNvPr>
                <p14:cNvContentPartPr/>
                <p14:nvPr/>
              </p14:nvContentPartPr>
              <p14:xfrm>
                <a:off x="1321316" y="5558565"/>
                <a:ext cx="189000" cy="322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D1AC2CB-2BE0-1CD1-85FE-06F9FBF8C75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12316" y="5549925"/>
                  <a:ext cx="206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3F4C4C0-6A63-32F6-7343-319D73A33FCD}"/>
                    </a:ext>
                  </a:extLst>
                </p14:cNvPr>
                <p14:cNvContentPartPr/>
                <p14:nvPr/>
              </p14:nvContentPartPr>
              <p14:xfrm>
                <a:off x="1435436" y="5893725"/>
                <a:ext cx="101520" cy="168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3F4C4C0-6A63-32F6-7343-319D73A33FC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26436" y="5884725"/>
                  <a:ext cx="119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4B68A99-61B9-A979-28CF-94F4675CA874}"/>
                    </a:ext>
                  </a:extLst>
                </p14:cNvPr>
                <p14:cNvContentPartPr/>
                <p14:nvPr/>
              </p14:nvContentPartPr>
              <p14:xfrm>
                <a:off x="1523996" y="5761245"/>
                <a:ext cx="21240" cy="54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4B68A99-61B9-A979-28CF-94F4675CA87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15356" y="5752245"/>
                  <a:ext cx="38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3A2B447-3646-8A08-4F36-0427A500AEE1}"/>
                    </a:ext>
                  </a:extLst>
                </p14:cNvPr>
                <p14:cNvContentPartPr/>
                <p14:nvPr/>
              </p14:nvContentPartPr>
              <p14:xfrm>
                <a:off x="1779236" y="5590965"/>
                <a:ext cx="202680" cy="40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3A2B447-3646-8A08-4F36-0427A500AEE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70596" y="5581965"/>
                  <a:ext cx="220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982659A-B74B-64B3-B451-C6BA8112F60D}"/>
                    </a:ext>
                  </a:extLst>
                </p14:cNvPr>
                <p14:cNvContentPartPr/>
                <p14:nvPr/>
              </p14:nvContentPartPr>
              <p14:xfrm>
                <a:off x="1801916" y="5732445"/>
                <a:ext cx="203400" cy="7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982659A-B74B-64B3-B451-C6BA8112F6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92916" y="5723805"/>
                  <a:ext cx="22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4D44D8-9AB5-BED5-92FE-8C61C9C3D489}"/>
                    </a:ext>
                  </a:extLst>
                </p14:cNvPr>
                <p14:cNvContentPartPr/>
                <p14:nvPr/>
              </p14:nvContentPartPr>
              <p14:xfrm>
                <a:off x="2177396" y="5467485"/>
                <a:ext cx="258480" cy="382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4D44D8-9AB5-BED5-92FE-8C61C9C3D48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68756" y="5458485"/>
                  <a:ext cx="2761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280FD3A-6496-B005-63AB-73E2B7CDAFEC}"/>
                    </a:ext>
                  </a:extLst>
                </p14:cNvPr>
                <p14:cNvContentPartPr/>
                <p14:nvPr/>
              </p14:nvContentPartPr>
              <p14:xfrm>
                <a:off x="2447756" y="5820285"/>
                <a:ext cx="120600" cy="156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280FD3A-6496-B005-63AB-73E2B7CDAFE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439116" y="5811645"/>
                  <a:ext cx="138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2E0BF6B-162F-C7C5-96DC-458417527907}"/>
                    </a:ext>
                  </a:extLst>
                </p14:cNvPr>
                <p14:cNvContentPartPr/>
                <p14:nvPr/>
              </p14:nvContentPartPr>
              <p14:xfrm>
                <a:off x="2557196" y="5675205"/>
                <a:ext cx="3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2E0BF6B-162F-C7C5-96DC-4584175279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48196" y="566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9B79C90-EAB7-F18A-E258-C5F42FA150CA}"/>
                    </a:ext>
                  </a:extLst>
                </p14:cNvPr>
                <p14:cNvContentPartPr/>
                <p14:nvPr/>
              </p14:nvContentPartPr>
              <p14:xfrm>
                <a:off x="2647556" y="5634525"/>
                <a:ext cx="285120" cy="439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9B79C90-EAB7-F18A-E258-C5F42FA150C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38916" y="5625885"/>
                  <a:ext cx="30276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DA85D8D-5106-25B6-EBC2-65F23C4EBBEA}"/>
              </a:ext>
            </a:extLst>
          </p:cNvPr>
          <p:cNvGrpSpPr/>
          <p:nvPr/>
        </p:nvGrpSpPr>
        <p:grpSpPr>
          <a:xfrm>
            <a:off x="2775356" y="5890845"/>
            <a:ext cx="96840" cy="310680"/>
            <a:chOff x="2775356" y="5890845"/>
            <a:chExt cx="9684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E505972-AB74-3883-410A-8DDBBC46A0A1}"/>
                    </a:ext>
                  </a:extLst>
                </p14:cNvPr>
                <p14:cNvContentPartPr/>
                <p14:nvPr/>
              </p14:nvContentPartPr>
              <p14:xfrm>
                <a:off x="2775356" y="6036285"/>
                <a:ext cx="96840" cy="165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E505972-AB74-3883-410A-8DDBBC46A0A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66356" y="6027645"/>
                  <a:ext cx="114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B598605-A872-08EB-3EF7-07407BA11E1F}"/>
                    </a:ext>
                  </a:extLst>
                </p14:cNvPr>
                <p14:cNvContentPartPr/>
                <p14:nvPr/>
              </p14:nvContentPartPr>
              <p14:xfrm>
                <a:off x="2793356" y="5890845"/>
                <a:ext cx="47160" cy="78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B598605-A872-08EB-3EF7-07407BA11E1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784356" y="5882205"/>
                  <a:ext cx="6480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7D4AA9C-8444-77E3-1C38-84853A95CE8C}"/>
                  </a:ext>
                </a:extLst>
              </p14:cNvPr>
              <p14:cNvContentPartPr/>
              <p14:nvPr/>
            </p14:nvContentPartPr>
            <p14:xfrm>
              <a:off x="2974076" y="5266245"/>
              <a:ext cx="187560" cy="2419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7D4AA9C-8444-77E3-1C38-84853A95CE8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965436" y="5257245"/>
                <a:ext cx="20520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FAD0A56-D9F2-340C-168B-92C1A52DDCD6}"/>
              </a:ext>
            </a:extLst>
          </p:cNvPr>
          <p:cNvGrpSpPr/>
          <p:nvPr/>
        </p:nvGrpSpPr>
        <p:grpSpPr>
          <a:xfrm>
            <a:off x="3136076" y="5437965"/>
            <a:ext cx="56160" cy="163440"/>
            <a:chOff x="3136076" y="5437965"/>
            <a:chExt cx="5616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6CF90B3-9DFF-90D6-5B80-E895BFD0DF77}"/>
                    </a:ext>
                  </a:extLst>
                </p14:cNvPr>
                <p14:cNvContentPartPr/>
                <p14:nvPr/>
              </p14:nvContentPartPr>
              <p14:xfrm>
                <a:off x="3136076" y="5503485"/>
                <a:ext cx="56160" cy="97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6CF90B3-9DFF-90D6-5B80-E895BFD0DF7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27076" y="5494485"/>
                  <a:ext cx="73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59BDB3B-84B9-97A2-82A7-5BA358E72901}"/>
                    </a:ext>
                  </a:extLst>
                </p14:cNvPr>
                <p14:cNvContentPartPr/>
                <p14:nvPr/>
              </p14:nvContentPartPr>
              <p14:xfrm>
                <a:off x="3159116" y="5437965"/>
                <a:ext cx="25560" cy="13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59BDB3B-84B9-97A2-82A7-5BA358E7290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50476" y="5429325"/>
                  <a:ext cx="432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B746723-905C-0268-8449-2F84E18B2147}"/>
              </a:ext>
            </a:extLst>
          </p:cNvPr>
          <p:cNvGrpSpPr/>
          <p:nvPr/>
        </p:nvGrpSpPr>
        <p:grpSpPr>
          <a:xfrm>
            <a:off x="5692796" y="4509885"/>
            <a:ext cx="2652840" cy="591840"/>
            <a:chOff x="5692796" y="4509885"/>
            <a:chExt cx="265284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DF6073D-2AE1-51AA-86DB-46427AF36295}"/>
                    </a:ext>
                  </a:extLst>
                </p14:cNvPr>
                <p14:cNvContentPartPr/>
                <p14:nvPr/>
              </p14:nvContentPartPr>
              <p14:xfrm>
                <a:off x="5692796" y="4573965"/>
                <a:ext cx="21600" cy="334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DF6073D-2AE1-51AA-86DB-46427AF3629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84156" y="4565325"/>
                  <a:ext cx="392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2348CC9-F14C-4FFF-CA4F-486F8BF37E7A}"/>
                    </a:ext>
                  </a:extLst>
                </p14:cNvPr>
                <p14:cNvContentPartPr/>
                <p14:nvPr/>
              </p14:nvContentPartPr>
              <p14:xfrm>
                <a:off x="5807276" y="4563885"/>
                <a:ext cx="196200" cy="196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2348CC9-F14C-4FFF-CA4F-486F8BF37E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98636" y="4554885"/>
                  <a:ext cx="213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AD2CC3A-E999-835B-2CEE-D0EB2D001CBB}"/>
                    </a:ext>
                  </a:extLst>
                </p14:cNvPr>
                <p14:cNvContentPartPr/>
                <p14:nvPr/>
              </p14:nvContentPartPr>
              <p14:xfrm>
                <a:off x="5816636" y="4743525"/>
                <a:ext cx="166320" cy="156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AD2CC3A-E999-835B-2CEE-D0EB2D001C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07636" y="4734885"/>
                  <a:ext cx="183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D7534E5-DB37-4170-D04A-21537902893B}"/>
                    </a:ext>
                  </a:extLst>
                </p14:cNvPr>
                <p14:cNvContentPartPr/>
                <p14:nvPr/>
              </p14:nvContentPartPr>
              <p14:xfrm>
                <a:off x="6231716" y="4522845"/>
                <a:ext cx="1332720" cy="578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D7534E5-DB37-4170-D04A-2153790289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22716" y="4514205"/>
                  <a:ext cx="135036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1AF8926-B307-259C-46C2-F032CB529144}"/>
                    </a:ext>
                  </a:extLst>
                </p14:cNvPr>
                <p14:cNvContentPartPr/>
                <p14:nvPr/>
              </p14:nvContentPartPr>
              <p14:xfrm>
                <a:off x="7273556" y="4650285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1AF8926-B307-259C-46C2-F032CB5291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64556" y="4641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EDE4C0B-AFF2-8DA3-D824-DCA9A405D733}"/>
                    </a:ext>
                  </a:extLst>
                </p14:cNvPr>
                <p14:cNvContentPartPr/>
                <p14:nvPr/>
              </p14:nvContentPartPr>
              <p14:xfrm>
                <a:off x="6849836" y="4645965"/>
                <a:ext cx="487800" cy="36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EDE4C0B-AFF2-8DA3-D824-DCA9A405D73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40836" y="4636965"/>
                  <a:ext cx="505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9BB5C98-2F64-0F9B-1C28-CB19896EC0C7}"/>
                    </a:ext>
                  </a:extLst>
                </p14:cNvPr>
                <p14:cNvContentPartPr/>
                <p14:nvPr/>
              </p14:nvContentPartPr>
              <p14:xfrm>
                <a:off x="7774676" y="4509885"/>
                <a:ext cx="570960" cy="455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9BB5C98-2F64-0F9B-1C28-CB19896EC0C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66036" y="4501245"/>
                  <a:ext cx="588600" cy="47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01A531D-62E7-7B28-DA9C-4F81352DDA65}"/>
              </a:ext>
            </a:extLst>
          </p:cNvPr>
          <p:cNvGrpSpPr/>
          <p:nvPr/>
        </p:nvGrpSpPr>
        <p:grpSpPr>
          <a:xfrm>
            <a:off x="8635436" y="4458045"/>
            <a:ext cx="2241000" cy="376920"/>
            <a:chOff x="8635436" y="4458045"/>
            <a:chExt cx="224100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2BEA47F-42B3-6E53-6BB0-C79E90C6D54A}"/>
                    </a:ext>
                  </a:extLst>
                </p14:cNvPr>
                <p14:cNvContentPartPr/>
                <p14:nvPr/>
              </p14:nvContentPartPr>
              <p14:xfrm>
                <a:off x="8635436" y="4537965"/>
                <a:ext cx="32040" cy="297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2BEA47F-42B3-6E53-6BB0-C79E90C6D54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626436" y="4529325"/>
                  <a:ext cx="49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4871BD8-5FC1-C677-7660-61D737A12EFD}"/>
                    </a:ext>
                  </a:extLst>
                </p14:cNvPr>
                <p14:cNvContentPartPr/>
                <p14:nvPr/>
              </p14:nvContentPartPr>
              <p14:xfrm>
                <a:off x="8801756" y="4516725"/>
                <a:ext cx="147240" cy="301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4871BD8-5FC1-C677-7660-61D737A12EF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93116" y="4507725"/>
                  <a:ext cx="164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FC73EB2-1123-1BB0-9D02-622E2C493034}"/>
                    </a:ext>
                  </a:extLst>
                </p14:cNvPr>
                <p14:cNvContentPartPr/>
                <p14:nvPr/>
              </p14:nvContentPartPr>
              <p14:xfrm>
                <a:off x="9268676" y="4458045"/>
                <a:ext cx="1607760" cy="352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FC73EB2-1123-1BB0-9D02-622E2C49303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60036" y="4449405"/>
                  <a:ext cx="1625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F2AB92A-898B-568F-2747-F8B03C3B6183}"/>
                    </a:ext>
                  </a:extLst>
                </p14:cNvPr>
                <p14:cNvContentPartPr/>
                <p14:nvPr/>
              </p14:nvContentPartPr>
              <p14:xfrm>
                <a:off x="8780876" y="4531125"/>
                <a:ext cx="236880" cy="29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F2AB92A-898B-568F-2747-F8B03C3B618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772236" y="4522125"/>
                  <a:ext cx="25452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A20974B-87FB-77CF-B0D8-9AF2DA3C8394}"/>
                  </a:ext>
                </a:extLst>
              </p14:cNvPr>
              <p14:cNvContentPartPr/>
              <p14:nvPr/>
            </p14:nvContentPartPr>
            <p14:xfrm>
              <a:off x="9926756" y="5287845"/>
              <a:ext cx="172080" cy="3279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A20974B-87FB-77CF-B0D8-9AF2DA3C839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9918116" y="5278845"/>
                <a:ext cx="1897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225B218-8187-DE31-AFF0-A171B630EA31}"/>
                  </a:ext>
                </a:extLst>
              </p14:cNvPr>
              <p14:cNvContentPartPr/>
              <p14:nvPr/>
            </p14:nvContentPartPr>
            <p14:xfrm>
              <a:off x="10052036" y="5558565"/>
              <a:ext cx="187200" cy="1051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225B218-8187-DE31-AFF0-A171B630EA31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043396" y="5549565"/>
                <a:ext cx="2048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E1800626-3451-9391-1508-5E3F88D9BA1D}"/>
                  </a:ext>
                </a:extLst>
              </p14:cNvPr>
              <p14:cNvContentPartPr/>
              <p14:nvPr/>
            </p14:nvContentPartPr>
            <p14:xfrm>
              <a:off x="9917036" y="6175245"/>
              <a:ext cx="108720" cy="1814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E1800626-3451-9391-1508-5E3F88D9BA1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908036" y="6166245"/>
                <a:ext cx="1263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117DB3A7-438E-94EA-1ACB-4E48B98A197A}"/>
                  </a:ext>
                </a:extLst>
              </p14:cNvPr>
              <p14:cNvContentPartPr/>
              <p14:nvPr/>
            </p14:nvContentPartPr>
            <p14:xfrm>
              <a:off x="9677276" y="5484405"/>
              <a:ext cx="83520" cy="16452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117DB3A7-438E-94EA-1ACB-4E48B98A197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668276" y="5475765"/>
                <a:ext cx="1011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B10161E-F61C-3B41-2FD9-C246B49E8CBF}"/>
                  </a:ext>
                </a:extLst>
              </p14:cNvPr>
              <p14:cNvContentPartPr/>
              <p14:nvPr/>
            </p14:nvContentPartPr>
            <p14:xfrm>
              <a:off x="9095156" y="5473605"/>
              <a:ext cx="72360" cy="1378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B10161E-F61C-3B41-2FD9-C246B49E8CBF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086516" y="5464965"/>
                <a:ext cx="90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7B275240-ABA1-9A40-4366-6979BE946736}"/>
                  </a:ext>
                </a:extLst>
              </p14:cNvPr>
              <p14:cNvContentPartPr/>
              <p14:nvPr/>
            </p14:nvContentPartPr>
            <p14:xfrm>
              <a:off x="10348316" y="5478645"/>
              <a:ext cx="118800" cy="22212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7B275240-ABA1-9A40-4366-6979BE94673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339676" y="5470005"/>
                <a:ext cx="136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D43168E0-1FCE-C31A-9BC8-8673CA061777}"/>
                  </a:ext>
                </a:extLst>
              </p14:cNvPr>
              <p14:cNvContentPartPr/>
              <p14:nvPr/>
            </p14:nvContentPartPr>
            <p14:xfrm>
              <a:off x="8546876" y="5010645"/>
              <a:ext cx="2159640" cy="2070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D43168E0-1FCE-C31A-9BC8-8673CA061777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537876" y="5002005"/>
                <a:ext cx="21772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4456B40-5725-85BA-99FD-46F8A4AE6DDB}"/>
              </a:ext>
            </a:extLst>
          </p:cNvPr>
          <p:cNvGrpSpPr/>
          <p:nvPr/>
        </p:nvGrpSpPr>
        <p:grpSpPr>
          <a:xfrm>
            <a:off x="4643396" y="5259405"/>
            <a:ext cx="6384240" cy="1515600"/>
            <a:chOff x="4643396" y="5259405"/>
            <a:chExt cx="6384240" cy="15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0C0189A-6E67-FED1-556A-978FC07C067D}"/>
                    </a:ext>
                  </a:extLst>
                </p14:cNvPr>
                <p14:cNvContentPartPr/>
                <p14:nvPr/>
              </p14:nvContentPartPr>
              <p14:xfrm>
                <a:off x="10622636" y="5259405"/>
                <a:ext cx="155880" cy="311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0C0189A-6E67-FED1-556A-978FC07C067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13996" y="5250405"/>
                  <a:ext cx="173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349252B-84B3-89A0-2163-82B64D0DB41E}"/>
                    </a:ext>
                  </a:extLst>
                </p14:cNvPr>
                <p14:cNvContentPartPr/>
                <p14:nvPr/>
              </p14:nvContentPartPr>
              <p14:xfrm>
                <a:off x="10794356" y="5592405"/>
                <a:ext cx="109440" cy="77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349252B-84B3-89A0-2163-82B64D0DB41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85356" y="5583765"/>
                  <a:ext cx="127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240CDAD-A55C-1654-0E27-9E299F9CE4BA}"/>
                    </a:ext>
                  </a:extLst>
                </p14:cNvPr>
                <p14:cNvContentPartPr/>
                <p14:nvPr/>
              </p14:nvContentPartPr>
              <p14:xfrm>
                <a:off x="10897316" y="5414205"/>
                <a:ext cx="7560" cy="25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240CDAD-A55C-1654-0E27-9E299F9CE4B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888676" y="5405205"/>
                  <a:ext cx="25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A781249-5AFA-54F3-D757-C5FA24CB006B}"/>
                    </a:ext>
                  </a:extLst>
                </p14:cNvPr>
                <p14:cNvContentPartPr/>
                <p14:nvPr/>
              </p14:nvContentPartPr>
              <p14:xfrm>
                <a:off x="8695556" y="5946645"/>
                <a:ext cx="358920" cy="243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A781249-5AFA-54F3-D757-C5FA24CB006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686556" y="5938005"/>
                  <a:ext cx="376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0BEC4F1-D50D-85A0-F39F-BBF2595DF93A}"/>
                    </a:ext>
                  </a:extLst>
                </p14:cNvPr>
                <p14:cNvContentPartPr/>
                <p14:nvPr/>
              </p14:nvContentPartPr>
              <p14:xfrm>
                <a:off x="8972756" y="6132045"/>
                <a:ext cx="158400" cy="119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0BEC4F1-D50D-85A0-F39F-BBF2595DF93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963756" y="6123045"/>
                  <a:ext cx="176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8E1E4A6-81E1-928E-05F4-975D0EC857B3}"/>
                    </a:ext>
                  </a:extLst>
                </p14:cNvPr>
                <p14:cNvContentPartPr/>
                <p14:nvPr/>
              </p14:nvContentPartPr>
              <p14:xfrm>
                <a:off x="8689796" y="5854485"/>
                <a:ext cx="293760" cy="25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8E1E4A6-81E1-928E-05F4-975D0EC857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80796" y="5845485"/>
                  <a:ext cx="311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1D0DC15-88D4-503E-3B2D-25592DC5AEDF}"/>
                    </a:ext>
                  </a:extLst>
                </p14:cNvPr>
                <p14:cNvContentPartPr/>
                <p14:nvPr/>
              </p14:nvContentPartPr>
              <p14:xfrm>
                <a:off x="9251036" y="6145365"/>
                <a:ext cx="90720" cy="158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1D0DC15-88D4-503E-3B2D-25592DC5AED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242036" y="6136725"/>
                  <a:ext cx="108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1617B0D-1019-D161-B76D-2AAF4E74BBB4}"/>
                    </a:ext>
                  </a:extLst>
                </p14:cNvPr>
                <p14:cNvContentPartPr/>
                <p14:nvPr/>
              </p14:nvContentPartPr>
              <p14:xfrm>
                <a:off x="9431756" y="5906685"/>
                <a:ext cx="341640" cy="212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1617B0D-1019-D161-B76D-2AAF4E74BBB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423116" y="5897685"/>
                  <a:ext cx="359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C289F9F-4DB1-8BA7-C8A8-09DC0B6E65FB}"/>
                    </a:ext>
                  </a:extLst>
                </p14:cNvPr>
                <p14:cNvContentPartPr/>
                <p14:nvPr/>
              </p14:nvContentPartPr>
              <p14:xfrm>
                <a:off x="9662876" y="6202605"/>
                <a:ext cx="87480" cy="92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C289F9F-4DB1-8BA7-C8A8-09DC0B6E65F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54236" y="6193965"/>
                  <a:ext cx="105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34FB17F-A30C-9556-702C-9F9586C08AEA}"/>
                    </a:ext>
                  </a:extLst>
                </p14:cNvPr>
                <p14:cNvContentPartPr/>
                <p14:nvPr/>
              </p14:nvContentPartPr>
              <p14:xfrm>
                <a:off x="9743156" y="6125925"/>
                <a:ext cx="36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34FB17F-A30C-9556-702C-9F9586C08A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34156" y="6116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2702105-A2D9-2178-73B2-D381553D1129}"/>
                    </a:ext>
                  </a:extLst>
                </p14:cNvPr>
                <p14:cNvContentPartPr/>
                <p14:nvPr/>
              </p14:nvContentPartPr>
              <p14:xfrm>
                <a:off x="9428156" y="5823165"/>
                <a:ext cx="234360" cy="29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2702105-A2D9-2178-73B2-D381553D112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419516" y="5814165"/>
                  <a:ext cx="252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38248CD-ED3F-09D1-0AEC-DE2AEABE9364}"/>
                    </a:ext>
                  </a:extLst>
                </p14:cNvPr>
                <p14:cNvContentPartPr/>
                <p14:nvPr/>
              </p14:nvContentPartPr>
              <p14:xfrm>
                <a:off x="10212596" y="5954565"/>
                <a:ext cx="194760" cy="264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38248CD-ED3F-09D1-0AEC-DE2AEABE936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03596" y="5945565"/>
                  <a:ext cx="212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A2B34BB-3C52-69FF-0655-5CB07CFE5E3C}"/>
                    </a:ext>
                  </a:extLst>
                </p14:cNvPr>
                <p14:cNvContentPartPr/>
                <p14:nvPr/>
              </p14:nvContentPartPr>
              <p14:xfrm>
                <a:off x="10218356" y="6062205"/>
                <a:ext cx="156600" cy="64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A2B34BB-3C52-69FF-0655-5CB07CFE5E3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209356" y="6053205"/>
                  <a:ext cx="174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D69585D-4AD8-0E2A-0D8F-A6B4F79DDA5B}"/>
                    </a:ext>
                  </a:extLst>
                </p14:cNvPr>
                <p14:cNvContentPartPr/>
                <p14:nvPr/>
              </p14:nvContentPartPr>
              <p14:xfrm>
                <a:off x="10196396" y="5930805"/>
                <a:ext cx="177120" cy="30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D69585D-4AD8-0E2A-0D8F-A6B4F79DDA5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87756" y="5921805"/>
                  <a:ext cx="194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1399E46-DECF-48C2-A63A-4B7AA849ACBA}"/>
                    </a:ext>
                  </a:extLst>
                </p14:cNvPr>
                <p14:cNvContentPartPr/>
                <p14:nvPr/>
              </p14:nvContentPartPr>
              <p14:xfrm>
                <a:off x="10139876" y="5858805"/>
                <a:ext cx="282960" cy="24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1399E46-DECF-48C2-A63A-4B7AA849ACB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31236" y="5849805"/>
                  <a:ext cx="300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A90FB9F-20B7-76CA-8B69-E5AF0CDCB96A}"/>
                    </a:ext>
                  </a:extLst>
                </p14:cNvPr>
                <p14:cNvContentPartPr/>
                <p14:nvPr/>
              </p14:nvContentPartPr>
              <p14:xfrm>
                <a:off x="10771316" y="5954565"/>
                <a:ext cx="249120" cy="309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A90FB9F-20B7-76CA-8B69-E5AF0CDCB96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762316" y="5945565"/>
                  <a:ext cx="266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CDDAB7D-B7B9-C44B-6B11-9156A2EEB29B}"/>
                    </a:ext>
                  </a:extLst>
                </p14:cNvPr>
                <p14:cNvContentPartPr/>
                <p14:nvPr/>
              </p14:nvContentPartPr>
              <p14:xfrm>
                <a:off x="10710836" y="5878245"/>
                <a:ext cx="316800" cy="13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CDDAB7D-B7B9-C44B-6B11-9156A2EEB29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02196" y="5869605"/>
                  <a:ext cx="334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1E48664-9069-0250-529F-D4E2653040D2}"/>
                    </a:ext>
                  </a:extLst>
                </p14:cNvPr>
                <p14:cNvContentPartPr/>
                <p14:nvPr/>
              </p14:nvContentPartPr>
              <p14:xfrm>
                <a:off x="10544156" y="6201885"/>
                <a:ext cx="93600" cy="155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1E48664-9069-0250-529F-D4E2653040D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35156" y="6193245"/>
                  <a:ext cx="111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42B0426-DFA3-FFCC-0E5B-8A14350538FA}"/>
                    </a:ext>
                  </a:extLst>
                </p14:cNvPr>
                <p14:cNvContentPartPr/>
                <p14:nvPr/>
              </p14:nvContentPartPr>
              <p14:xfrm>
                <a:off x="9275516" y="6159045"/>
                <a:ext cx="54000" cy="57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42B0426-DFA3-FFCC-0E5B-8A14350538F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66876" y="6150405"/>
                  <a:ext cx="71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BA522A2-0A49-9C17-C5E4-B236B8703C2C}"/>
                    </a:ext>
                  </a:extLst>
                </p14:cNvPr>
                <p14:cNvContentPartPr/>
                <p14:nvPr/>
              </p14:nvContentPartPr>
              <p14:xfrm>
                <a:off x="9922436" y="6212685"/>
                <a:ext cx="38880" cy="38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BA522A2-0A49-9C17-C5E4-B236B8703C2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913436" y="6204045"/>
                  <a:ext cx="56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9A2AE28-F85D-C8D6-359E-C473AA595FD5}"/>
                    </a:ext>
                  </a:extLst>
                </p14:cNvPr>
                <p14:cNvContentPartPr/>
                <p14:nvPr/>
              </p14:nvContentPartPr>
              <p14:xfrm>
                <a:off x="8724356" y="5282085"/>
                <a:ext cx="92160" cy="181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9A2AE28-F85D-C8D6-359E-C473AA595FD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15716" y="5273085"/>
                  <a:ext cx="109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84D63E0-2129-CEB7-EA3B-04A497233C17}"/>
                    </a:ext>
                  </a:extLst>
                </p14:cNvPr>
                <p14:cNvContentPartPr/>
                <p14:nvPr/>
              </p14:nvContentPartPr>
              <p14:xfrm>
                <a:off x="8875916" y="5434005"/>
                <a:ext cx="96120" cy="107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84D63E0-2129-CEB7-EA3B-04A497233C1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67276" y="5425365"/>
                  <a:ext cx="113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628AC50-882B-0E80-0036-908475D45C17}"/>
                    </a:ext>
                  </a:extLst>
                </p14:cNvPr>
                <p14:cNvContentPartPr/>
                <p14:nvPr/>
              </p14:nvContentPartPr>
              <p14:xfrm>
                <a:off x="9296756" y="5281365"/>
                <a:ext cx="97560" cy="178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628AC50-882B-0E80-0036-908475D45C1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88116" y="5272365"/>
                  <a:ext cx="115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12FF2F7-4A98-DD6A-EE62-6A7E09BE2BD3}"/>
                    </a:ext>
                  </a:extLst>
                </p14:cNvPr>
                <p14:cNvContentPartPr/>
                <p14:nvPr/>
              </p14:nvContentPartPr>
              <p14:xfrm>
                <a:off x="9492596" y="5481525"/>
                <a:ext cx="81000" cy="107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12FF2F7-4A98-DD6A-EE62-6A7E09BE2BD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483956" y="5472885"/>
                  <a:ext cx="98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18A0C40-FA67-7322-AF49-4C7053AE3DCB}"/>
                    </a:ext>
                  </a:extLst>
                </p14:cNvPr>
                <p14:cNvContentPartPr/>
                <p14:nvPr/>
              </p14:nvContentPartPr>
              <p14:xfrm>
                <a:off x="9528956" y="5363445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18A0C40-FA67-7322-AF49-4C7053AE3D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20316" y="535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4309CDD-6ECF-D77D-133F-D9E732A84454}"/>
                    </a:ext>
                  </a:extLst>
                </p14:cNvPr>
                <p14:cNvContentPartPr/>
                <p14:nvPr/>
              </p14:nvContentPartPr>
              <p14:xfrm>
                <a:off x="4986836" y="5391525"/>
                <a:ext cx="67680" cy="272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4309CDD-6ECF-D77D-133F-D9E732A8445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977836" y="5382885"/>
                  <a:ext cx="85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7304052-AADB-20E3-4DDA-C38906F16D59}"/>
                    </a:ext>
                  </a:extLst>
                </p14:cNvPr>
                <p14:cNvContentPartPr/>
                <p14:nvPr/>
              </p14:nvContentPartPr>
              <p14:xfrm>
                <a:off x="4924916" y="5392965"/>
                <a:ext cx="204120" cy="13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7304052-AADB-20E3-4DDA-C38906F16D5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916276" y="5384325"/>
                  <a:ext cx="221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BF63AED-C151-2A40-8E35-959B99F14C4D}"/>
                    </a:ext>
                  </a:extLst>
                </p14:cNvPr>
                <p14:cNvContentPartPr/>
                <p14:nvPr/>
              </p14:nvContentPartPr>
              <p14:xfrm>
                <a:off x="5106716" y="5528325"/>
                <a:ext cx="333720" cy="142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BF63AED-C151-2A40-8E35-959B99F14C4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8076" y="5519685"/>
                  <a:ext cx="351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2773FBB-357E-1CA1-F603-FDCD46633736}"/>
                    </a:ext>
                  </a:extLst>
                </p14:cNvPr>
                <p14:cNvContentPartPr/>
                <p14:nvPr/>
              </p14:nvContentPartPr>
              <p14:xfrm>
                <a:off x="5637356" y="5418885"/>
                <a:ext cx="268200" cy="369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2773FBB-357E-1CA1-F603-FDCD4663373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628356" y="5410245"/>
                  <a:ext cx="285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B95035A-CAB5-9662-6D0E-3016F4C7FCDE}"/>
                    </a:ext>
                  </a:extLst>
                </p14:cNvPr>
                <p14:cNvContentPartPr/>
                <p14:nvPr/>
              </p14:nvContentPartPr>
              <p14:xfrm>
                <a:off x="6035876" y="5420685"/>
                <a:ext cx="545400" cy="207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B95035A-CAB5-9662-6D0E-3016F4C7FCD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026876" y="5412045"/>
                  <a:ext cx="563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407F790-56F5-5804-B73E-A01AAB8D9885}"/>
                    </a:ext>
                  </a:extLst>
                </p14:cNvPr>
                <p14:cNvContentPartPr/>
                <p14:nvPr/>
              </p14:nvContentPartPr>
              <p14:xfrm>
                <a:off x="6469316" y="5488005"/>
                <a:ext cx="133920" cy="160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407F790-56F5-5804-B73E-A01AAB8D988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60676" y="5479365"/>
                  <a:ext cx="151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B07144F-1E66-A5D0-3A09-07D2FD1CEAF8}"/>
                    </a:ext>
                  </a:extLst>
                </p14:cNvPr>
                <p14:cNvContentPartPr/>
                <p14:nvPr/>
              </p14:nvContentPartPr>
              <p14:xfrm>
                <a:off x="6619076" y="5322045"/>
                <a:ext cx="471240" cy="3160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B07144F-1E66-A5D0-3A09-07D2FD1CEAF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610436" y="5313405"/>
                  <a:ext cx="4888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5CC7177-590C-2648-40AE-C899375AE48E}"/>
                    </a:ext>
                  </a:extLst>
                </p14:cNvPr>
                <p14:cNvContentPartPr/>
                <p14:nvPr/>
              </p14:nvContentPartPr>
              <p14:xfrm>
                <a:off x="7213436" y="5331405"/>
                <a:ext cx="11520" cy="126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5CC7177-590C-2648-40AE-C899375AE48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204436" y="5322405"/>
                  <a:ext cx="29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47D2D91-16EF-75C0-B92D-36CE79303A40}"/>
                    </a:ext>
                  </a:extLst>
                </p14:cNvPr>
                <p14:cNvContentPartPr/>
                <p14:nvPr/>
              </p14:nvContentPartPr>
              <p14:xfrm>
                <a:off x="7176356" y="5466045"/>
                <a:ext cx="197280" cy="200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47D2D91-16EF-75C0-B92D-36CE79303A4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167356" y="5457045"/>
                  <a:ext cx="21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A50E1D0-D8CC-D041-8037-040719372AFB}"/>
                    </a:ext>
                  </a:extLst>
                </p14:cNvPr>
                <p14:cNvContentPartPr/>
                <p14:nvPr/>
              </p14:nvContentPartPr>
              <p14:xfrm>
                <a:off x="4857956" y="5857005"/>
                <a:ext cx="660960" cy="3679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A50E1D0-D8CC-D041-8037-040719372AF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848956" y="5848365"/>
                  <a:ext cx="6786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D73C874-437F-3C93-DBA1-2A0947663AD5}"/>
                    </a:ext>
                  </a:extLst>
                </p14:cNvPr>
                <p14:cNvContentPartPr/>
                <p14:nvPr/>
              </p14:nvContentPartPr>
              <p14:xfrm>
                <a:off x="5719436" y="5961765"/>
                <a:ext cx="509400" cy="142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D73C874-437F-3C93-DBA1-2A0947663AD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710436" y="5953125"/>
                  <a:ext cx="527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12B69F7-7883-4FC8-302E-FADA0E769100}"/>
                    </a:ext>
                  </a:extLst>
                </p14:cNvPr>
                <p14:cNvContentPartPr/>
                <p14:nvPr/>
              </p14:nvContentPartPr>
              <p14:xfrm>
                <a:off x="6301556" y="5799405"/>
                <a:ext cx="483120" cy="279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12B69F7-7883-4FC8-302E-FADA0E76910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292556" y="5790765"/>
                  <a:ext cx="500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2609296-2EE5-1DC3-1244-706088E9CDFD}"/>
                    </a:ext>
                  </a:extLst>
                </p14:cNvPr>
                <p14:cNvContentPartPr/>
                <p14:nvPr/>
              </p14:nvContentPartPr>
              <p14:xfrm>
                <a:off x="6576956" y="5831085"/>
                <a:ext cx="277560" cy="51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2609296-2EE5-1DC3-1244-706088E9CDF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568316" y="5822445"/>
                  <a:ext cx="295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33D5D35-5B4E-13EB-6783-314C2B08FB32}"/>
                    </a:ext>
                  </a:extLst>
                </p14:cNvPr>
                <p14:cNvContentPartPr/>
                <p14:nvPr/>
              </p14:nvContentPartPr>
              <p14:xfrm>
                <a:off x="6862076" y="5743605"/>
                <a:ext cx="1276560" cy="421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33D5D35-5B4E-13EB-6783-314C2B08FB3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853436" y="5734605"/>
                  <a:ext cx="12942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D930F35-4DC0-F6F6-EA0E-EE1A7B43E3FA}"/>
                    </a:ext>
                  </a:extLst>
                </p14:cNvPr>
                <p14:cNvContentPartPr/>
                <p14:nvPr/>
              </p14:nvContentPartPr>
              <p14:xfrm>
                <a:off x="7971596" y="5854485"/>
                <a:ext cx="183960" cy="32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D930F35-4DC0-F6F6-EA0E-EE1A7B43E3F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62596" y="5845485"/>
                  <a:ext cx="201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1ACE979-C1F5-8C7B-6626-64977AD48A0F}"/>
                    </a:ext>
                  </a:extLst>
                </p14:cNvPr>
                <p14:cNvContentPartPr/>
                <p14:nvPr/>
              </p14:nvContentPartPr>
              <p14:xfrm>
                <a:off x="6978356" y="5840085"/>
                <a:ext cx="9720" cy="28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1ACE979-C1F5-8C7B-6626-64977AD48A0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69356" y="5831085"/>
                  <a:ext cx="2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B9E7880-FDB6-5D4C-4737-3A0F0691EAC3}"/>
                    </a:ext>
                  </a:extLst>
                </p14:cNvPr>
                <p14:cNvContentPartPr/>
                <p14:nvPr/>
              </p14:nvContentPartPr>
              <p14:xfrm>
                <a:off x="4643396" y="6383685"/>
                <a:ext cx="371520" cy="298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B9E7880-FDB6-5D4C-4737-3A0F0691EAC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34756" y="6374685"/>
                  <a:ext cx="389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3A9EDF1-78A2-2BE5-88B8-87021A2A3DFF}"/>
                    </a:ext>
                  </a:extLst>
                </p14:cNvPr>
                <p14:cNvContentPartPr/>
                <p14:nvPr/>
              </p14:nvContentPartPr>
              <p14:xfrm>
                <a:off x="4938236" y="6475845"/>
                <a:ext cx="173520" cy="56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3A9EDF1-78A2-2BE5-88B8-87021A2A3DF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29236" y="6466845"/>
                  <a:ext cx="19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5B1ED12-87FF-F6EF-45E2-CD28A8C5D7F0}"/>
                    </a:ext>
                  </a:extLst>
                </p14:cNvPr>
                <p14:cNvContentPartPr/>
                <p14:nvPr/>
              </p14:nvContentPartPr>
              <p14:xfrm>
                <a:off x="5197796" y="6284325"/>
                <a:ext cx="1087920" cy="490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5B1ED12-87FF-F6EF-45E2-CD28A8C5D7F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189156" y="6275325"/>
                  <a:ext cx="11055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B5726DF-86DE-F85C-246E-4B9E8E0B0A30}"/>
                    </a:ext>
                  </a:extLst>
                </p14:cNvPr>
                <p14:cNvContentPartPr/>
                <p14:nvPr/>
              </p14:nvContentPartPr>
              <p14:xfrm>
                <a:off x="6499556" y="6257325"/>
                <a:ext cx="667080" cy="509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B5726DF-86DE-F85C-246E-4B9E8E0B0A3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490916" y="6248685"/>
                  <a:ext cx="6847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2F0D1D2-86EF-26CC-8D99-E0AEB17276BA}"/>
                    </a:ext>
                  </a:extLst>
                </p14:cNvPr>
                <p14:cNvContentPartPr/>
                <p14:nvPr/>
              </p14:nvContentPartPr>
              <p14:xfrm>
                <a:off x="7332956" y="6341205"/>
                <a:ext cx="24840" cy="320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2F0D1D2-86EF-26CC-8D99-E0AEB17276B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24316" y="6332565"/>
                  <a:ext cx="42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D9EFF68-3922-99DF-6E2E-C51BA64739A8}"/>
                    </a:ext>
                  </a:extLst>
                </p14:cNvPr>
                <p14:cNvContentPartPr/>
                <p14:nvPr/>
              </p14:nvContentPartPr>
              <p14:xfrm>
                <a:off x="7447796" y="6311325"/>
                <a:ext cx="111960" cy="334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D9EFF68-3922-99DF-6E2E-C51BA64739A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438796" y="6302685"/>
                  <a:ext cx="129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9E9FD85-1F90-CCA5-179C-33E9BA8BD058}"/>
                    </a:ext>
                  </a:extLst>
                </p14:cNvPr>
                <p14:cNvContentPartPr/>
                <p14:nvPr/>
              </p14:nvContentPartPr>
              <p14:xfrm>
                <a:off x="7658756" y="6373245"/>
                <a:ext cx="149760" cy="243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9E9FD85-1F90-CCA5-179C-33E9BA8BD05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650116" y="6364605"/>
                  <a:ext cx="167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5916108-1FB7-F14C-4B45-26C0DABA385E}"/>
                    </a:ext>
                  </a:extLst>
                </p14:cNvPr>
                <p14:cNvContentPartPr/>
                <p14:nvPr/>
              </p14:nvContentPartPr>
              <p14:xfrm>
                <a:off x="7878716" y="6461085"/>
                <a:ext cx="96840" cy="3085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5916108-1FB7-F14C-4B45-26C0DABA385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869716" y="6452085"/>
                  <a:ext cx="114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9E70EDE-C251-9E70-503D-986CFE504015}"/>
                    </a:ext>
                  </a:extLst>
                </p14:cNvPr>
                <p14:cNvContentPartPr/>
                <p14:nvPr/>
              </p14:nvContentPartPr>
              <p14:xfrm>
                <a:off x="8038196" y="6479085"/>
                <a:ext cx="129240" cy="105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9E70EDE-C251-9E70-503D-986CFE50401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029556" y="6470445"/>
                  <a:ext cx="146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4EC9F21-B677-8FE5-FA1E-9FBD4BD35B8F}"/>
                    </a:ext>
                  </a:extLst>
                </p14:cNvPr>
                <p14:cNvContentPartPr/>
                <p14:nvPr/>
              </p14:nvContentPartPr>
              <p14:xfrm>
                <a:off x="8177876" y="6491325"/>
                <a:ext cx="85680" cy="163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4EC9F21-B677-8FE5-FA1E-9FBD4BD35B8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168876" y="6482685"/>
                  <a:ext cx="103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3D5FB67-E733-CB35-9BA5-FBCC771E1759}"/>
                    </a:ext>
                  </a:extLst>
                </p14:cNvPr>
                <p14:cNvContentPartPr/>
                <p14:nvPr/>
              </p14:nvContentPartPr>
              <p14:xfrm>
                <a:off x="8403236" y="6619125"/>
                <a:ext cx="360" cy="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3D5FB67-E733-CB35-9BA5-FBCC771E17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94236" y="661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663CFFBD-4CA5-F05D-1BE9-3E96D68362AC}"/>
                  </a:ext>
                </a:extLst>
              </p14:cNvPr>
              <p14:cNvContentPartPr/>
              <p14:nvPr/>
            </p14:nvContentPartPr>
            <p14:xfrm>
              <a:off x="4857596" y="5068605"/>
              <a:ext cx="2905920" cy="36972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663CFFBD-4CA5-F05D-1BE9-3E96D68362AC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848596" y="5059965"/>
                <a:ext cx="2923560" cy="3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56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66A829-30C0-21A6-2187-E5BFFEDE3A4E}"/>
                  </a:ext>
                </a:extLst>
              </p14:cNvPr>
              <p14:cNvContentPartPr/>
              <p14:nvPr/>
            </p14:nvContentPartPr>
            <p14:xfrm>
              <a:off x="566396" y="327765"/>
              <a:ext cx="697680" cy="349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66A829-30C0-21A6-2187-E5BFFEDE3A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396" y="318765"/>
                <a:ext cx="715320" cy="36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C0616BC-ACE7-64D0-2444-B23CE164F625}"/>
              </a:ext>
            </a:extLst>
          </p:cNvPr>
          <p:cNvGrpSpPr/>
          <p:nvPr/>
        </p:nvGrpSpPr>
        <p:grpSpPr>
          <a:xfrm>
            <a:off x="1657556" y="322725"/>
            <a:ext cx="1391040" cy="361440"/>
            <a:chOff x="1657556" y="322725"/>
            <a:chExt cx="13910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9140A6-0D4F-16D7-0D07-711E879BD4B6}"/>
                    </a:ext>
                  </a:extLst>
                </p14:cNvPr>
                <p14:cNvContentPartPr/>
                <p14:nvPr/>
              </p14:nvContentPartPr>
              <p14:xfrm>
                <a:off x="1657556" y="322725"/>
                <a:ext cx="1391040" cy="361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9140A6-0D4F-16D7-0D07-711E879BD4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8916" y="313725"/>
                  <a:ext cx="14086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E1CEFB-EDD2-76E3-052B-C483A61A27CD}"/>
                    </a:ext>
                  </a:extLst>
                </p14:cNvPr>
                <p14:cNvContentPartPr/>
                <p14:nvPr/>
              </p14:nvContentPartPr>
              <p14:xfrm>
                <a:off x="2667356" y="512085"/>
                <a:ext cx="11160" cy="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E1CEFB-EDD2-76E3-052B-C483A61A27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8356" y="503445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E25417-DE67-6940-4C9D-B8F762DF0756}"/>
                    </a:ext>
                  </a:extLst>
                </p14:cNvPr>
                <p14:cNvContentPartPr/>
                <p14:nvPr/>
              </p14:nvContentPartPr>
              <p14:xfrm>
                <a:off x="2390876" y="49120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E25417-DE67-6940-4C9D-B8F762DF07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82236" y="482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82C801-D670-F59B-D63F-5D3DAC572E3B}"/>
              </a:ext>
            </a:extLst>
          </p:cNvPr>
          <p:cNvGrpSpPr/>
          <p:nvPr/>
        </p:nvGrpSpPr>
        <p:grpSpPr>
          <a:xfrm>
            <a:off x="3365396" y="216525"/>
            <a:ext cx="1348200" cy="423720"/>
            <a:chOff x="3365396" y="216525"/>
            <a:chExt cx="134820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B006CC-8881-4E50-2D8B-B4C82A7E4E55}"/>
                    </a:ext>
                  </a:extLst>
                </p14:cNvPr>
                <p14:cNvContentPartPr/>
                <p14:nvPr/>
              </p14:nvContentPartPr>
              <p14:xfrm>
                <a:off x="3365396" y="216525"/>
                <a:ext cx="1348200" cy="423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B006CC-8881-4E50-2D8B-B4C82A7E4E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56396" y="207885"/>
                  <a:ext cx="13658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B58A5C-4586-D99E-D895-B906EF0658AC}"/>
                    </a:ext>
                  </a:extLst>
                </p14:cNvPr>
                <p14:cNvContentPartPr/>
                <p14:nvPr/>
              </p14:nvContentPartPr>
              <p14:xfrm>
                <a:off x="3727196" y="362325"/>
                <a:ext cx="394920" cy="4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B58A5C-4586-D99E-D895-B906EF0658A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8556" y="353325"/>
                  <a:ext cx="41256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36F02C-82D1-4AE7-BA05-AB63864E6E46}"/>
                  </a:ext>
                </a:extLst>
              </p14:cNvPr>
              <p14:cNvContentPartPr/>
              <p14:nvPr/>
            </p14:nvContentPartPr>
            <p14:xfrm>
              <a:off x="5015996" y="211125"/>
              <a:ext cx="1464840" cy="57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36F02C-82D1-4AE7-BA05-AB63864E6E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6996" y="202485"/>
                <a:ext cx="1482480" cy="59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C79F786-644E-09EF-2178-EC596E278333}"/>
              </a:ext>
            </a:extLst>
          </p:cNvPr>
          <p:cNvGrpSpPr/>
          <p:nvPr/>
        </p:nvGrpSpPr>
        <p:grpSpPr>
          <a:xfrm>
            <a:off x="6731036" y="164685"/>
            <a:ext cx="1571400" cy="596880"/>
            <a:chOff x="6731036" y="164685"/>
            <a:chExt cx="157140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0F2855-DFC8-4D6F-B2E8-2E96937A5635}"/>
                    </a:ext>
                  </a:extLst>
                </p14:cNvPr>
                <p14:cNvContentPartPr/>
                <p14:nvPr/>
              </p14:nvContentPartPr>
              <p14:xfrm>
                <a:off x="6731036" y="164685"/>
                <a:ext cx="1571400" cy="596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0F2855-DFC8-4D6F-B2E8-2E96937A56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22036" y="155685"/>
                  <a:ext cx="158904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F9075F-AAC3-77C1-E635-6F43C8C6ED86}"/>
                    </a:ext>
                  </a:extLst>
                </p14:cNvPr>
                <p14:cNvContentPartPr/>
                <p14:nvPr/>
              </p14:nvContentPartPr>
              <p14:xfrm>
                <a:off x="7741556" y="388245"/>
                <a:ext cx="3096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F9075F-AAC3-77C1-E635-6F43C8C6ED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32556" y="379245"/>
                  <a:ext cx="4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D0E9AB-2B45-AFDC-8016-13A82B231D74}"/>
                    </a:ext>
                  </a:extLst>
                </p14:cNvPr>
                <p14:cNvContentPartPr/>
                <p14:nvPr/>
              </p14:nvContentPartPr>
              <p14:xfrm>
                <a:off x="7425836" y="325245"/>
                <a:ext cx="408960" cy="42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D0E9AB-2B45-AFDC-8016-13A82B231D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17196" y="316245"/>
                  <a:ext cx="42660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2A0F56B-B749-7B41-7E14-6AEE93F81648}"/>
                  </a:ext>
                </a:extLst>
              </p14:cNvPr>
              <p14:cNvContentPartPr/>
              <p14:nvPr/>
            </p14:nvContentPartPr>
            <p14:xfrm>
              <a:off x="8650556" y="224445"/>
              <a:ext cx="661680" cy="311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2A0F56B-B749-7B41-7E14-6AEE93F816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41556" y="215445"/>
                <a:ext cx="67932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D6A15A1-B828-8C61-AA47-2AADEF2D38D0}"/>
              </a:ext>
            </a:extLst>
          </p:cNvPr>
          <p:cNvGrpSpPr/>
          <p:nvPr/>
        </p:nvGrpSpPr>
        <p:grpSpPr>
          <a:xfrm>
            <a:off x="9614996" y="169365"/>
            <a:ext cx="1301040" cy="357120"/>
            <a:chOff x="9614996" y="169365"/>
            <a:chExt cx="13010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1BCC2F-6E44-562E-1DF6-63C26B1D47F3}"/>
                    </a:ext>
                  </a:extLst>
                </p14:cNvPr>
                <p14:cNvContentPartPr/>
                <p14:nvPr/>
              </p14:nvContentPartPr>
              <p14:xfrm>
                <a:off x="9614996" y="169365"/>
                <a:ext cx="1301040" cy="35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1BCC2F-6E44-562E-1DF6-63C26B1D47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05996" y="160365"/>
                  <a:ext cx="13186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928FE6-B2A2-799F-7936-2B04C29C3BC3}"/>
                    </a:ext>
                  </a:extLst>
                </p14:cNvPr>
                <p14:cNvContentPartPr/>
                <p14:nvPr/>
              </p14:nvContentPartPr>
              <p14:xfrm>
                <a:off x="10233476" y="301125"/>
                <a:ext cx="352800" cy="5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928FE6-B2A2-799F-7936-2B04C29C3B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24836" y="292485"/>
                  <a:ext cx="37044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6EDA84A-37E0-7021-0F33-A4A5D2CB6055}"/>
                  </a:ext>
                </a:extLst>
              </p14:cNvPr>
              <p14:cNvContentPartPr/>
              <p14:nvPr/>
            </p14:nvContentPartPr>
            <p14:xfrm>
              <a:off x="631916" y="992325"/>
              <a:ext cx="742680" cy="393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6EDA84A-37E0-7021-0F33-A4A5D2CB605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2916" y="983685"/>
                <a:ext cx="760320" cy="41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4B98833-016A-05B8-5B1E-344F61442A87}"/>
              </a:ext>
            </a:extLst>
          </p:cNvPr>
          <p:cNvGrpSpPr/>
          <p:nvPr/>
        </p:nvGrpSpPr>
        <p:grpSpPr>
          <a:xfrm>
            <a:off x="1410236" y="987645"/>
            <a:ext cx="2331000" cy="621360"/>
            <a:chOff x="1410236" y="987645"/>
            <a:chExt cx="233100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40F90C-9F8F-D8F1-9278-C3077627E751}"/>
                    </a:ext>
                  </a:extLst>
                </p14:cNvPr>
                <p14:cNvContentPartPr/>
                <p14:nvPr/>
              </p14:nvContentPartPr>
              <p14:xfrm>
                <a:off x="1410236" y="987645"/>
                <a:ext cx="1218600" cy="62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40F90C-9F8F-D8F1-9278-C3077627E7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01596" y="979005"/>
                  <a:ext cx="12362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67DFDB-7FA3-A7E0-343B-D79759D7627B}"/>
                    </a:ext>
                  </a:extLst>
                </p14:cNvPr>
                <p14:cNvContentPartPr/>
                <p14:nvPr/>
              </p14:nvContentPartPr>
              <p14:xfrm>
                <a:off x="2989556" y="1164765"/>
                <a:ext cx="751680" cy="343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67DFDB-7FA3-A7E0-343B-D79759D762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0916" y="1156125"/>
                  <a:ext cx="76932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C454E2-C000-799A-FFDB-8106CBF5671B}"/>
                  </a:ext>
                </a:extLst>
              </p14:cNvPr>
              <p14:cNvContentPartPr/>
              <p14:nvPr/>
            </p14:nvContentPartPr>
            <p14:xfrm>
              <a:off x="3996476" y="841125"/>
              <a:ext cx="1917720" cy="565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C454E2-C000-799A-FFDB-8106CBF5671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87476" y="832125"/>
                <a:ext cx="193536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9E5D77-AA22-5797-2625-F9387D6290C0}"/>
                  </a:ext>
                </a:extLst>
              </p14:cNvPr>
              <p14:cNvContentPartPr/>
              <p14:nvPr/>
            </p14:nvContentPartPr>
            <p14:xfrm>
              <a:off x="6106796" y="1234245"/>
              <a:ext cx="48600" cy="3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9E5D77-AA22-5797-2625-F9387D6290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98156" y="1225245"/>
                <a:ext cx="66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13C4F70-FAE9-3F8B-8016-C9582F199BB6}"/>
                  </a:ext>
                </a:extLst>
              </p14:cNvPr>
              <p14:cNvContentPartPr/>
              <p14:nvPr/>
            </p14:nvContentPartPr>
            <p14:xfrm>
              <a:off x="1685636" y="757605"/>
              <a:ext cx="1302840" cy="6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13C4F70-FAE9-3F8B-8016-C9582F199BB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76996" y="748965"/>
                <a:ext cx="132048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8F800D5-480F-6AB4-4F16-161D7B2B4E55}"/>
              </a:ext>
            </a:extLst>
          </p:cNvPr>
          <p:cNvGrpSpPr/>
          <p:nvPr/>
        </p:nvGrpSpPr>
        <p:grpSpPr>
          <a:xfrm>
            <a:off x="1053476" y="1788645"/>
            <a:ext cx="2837520" cy="418320"/>
            <a:chOff x="1053476" y="1788645"/>
            <a:chExt cx="283752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748EC7-CCF9-5804-1A80-C036706C7F91}"/>
                    </a:ext>
                  </a:extLst>
                </p14:cNvPr>
                <p14:cNvContentPartPr/>
                <p14:nvPr/>
              </p14:nvContentPartPr>
              <p14:xfrm>
                <a:off x="1053476" y="1788645"/>
                <a:ext cx="1523160" cy="41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748EC7-CCF9-5804-1A80-C036706C7F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4836" y="1780005"/>
                  <a:ext cx="15408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A96199-5BDD-A692-7C8E-AAABFD936729}"/>
                    </a:ext>
                  </a:extLst>
                </p14:cNvPr>
                <p14:cNvContentPartPr/>
                <p14:nvPr/>
              </p14:nvContentPartPr>
              <p14:xfrm>
                <a:off x="2187836" y="1975485"/>
                <a:ext cx="16920" cy="4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A96199-5BDD-A692-7C8E-AAABFD9367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78836" y="1966845"/>
                  <a:ext cx="34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90A559-C7CF-5213-88DC-010736D9FF5B}"/>
                    </a:ext>
                  </a:extLst>
                </p14:cNvPr>
                <p14:cNvContentPartPr/>
                <p14:nvPr/>
              </p14:nvContentPartPr>
              <p14:xfrm>
                <a:off x="1835756" y="1961085"/>
                <a:ext cx="59760" cy="28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90A559-C7CF-5213-88DC-010736D9FF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27116" y="1952085"/>
                  <a:ext cx="77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B1C84B-B5BC-6405-7F22-91938715AB42}"/>
                    </a:ext>
                  </a:extLst>
                </p14:cNvPr>
                <p14:cNvContentPartPr/>
                <p14:nvPr/>
              </p14:nvContentPartPr>
              <p14:xfrm>
                <a:off x="2880836" y="2023365"/>
                <a:ext cx="1010160" cy="15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B1C84B-B5BC-6405-7F22-91938715AB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72196" y="2014725"/>
                  <a:ext cx="10278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680E41-6235-249D-2732-78076EB7DB01}"/>
              </a:ext>
            </a:extLst>
          </p:cNvPr>
          <p:cNvGrpSpPr/>
          <p:nvPr/>
        </p:nvGrpSpPr>
        <p:grpSpPr>
          <a:xfrm>
            <a:off x="4108076" y="1582725"/>
            <a:ext cx="3744360" cy="596880"/>
            <a:chOff x="4108076" y="1582725"/>
            <a:chExt cx="374436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AAA0C01-03F7-A2EB-4754-B88867A7A38F}"/>
                    </a:ext>
                  </a:extLst>
                </p14:cNvPr>
                <p14:cNvContentPartPr/>
                <p14:nvPr/>
              </p14:nvContentPartPr>
              <p14:xfrm>
                <a:off x="4108076" y="1739325"/>
                <a:ext cx="1978200" cy="440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AAA0C01-03F7-A2EB-4754-B88867A7A3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99436" y="1730685"/>
                  <a:ext cx="19958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893CB9-8DDE-A679-C077-0714F2B785CB}"/>
                    </a:ext>
                  </a:extLst>
                </p14:cNvPr>
                <p14:cNvContentPartPr/>
                <p14:nvPr/>
              </p14:nvContentPartPr>
              <p14:xfrm>
                <a:off x="5361236" y="1813125"/>
                <a:ext cx="352800" cy="57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893CB9-8DDE-A679-C077-0714F2B785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2236" y="1804125"/>
                  <a:ext cx="370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6EFE764-90F0-549E-56B8-2082B83A3DA2}"/>
                    </a:ext>
                  </a:extLst>
                </p14:cNvPr>
                <p14:cNvContentPartPr/>
                <p14:nvPr/>
              </p14:nvContentPartPr>
              <p14:xfrm>
                <a:off x="6336836" y="1582725"/>
                <a:ext cx="1515600" cy="492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6EFE764-90F0-549E-56B8-2082B83A3DA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28196" y="1574085"/>
                  <a:ext cx="15332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B5B272-488C-2010-B6EA-E922796384F3}"/>
                    </a:ext>
                  </a:extLst>
                </p14:cNvPr>
                <p14:cNvContentPartPr/>
                <p14:nvPr/>
              </p14:nvContentPartPr>
              <p14:xfrm>
                <a:off x="6276716" y="1749045"/>
                <a:ext cx="4456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B5B272-488C-2010-B6EA-E922796384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67716" y="1740405"/>
                  <a:ext cx="4633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6D3B40-FA8E-256A-ACD7-66EB88328E84}"/>
              </a:ext>
            </a:extLst>
          </p:cNvPr>
          <p:cNvGrpSpPr/>
          <p:nvPr/>
        </p:nvGrpSpPr>
        <p:grpSpPr>
          <a:xfrm>
            <a:off x="8120276" y="1582365"/>
            <a:ext cx="1366560" cy="402840"/>
            <a:chOff x="8120276" y="1582365"/>
            <a:chExt cx="13665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1159B4-759B-27F8-7EE1-C3FAE97055ED}"/>
                    </a:ext>
                  </a:extLst>
                </p14:cNvPr>
                <p14:cNvContentPartPr/>
                <p14:nvPr/>
              </p14:nvContentPartPr>
              <p14:xfrm>
                <a:off x="8120276" y="1582365"/>
                <a:ext cx="1366560" cy="402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1159B4-759B-27F8-7EE1-C3FAE97055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11276" y="1573365"/>
                  <a:ext cx="13842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A270C6-13B6-D414-E886-BDC8EEF955B7}"/>
                    </a:ext>
                  </a:extLst>
                </p14:cNvPr>
                <p14:cNvContentPartPr/>
                <p14:nvPr/>
              </p14:nvContentPartPr>
              <p14:xfrm>
                <a:off x="8431316" y="1732485"/>
                <a:ext cx="378360" cy="1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A270C6-13B6-D414-E886-BDC8EEF955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22676" y="1723845"/>
                  <a:ext cx="3960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4BD61F1-A84F-418F-F944-E2C70A5650E4}"/>
                  </a:ext>
                </a:extLst>
              </p14:cNvPr>
              <p14:cNvContentPartPr/>
              <p14:nvPr/>
            </p14:nvContentPartPr>
            <p14:xfrm>
              <a:off x="9765836" y="1433325"/>
              <a:ext cx="1579320" cy="647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4BD61F1-A84F-418F-F944-E2C70A5650E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56836" y="1424325"/>
                <a:ext cx="1596960" cy="66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9336D41-AD89-2F35-1EC5-1F253915489C}"/>
              </a:ext>
            </a:extLst>
          </p:cNvPr>
          <p:cNvGrpSpPr/>
          <p:nvPr/>
        </p:nvGrpSpPr>
        <p:grpSpPr>
          <a:xfrm>
            <a:off x="1033676" y="2396685"/>
            <a:ext cx="3160080" cy="483480"/>
            <a:chOff x="1033676" y="2396685"/>
            <a:chExt cx="316008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A303FC-5FDC-8816-626F-3CE75419170C}"/>
                    </a:ext>
                  </a:extLst>
                </p14:cNvPr>
                <p14:cNvContentPartPr/>
                <p14:nvPr/>
              </p14:nvContentPartPr>
              <p14:xfrm>
                <a:off x="1033676" y="2496045"/>
                <a:ext cx="618480" cy="265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A303FC-5FDC-8816-626F-3CE7541917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4676" y="2487405"/>
                  <a:ext cx="636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96A9A8-8E67-15AA-ED0A-A327FE091921}"/>
                    </a:ext>
                  </a:extLst>
                </p14:cNvPr>
                <p14:cNvContentPartPr/>
                <p14:nvPr/>
              </p14:nvContentPartPr>
              <p14:xfrm>
                <a:off x="1590596" y="2670645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96A9A8-8E67-15AA-ED0A-A327FE0919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81956" y="266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A8CCC1-4EA2-82B0-69B7-ECBE70AAD149}"/>
                    </a:ext>
                  </a:extLst>
                </p14:cNvPr>
                <p14:cNvContentPartPr/>
                <p14:nvPr/>
              </p14:nvContentPartPr>
              <p14:xfrm>
                <a:off x="1936556" y="2396685"/>
                <a:ext cx="1206720" cy="381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A8CCC1-4EA2-82B0-69B7-ECBE70AAD1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27916" y="2387685"/>
                  <a:ext cx="1224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EC5517-12EF-2A19-02FB-AB778188A32C}"/>
                    </a:ext>
                  </a:extLst>
                </p14:cNvPr>
                <p14:cNvContentPartPr/>
                <p14:nvPr/>
              </p14:nvContentPartPr>
              <p14:xfrm>
                <a:off x="2512196" y="2551485"/>
                <a:ext cx="323280" cy="42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EC5517-12EF-2A19-02FB-AB778188A3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03196" y="2542845"/>
                  <a:ext cx="340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AC5688-CE4B-EEDE-633B-1209D59A2BC3}"/>
                    </a:ext>
                  </a:extLst>
                </p14:cNvPr>
                <p14:cNvContentPartPr/>
                <p14:nvPr/>
              </p14:nvContentPartPr>
              <p14:xfrm>
                <a:off x="3494276" y="2577045"/>
                <a:ext cx="699480" cy="303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AC5688-CE4B-EEDE-633B-1209D59A2BC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85636" y="2568405"/>
                  <a:ext cx="71712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DB55093-BB1B-F0D0-F3EF-C7615F66E274}"/>
                  </a:ext>
                </a:extLst>
              </p14:cNvPr>
              <p14:cNvContentPartPr/>
              <p14:nvPr/>
            </p14:nvContentPartPr>
            <p14:xfrm>
              <a:off x="1090196" y="3335205"/>
              <a:ext cx="809280" cy="799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DB55093-BB1B-F0D0-F3EF-C7615F66E27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81196" y="3326565"/>
                <a:ext cx="82692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4A07900-37A3-D83B-0AA5-502B579A04DB}"/>
                  </a:ext>
                </a:extLst>
              </p14:cNvPr>
              <p14:cNvContentPartPr/>
              <p14:nvPr/>
            </p14:nvContentPartPr>
            <p14:xfrm>
              <a:off x="3048236" y="2842365"/>
              <a:ext cx="844200" cy="249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4A07900-37A3-D83B-0AA5-502B579A04D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39236" y="2833365"/>
                <a:ext cx="86184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DCC25A1-5781-AF2C-8BA7-2FFF3C12CADE}"/>
              </a:ext>
            </a:extLst>
          </p:cNvPr>
          <p:cNvGrpSpPr/>
          <p:nvPr/>
        </p:nvGrpSpPr>
        <p:grpSpPr>
          <a:xfrm>
            <a:off x="4048676" y="2426205"/>
            <a:ext cx="3812040" cy="583560"/>
            <a:chOff x="4048676" y="2426205"/>
            <a:chExt cx="381204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BD6CD9-D289-3CF2-EE29-C06A433B412F}"/>
                    </a:ext>
                  </a:extLst>
                </p14:cNvPr>
                <p14:cNvContentPartPr/>
                <p14:nvPr/>
              </p14:nvContentPartPr>
              <p14:xfrm>
                <a:off x="4048676" y="2600445"/>
                <a:ext cx="968400" cy="38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BD6CD9-D289-3CF2-EE29-C06A433B41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39676" y="2591445"/>
                  <a:ext cx="9860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66FE01-E418-0915-B117-4B23F9DFDFBB}"/>
                    </a:ext>
                  </a:extLst>
                </p14:cNvPr>
                <p14:cNvContentPartPr/>
                <p14:nvPr/>
              </p14:nvContentPartPr>
              <p14:xfrm>
                <a:off x="4860476" y="2695845"/>
                <a:ext cx="203400" cy="31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66FE01-E418-0915-B117-4B23F9DFDF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51836" y="2687205"/>
                  <a:ext cx="221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519D82-A842-3C29-4F4C-E9B537CA298E}"/>
                    </a:ext>
                  </a:extLst>
                </p14:cNvPr>
                <p14:cNvContentPartPr/>
                <p14:nvPr/>
              </p14:nvContentPartPr>
              <p14:xfrm>
                <a:off x="5175116" y="2583525"/>
                <a:ext cx="402120" cy="426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519D82-A842-3C29-4F4C-E9B537CA29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6476" y="2574885"/>
                  <a:ext cx="4197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07DA6C-30B9-5D93-3896-407159B2921B}"/>
                    </a:ext>
                  </a:extLst>
                </p14:cNvPr>
                <p14:cNvContentPartPr/>
                <p14:nvPr/>
              </p14:nvContentPartPr>
              <p14:xfrm>
                <a:off x="5759756" y="2426205"/>
                <a:ext cx="1178640" cy="45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07DA6C-30B9-5D93-3896-407159B292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51116" y="2417205"/>
                  <a:ext cx="1196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5E4925-7CA4-151B-B21D-A3686DFE4550}"/>
                    </a:ext>
                  </a:extLst>
                </p14:cNvPr>
                <p14:cNvContentPartPr/>
                <p14:nvPr/>
              </p14:nvContentPartPr>
              <p14:xfrm>
                <a:off x="6297596" y="2597925"/>
                <a:ext cx="279720" cy="24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5E4925-7CA4-151B-B21D-A3686DFE455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88956" y="2589285"/>
                  <a:ext cx="297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81D7F6-926D-B149-D6D2-26BB361DA94F}"/>
                    </a:ext>
                  </a:extLst>
                </p14:cNvPr>
                <p14:cNvContentPartPr/>
                <p14:nvPr/>
              </p14:nvContentPartPr>
              <p14:xfrm>
                <a:off x="7178876" y="2548605"/>
                <a:ext cx="681840" cy="440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81D7F6-926D-B149-D6D2-26BB361DA9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0236" y="2539965"/>
                  <a:ext cx="699480" cy="4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054B4A0-67E1-571A-928E-20736202013F}"/>
                  </a:ext>
                </a:extLst>
              </p14:cNvPr>
              <p14:cNvContentPartPr/>
              <p14:nvPr/>
            </p14:nvContentPartPr>
            <p14:xfrm>
              <a:off x="3097916" y="3449685"/>
              <a:ext cx="98280" cy="109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054B4A0-67E1-571A-928E-20736202013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88916" y="3441045"/>
                <a:ext cx="11592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3B95F46-5FAE-B2DF-2109-CE8B86E482B3}"/>
              </a:ext>
            </a:extLst>
          </p:cNvPr>
          <p:cNvGrpSpPr/>
          <p:nvPr/>
        </p:nvGrpSpPr>
        <p:grpSpPr>
          <a:xfrm>
            <a:off x="1069676" y="3038565"/>
            <a:ext cx="1963800" cy="1065240"/>
            <a:chOff x="1069676" y="3038565"/>
            <a:chExt cx="1963800" cy="10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DD58CA-20E7-FD27-01B6-0EF7D0112B54}"/>
                    </a:ext>
                  </a:extLst>
                </p14:cNvPr>
                <p14:cNvContentPartPr/>
                <p14:nvPr/>
              </p14:nvContentPartPr>
              <p14:xfrm>
                <a:off x="1069676" y="3050805"/>
                <a:ext cx="1234440" cy="37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DD58CA-20E7-FD27-01B6-0EF7D0112B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1036" y="3041805"/>
                  <a:ext cx="12520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79D2B4-13B9-721F-6334-14DA39793270}"/>
                    </a:ext>
                  </a:extLst>
                </p14:cNvPr>
                <p14:cNvContentPartPr/>
                <p14:nvPr/>
              </p14:nvContentPartPr>
              <p14:xfrm>
                <a:off x="2302676" y="3039285"/>
                <a:ext cx="27000" cy="67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79D2B4-13B9-721F-6334-14DA3979327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94036" y="3030285"/>
                  <a:ext cx="4464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530406-ABD0-7DAA-9826-3247CC334F08}"/>
                    </a:ext>
                  </a:extLst>
                </p14:cNvPr>
                <p14:cNvContentPartPr/>
                <p14:nvPr/>
              </p14:nvContentPartPr>
              <p14:xfrm>
                <a:off x="1882916" y="3701685"/>
                <a:ext cx="486360" cy="402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530406-ABD0-7DAA-9826-3247CC334F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74276" y="3692685"/>
                  <a:ext cx="504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806452-3B19-1CA9-C3CB-3499DC058708}"/>
                    </a:ext>
                  </a:extLst>
                </p14:cNvPr>
                <p14:cNvContentPartPr/>
                <p14:nvPr/>
              </p14:nvContentPartPr>
              <p14:xfrm>
                <a:off x="2456036" y="3040725"/>
                <a:ext cx="447840" cy="9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806452-3B19-1CA9-C3CB-3499DC0587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47396" y="3031725"/>
                  <a:ext cx="465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66B19B0-613B-0D59-DF15-A3E1885658DF}"/>
                    </a:ext>
                  </a:extLst>
                </p14:cNvPr>
                <p14:cNvContentPartPr/>
                <p14:nvPr/>
              </p14:nvContentPartPr>
              <p14:xfrm>
                <a:off x="2456756" y="3038565"/>
                <a:ext cx="133920" cy="156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66B19B0-613B-0D59-DF15-A3E1885658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47756" y="3029565"/>
                  <a:ext cx="151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8C4D27-E033-F51C-8FDA-F460695968B0}"/>
                    </a:ext>
                  </a:extLst>
                </p14:cNvPr>
                <p14:cNvContentPartPr/>
                <p14:nvPr/>
              </p14:nvContentPartPr>
              <p14:xfrm>
                <a:off x="2104316" y="3391725"/>
                <a:ext cx="646200" cy="146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8C4D27-E033-F51C-8FDA-F460695968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95316" y="3382725"/>
                  <a:ext cx="663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EE1C3B-1D3D-C3DD-A23C-2D373166C459}"/>
                    </a:ext>
                  </a:extLst>
                </p14:cNvPr>
                <p14:cNvContentPartPr/>
                <p14:nvPr/>
              </p14:nvContentPartPr>
              <p14:xfrm>
                <a:off x="2821436" y="3366885"/>
                <a:ext cx="212040" cy="128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EE1C3B-1D3D-C3DD-A23C-2D373166C45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12436" y="3358245"/>
                  <a:ext cx="22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CA01D6D-FFCA-3E04-8023-743A6EA7972B}"/>
                    </a:ext>
                  </a:extLst>
                </p14:cNvPr>
                <p14:cNvContentPartPr/>
                <p14:nvPr/>
              </p14:nvContentPartPr>
              <p14:xfrm>
                <a:off x="2789036" y="3288045"/>
                <a:ext cx="222120" cy="33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CA01D6D-FFCA-3E04-8023-743A6EA797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80396" y="3279045"/>
                  <a:ext cx="239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AF966F1-B82B-5F02-6161-A816B9E3F449}"/>
                    </a:ext>
                  </a:extLst>
                </p14:cNvPr>
                <p14:cNvContentPartPr/>
                <p14:nvPr/>
              </p14:nvContentPartPr>
              <p14:xfrm>
                <a:off x="1509236" y="3134685"/>
                <a:ext cx="66240" cy="8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AF966F1-B82B-5F02-6161-A816B9E3F4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0236" y="3125685"/>
                  <a:ext cx="83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AD69D9-6845-0140-D53B-77519E6EE83A}"/>
                    </a:ext>
                  </a:extLst>
                </p14:cNvPr>
                <p14:cNvContentPartPr/>
                <p14:nvPr/>
              </p14:nvContentPartPr>
              <p14:xfrm>
                <a:off x="1363796" y="3586485"/>
                <a:ext cx="128520" cy="11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AD69D9-6845-0140-D53B-77519E6EE8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54796" y="3577485"/>
                  <a:ext cx="146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4BA2A8-AFB3-0A92-34B3-3395342C1567}"/>
                    </a:ext>
                  </a:extLst>
                </p14:cNvPr>
                <p14:cNvContentPartPr/>
                <p14:nvPr/>
              </p14:nvContentPartPr>
              <p14:xfrm>
                <a:off x="1973996" y="3698085"/>
                <a:ext cx="88920" cy="10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4BA2A8-AFB3-0A92-34B3-3395342C156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64996" y="3689445"/>
                  <a:ext cx="10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92B255-FDDF-FB67-D602-65A71D5AD12D}"/>
                    </a:ext>
                  </a:extLst>
                </p14:cNvPr>
                <p14:cNvContentPartPr/>
                <p14:nvPr/>
              </p14:nvContentPartPr>
              <p14:xfrm>
                <a:off x="1396916" y="3554805"/>
                <a:ext cx="45360" cy="109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92B255-FDDF-FB67-D602-65A71D5AD1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88276" y="3546165"/>
                  <a:ext cx="630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49A78A-C684-4A9A-338A-81C908B2948F}"/>
              </a:ext>
            </a:extLst>
          </p:cNvPr>
          <p:cNvGrpSpPr/>
          <p:nvPr/>
        </p:nvGrpSpPr>
        <p:grpSpPr>
          <a:xfrm>
            <a:off x="995156" y="3101565"/>
            <a:ext cx="1842480" cy="1208520"/>
            <a:chOff x="995156" y="3101565"/>
            <a:chExt cx="1842480" cy="12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D401BA-8AD6-8411-63B9-F19C74B385D4}"/>
                    </a:ext>
                  </a:extLst>
                </p14:cNvPr>
                <p14:cNvContentPartPr/>
                <p14:nvPr/>
              </p14:nvContentPartPr>
              <p14:xfrm>
                <a:off x="995156" y="3425925"/>
                <a:ext cx="793440" cy="884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D401BA-8AD6-8411-63B9-F19C74B385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6156" y="3416925"/>
                  <a:ext cx="81108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124DF0B-C6F9-58BA-3A00-66C0D84AB422}"/>
                    </a:ext>
                  </a:extLst>
                </p14:cNvPr>
                <p14:cNvContentPartPr/>
                <p14:nvPr/>
              </p14:nvContentPartPr>
              <p14:xfrm>
                <a:off x="1246076" y="3195885"/>
                <a:ext cx="216360" cy="166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124DF0B-C6F9-58BA-3A00-66C0D84AB4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37436" y="3186885"/>
                  <a:ext cx="234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8E51976-8DE6-3F4F-14AF-63DF9BCDD352}"/>
                    </a:ext>
                  </a:extLst>
                </p14:cNvPr>
                <p14:cNvContentPartPr/>
                <p14:nvPr/>
              </p14:nvContentPartPr>
              <p14:xfrm>
                <a:off x="1896236" y="3101565"/>
                <a:ext cx="234720" cy="142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8E51976-8DE6-3F4F-14AF-63DF9BCDD3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87236" y="3092565"/>
                  <a:ext cx="252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0EA402C-19B9-5AC1-6F54-D15E9BCDDC40}"/>
                    </a:ext>
                  </a:extLst>
                </p14:cNvPr>
                <p14:cNvContentPartPr/>
                <p14:nvPr/>
              </p14:nvContentPartPr>
              <p14:xfrm>
                <a:off x="1671956" y="3121005"/>
                <a:ext cx="424080" cy="23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0EA402C-19B9-5AC1-6F54-D15E9BCDDC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62956" y="3112005"/>
                  <a:ext cx="44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5CF9E69-8CF5-2ADB-9F7F-6A963675FC22}"/>
                    </a:ext>
                  </a:extLst>
                </p14:cNvPr>
                <p14:cNvContentPartPr/>
                <p14:nvPr/>
              </p14:nvContentPartPr>
              <p14:xfrm>
                <a:off x="2148596" y="3203085"/>
                <a:ext cx="36000" cy="182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5CF9E69-8CF5-2ADB-9F7F-6A963675FC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39956" y="3194085"/>
                  <a:ext cx="53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A5EEE3-9C07-C3EA-318C-BA90D82D8DAF}"/>
                    </a:ext>
                  </a:extLst>
                </p14:cNvPr>
                <p14:cNvContentPartPr/>
                <p14:nvPr/>
              </p14:nvContentPartPr>
              <p14:xfrm>
                <a:off x="2227076" y="3555525"/>
                <a:ext cx="32400" cy="18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A5EEE3-9C07-C3EA-318C-BA90D82D8D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18076" y="3546885"/>
                  <a:ext cx="5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525F132-F4B3-8CC8-CB5E-F0AB27836FF3}"/>
                    </a:ext>
                  </a:extLst>
                </p14:cNvPr>
                <p14:cNvContentPartPr/>
                <p14:nvPr/>
              </p14:nvContentPartPr>
              <p14:xfrm>
                <a:off x="2273516" y="3671805"/>
                <a:ext cx="12600" cy="21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525F132-F4B3-8CC8-CB5E-F0AB27836FF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64516" y="3662805"/>
                  <a:ext cx="30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08C86FE-5822-1E6E-AEA6-876D5A30C4C5}"/>
                    </a:ext>
                  </a:extLst>
                </p14:cNvPr>
                <p14:cNvContentPartPr/>
                <p14:nvPr/>
              </p14:nvContentPartPr>
              <p14:xfrm>
                <a:off x="1777076" y="3840645"/>
                <a:ext cx="511560" cy="439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08C86FE-5822-1E6E-AEA6-876D5A30C4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68436" y="3832005"/>
                  <a:ext cx="5292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2CF996-C638-0715-2E83-E1E5408EA4CF}"/>
                    </a:ext>
                  </a:extLst>
                </p14:cNvPr>
                <p14:cNvContentPartPr/>
                <p14:nvPr/>
              </p14:nvContentPartPr>
              <p14:xfrm>
                <a:off x="1582676" y="3277965"/>
                <a:ext cx="3960" cy="32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2CF996-C638-0715-2E83-E1E5408EA4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74036" y="3268965"/>
                  <a:ext cx="21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D2899C-85C4-8E05-BC44-8F8F883EB4CB}"/>
                    </a:ext>
                  </a:extLst>
                </p14:cNvPr>
                <p14:cNvContentPartPr/>
                <p14:nvPr/>
              </p14:nvContentPartPr>
              <p14:xfrm>
                <a:off x="1470356" y="3797805"/>
                <a:ext cx="94320" cy="121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D2899C-85C4-8E05-BC44-8F8F883EB4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61356" y="3788805"/>
                  <a:ext cx="111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2DE6AD-B872-743C-55C3-AAA115FC4A19}"/>
                    </a:ext>
                  </a:extLst>
                </p14:cNvPr>
                <p14:cNvContentPartPr/>
                <p14:nvPr/>
              </p14:nvContentPartPr>
              <p14:xfrm>
                <a:off x="1957436" y="3467685"/>
                <a:ext cx="59040" cy="62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2DE6AD-B872-743C-55C3-AAA115FC4A1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48796" y="3459045"/>
                  <a:ext cx="7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F0DB45-5BEF-B94B-9B40-0355B08D7362}"/>
                    </a:ext>
                  </a:extLst>
                </p14:cNvPr>
                <p14:cNvContentPartPr/>
                <p14:nvPr/>
              </p14:nvContentPartPr>
              <p14:xfrm>
                <a:off x="1600676" y="3558765"/>
                <a:ext cx="44640" cy="86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F0DB45-5BEF-B94B-9B40-0355B08D736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1676" y="3550125"/>
                  <a:ext cx="62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4D48823-6E18-897B-58BB-AA39FCD8E8E5}"/>
                    </a:ext>
                  </a:extLst>
                </p14:cNvPr>
                <p14:cNvContentPartPr/>
                <p14:nvPr/>
              </p14:nvContentPartPr>
              <p14:xfrm>
                <a:off x="2026556" y="3578925"/>
                <a:ext cx="705240" cy="168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4D48823-6E18-897B-58BB-AA39FCD8E8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17916" y="3570285"/>
                  <a:ext cx="722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6B6E607-7BE3-D78B-0F36-3EC75D79C588}"/>
                    </a:ext>
                  </a:extLst>
                </p14:cNvPr>
                <p14:cNvContentPartPr/>
                <p14:nvPr/>
              </p14:nvContentPartPr>
              <p14:xfrm>
                <a:off x="2645396" y="3772965"/>
                <a:ext cx="169920" cy="173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6B6E607-7BE3-D78B-0F36-3EC75D79C5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36756" y="3763965"/>
                  <a:ext cx="187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A115493-7501-98A1-F249-7BF5BF3BCB8D}"/>
                    </a:ext>
                  </a:extLst>
                </p14:cNvPr>
                <p14:cNvContentPartPr/>
                <p14:nvPr/>
              </p14:nvContentPartPr>
              <p14:xfrm>
                <a:off x="2623076" y="3700965"/>
                <a:ext cx="214560" cy="32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A115493-7501-98A1-F249-7BF5BF3BCB8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14076" y="3691965"/>
                  <a:ext cx="2322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6A94778-8406-357B-B586-94808460AABD}"/>
                  </a:ext>
                </a:extLst>
              </p14:cNvPr>
              <p14:cNvContentPartPr/>
              <p14:nvPr/>
            </p14:nvContentPartPr>
            <p14:xfrm>
              <a:off x="3523436" y="4175805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6A94778-8406-357B-B586-94808460AAB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514436" y="41671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7EA14E-AB3D-1761-4F5B-7F7AD19DD540}"/>
              </a:ext>
            </a:extLst>
          </p:cNvPr>
          <p:cNvGrpSpPr/>
          <p:nvPr/>
        </p:nvGrpSpPr>
        <p:grpSpPr>
          <a:xfrm>
            <a:off x="628676" y="4334925"/>
            <a:ext cx="1269000" cy="461880"/>
            <a:chOff x="628676" y="4334925"/>
            <a:chExt cx="126900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6B19976-415B-F950-6FC5-1DC2C8109E77}"/>
                    </a:ext>
                  </a:extLst>
                </p14:cNvPr>
                <p14:cNvContentPartPr/>
                <p14:nvPr/>
              </p14:nvContentPartPr>
              <p14:xfrm>
                <a:off x="628676" y="4352925"/>
                <a:ext cx="259560" cy="37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6B19976-415B-F950-6FC5-1DC2C8109E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0036" y="4344285"/>
                  <a:ext cx="2772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F11112-9833-BD58-6B36-E1570521DF28}"/>
                    </a:ext>
                  </a:extLst>
                </p14:cNvPr>
                <p14:cNvContentPartPr/>
                <p14:nvPr/>
              </p14:nvContentPartPr>
              <p14:xfrm>
                <a:off x="717236" y="4334925"/>
                <a:ext cx="168480" cy="10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F11112-9833-BD58-6B36-E1570521DF2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8596" y="4325925"/>
                  <a:ext cx="186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9E6E27-F733-7CA4-A044-E3DBD4D69DAC}"/>
                    </a:ext>
                  </a:extLst>
                </p14:cNvPr>
                <p14:cNvContentPartPr/>
                <p14:nvPr/>
              </p14:nvContentPartPr>
              <p14:xfrm>
                <a:off x="937556" y="4442205"/>
                <a:ext cx="960120" cy="354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9E6E27-F733-7CA4-A044-E3DBD4D69D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8916" y="4433205"/>
                  <a:ext cx="97776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D68125-B515-EE41-13C2-74C0034E5A1C}"/>
              </a:ext>
            </a:extLst>
          </p:cNvPr>
          <p:cNvGrpSpPr/>
          <p:nvPr/>
        </p:nvGrpSpPr>
        <p:grpSpPr>
          <a:xfrm>
            <a:off x="2022956" y="4293165"/>
            <a:ext cx="1569600" cy="478440"/>
            <a:chOff x="2022956" y="4293165"/>
            <a:chExt cx="156960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9A35715-9D7F-597A-7B57-FE80DCFD77CA}"/>
                    </a:ext>
                  </a:extLst>
                </p14:cNvPr>
                <p14:cNvContentPartPr/>
                <p14:nvPr/>
              </p14:nvContentPartPr>
              <p14:xfrm>
                <a:off x="2022956" y="4304325"/>
                <a:ext cx="986400" cy="396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9A35715-9D7F-597A-7B57-FE80DCFD77C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14316" y="4295325"/>
                  <a:ext cx="1004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4BB2136-6A3D-746B-855B-FBB868D9260A}"/>
                    </a:ext>
                  </a:extLst>
                </p14:cNvPr>
                <p14:cNvContentPartPr/>
                <p14:nvPr/>
              </p14:nvContentPartPr>
              <p14:xfrm>
                <a:off x="2903156" y="4428165"/>
                <a:ext cx="160920" cy="7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4BB2136-6A3D-746B-855B-FBB868D926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94156" y="4419525"/>
                  <a:ext cx="178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FC8C355-143F-6126-CCBC-70F021D128EC}"/>
                    </a:ext>
                  </a:extLst>
                </p14:cNvPr>
                <p14:cNvContentPartPr/>
                <p14:nvPr/>
              </p14:nvContentPartPr>
              <p14:xfrm>
                <a:off x="3219956" y="4293165"/>
                <a:ext cx="372600" cy="478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FC8C355-143F-6126-CCBC-70F021D128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10956" y="4284165"/>
                  <a:ext cx="390240" cy="49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9B478F2-6F48-4B73-6A49-BC138E625BB7}"/>
                  </a:ext>
                </a:extLst>
              </p14:cNvPr>
              <p14:cNvContentPartPr/>
              <p14:nvPr/>
            </p14:nvContentPartPr>
            <p14:xfrm>
              <a:off x="3718556" y="4028925"/>
              <a:ext cx="1243800" cy="758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9B478F2-6F48-4B73-6A49-BC138E625BB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709556" y="4019925"/>
                <a:ext cx="1261440" cy="77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F8930A1-04B4-5EDF-0B4D-70744D74AB8C}"/>
              </a:ext>
            </a:extLst>
          </p:cNvPr>
          <p:cNvGrpSpPr/>
          <p:nvPr/>
        </p:nvGrpSpPr>
        <p:grpSpPr>
          <a:xfrm>
            <a:off x="5706836" y="3354285"/>
            <a:ext cx="3237120" cy="474480"/>
            <a:chOff x="5706836" y="3354285"/>
            <a:chExt cx="32371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EC463E-91D4-ADCB-FBB1-3A3481565CA3}"/>
                    </a:ext>
                  </a:extLst>
                </p14:cNvPr>
                <p14:cNvContentPartPr/>
                <p14:nvPr/>
              </p14:nvContentPartPr>
              <p14:xfrm>
                <a:off x="5706836" y="3462645"/>
                <a:ext cx="1716120" cy="34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EC463E-91D4-ADCB-FBB1-3A3481565C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97836" y="3453645"/>
                  <a:ext cx="17337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4E8BB30-CC6F-1F69-F7A7-0574548ECF84}"/>
                    </a:ext>
                  </a:extLst>
                </p14:cNvPr>
                <p14:cNvContentPartPr/>
                <p14:nvPr/>
              </p14:nvContentPartPr>
              <p14:xfrm>
                <a:off x="6592436" y="3635805"/>
                <a:ext cx="388440" cy="21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4E8BB30-CC6F-1F69-F7A7-0574548ECF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83436" y="3627165"/>
                  <a:ext cx="406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EC780F-0732-1542-2B82-CA5F85048873}"/>
                    </a:ext>
                  </a:extLst>
                </p14:cNvPr>
                <p14:cNvContentPartPr/>
                <p14:nvPr/>
              </p14:nvContentPartPr>
              <p14:xfrm>
                <a:off x="7586756" y="3354285"/>
                <a:ext cx="762840" cy="461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7EC780F-0732-1542-2B82-CA5F8504887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78116" y="3345645"/>
                  <a:ext cx="7804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5C72101-42AA-2CAC-7C77-B50C469440EB}"/>
                    </a:ext>
                  </a:extLst>
                </p14:cNvPr>
                <p14:cNvContentPartPr/>
                <p14:nvPr/>
              </p14:nvContentPartPr>
              <p14:xfrm>
                <a:off x="8152676" y="3461205"/>
                <a:ext cx="142560" cy="26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5C72101-42AA-2CAC-7C77-B50C469440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44036" y="3452565"/>
                  <a:ext cx="160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C4E375-B7F9-D378-E341-A8E4544A26BE}"/>
                    </a:ext>
                  </a:extLst>
                </p14:cNvPr>
                <p14:cNvContentPartPr/>
                <p14:nvPr/>
              </p14:nvContentPartPr>
              <p14:xfrm>
                <a:off x="8561276" y="3355005"/>
                <a:ext cx="382680" cy="473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C4E375-B7F9-D378-E341-A8E4544A26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52636" y="3346005"/>
                  <a:ext cx="40032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1F04A49-B6A7-00D4-0233-C9088327F661}"/>
              </a:ext>
            </a:extLst>
          </p:cNvPr>
          <p:cNvGrpSpPr/>
          <p:nvPr/>
        </p:nvGrpSpPr>
        <p:grpSpPr>
          <a:xfrm>
            <a:off x="9162836" y="3178965"/>
            <a:ext cx="1976760" cy="651600"/>
            <a:chOff x="9162836" y="3178965"/>
            <a:chExt cx="197676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6EDBE4A-93E5-FE39-DDAD-56B500D277F0}"/>
                    </a:ext>
                  </a:extLst>
                </p14:cNvPr>
                <p14:cNvContentPartPr/>
                <p14:nvPr/>
              </p14:nvContentPartPr>
              <p14:xfrm>
                <a:off x="9162836" y="3178965"/>
                <a:ext cx="1262520" cy="651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6EDBE4A-93E5-FE39-DDAD-56B500D277F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54196" y="3170325"/>
                  <a:ext cx="128016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3D22BE-CC59-F752-7A99-C0B280B48AC0}"/>
                    </a:ext>
                  </a:extLst>
                </p14:cNvPr>
                <p14:cNvContentPartPr/>
                <p14:nvPr/>
              </p14:nvContentPartPr>
              <p14:xfrm>
                <a:off x="10633796" y="3444645"/>
                <a:ext cx="505800" cy="333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3D22BE-CC59-F752-7A99-C0B280B48A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25156" y="3436005"/>
                  <a:ext cx="5234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8FAC545-E028-C73D-1DFB-4478268A6FF8}"/>
                  </a:ext>
                </a:extLst>
              </p14:cNvPr>
              <p14:cNvContentPartPr/>
              <p14:nvPr/>
            </p14:nvContentPartPr>
            <p14:xfrm>
              <a:off x="5815196" y="3916245"/>
              <a:ext cx="1256040" cy="3643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8FAC545-E028-C73D-1DFB-4478268A6FF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806556" y="3907605"/>
                <a:ext cx="12736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2F187C6-0364-5D2B-8EE6-A44E184F98A9}"/>
                  </a:ext>
                </a:extLst>
              </p14:cNvPr>
              <p14:cNvContentPartPr/>
              <p14:nvPr/>
            </p14:nvContentPartPr>
            <p14:xfrm>
              <a:off x="6719156" y="4001925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2F187C6-0364-5D2B-8EE6-A44E184F98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0516" y="3992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3BBF640-2370-2522-94C9-AED23DE43138}"/>
                  </a:ext>
                </a:extLst>
              </p14:cNvPr>
              <p14:cNvContentPartPr/>
              <p14:nvPr/>
            </p14:nvContentPartPr>
            <p14:xfrm>
              <a:off x="6439076" y="4014885"/>
              <a:ext cx="37440" cy="18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3BBF640-2370-2522-94C9-AED23DE4313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430436" y="4006245"/>
                <a:ext cx="55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22FB7C8-11F1-E0B1-5541-9D85C4058B9A}"/>
                  </a:ext>
                </a:extLst>
              </p14:cNvPr>
              <p14:cNvContentPartPr/>
              <p14:nvPr/>
            </p14:nvContentPartPr>
            <p14:xfrm>
              <a:off x="5495156" y="4571445"/>
              <a:ext cx="837000" cy="271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22FB7C8-11F1-E0B1-5541-9D85C4058B9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486516" y="4562805"/>
                <a:ext cx="85464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801E067-A867-A348-4CC1-ACF218E2B3C2}"/>
              </a:ext>
            </a:extLst>
          </p:cNvPr>
          <p:cNvGrpSpPr/>
          <p:nvPr/>
        </p:nvGrpSpPr>
        <p:grpSpPr>
          <a:xfrm>
            <a:off x="6510356" y="4543725"/>
            <a:ext cx="650160" cy="281160"/>
            <a:chOff x="6510356" y="4543725"/>
            <a:chExt cx="65016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EBE2054-5DD8-C598-07FA-C7A9C2640154}"/>
                    </a:ext>
                  </a:extLst>
                </p14:cNvPr>
                <p14:cNvContentPartPr/>
                <p14:nvPr/>
              </p14:nvContentPartPr>
              <p14:xfrm>
                <a:off x="6534116" y="4543725"/>
                <a:ext cx="626400" cy="281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EBE2054-5DD8-C598-07FA-C7A9C264015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25476" y="4535085"/>
                  <a:ext cx="644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08F34A4-9EA7-FC11-7BA8-A4FA8A32BD0D}"/>
                    </a:ext>
                  </a:extLst>
                </p14:cNvPr>
                <p14:cNvContentPartPr/>
                <p14:nvPr/>
              </p14:nvContentPartPr>
              <p14:xfrm>
                <a:off x="6857756" y="4544445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08F34A4-9EA7-FC11-7BA8-A4FA8A32BD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49116" y="453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BB94061-ECBF-F013-581F-FA31ABBB4BAC}"/>
                    </a:ext>
                  </a:extLst>
                </p14:cNvPr>
                <p14:cNvContentPartPr/>
                <p14:nvPr/>
              </p14:nvContentPartPr>
              <p14:xfrm>
                <a:off x="6510356" y="4592325"/>
                <a:ext cx="263160" cy="11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BB94061-ECBF-F013-581F-FA31ABBB4B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01356" y="4583685"/>
                  <a:ext cx="2808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95E8834-E049-1C2A-16D9-0D4A8B5C80CD}"/>
              </a:ext>
            </a:extLst>
          </p:cNvPr>
          <p:cNvGrpSpPr/>
          <p:nvPr/>
        </p:nvGrpSpPr>
        <p:grpSpPr>
          <a:xfrm>
            <a:off x="7365356" y="3924165"/>
            <a:ext cx="2816640" cy="917640"/>
            <a:chOff x="7365356" y="3924165"/>
            <a:chExt cx="2816640" cy="9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FAEB9E3-5E39-5F5B-2F6D-7EFB0CC66F0C}"/>
                    </a:ext>
                  </a:extLst>
                </p14:cNvPr>
                <p14:cNvContentPartPr/>
                <p14:nvPr/>
              </p14:nvContentPartPr>
              <p14:xfrm>
                <a:off x="7365356" y="4040445"/>
                <a:ext cx="362520" cy="244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FAEB9E3-5E39-5F5B-2F6D-7EFB0CC66F0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56356" y="4031445"/>
                  <a:ext cx="380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C46086C-EB03-A5F1-9C77-9230B33B1B92}"/>
                    </a:ext>
                  </a:extLst>
                </p14:cNvPr>
                <p14:cNvContentPartPr/>
                <p14:nvPr/>
              </p14:nvContentPartPr>
              <p14:xfrm>
                <a:off x="7910036" y="3924165"/>
                <a:ext cx="92160" cy="475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C46086C-EB03-A5F1-9C77-9230B33B1B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01396" y="3915525"/>
                  <a:ext cx="1098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B87FE8A-96BE-B29D-F2AF-1A84D98BE338}"/>
                    </a:ext>
                  </a:extLst>
                </p14:cNvPr>
                <p14:cNvContentPartPr/>
                <p14:nvPr/>
              </p14:nvContentPartPr>
              <p14:xfrm>
                <a:off x="8079236" y="4113525"/>
                <a:ext cx="169560" cy="180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B87FE8A-96BE-B29D-F2AF-1A84D98BE3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70236" y="4104885"/>
                  <a:ext cx="187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B239541-34AE-B3AA-C2CB-026F0BED094C}"/>
                    </a:ext>
                  </a:extLst>
                </p14:cNvPr>
                <p14:cNvContentPartPr/>
                <p14:nvPr/>
              </p14:nvContentPartPr>
              <p14:xfrm>
                <a:off x="8018756" y="4054125"/>
                <a:ext cx="228240" cy="1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B239541-34AE-B3AA-C2CB-026F0BED094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09756" y="4045485"/>
                  <a:ext cx="245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C035E8-4F58-5C59-9737-B7FD3BA36407}"/>
                    </a:ext>
                  </a:extLst>
                </p14:cNvPr>
                <p14:cNvContentPartPr/>
                <p14:nvPr/>
              </p14:nvContentPartPr>
              <p14:xfrm>
                <a:off x="8396756" y="4202805"/>
                <a:ext cx="140040" cy="16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C035E8-4F58-5C59-9737-B7FD3BA364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87756" y="4193805"/>
                  <a:ext cx="157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48A2BD6-958F-379C-A35E-02E71BFAA253}"/>
                    </a:ext>
                  </a:extLst>
                </p14:cNvPr>
                <p14:cNvContentPartPr/>
                <p14:nvPr/>
              </p14:nvContentPartPr>
              <p14:xfrm>
                <a:off x="8664956" y="4072845"/>
                <a:ext cx="189720" cy="183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48A2BD6-958F-379C-A35E-02E71BFAA2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56316" y="4063845"/>
                  <a:ext cx="207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75EE1C4-0FCD-A05F-CE21-0F0D7262AF16}"/>
                    </a:ext>
                  </a:extLst>
                </p14:cNvPr>
                <p14:cNvContentPartPr/>
                <p14:nvPr/>
              </p14:nvContentPartPr>
              <p14:xfrm>
                <a:off x="8911916" y="4251405"/>
                <a:ext cx="93960" cy="65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75EE1C4-0FCD-A05F-CE21-0F0D7262AF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03276" y="4242405"/>
                  <a:ext cx="111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9BB2849-E059-B1DA-6325-CC20AF32F45E}"/>
                    </a:ext>
                  </a:extLst>
                </p14:cNvPr>
                <p14:cNvContentPartPr/>
                <p14:nvPr/>
              </p14:nvContentPartPr>
              <p14:xfrm>
                <a:off x="8623196" y="4009845"/>
                <a:ext cx="191520" cy="20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9BB2849-E059-B1DA-6325-CC20AF32F4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14196" y="4000845"/>
                  <a:ext cx="20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583ABE-E537-C88D-4124-2164714B17A8}"/>
                    </a:ext>
                  </a:extLst>
                </p14:cNvPr>
                <p14:cNvContentPartPr/>
                <p14:nvPr/>
              </p14:nvContentPartPr>
              <p14:xfrm>
                <a:off x="8950796" y="3938205"/>
                <a:ext cx="162000" cy="402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583ABE-E537-C88D-4124-2164714B17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42156" y="3929205"/>
                  <a:ext cx="1796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A974B1-A938-44D2-EBB2-7AC9ADB6A292}"/>
                    </a:ext>
                  </a:extLst>
                </p14:cNvPr>
                <p14:cNvContentPartPr/>
                <p14:nvPr/>
              </p14:nvContentPartPr>
              <p14:xfrm>
                <a:off x="7414316" y="4489005"/>
                <a:ext cx="1115280" cy="325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A974B1-A938-44D2-EBB2-7AC9ADB6A2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05676" y="4480005"/>
                  <a:ext cx="1132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A1BE17B-025B-669F-EAB4-33207DA98494}"/>
                    </a:ext>
                  </a:extLst>
                </p14:cNvPr>
                <p14:cNvContentPartPr/>
                <p14:nvPr/>
              </p14:nvContentPartPr>
              <p14:xfrm>
                <a:off x="7672436" y="4567845"/>
                <a:ext cx="255960" cy="22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A1BE17B-025B-669F-EAB4-33207DA984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63796" y="4558845"/>
                  <a:ext cx="273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22DFB7F-0584-B2F6-0359-2F2B5BA0F5CE}"/>
                    </a:ext>
                  </a:extLst>
                </p14:cNvPr>
                <p14:cNvContentPartPr/>
                <p14:nvPr/>
              </p14:nvContentPartPr>
              <p14:xfrm>
                <a:off x="8748116" y="4434645"/>
                <a:ext cx="1433880" cy="407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22DFB7F-0584-B2F6-0359-2F2B5BA0F5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39476" y="4425645"/>
                  <a:ext cx="14515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326E144-9B80-8558-4054-844FDC7CC6C0}"/>
                    </a:ext>
                  </a:extLst>
                </p14:cNvPr>
                <p14:cNvContentPartPr/>
                <p14:nvPr/>
              </p14:nvContentPartPr>
              <p14:xfrm>
                <a:off x="9830276" y="4572165"/>
                <a:ext cx="11880" cy="22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326E144-9B80-8558-4054-844FDC7CC6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21276" y="4563165"/>
                  <a:ext cx="29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D668935-B662-9D77-4BA3-79A6510BFAE9}"/>
                    </a:ext>
                  </a:extLst>
                </p14:cNvPr>
                <p14:cNvContentPartPr/>
                <p14:nvPr/>
              </p14:nvContentPartPr>
              <p14:xfrm>
                <a:off x="9497276" y="4489365"/>
                <a:ext cx="27360" cy="16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D668935-B662-9D77-4BA3-79A6510BFA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488276" y="4480365"/>
                  <a:ext cx="450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D2CEF4C-1A84-D9AB-C01D-75D58971921D}"/>
              </a:ext>
            </a:extLst>
          </p:cNvPr>
          <p:cNvGrpSpPr/>
          <p:nvPr/>
        </p:nvGrpSpPr>
        <p:grpSpPr>
          <a:xfrm>
            <a:off x="10454876" y="4550565"/>
            <a:ext cx="689040" cy="241560"/>
            <a:chOff x="10454876" y="4550565"/>
            <a:chExt cx="689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DD036A6-3498-06FE-5390-E4256A1E9BAB}"/>
                    </a:ext>
                  </a:extLst>
                </p14:cNvPr>
                <p14:cNvContentPartPr/>
                <p14:nvPr/>
              </p14:nvContentPartPr>
              <p14:xfrm>
                <a:off x="10460276" y="4650285"/>
                <a:ext cx="237960" cy="36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DD036A6-3498-06FE-5390-E4256A1E9B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51276" y="4641645"/>
                  <a:ext cx="255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FE810B1-6CDE-9AA5-C4BB-B97B92790533}"/>
                    </a:ext>
                  </a:extLst>
                </p14:cNvPr>
                <p14:cNvContentPartPr/>
                <p14:nvPr/>
              </p14:nvContentPartPr>
              <p14:xfrm>
                <a:off x="10454876" y="4741005"/>
                <a:ext cx="204840" cy="23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FE810B1-6CDE-9AA5-C4BB-B97B9279053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45876" y="4732365"/>
                  <a:ext cx="22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D855FFE-7BAC-C889-7C51-28139E19B1E7}"/>
                    </a:ext>
                  </a:extLst>
                </p14:cNvPr>
                <p14:cNvContentPartPr/>
                <p14:nvPr/>
              </p14:nvContentPartPr>
              <p14:xfrm>
                <a:off x="10998836" y="4602405"/>
                <a:ext cx="16920" cy="189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D855FFE-7BAC-C889-7C51-28139E19B1E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90196" y="4593765"/>
                  <a:ext cx="34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9D72DE-39D0-6C63-7D46-23214E5E3AA0}"/>
                    </a:ext>
                  </a:extLst>
                </p14:cNvPr>
                <p14:cNvContentPartPr/>
                <p14:nvPr/>
              </p14:nvContentPartPr>
              <p14:xfrm>
                <a:off x="10872116" y="4550565"/>
                <a:ext cx="271800" cy="82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9D72DE-39D0-6C63-7D46-23214E5E3A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63116" y="4541565"/>
                  <a:ext cx="28944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7C20B77-A7F7-FECF-C089-98B66F0AF777}"/>
                  </a:ext>
                </a:extLst>
              </p14:cNvPr>
              <p14:cNvContentPartPr/>
              <p14:nvPr/>
            </p14:nvContentPartPr>
            <p14:xfrm>
              <a:off x="5572916" y="4912005"/>
              <a:ext cx="1241280" cy="3538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7C20B77-A7F7-FECF-C089-98B66F0AF77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563916" y="4903005"/>
                <a:ext cx="12589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1D7C4C3-0997-FFB6-EB0D-C3021A6B5716}"/>
                  </a:ext>
                </a:extLst>
              </p14:cNvPr>
              <p14:cNvContentPartPr/>
              <p14:nvPr/>
            </p14:nvContentPartPr>
            <p14:xfrm>
              <a:off x="6513956" y="5033325"/>
              <a:ext cx="20520" cy="18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1D7C4C3-0997-FFB6-EB0D-C3021A6B571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504956" y="5024685"/>
                <a:ext cx="381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6E7FBA0-86D9-26A7-0655-C885074393A3}"/>
                  </a:ext>
                </a:extLst>
              </p14:cNvPr>
              <p14:cNvContentPartPr/>
              <p14:nvPr/>
            </p14:nvContentPartPr>
            <p14:xfrm>
              <a:off x="6268796" y="4975365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6E7FBA0-86D9-26A7-0655-C885074393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9796" y="49667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12E1727-5EA9-BB14-9780-84E965DE0C19}"/>
              </a:ext>
            </a:extLst>
          </p:cNvPr>
          <p:cNvGrpSpPr/>
          <p:nvPr/>
        </p:nvGrpSpPr>
        <p:grpSpPr>
          <a:xfrm>
            <a:off x="6996356" y="4869165"/>
            <a:ext cx="2188080" cy="475920"/>
            <a:chOff x="6996356" y="4869165"/>
            <a:chExt cx="218808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C0ED04F-53C2-F094-1225-43F2DBDE2D99}"/>
                    </a:ext>
                  </a:extLst>
                </p14:cNvPr>
                <p14:cNvContentPartPr/>
                <p14:nvPr/>
              </p14:nvContentPartPr>
              <p14:xfrm>
                <a:off x="6996356" y="4869165"/>
                <a:ext cx="743760" cy="391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C0ED04F-53C2-F094-1225-43F2DBDE2D9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87716" y="4860165"/>
                  <a:ext cx="7614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315B4F6-6C25-F68B-0FE7-B9B4BCC8862B}"/>
                    </a:ext>
                  </a:extLst>
                </p14:cNvPr>
                <p14:cNvContentPartPr/>
                <p14:nvPr/>
              </p14:nvContentPartPr>
              <p14:xfrm>
                <a:off x="7425116" y="4958805"/>
                <a:ext cx="187560" cy="40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315B4F6-6C25-F68B-0FE7-B9B4BCC8862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16476" y="4949805"/>
                  <a:ext cx="205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7CAFE6-84BC-25CA-848E-763D0119F0C1}"/>
                    </a:ext>
                  </a:extLst>
                </p14:cNvPr>
                <p14:cNvContentPartPr/>
                <p14:nvPr/>
              </p14:nvContentPartPr>
              <p14:xfrm>
                <a:off x="7306316" y="5124405"/>
                <a:ext cx="93240" cy="19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7CAFE6-84BC-25CA-848E-763D0119F0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97316" y="5115405"/>
                  <a:ext cx="110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CBFE58C-1BDB-5BEB-5257-9C97A9517123}"/>
                    </a:ext>
                  </a:extLst>
                </p14:cNvPr>
                <p14:cNvContentPartPr/>
                <p14:nvPr/>
              </p14:nvContentPartPr>
              <p14:xfrm>
                <a:off x="8031716" y="5081205"/>
                <a:ext cx="196920" cy="38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CBFE58C-1BDB-5BEB-5257-9C97A951712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22716" y="5072565"/>
                  <a:ext cx="214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8D326F-E53C-E06D-0FD8-2D80BDE9B976}"/>
                    </a:ext>
                  </a:extLst>
                </p14:cNvPr>
                <p14:cNvContentPartPr/>
                <p14:nvPr/>
              </p14:nvContentPartPr>
              <p14:xfrm>
                <a:off x="8080316" y="5142765"/>
                <a:ext cx="192240" cy="22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8D326F-E53C-E06D-0FD8-2D80BDE9B97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71316" y="5134125"/>
                  <a:ext cx="20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2AA8D0-882C-56D6-28E5-F26477E1E777}"/>
                    </a:ext>
                  </a:extLst>
                </p14:cNvPr>
                <p14:cNvContentPartPr/>
                <p14:nvPr/>
              </p14:nvContentPartPr>
              <p14:xfrm>
                <a:off x="8511956" y="4948005"/>
                <a:ext cx="11880" cy="16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2AA8D0-882C-56D6-28E5-F26477E1E77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502956" y="4939005"/>
                  <a:ext cx="2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48A081-9F7B-889B-4657-F7EAE72DF91F}"/>
                    </a:ext>
                  </a:extLst>
                </p14:cNvPr>
                <p14:cNvContentPartPr/>
                <p14:nvPr/>
              </p14:nvContentPartPr>
              <p14:xfrm>
                <a:off x="8473076" y="4983645"/>
                <a:ext cx="328680" cy="361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48A081-9F7B-889B-4657-F7EAE72DF91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64076" y="4975005"/>
                  <a:ext cx="3463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CF6A2BB-3C9A-F429-E6B7-A78DB93F2EC8}"/>
                    </a:ext>
                  </a:extLst>
                </p14:cNvPr>
                <p14:cNvContentPartPr/>
                <p14:nvPr/>
              </p14:nvContentPartPr>
              <p14:xfrm>
                <a:off x="8787716" y="5162565"/>
                <a:ext cx="22680" cy="160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CF6A2BB-3C9A-F429-E6B7-A78DB93F2EC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79076" y="5153925"/>
                  <a:ext cx="40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E354F05-1168-C197-88AC-0B297079B54C}"/>
                    </a:ext>
                  </a:extLst>
                </p14:cNvPr>
                <p14:cNvContentPartPr/>
                <p14:nvPr/>
              </p14:nvContentPartPr>
              <p14:xfrm>
                <a:off x="8707076" y="5128365"/>
                <a:ext cx="203040" cy="80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E354F05-1168-C197-88AC-0B297079B54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98436" y="5119365"/>
                  <a:ext cx="22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E11B4F1-79F1-B5D6-A71E-8911DF6C88FD}"/>
                    </a:ext>
                  </a:extLst>
                </p14:cNvPr>
                <p14:cNvContentPartPr/>
                <p14:nvPr/>
              </p14:nvContentPartPr>
              <p14:xfrm>
                <a:off x="9134396" y="5169765"/>
                <a:ext cx="50040" cy="58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E11B4F1-79F1-B5D6-A71E-8911DF6C88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125756" y="5161125"/>
                  <a:ext cx="6768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49C10805-4BE1-9315-DC1D-45C491086D29}"/>
                  </a:ext>
                </a:extLst>
              </p14:cNvPr>
              <p14:cNvContentPartPr/>
              <p14:nvPr/>
            </p14:nvContentPartPr>
            <p14:xfrm>
              <a:off x="11255156" y="4776645"/>
              <a:ext cx="52200" cy="720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49C10805-4BE1-9315-DC1D-45C491086D2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246516" y="4767645"/>
                <a:ext cx="6984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5C7FCEE8-37D4-52F3-298F-43C92C4F3CB9}"/>
              </a:ext>
            </a:extLst>
          </p:cNvPr>
          <p:cNvGrpSpPr/>
          <p:nvPr/>
        </p:nvGrpSpPr>
        <p:grpSpPr>
          <a:xfrm>
            <a:off x="638756" y="5589525"/>
            <a:ext cx="1167120" cy="595080"/>
            <a:chOff x="638756" y="5589525"/>
            <a:chExt cx="11671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2E8B1DF-9810-B673-DA8D-C5740B0B2E8D}"/>
                    </a:ext>
                  </a:extLst>
                </p14:cNvPr>
                <p14:cNvContentPartPr/>
                <p14:nvPr/>
              </p14:nvContentPartPr>
              <p14:xfrm>
                <a:off x="638756" y="5589525"/>
                <a:ext cx="722880" cy="489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2E8B1DF-9810-B673-DA8D-C5740B0B2E8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0116" y="5580525"/>
                  <a:ext cx="7405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C0DE888-79EC-8F85-020F-2B4214517656}"/>
                    </a:ext>
                  </a:extLst>
                </p14:cNvPr>
                <p14:cNvContentPartPr/>
                <p14:nvPr/>
              </p14:nvContentPartPr>
              <p14:xfrm>
                <a:off x="963116" y="5804085"/>
                <a:ext cx="273240" cy="24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C0DE888-79EC-8F85-020F-2B421451765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4116" y="5795445"/>
                  <a:ext cx="29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60242A8-4FD6-BC7D-1797-99F178D12930}"/>
                    </a:ext>
                  </a:extLst>
                </p14:cNvPr>
                <p14:cNvContentPartPr/>
                <p14:nvPr/>
              </p14:nvContentPartPr>
              <p14:xfrm>
                <a:off x="1530836" y="5769165"/>
                <a:ext cx="275040" cy="415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60242A8-4FD6-BC7D-1797-99F178D1293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22196" y="5760525"/>
                  <a:ext cx="29268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6E09846-72BF-B559-6949-B4BDC105AD56}"/>
              </a:ext>
            </a:extLst>
          </p:cNvPr>
          <p:cNvGrpSpPr/>
          <p:nvPr/>
        </p:nvGrpSpPr>
        <p:grpSpPr>
          <a:xfrm>
            <a:off x="1912796" y="5697525"/>
            <a:ext cx="1512360" cy="364320"/>
            <a:chOff x="1912796" y="5697525"/>
            <a:chExt cx="151236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A9C43A8-CFE2-BB98-C2F7-F29FB9B5FCD9}"/>
                    </a:ext>
                  </a:extLst>
                </p14:cNvPr>
                <p14:cNvContentPartPr/>
                <p14:nvPr/>
              </p14:nvContentPartPr>
              <p14:xfrm>
                <a:off x="1912796" y="5697525"/>
                <a:ext cx="1512360" cy="364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A9C43A8-CFE2-BB98-C2F7-F29FB9B5FCD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03796" y="5688525"/>
                  <a:ext cx="15300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7B7EC72-28AA-809C-9B86-C5E8E2E47BD3}"/>
                    </a:ext>
                  </a:extLst>
                </p14:cNvPr>
                <p14:cNvContentPartPr/>
                <p14:nvPr/>
              </p14:nvContentPartPr>
              <p14:xfrm>
                <a:off x="2808836" y="5790765"/>
                <a:ext cx="272520" cy="6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7B7EC72-28AA-809C-9B86-C5E8E2E47BD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99836" y="5782125"/>
                  <a:ext cx="2901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1E9A10A-478A-946B-6B2D-B4F5CB55A03A}"/>
                  </a:ext>
                </a:extLst>
              </p14:cNvPr>
              <p14:cNvContentPartPr/>
              <p14:nvPr/>
            </p14:nvContentPartPr>
            <p14:xfrm>
              <a:off x="5517836" y="5751165"/>
              <a:ext cx="518400" cy="3535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1E9A10A-478A-946B-6B2D-B4F5CB55A03A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508836" y="5742525"/>
                <a:ext cx="5360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8E91609B-6BFD-04E5-D464-5DECAE83EE91}"/>
                  </a:ext>
                </a:extLst>
              </p14:cNvPr>
              <p14:cNvContentPartPr/>
              <p14:nvPr/>
            </p14:nvContentPartPr>
            <p14:xfrm>
              <a:off x="5049836" y="5765205"/>
              <a:ext cx="183960" cy="154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8E91609B-6BFD-04E5-D464-5DECAE83EE9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041196" y="5756565"/>
                <a:ext cx="201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B2F49AA-C191-4544-6F88-461BCF72670B}"/>
                  </a:ext>
                </a:extLst>
              </p14:cNvPr>
              <p14:cNvContentPartPr/>
              <p14:nvPr/>
            </p14:nvContentPartPr>
            <p14:xfrm>
              <a:off x="8542556" y="5524365"/>
              <a:ext cx="1191960" cy="3240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B2F49AA-C191-4544-6F88-461BCF72670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533556" y="5515725"/>
                <a:ext cx="1209600" cy="3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B011033-49A3-0916-29FE-C48C5AED0ACF}"/>
              </a:ext>
            </a:extLst>
          </p:cNvPr>
          <p:cNvGrpSpPr/>
          <p:nvPr/>
        </p:nvGrpSpPr>
        <p:grpSpPr>
          <a:xfrm>
            <a:off x="3626396" y="5491965"/>
            <a:ext cx="4605120" cy="1201320"/>
            <a:chOff x="3626396" y="5491965"/>
            <a:chExt cx="4605120" cy="12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3E19E0C-93BA-EF74-CADE-AB95DC34B6E9}"/>
                    </a:ext>
                  </a:extLst>
                </p14:cNvPr>
                <p14:cNvContentPartPr/>
                <p14:nvPr/>
              </p14:nvContentPartPr>
              <p14:xfrm>
                <a:off x="6025796" y="5491965"/>
                <a:ext cx="718200" cy="434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3E19E0C-93BA-EF74-CADE-AB95DC34B6E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16796" y="5482965"/>
                  <a:ext cx="7358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C45F64-E2A6-53A5-CFAD-15BAF4D238ED}"/>
                    </a:ext>
                  </a:extLst>
                </p14:cNvPr>
                <p14:cNvContentPartPr/>
                <p14:nvPr/>
              </p14:nvContentPartPr>
              <p14:xfrm>
                <a:off x="6290396" y="5640645"/>
                <a:ext cx="37440" cy="16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C45F64-E2A6-53A5-CFAD-15BAF4D238E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81756" y="5632005"/>
                  <a:ext cx="55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FF350C2-5888-9825-6465-D122D4D8828D}"/>
                    </a:ext>
                  </a:extLst>
                </p14:cNvPr>
                <p14:cNvContentPartPr/>
                <p14:nvPr/>
              </p14:nvContentPartPr>
              <p14:xfrm>
                <a:off x="6076556" y="5607165"/>
                <a:ext cx="281880" cy="16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FF350C2-5888-9825-6465-D122D4D8828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067556" y="5598525"/>
                  <a:ext cx="299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6D762FC-B8F7-2FA4-65BA-ECA4694559C1}"/>
                    </a:ext>
                  </a:extLst>
                </p14:cNvPr>
                <p14:cNvContentPartPr/>
                <p14:nvPr/>
              </p14:nvContentPartPr>
              <p14:xfrm>
                <a:off x="6954956" y="5683485"/>
                <a:ext cx="535320" cy="328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6D762FC-B8F7-2FA4-65BA-ECA4694559C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46316" y="5674845"/>
                  <a:ext cx="5529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ED7F703-F9CD-C91B-5081-B580277D53CB}"/>
                    </a:ext>
                  </a:extLst>
                </p14:cNvPr>
                <p14:cNvContentPartPr/>
                <p14:nvPr/>
              </p14:nvContentPartPr>
              <p14:xfrm>
                <a:off x="7704116" y="5556045"/>
                <a:ext cx="527400" cy="319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ED7F703-F9CD-C91B-5081-B580277D53C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95476" y="5547405"/>
                  <a:ext cx="545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A07FAE0-BBD4-3E45-E896-DEF72FF68A8B}"/>
                    </a:ext>
                  </a:extLst>
                </p14:cNvPr>
                <p14:cNvContentPartPr/>
                <p14:nvPr/>
              </p14:nvContentPartPr>
              <p14:xfrm>
                <a:off x="8069516" y="5637765"/>
                <a:ext cx="150120" cy="32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A07FAE0-BBD4-3E45-E896-DEF72FF68A8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60516" y="5629125"/>
                  <a:ext cx="167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47B7F9-EF7B-DC80-75C0-8270050C65C5}"/>
                    </a:ext>
                  </a:extLst>
                </p14:cNvPr>
                <p14:cNvContentPartPr/>
                <p14:nvPr/>
              </p14:nvContentPartPr>
              <p14:xfrm>
                <a:off x="3626396" y="5678445"/>
                <a:ext cx="598680" cy="342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47B7F9-EF7B-DC80-75C0-8270050C65C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17756" y="5669445"/>
                  <a:ext cx="6163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7BDA85B-31EB-8247-5C6F-265130DAC01B}"/>
                    </a:ext>
                  </a:extLst>
                </p14:cNvPr>
                <p14:cNvContentPartPr/>
                <p14:nvPr/>
              </p14:nvContentPartPr>
              <p14:xfrm>
                <a:off x="4406156" y="5677725"/>
                <a:ext cx="374760" cy="363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7BDA85B-31EB-8247-5C6F-265130DAC01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397156" y="5668725"/>
                  <a:ext cx="392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8B67FF2-5229-09B7-DD4C-B28F0956E4C8}"/>
                    </a:ext>
                  </a:extLst>
                </p14:cNvPr>
                <p14:cNvContentPartPr/>
                <p14:nvPr/>
              </p14:nvContentPartPr>
              <p14:xfrm>
                <a:off x="3912956" y="6405645"/>
                <a:ext cx="223920" cy="17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8B67FF2-5229-09B7-DD4C-B28F0956E4C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04316" y="6396645"/>
                  <a:ext cx="241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D2D187E-89B9-2798-230D-E2A6AAC1F383}"/>
                    </a:ext>
                  </a:extLst>
                </p14:cNvPr>
                <p14:cNvContentPartPr/>
                <p14:nvPr/>
              </p14:nvContentPartPr>
              <p14:xfrm>
                <a:off x="4283756" y="6337605"/>
                <a:ext cx="239040" cy="144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D2D187E-89B9-2798-230D-E2A6AAC1F38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74756" y="6328605"/>
                  <a:ext cx="256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034B47F-B0EC-C7D4-F9D3-4A62A3767308}"/>
                    </a:ext>
                  </a:extLst>
                </p14:cNvPr>
                <p14:cNvContentPartPr/>
                <p14:nvPr/>
              </p14:nvContentPartPr>
              <p14:xfrm>
                <a:off x="4644116" y="6338685"/>
                <a:ext cx="108000" cy="163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034B47F-B0EC-C7D4-F9D3-4A62A376730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35116" y="6329685"/>
                  <a:ext cx="125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72EC3B4-0CEA-A0A0-AE49-0F2A7811441B}"/>
                    </a:ext>
                  </a:extLst>
                </p14:cNvPr>
                <p14:cNvContentPartPr/>
                <p14:nvPr/>
              </p14:nvContentPartPr>
              <p14:xfrm>
                <a:off x="4941116" y="6091365"/>
                <a:ext cx="50760" cy="270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72EC3B4-0CEA-A0A0-AE49-0F2A7811441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932476" y="6082365"/>
                  <a:ext cx="68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C50B84B-61C2-41DF-AAF1-F1DA7A712F82}"/>
                    </a:ext>
                  </a:extLst>
                </p14:cNvPr>
                <p14:cNvContentPartPr/>
                <p14:nvPr/>
              </p14:nvContentPartPr>
              <p14:xfrm>
                <a:off x="5063516" y="6179565"/>
                <a:ext cx="154080" cy="137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C50B84B-61C2-41DF-AAF1-F1DA7A712F8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54516" y="6170925"/>
                  <a:ext cx="171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D92ACA6-EA52-4340-94EB-5AF39EE0F3D7}"/>
                    </a:ext>
                  </a:extLst>
                </p14:cNvPr>
                <p14:cNvContentPartPr/>
                <p14:nvPr/>
              </p14:nvContentPartPr>
              <p14:xfrm>
                <a:off x="5294276" y="6239325"/>
                <a:ext cx="102240" cy="8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D92ACA6-EA52-4340-94EB-5AF39EE0F3D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285636" y="6230325"/>
                  <a:ext cx="119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DE35B79-4BFC-F83E-6F7D-DE0143BA6F93}"/>
                    </a:ext>
                  </a:extLst>
                </p14:cNvPr>
                <p14:cNvContentPartPr/>
                <p14:nvPr/>
              </p14:nvContentPartPr>
              <p14:xfrm>
                <a:off x="5534756" y="6119805"/>
                <a:ext cx="137160" cy="160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DE35B79-4BFC-F83E-6F7D-DE0143BA6F9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26116" y="6110805"/>
                  <a:ext cx="154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FF80E6A-E90A-1B3E-879C-53C49AD49AA5}"/>
                    </a:ext>
                  </a:extLst>
                </p14:cNvPr>
                <p14:cNvContentPartPr/>
                <p14:nvPr/>
              </p14:nvContentPartPr>
              <p14:xfrm>
                <a:off x="5708996" y="6259125"/>
                <a:ext cx="84600" cy="74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FF80E6A-E90A-1B3E-879C-53C49AD49AA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00356" y="6250125"/>
                  <a:ext cx="102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552874D-4BA7-99D1-CF7C-90ED1440C69B}"/>
                    </a:ext>
                  </a:extLst>
                </p14:cNvPr>
                <p14:cNvContentPartPr/>
                <p14:nvPr/>
              </p14:nvContentPartPr>
              <p14:xfrm>
                <a:off x="5480036" y="6104685"/>
                <a:ext cx="201960" cy="8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552874D-4BA7-99D1-CF7C-90ED1440C69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71396" y="6095685"/>
                  <a:ext cx="21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10A39EB-7E8B-C476-A1D8-B2CBCD23B443}"/>
                    </a:ext>
                  </a:extLst>
                </p14:cNvPr>
                <p14:cNvContentPartPr/>
                <p14:nvPr/>
              </p14:nvContentPartPr>
              <p14:xfrm>
                <a:off x="5056316" y="6138165"/>
                <a:ext cx="188280" cy="23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10A39EB-7E8B-C476-A1D8-B2CBCD23B44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47676" y="6129165"/>
                  <a:ext cx="20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FDF5847-720A-0689-9996-D44E8F238B88}"/>
                    </a:ext>
                  </a:extLst>
                </p14:cNvPr>
                <p14:cNvContentPartPr/>
                <p14:nvPr/>
              </p14:nvContentPartPr>
              <p14:xfrm>
                <a:off x="5767676" y="6060045"/>
                <a:ext cx="106560" cy="305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FDF5847-720A-0689-9996-D44E8F238B8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59036" y="6051045"/>
                  <a:ext cx="124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AED93B4-2E18-7EC2-A441-662681C535BF}"/>
                    </a:ext>
                  </a:extLst>
                </p14:cNvPr>
                <p14:cNvContentPartPr/>
                <p14:nvPr/>
              </p14:nvContentPartPr>
              <p14:xfrm>
                <a:off x="4948316" y="6414285"/>
                <a:ext cx="913320" cy="72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AED93B4-2E18-7EC2-A441-662681C535B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939316" y="6405285"/>
                  <a:ext cx="930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FF37DE-90E6-C3D8-5194-924CAA58C0D3}"/>
                    </a:ext>
                  </a:extLst>
                </p14:cNvPr>
                <p14:cNvContentPartPr/>
                <p14:nvPr/>
              </p14:nvContentPartPr>
              <p14:xfrm>
                <a:off x="5401556" y="6528045"/>
                <a:ext cx="19080" cy="165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FF37DE-90E6-C3D8-5194-924CAA58C0D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92916" y="6519045"/>
                  <a:ext cx="36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A7AA1BD-E415-9E1B-2580-B3728565D2A6}"/>
                    </a:ext>
                  </a:extLst>
                </p14:cNvPr>
                <p14:cNvContentPartPr/>
                <p14:nvPr/>
              </p14:nvContentPartPr>
              <p14:xfrm>
                <a:off x="5326316" y="6499605"/>
                <a:ext cx="221400" cy="53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A7AA1BD-E415-9E1B-2580-B3728565D2A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17316" y="6490605"/>
                  <a:ext cx="2390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5F76AA8-5ECF-B682-1C69-7176A0FD4969}"/>
              </a:ext>
            </a:extLst>
          </p:cNvPr>
          <p:cNvGrpSpPr/>
          <p:nvPr/>
        </p:nvGrpSpPr>
        <p:grpSpPr>
          <a:xfrm>
            <a:off x="6682796" y="6213765"/>
            <a:ext cx="1297440" cy="285840"/>
            <a:chOff x="6682796" y="6213765"/>
            <a:chExt cx="12974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D5F4B95-2ECA-9054-C222-4B0CEE10F33F}"/>
                    </a:ext>
                  </a:extLst>
                </p14:cNvPr>
                <p14:cNvContentPartPr/>
                <p14:nvPr/>
              </p14:nvContentPartPr>
              <p14:xfrm>
                <a:off x="6735356" y="6260925"/>
                <a:ext cx="104040" cy="237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D5F4B95-2ECA-9054-C222-4B0CEE10F33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726356" y="6252285"/>
                  <a:ext cx="121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EFB9381-D176-6D09-1DC5-326CD4E134AA}"/>
                    </a:ext>
                  </a:extLst>
                </p14:cNvPr>
                <p14:cNvContentPartPr/>
                <p14:nvPr/>
              </p14:nvContentPartPr>
              <p14:xfrm>
                <a:off x="6682796" y="6241485"/>
                <a:ext cx="253440" cy="19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EFB9381-D176-6D09-1DC5-326CD4E134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674156" y="6232845"/>
                  <a:ext cx="27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6D62B03-41A3-F242-B65D-849CADBB691C}"/>
                    </a:ext>
                  </a:extLst>
                </p14:cNvPr>
                <p14:cNvContentPartPr/>
                <p14:nvPr/>
              </p14:nvContentPartPr>
              <p14:xfrm>
                <a:off x="6901676" y="6213765"/>
                <a:ext cx="339840" cy="282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6D62B03-41A3-F242-B65D-849CADBB691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93036" y="6205125"/>
                  <a:ext cx="357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65DC3DF-3F22-D6AD-3DA4-42AAB362ADD6}"/>
                    </a:ext>
                  </a:extLst>
                </p14:cNvPr>
                <p14:cNvContentPartPr/>
                <p14:nvPr/>
              </p14:nvContentPartPr>
              <p14:xfrm>
                <a:off x="7132076" y="6324285"/>
                <a:ext cx="360" cy="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65DC3DF-3F22-D6AD-3DA4-42AAB362AD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23076" y="6315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38C5788-ED87-9EDB-E2F9-C0311004547B}"/>
                    </a:ext>
                  </a:extLst>
                </p14:cNvPr>
                <p14:cNvContentPartPr/>
                <p14:nvPr/>
              </p14:nvContentPartPr>
              <p14:xfrm>
                <a:off x="7408916" y="6369645"/>
                <a:ext cx="283320" cy="128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38C5788-ED87-9EDB-E2F9-C0311004547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99916" y="6360645"/>
                  <a:ext cx="300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2E41E7D-CA8E-6EEA-A9AA-0285B8AC5DAF}"/>
                    </a:ext>
                  </a:extLst>
                </p14:cNvPr>
                <p14:cNvContentPartPr/>
                <p14:nvPr/>
              </p14:nvContentPartPr>
              <p14:xfrm>
                <a:off x="7509356" y="6218805"/>
                <a:ext cx="74520" cy="48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2E41E7D-CA8E-6EEA-A9AA-0285B8AC5DA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00356" y="6210165"/>
                  <a:ext cx="92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54DB527-02EE-9E50-CE6A-0BEA7D9BB3C8}"/>
                    </a:ext>
                  </a:extLst>
                </p14:cNvPr>
                <p14:cNvContentPartPr/>
                <p14:nvPr/>
              </p14:nvContentPartPr>
              <p14:xfrm>
                <a:off x="7838756" y="6393045"/>
                <a:ext cx="141480" cy="10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54DB527-02EE-9E50-CE6A-0BEA7D9BB3C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30116" y="6384405"/>
                  <a:ext cx="1591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E00592D-77BD-A568-1434-6F1BE5AADB8B}"/>
              </a:ext>
            </a:extLst>
          </p:cNvPr>
          <p:cNvGrpSpPr/>
          <p:nvPr/>
        </p:nvGrpSpPr>
        <p:grpSpPr>
          <a:xfrm>
            <a:off x="8132516" y="5984085"/>
            <a:ext cx="3412440" cy="567720"/>
            <a:chOff x="8132516" y="5984085"/>
            <a:chExt cx="341244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37FDC3C-36E3-0B5F-301E-D375C9E3AD52}"/>
                    </a:ext>
                  </a:extLst>
                </p14:cNvPr>
                <p14:cNvContentPartPr/>
                <p14:nvPr/>
              </p14:nvContentPartPr>
              <p14:xfrm>
                <a:off x="8132516" y="6176325"/>
                <a:ext cx="708120" cy="370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37FDC3C-36E3-0B5F-301E-D375C9E3AD5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23876" y="6167325"/>
                  <a:ext cx="725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D91B6BC-5874-0DF1-A586-59808786C350}"/>
                    </a:ext>
                  </a:extLst>
                </p14:cNvPr>
                <p14:cNvContentPartPr/>
                <p14:nvPr/>
              </p14:nvContentPartPr>
              <p14:xfrm>
                <a:off x="8987156" y="6296925"/>
                <a:ext cx="484920" cy="254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D91B6BC-5874-0DF1-A586-59808786C35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78156" y="6287925"/>
                  <a:ext cx="502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BA8663E-5BBC-295B-E0AF-EADDCF5D7B9F}"/>
                    </a:ext>
                  </a:extLst>
                </p14:cNvPr>
                <p14:cNvContentPartPr/>
                <p14:nvPr/>
              </p14:nvContentPartPr>
              <p14:xfrm>
                <a:off x="9631556" y="6055725"/>
                <a:ext cx="522000" cy="404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BA8663E-5BBC-295B-E0AF-EADDCF5D7B9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22556" y="6047085"/>
                  <a:ext cx="5396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BAC3BD0-5A83-02B6-F00F-B6609DD15B02}"/>
                    </a:ext>
                  </a:extLst>
                </p14:cNvPr>
                <p14:cNvContentPartPr/>
                <p14:nvPr/>
              </p14:nvContentPartPr>
              <p14:xfrm>
                <a:off x="10012436" y="6219165"/>
                <a:ext cx="229320" cy="20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BAC3BD0-5A83-02B6-F00F-B6609DD15B0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03436" y="6210525"/>
                  <a:ext cx="246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F4A5783-3BFA-1073-17CA-45C6EE7F84C2}"/>
                    </a:ext>
                  </a:extLst>
                </p14:cNvPr>
                <p14:cNvContentPartPr/>
                <p14:nvPr/>
              </p14:nvContentPartPr>
              <p14:xfrm>
                <a:off x="9909836" y="6066525"/>
                <a:ext cx="83160" cy="6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F4A5783-3BFA-1073-17CA-45C6EE7F84C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01196" y="6057885"/>
                  <a:ext cx="100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4BEF980-D540-3C8E-8F50-9E2A4CF8F7E1}"/>
                    </a:ext>
                  </a:extLst>
                </p14:cNvPr>
                <p14:cNvContentPartPr/>
                <p14:nvPr/>
              </p14:nvContentPartPr>
              <p14:xfrm>
                <a:off x="10338596" y="5984085"/>
                <a:ext cx="1206360" cy="551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4BEF980-D540-3C8E-8F50-9E2A4CF8F7E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29956" y="5975085"/>
                  <a:ext cx="1224000" cy="56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634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31730D-8E13-42F4-9895-5AB92B27B11A}"/>
                  </a:ext>
                </a:extLst>
              </p14:cNvPr>
              <p14:cNvContentPartPr/>
              <p14:nvPr/>
            </p14:nvContentPartPr>
            <p14:xfrm>
              <a:off x="528596" y="266205"/>
              <a:ext cx="184680" cy="27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31730D-8E13-42F4-9895-5AB92B27B1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596" y="257205"/>
                <a:ext cx="2023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4A39F4E-58EA-7D42-D656-44C5C7D458BA}"/>
                  </a:ext>
                </a:extLst>
              </p14:cNvPr>
              <p14:cNvContentPartPr/>
              <p14:nvPr/>
            </p14:nvContentPartPr>
            <p14:xfrm>
              <a:off x="4393916" y="144165"/>
              <a:ext cx="1179720" cy="484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4A39F4E-58EA-7D42-D656-44C5C7D458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5276" y="135165"/>
                <a:ext cx="1197360" cy="50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A3ABA24-180B-9C96-12C2-DC0C256FC28B}"/>
              </a:ext>
            </a:extLst>
          </p:cNvPr>
          <p:cNvGrpSpPr/>
          <p:nvPr/>
        </p:nvGrpSpPr>
        <p:grpSpPr>
          <a:xfrm>
            <a:off x="5764436" y="93765"/>
            <a:ext cx="2148840" cy="393840"/>
            <a:chOff x="5764436" y="93765"/>
            <a:chExt cx="21488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E84F51-B8A3-52D8-E773-67D455F1F819}"/>
                    </a:ext>
                  </a:extLst>
                </p14:cNvPr>
                <p14:cNvContentPartPr/>
                <p14:nvPr/>
              </p14:nvContentPartPr>
              <p14:xfrm>
                <a:off x="5764436" y="100605"/>
                <a:ext cx="771480" cy="38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E84F51-B8A3-52D8-E773-67D455F1F8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55796" y="91605"/>
                  <a:ext cx="7891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BE17B4-DBB8-B97B-87EF-36871C6B6F5E}"/>
                    </a:ext>
                  </a:extLst>
                </p14:cNvPr>
                <p14:cNvContentPartPr/>
                <p14:nvPr/>
              </p14:nvContentPartPr>
              <p14:xfrm>
                <a:off x="6345476" y="158925"/>
                <a:ext cx="26640" cy="6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BE17B4-DBB8-B97B-87EF-36871C6B6F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6836" y="150285"/>
                  <a:ext cx="44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4B5DCD-00BA-6200-3E5E-E1BF9A828093}"/>
                    </a:ext>
                  </a:extLst>
                </p14:cNvPr>
                <p14:cNvContentPartPr/>
                <p14:nvPr/>
              </p14:nvContentPartPr>
              <p14:xfrm>
                <a:off x="6812036" y="93765"/>
                <a:ext cx="1101240" cy="34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4B5DCD-00BA-6200-3E5E-E1BF9A8280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03396" y="85125"/>
                  <a:ext cx="111888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A6B20C-E9C4-2D75-E04F-574210762C99}"/>
              </a:ext>
            </a:extLst>
          </p:cNvPr>
          <p:cNvGrpSpPr/>
          <p:nvPr/>
        </p:nvGrpSpPr>
        <p:grpSpPr>
          <a:xfrm>
            <a:off x="8154836" y="94845"/>
            <a:ext cx="1112760" cy="318600"/>
            <a:chOff x="8154836" y="94845"/>
            <a:chExt cx="11127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08D64B-71D4-5F11-DA92-29CCB394744A}"/>
                    </a:ext>
                  </a:extLst>
                </p14:cNvPr>
                <p14:cNvContentPartPr/>
                <p14:nvPr/>
              </p14:nvContentPartPr>
              <p14:xfrm>
                <a:off x="8154836" y="94845"/>
                <a:ext cx="1042200" cy="31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08D64B-71D4-5F11-DA92-29CCB39474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46196" y="85845"/>
                  <a:ext cx="1059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130946F-DF48-869A-DF62-15AC2128C74B}"/>
                    </a:ext>
                  </a:extLst>
                </p14:cNvPr>
                <p14:cNvContentPartPr/>
                <p14:nvPr/>
              </p14:nvContentPartPr>
              <p14:xfrm>
                <a:off x="9077876" y="189885"/>
                <a:ext cx="18972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130946F-DF48-869A-DF62-15AC2128C7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68876" y="181245"/>
                  <a:ext cx="2073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C21BF2-C4C2-D4BD-4DD0-8240D0710AD5}"/>
                  </a:ext>
                </a:extLst>
              </p14:cNvPr>
              <p14:cNvContentPartPr/>
              <p14:nvPr/>
            </p14:nvContentPartPr>
            <p14:xfrm>
              <a:off x="811556" y="218685"/>
              <a:ext cx="1018800" cy="49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C21BF2-C4C2-D4BD-4DD0-8240D0710A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2916" y="209685"/>
                <a:ext cx="10364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CA5D42-00CB-89F8-12D3-C63686EB3F9B}"/>
                  </a:ext>
                </a:extLst>
              </p14:cNvPr>
              <p14:cNvContentPartPr/>
              <p14:nvPr/>
            </p14:nvContentPartPr>
            <p14:xfrm>
              <a:off x="1610396" y="317685"/>
              <a:ext cx="25200" cy="3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CA5D42-00CB-89F8-12D3-C63686EB3F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01396" y="309045"/>
                <a:ext cx="428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EE21FF-BC6B-2A99-FD17-5BE0461A24E1}"/>
                  </a:ext>
                </a:extLst>
              </p14:cNvPr>
              <p14:cNvContentPartPr/>
              <p14:nvPr/>
            </p14:nvContentPartPr>
            <p14:xfrm>
              <a:off x="1323836" y="316245"/>
              <a:ext cx="247680" cy="8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EE21FF-BC6B-2A99-FD17-5BE0461A24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14836" y="307605"/>
                <a:ext cx="2653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BAC520-BED1-02BB-8D8D-FE8A62A823D4}"/>
                  </a:ext>
                </a:extLst>
              </p14:cNvPr>
              <p14:cNvContentPartPr/>
              <p14:nvPr/>
            </p14:nvContentPartPr>
            <p14:xfrm>
              <a:off x="2061476" y="257205"/>
              <a:ext cx="252000" cy="39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BAC520-BED1-02BB-8D8D-FE8A62A823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52836" y="248565"/>
                <a:ext cx="26964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F94C12-2826-8E70-FE4D-F58C72FDADD1}"/>
                  </a:ext>
                </a:extLst>
              </p14:cNvPr>
              <p14:cNvContentPartPr/>
              <p14:nvPr/>
            </p14:nvContentPartPr>
            <p14:xfrm>
              <a:off x="2526596" y="164685"/>
              <a:ext cx="1017000" cy="311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F94C12-2826-8E70-FE4D-F58C72FDADD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17596" y="156045"/>
                <a:ext cx="10346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E3712E-42E7-145E-2605-15E2E3822E0D}"/>
                  </a:ext>
                </a:extLst>
              </p14:cNvPr>
              <p14:cNvContentPartPr/>
              <p14:nvPr/>
            </p14:nvContentPartPr>
            <p14:xfrm>
              <a:off x="3314996" y="31192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E3712E-42E7-145E-2605-15E2E3822E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6356" y="3032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9D3E7B-54B9-5468-F364-0E995BAD9C5B}"/>
                  </a:ext>
                </a:extLst>
              </p14:cNvPr>
              <p14:cNvContentPartPr/>
              <p14:nvPr/>
            </p14:nvContentPartPr>
            <p14:xfrm>
              <a:off x="3011156" y="240285"/>
              <a:ext cx="3049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9D3E7B-54B9-5468-F364-0E995BAD9C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02516" y="231285"/>
                <a:ext cx="322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A41539-65A7-1D8F-D9AE-791E82FC5082}"/>
                  </a:ext>
                </a:extLst>
              </p14:cNvPr>
              <p14:cNvContentPartPr/>
              <p14:nvPr/>
            </p14:nvContentPartPr>
            <p14:xfrm>
              <a:off x="3773996" y="206085"/>
              <a:ext cx="388080" cy="406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A41539-65A7-1D8F-D9AE-791E82FC508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65356" y="197445"/>
                <a:ext cx="40572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5DCADEF-C86E-6CFB-4420-50D842D224A3}"/>
                  </a:ext>
                </a:extLst>
              </p14:cNvPr>
              <p14:cNvContentPartPr/>
              <p14:nvPr/>
            </p14:nvContentPartPr>
            <p14:xfrm>
              <a:off x="1507076" y="845805"/>
              <a:ext cx="255600" cy="760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5DCADEF-C86E-6CFB-4420-50D842D224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98436" y="837165"/>
                <a:ext cx="27324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49DDE2-2CA2-DD78-9B45-66DE253D8CD6}"/>
                  </a:ext>
                </a:extLst>
              </p14:cNvPr>
              <p14:cNvContentPartPr/>
              <p14:nvPr/>
            </p14:nvContentPartPr>
            <p14:xfrm>
              <a:off x="1732436" y="869565"/>
              <a:ext cx="166680" cy="256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49DDE2-2CA2-DD78-9B45-66DE253D8C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23436" y="860925"/>
                <a:ext cx="1843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B6D6A0-5E5A-721A-4B02-56F912ED85D0}"/>
                  </a:ext>
                </a:extLst>
              </p14:cNvPr>
              <p14:cNvContentPartPr/>
              <p14:nvPr/>
            </p14:nvContentPartPr>
            <p14:xfrm>
              <a:off x="1980836" y="957405"/>
              <a:ext cx="185760" cy="151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B6D6A0-5E5A-721A-4B02-56F912ED85D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72196" y="948765"/>
                <a:ext cx="203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A902E01-9FFD-C4B0-CC81-1FAD2238B85D}"/>
                  </a:ext>
                </a:extLst>
              </p14:cNvPr>
              <p14:cNvContentPartPr/>
              <p14:nvPr/>
            </p14:nvContentPartPr>
            <p14:xfrm>
              <a:off x="1972196" y="899445"/>
              <a:ext cx="182520" cy="16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A902E01-9FFD-C4B0-CC81-1FAD2238B85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63556" y="890445"/>
                <a:ext cx="2001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EA62AE2-CED3-9213-4526-F6823BD188C3}"/>
                  </a:ext>
                </a:extLst>
              </p14:cNvPr>
              <p14:cNvContentPartPr/>
              <p14:nvPr/>
            </p14:nvContentPartPr>
            <p14:xfrm>
              <a:off x="1779236" y="1210845"/>
              <a:ext cx="473040" cy="27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EA62AE2-CED3-9213-4526-F6823BD188C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70596" y="1202205"/>
                <a:ext cx="490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A1FB42-029B-704B-AAC6-C470CD5AE984}"/>
                  </a:ext>
                </a:extLst>
              </p14:cNvPr>
              <p14:cNvContentPartPr/>
              <p14:nvPr/>
            </p14:nvContentPartPr>
            <p14:xfrm>
              <a:off x="1859516" y="1323885"/>
              <a:ext cx="93600" cy="19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A1FB42-029B-704B-AAC6-C470CD5AE98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850876" y="1314885"/>
                <a:ext cx="1112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23E61F-B00C-04F4-4CD5-3B8CB468F9D9}"/>
                  </a:ext>
                </a:extLst>
              </p14:cNvPr>
              <p14:cNvContentPartPr/>
              <p14:nvPr/>
            </p14:nvContentPartPr>
            <p14:xfrm>
              <a:off x="2075156" y="1332885"/>
              <a:ext cx="147600" cy="18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23E61F-B00C-04F4-4CD5-3B8CB468F9D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66516" y="1323885"/>
                <a:ext cx="1652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C5C2514-C9C9-2F8B-A678-DE3C6313A583}"/>
                  </a:ext>
                </a:extLst>
              </p14:cNvPr>
              <p14:cNvContentPartPr/>
              <p14:nvPr/>
            </p14:nvContentPartPr>
            <p14:xfrm>
              <a:off x="2039876" y="1358085"/>
              <a:ext cx="213480" cy="7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C5C2514-C9C9-2F8B-A678-DE3C6313A58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0876" y="1349085"/>
                <a:ext cx="2311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5845FC7-AAA1-E8BC-8226-9FB8CAA19795}"/>
                  </a:ext>
                </a:extLst>
              </p14:cNvPr>
              <p14:cNvContentPartPr/>
              <p14:nvPr/>
            </p14:nvContentPartPr>
            <p14:xfrm>
              <a:off x="949076" y="1168005"/>
              <a:ext cx="187920" cy="165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5845FC7-AAA1-E8BC-8226-9FB8CAA1979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40076" y="1159365"/>
                <a:ext cx="2055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926B8DC-AAA5-307B-45D9-E73AD2180E9B}"/>
                  </a:ext>
                </a:extLst>
              </p14:cNvPr>
              <p14:cNvContentPartPr/>
              <p14:nvPr/>
            </p14:nvContentPartPr>
            <p14:xfrm>
              <a:off x="1261916" y="1213725"/>
              <a:ext cx="144000" cy="136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926B8DC-AAA5-307B-45D9-E73AD2180E9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53276" y="1205085"/>
                <a:ext cx="1616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423CB77-5A5C-B8FB-32F6-76DE22BE0FF0}"/>
              </a:ext>
            </a:extLst>
          </p:cNvPr>
          <p:cNvGrpSpPr/>
          <p:nvPr/>
        </p:nvGrpSpPr>
        <p:grpSpPr>
          <a:xfrm>
            <a:off x="2575196" y="682725"/>
            <a:ext cx="5773320" cy="814680"/>
            <a:chOff x="2575196" y="682725"/>
            <a:chExt cx="577332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A4FB2B-68EF-5A4B-A0E7-A89FA3773BB8}"/>
                    </a:ext>
                  </a:extLst>
                </p14:cNvPr>
                <p14:cNvContentPartPr/>
                <p14:nvPr/>
              </p14:nvContentPartPr>
              <p14:xfrm>
                <a:off x="2668076" y="1008525"/>
                <a:ext cx="16200" cy="23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A4FB2B-68EF-5A4B-A0E7-A89FA3773B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59436" y="999525"/>
                  <a:ext cx="33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173F33-BE58-40F2-39CC-2AFD2E69BFBA}"/>
                    </a:ext>
                  </a:extLst>
                </p14:cNvPr>
                <p14:cNvContentPartPr/>
                <p14:nvPr/>
              </p14:nvContentPartPr>
              <p14:xfrm>
                <a:off x="2575196" y="1125525"/>
                <a:ext cx="234000" cy="3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173F33-BE58-40F2-39CC-2AFD2E69BF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66196" y="1116885"/>
                  <a:ext cx="251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692601-C1E9-8647-AF9D-07C3DC7CA97F}"/>
                    </a:ext>
                  </a:extLst>
                </p14:cNvPr>
                <p14:cNvContentPartPr/>
                <p14:nvPr/>
              </p14:nvContentPartPr>
              <p14:xfrm>
                <a:off x="2971196" y="851205"/>
                <a:ext cx="84960" cy="420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692601-C1E9-8647-AF9D-07C3DC7CA9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62196" y="842205"/>
                  <a:ext cx="102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45249C-B228-1905-A919-9B35A8F17D8F}"/>
                    </a:ext>
                  </a:extLst>
                </p14:cNvPr>
                <p14:cNvContentPartPr/>
                <p14:nvPr/>
              </p14:nvContentPartPr>
              <p14:xfrm>
                <a:off x="3146876" y="994125"/>
                <a:ext cx="190080" cy="187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45249C-B228-1905-A919-9B35A8F17D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37876" y="985125"/>
                  <a:ext cx="207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8DFA1D-3FD0-1861-2B75-CB2A221EE8AA}"/>
                    </a:ext>
                  </a:extLst>
                </p14:cNvPr>
                <p14:cNvContentPartPr/>
                <p14:nvPr/>
              </p14:nvContentPartPr>
              <p14:xfrm>
                <a:off x="3120596" y="872805"/>
                <a:ext cx="207720" cy="3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8DFA1D-3FD0-1861-2B75-CB2A221EE8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11956" y="864165"/>
                  <a:ext cx="225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EC240B4-8B63-ED67-3290-64C00A5B59C0}"/>
                    </a:ext>
                  </a:extLst>
                </p14:cNvPr>
                <p14:cNvContentPartPr/>
                <p14:nvPr/>
              </p14:nvContentPartPr>
              <p14:xfrm>
                <a:off x="3483116" y="1070085"/>
                <a:ext cx="42120" cy="43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EC240B4-8B63-ED67-3290-64C00A5B59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74116" y="1061445"/>
                  <a:ext cx="59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75704A-B666-9F4C-9733-0F854A52D5C8}"/>
                    </a:ext>
                  </a:extLst>
                </p14:cNvPr>
                <p14:cNvContentPartPr/>
                <p14:nvPr/>
              </p14:nvContentPartPr>
              <p14:xfrm>
                <a:off x="3610556" y="931125"/>
                <a:ext cx="209520" cy="258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75704A-B666-9F4C-9733-0F854A52D5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01556" y="922125"/>
                  <a:ext cx="227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03E4D7-1492-F03A-10DC-02BD825398C1}"/>
                    </a:ext>
                  </a:extLst>
                </p14:cNvPr>
                <p14:cNvContentPartPr/>
                <p14:nvPr/>
              </p14:nvContentPartPr>
              <p14:xfrm>
                <a:off x="3610556" y="824565"/>
                <a:ext cx="227160" cy="4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03E4D7-1492-F03A-10DC-02BD825398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01556" y="815565"/>
                  <a:ext cx="244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E3D21E-34FC-C458-D1B6-5DD03F10D72A}"/>
                    </a:ext>
                  </a:extLst>
                </p14:cNvPr>
                <p14:cNvContentPartPr/>
                <p14:nvPr/>
              </p14:nvContentPartPr>
              <p14:xfrm>
                <a:off x="3854996" y="743565"/>
                <a:ext cx="121680" cy="521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E3D21E-34FC-C458-D1B6-5DD03F10D7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45996" y="734925"/>
                  <a:ext cx="1393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D856E3D-E80E-6DB1-9E02-88F21C82062A}"/>
                    </a:ext>
                  </a:extLst>
                </p14:cNvPr>
                <p14:cNvContentPartPr/>
                <p14:nvPr/>
              </p14:nvContentPartPr>
              <p14:xfrm>
                <a:off x="4100156" y="946965"/>
                <a:ext cx="218520" cy="174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D856E3D-E80E-6DB1-9E02-88F21C8206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1156" y="938325"/>
                  <a:ext cx="236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C923398-E2DE-CC0F-5855-6408EE8F4A13}"/>
                    </a:ext>
                  </a:extLst>
                </p14:cNvPr>
                <p14:cNvContentPartPr/>
                <p14:nvPr/>
              </p14:nvContentPartPr>
              <p14:xfrm>
                <a:off x="4088636" y="883245"/>
                <a:ext cx="203400" cy="2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C923398-E2DE-CC0F-5855-6408EE8F4A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79636" y="874605"/>
                  <a:ext cx="22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92B377-1CD7-9508-FB9D-1EA9EDDEEFEE}"/>
                    </a:ext>
                  </a:extLst>
                </p14:cNvPr>
                <p14:cNvContentPartPr/>
                <p14:nvPr/>
              </p14:nvContentPartPr>
              <p14:xfrm>
                <a:off x="4283756" y="700725"/>
                <a:ext cx="175680" cy="796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92B377-1CD7-9508-FB9D-1EA9EDDEEF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74756" y="692085"/>
                  <a:ext cx="193320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76CD12-28DD-CE68-0568-38312C521AC1}"/>
                    </a:ext>
                  </a:extLst>
                </p14:cNvPr>
                <p14:cNvContentPartPr/>
                <p14:nvPr/>
              </p14:nvContentPartPr>
              <p14:xfrm>
                <a:off x="4728356" y="1180245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76CD12-28DD-CE68-0568-38312C521A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9716" y="1171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6E36A8B-D7C9-43E4-AA30-26694F73531C}"/>
                    </a:ext>
                  </a:extLst>
                </p14:cNvPr>
                <p14:cNvContentPartPr/>
                <p14:nvPr/>
              </p14:nvContentPartPr>
              <p14:xfrm>
                <a:off x="4662476" y="980805"/>
                <a:ext cx="211680" cy="1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6E36A8B-D7C9-43E4-AA30-26694F7353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53476" y="972165"/>
                  <a:ext cx="229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964AFF-2F12-7668-81B9-C395E17D2CAB}"/>
                    </a:ext>
                  </a:extLst>
                </p14:cNvPr>
                <p14:cNvContentPartPr/>
                <p14:nvPr/>
              </p14:nvContentPartPr>
              <p14:xfrm>
                <a:off x="4689116" y="1108605"/>
                <a:ext cx="235800" cy="1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964AFF-2F12-7668-81B9-C395E17D2C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80476" y="1099605"/>
                  <a:ext cx="253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A8C9664-7B00-07C8-F5B0-4D15EC927A13}"/>
                    </a:ext>
                  </a:extLst>
                </p14:cNvPr>
                <p14:cNvContentPartPr/>
                <p14:nvPr/>
              </p14:nvContentPartPr>
              <p14:xfrm>
                <a:off x="5125436" y="936885"/>
                <a:ext cx="109440" cy="37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A8C9664-7B00-07C8-F5B0-4D15EC927A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16436" y="928245"/>
                  <a:ext cx="127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9740EFC-9131-2EFA-EAE5-893C7D6B5DB4}"/>
                    </a:ext>
                  </a:extLst>
                </p14:cNvPr>
                <p14:cNvContentPartPr/>
                <p14:nvPr/>
              </p14:nvContentPartPr>
              <p14:xfrm>
                <a:off x="5330636" y="950565"/>
                <a:ext cx="140400" cy="174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9740EFC-9131-2EFA-EAE5-893C7D6B5DB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21636" y="941925"/>
                  <a:ext cx="158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32BFCC-3584-FA33-2091-1350AA15E7AC}"/>
                    </a:ext>
                  </a:extLst>
                </p14:cNvPr>
                <p14:cNvContentPartPr/>
                <p14:nvPr/>
              </p14:nvContentPartPr>
              <p14:xfrm>
                <a:off x="5620076" y="701445"/>
                <a:ext cx="92160" cy="578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32BFCC-3584-FA33-2091-1350AA15E7A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11076" y="692805"/>
                  <a:ext cx="1098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9408F4-5620-114D-CF8C-4E0169E0862C}"/>
                    </a:ext>
                  </a:extLst>
                </p14:cNvPr>
                <p14:cNvContentPartPr/>
                <p14:nvPr/>
              </p14:nvContentPartPr>
              <p14:xfrm>
                <a:off x="5778116" y="898365"/>
                <a:ext cx="168840" cy="264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9408F4-5620-114D-CF8C-4E0169E086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69476" y="889365"/>
                  <a:ext cx="186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A8ADBC-7375-8E30-ADA8-4821CE014C70}"/>
                    </a:ext>
                  </a:extLst>
                </p14:cNvPr>
                <p14:cNvContentPartPr/>
                <p14:nvPr/>
              </p14:nvContentPartPr>
              <p14:xfrm>
                <a:off x="5816636" y="996285"/>
                <a:ext cx="149400" cy="3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A8ADBC-7375-8E30-ADA8-4821CE014C7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07996" y="987285"/>
                  <a:ext cx="167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7D19F6-C4E9-E9E1-4B9C-DF4BFB92C312}"/>
                    </a:ext>
                  </a:extLst>
                </p14:cNvPr>
                <p14:cNvContentPartPr/>
                <p14:nvPr/>
              </p14:nvContentPartPr>
              <p14:xfrm>
                <a:off x="5819516" y="901965"/>
                <a:ext cx="151920" cy="21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7D19F6-C4E9-E9E1-4B9C-DF4BFB92C31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10876" y="892965"/>
                  <a:ext cx="16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3C0B5E8-B1FC-E601-D6F4-3C1478D3F21A}"/>
                    </a:ext>
                  </a:extLst>
                </p14:cNvPr>
                <p14:cNvContentPartPr/>
                <p14:nvPr/>
              </p14:nvContentPartPr>
              <p14:xfrm>
                <a:off x="5814476" y="802965"/>
                <a:ext cx="183240" cy="11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3C0B5E8-B1FC-E601-D6F4-3C1478D3F2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05836" y="793965"/>
                  <a:ext cx="20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98381CB-79FF-1775-BF8F-9C0B007CE520}"/>
                    </a:ext>
                  </a:extLst>
                </p14:cNvPr>
                <p14:cNvContentPartPr/>
                <p14:nvPr/>
              </p14:nvContentPartPr>
              <p14:xfrm>
                <a:off x="6198236" y="955605"/>
                <a:ext cx="7200" cy="16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98381CB-79FF-1775-BF8F-9C0B007CE5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89236" y="946605"/>
                  <a:ext cx="24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2E04E7-98B6-B791-D595-64F8639BC1C4}"/>
                    </a:ext>
                  </a:extLst>
                </p14:cNvPr>
                <p14:cNvContentPartPr/>
                <p14:nvPr/>
              </p14:nvContentPartPr>
              <p14:xfrm>
                <a:off x="6120116" y="996285"/>
                <a:ext cx="212040" cy="4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2E04E7-98B6-B791-D595-64F8639BC1C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11116" y="987285"/>
                  <a:ext cx="229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FAE49B-281A-36A8-40F6-0EBA53D04D68}"/>
                    </a:ext>
                  </a:extLst>
                </p14:cNvPr>
                <p14:cNvContentPartPr/>
                <p14:nvPr/>
              </p14:nvContentPartPr>
              <p14:xfrm>
                <a:off x="6427196" y="911685"/>
                <a:ext cx="218160" cy="146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FAE49B-281A-36A8-40F6-0EBA53D04D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18196" y="903045"/>
                  <a:ext cx="235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1E507CE-80A4-D4C6-978A-9DC26F9186B7}"/>
                    </a:ext>
                  </a:extLst>
                </p14:cNvPr>
                <p14:cNvContentPartPr/>
                <p14:nvPr/>
              </p14:nvContentPartPr>
              <p14:xfrm>
                <a:off x="6432596" y="851565"/>
                <a:ext cx="161280" cy="8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1E507CE-80A4-D4C6-978A-9DC26F9186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23956" y="842925"/>
                  <a:ext cx="178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167BAC-5EB1-FBC2-070B-F547B542D77E}"/>
                    </a:ext>
                  </a:extLst>
                </p14:cNvPr>
                <p14:cNvContentPartPr/>
                <p14:nvPr/>
              </p14:nvContentPartPr>
              <p14:xfrm>
                <a:off x="6714836" y="910605"/>
                <a:ext cx="141120" cy="171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167BAC-5EB1-FBC2-070B-F547B542D7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05836" y="901605"/>
                  <a:ext cx="158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7B9FD3-2877-4AE8-D533-5D273E4682DA}"/>
                    </a:ext>
                  </a:extLst>
                </p14:cNvPr>
                <p14:cNvContentPartPr/>
                <p14:nvPr/>
              </p14:nvContentPartPr>
              <p14:xfrm>
                <a:off x="6695396" y="922125"/>
                <a:ext cx="139680" cy="129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7B9FD3-2877-4AE8-D533-5D273E4682D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86396" y="913485"/>
                  <a:ext cx="157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E8A589-AC6B-F368-6CC7-8815BF7FF162}"/>
                    </a:ext>
                  </a:extLst>
                </p14:cNvPr>
                <p14:cNvContentPartPr/>
                <p14:nvPr/>
              </p14:nvContentPartPr>
              <p14:xfrm>
                <a:off x="6911756" y="817365"/>
                <a:ext cx="191160" cy="253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E8A589-AC6B-F368-6CC7-8815BF7FF1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02756" y="808365"/>
                  <a:ext cx="208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6D46D99-4601-31AA-3AA6-016E0686D786}"/>
                    </a:ext>
                  </a:extLst>
                </p14:cNvPr>
                <p14:cNvContentPartPr/>
                <p14:nvPr/>
              </p14:nvContentPartPr>
              <p14:xfrm>
                <a:off x="6849116" y="731325"/>
                <a:ext cx="170640" cy="2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6D46D99-4601-31AA-3AA6-016E0686D78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40116" y="722685"/>
                  <a:ext cx="188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3EA6C3-F6DF-1316-A0A7-FE2BE7C37D8A}"/>
                    </a:ext>
                  </a:extLst>
                </p14:cNvPr>
                <p14:cNvContentPartPr/>
                <p14:nvPr/>
              </p14:nvContentPartPr>
              <p14:xfrm>
                <a:off x="7051076" y="682725"/>
                <a:ext cx="121680" cy="489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3EA6C3-F6DF-1316-A0A7-FE2BE7C37D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42076" y="674085"/>
                  <a:ext cx="139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8DD9046-819C-4EB1-0F5B-919955624D6B}"/>
                    </a:ext>
                  </a:extLst>
                </p14:cNvPr>
                <p14:cNvContentPartPr/>
                <p14:nvPr/>
              </p14:nvContentPartPr>
              <p14:xfrm>
                <a:off x="7321796" y="1023645"/>
                <a:ext cx="221760" cy="35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8DD9046-819C-4EB1-0F5B-919955624D6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13156" y="1015005"/>
                  <a:ext cx="239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E7E386D-E58E-0CAD-D8A0-AB44A79BE4AF}"/>
                    </a:ext>
                  </a:extLst>
                </p14:cNvPr>
                <p14:cNvContentPartPr/>
                <p14:nvPr/>
              </p14:nvContentPartPr>
              <p14:xfrm>
                <a:off x="7645076" y="937245"/>
                <a:ext cx="239040" cy="273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E7E386D-E58E-0CAD-D8A0-AB44A79BE4A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36076" y="928605"/>
                  <a:ext cx="256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47AE04-3041-51FB-5A11-EE48B484A4BB}"/>
                    </a:ext>
                  </a:extLst>
                </p14:cNvPr>
                <p14:cNvContentPartPr/>
                <p14:nvPr/>
              </p14:nvContentPartPr>
              <p14:xfrm>
                <a:off x="7647236" y="831045"/>
                <a:ext cx="222840" cy="1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47AE04-3041-51FB-5A11-EE48B484A4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38236" y="822405"/>
                  <a:ext cx="240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F01F83E-81B1-F05C-111B-E08576C38C77}"/>
                    </a:ext>
                  </a:extLst>
                </p14:cNvPr>
                <p14:cNvContentPartPr/>
                <p14:nvPr/>
              </p14:nvContentPartPr>
              <p14:xfrm>
                <a:off x="7981316" y="1023285"/>
                <a:ext cx="51120" cy="72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F01F83E-81B1-F05C-111B-E08576C38C7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72316" y="1014645"/>
                  <a:ext cx="68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7A775C-7B7A-38FF-BDCF-91D6ABBC6F24}"/>
                    </a:ext>
                  </a:extLst>
                </p14:cNvPr>
                <p14:cNvContentPartPr/>
                <p14:nvPr/>
              </p14:nvContentPartPr>
              <p14:xfrm>
                <a:off x="8161316" y="901245"/>
                <a:ext cx="163440" cy="285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7A775C-7B7A-38FF-BDCF-91D6ABBC6F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52676" y="892245"/>
                  <a:ext cx="181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5D94467-372E-CA92-8B44-1713820283AB}"/>
                    </a:ext>
                  </a:extLst>
                </p14:cNvPr>
                <p14:cNvContentPartPr/>
                <p14:nvPr/>
              </p14:nvContentPartPr>
              <p14:xfrm>
                <a:off x="8143316" y="802605"/>
                <a:ext cx="205200" cy="44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5D94467-372E-CA92-8B44-1713820283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34676" y="793965"/>
                  <a:ext cx="22284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A09509-2936-DF72-E32C-02E6AF00951F}"/>
                  </a:ext>
                </a:extLst>
              </p14:cNvPr>
              <p14:cNvContentPartPr/>
              <p14:nvPr/>
            </p14:nvContentPartPr>
            <p14:xfrm>
              <a:off x="8614916" y="1038765"/>
              <a:ext cx="154800" cy="16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A09509-2936-DF72-E32C-02E6AF00951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606276" y="1030125"/>
                <a:ext cx="172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E36C846-2933-02A8-CFB5-CCDEFEF58449}"/>
                  </a:ext>
                </a:extLst>
              </p14:cNvPr>
              <p14:cNvContentPartPr/>
              <p14:nvPr/>
            </p14:nvContentPartPr>
            <p14:xfrm>
              <a:off x="9133316" y="790005"/>
              <a:ext cx="199800" cy="174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E36C846-2933-02A8-CFB5-CCDEFEF5844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124676" y="781005"/>
                <a:ext cx="21744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08A2C058-3412-933C-A635-38011F20F100}"/>
              </a:ext>
            </a:extLst>
          </p:cNvPr>
          <p:cNvGrpSpPr/>
          <p:nvPr/>
        </p:nvGrpSpPr>
        <p:grpSpPr>
          <a:xfrm>
            <a:off x="9429596" y="626925"/>
            <a:ext cx="411480" cy="370800"/>
            <a:chOff x="9429596" y="626925"/>
            <a:chExt cx="4114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F4069C-CA18-4811-6C1C-100B74C31DE8}"/>
                    </a:ext>
                  </a:extLst>
                </p14:cNvPr>
                <p14:cNvContentPartPr/>
                <p14:nvPr/>
              </p14:nvContentPartPr>
              <p14:xfrm>
                <a:off x="9429596" y="792165"/>
                <a:ext cx="163440" cy="144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F4069C-CA18-4811-6C1C-100B74C31D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20956" y="783525"/>
                  <a:ext cx="181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F04C83F-6096-5A2C-B5C4-F19172FFC2BF}"/>
                    </a:ext>
                  </a:extLst>
                </p14:cNvPr>
                <p14:cNvContentPartPr/>
                <p14:nvPr/>
              </p14:nvContentPartPr>
              <p14:xfrm>
                <a:off x="9736676" y="626925"/>
                <a:ext cx="104400" cy="370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F04C83F-6096-5A2C-B5C4-F19172FFC2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28036" y="617925"/>
                  <a:ext cx="12204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CC25C72-6177-1583-2960-683D0D9E0521}"/>
              </a:ext>
            </a:extLst>
          </p:cNvPr>
          <p:cNvGrpSpPr/>
          <p:nvPr/>
        </p:nvGrpSpPr>
        <p:grpSpPr>
          <a:xfrm>
            <a:off x="9940436" y="574005"/>
            <a:ext cx="1045440" cy="372600"/>
            <a:chOff x="9940436" y="574005"/>
            <a:chExt cx="10454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08A620A-DCC5-3140-BFFA-34148A4D62CC}"/>
                    </a:ext>
                  </a:extLst>
                </p14:cNvPr>
                <p14:cNvContentPartPr/>
                <p14:nvPr/>
              </p14:nvContentPartPr>
              <p14:xfrm>
                <a:off x="9940436" y="709725"/>
                <a:ext cx="195120" cy="175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08A620A-DCC5-3140-BFFA-34148A4D62C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31436" y="700725"/>
                  <a:ext cx="212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754F54A-9F46-9E8B-6C90-2BA19458BBF4}"/>
                    </a:ext>
                  </a:extLst>
                </p14:cNvPr>
                <p14:cNvContentPartPr/>
                <p14:nvPr/>
              </p14:nvContentPartPr>
              <p14:xfrm>
                <a:off x="9960596" y="636645"/>
                <a:ext cx="174600" cy="2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754F54A-9F46-9E8B-6C90-2BA19458BBF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51596" y="627645"/>
                  <a:ext cx="19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C43284-0EE4-BAA0-A324-514FA7D04FF5}"/>
                    </a:ext>
                  </a:extLst>
                </p14:cNvPr>
                <p14:cNvContentPartPr/>
                <p14:nvPr/>
              </p14:nvContentPartPr>
              <p14:xfrm>
                <a:off x="10234196" y="796485"/>
                <a:ext cx="178560" cy="15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C43284-0EE4-BAA0-A324-514FA7D04FF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25556" y="787845"/>
                  <a:ext cx="196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3ED2D0-26B1-4D99-1768-9A0F11D206C4}"/>
                    </a:ext>
                  </a:extLst>
                </p14:cNvPr>
                <p14:cNvContentPartPr/>
                <p14:nvPr/>
              </p14:nvContentPartPr>
              <p14:xfrm>
                <a:off x="10464236" y="703965"/>
                <a:ext cx="188640" cy="169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3ED2D0-26B1-4D99-1768-9A0F11D206C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55236" y="695325"/>
                  <a:ext cx="20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531400C-7065-E9A8-9674-019C8B17E9B4}"/>
                    </a:ext>
                  </a:extLst>
                </p14:cNvPr>
                <p14:cNvContentPartPr/>
                <p14:nvPr/>
              </p14:nvContentPartPr>
              <p14:xfrm>
                <a:off x="10721996" y="829965"/>
                <a:ext cx="80640" cy="73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531400C-7065-E9A8-9674-019C8B17E9B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12996" y="821325"/>
                  <a:ext cx="98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688FF70-159E-B6C2-1509-8238B7780C89}"/>
                    </a:ext>
                  </a:extLst>
                </p14:cNvPr>
                <p14:cNvContentPartPr/>
                <p14:nvPr/>
              </p14:nvContentPartPr>
              <p14:xfrm>
                <a:off x="10488356" y="613965"/>
                <a:ext cx="168120" cy="28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688FF70-159E-B6C2-1509-8238B7780C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79356" y="604965"/>
                  <a:ext cx="185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C975B5-7F28-DA0E-383A-59E9A8EB0975}"/>
                    </a:ext>
                  </a:extLst>
                </p14:cNvPr>
                <p14:cNvContentPartPr/>
                <p14:nvPr/>
              </p14:nvContentPartPr>
              <p14:xfrm>
                <a:off x="10874276" y="574005"/>
                <a:ext cx="111600" cy="372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C975B5-7F28-DA0E-383A-59E9A8EB097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65276" y="565005"/>
                  <a:ext cx="129240" cy="39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4A65E0B-8979-1B1C-792C-947C5AEA7B40}"/>
              </a:ext>
            </a:extLst>
          </p:cNvPr>
          <p:cNvGrpSpPr/>
          <p:nvPr/>
        </p:nvGrpSpPr>
        <p:grpSpPr>
          <a:xfrm>
            <a:off x="9679436" y="1062525"/>
            <a:ext cx="1210320" cy="295200"/>
            <a:chOff x="9679436" y="1062525"/>
            <a:chExt cx="12103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4BBF93F-BBA6-FF22-FBE1-C7E3F867736A}"/>
                    </a:ext>
                  </a:extLst>
                </p14:cNvPr>
                <p14:cNvContentPartPr/>
                <p14:nvPr/>
              </p14:nvContentPartPr>
              <p14:xfrm>
                <a:off x="9679436" y="1062525"/>
                <a:ext cx="1210320" cy="6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4BBF93F-BBA6-FF22-FBE1-C7E3F867736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70436" y="1053525"/>
                  <a:ext cx="1227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B00FBE3-34B0-1108-2C79-5ABF6B05BD1F}"/>
                    </a:ext>
                  </a:extLst>
                </p14:cNvPr>
                <p14:cNvContentPartPr/>
                <p14:nvPr/>
              </p14:nvContentPartPr>
              <p14:xfrm>
                <a:off x="10347956" y="1218045"/>
                <a:ext cx="40680" cy="139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B00FBE3-34B0-1108-2C79-5ABF6B05BD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39316" y="1209405"/>
                  <a:ext cx="58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97024EB-E4FC-5BDE-CB19-DA7F3742398A}"/>
                    </a:ext>
                  </a:extLst>
                </p14:cNvPr>
                <p14:cNvContentPartPr/>
                <p14:nvPr/>
              </p14:nvContentPartPr>
              <p14:xfrm>
                <a:off x="10229876" y="1146765"/>
                <a:ext cx="295560" cy="12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97024EB-E4FC-5BDE-CB19-DA7F3742398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21236" y="1138125"/>
                  <a:ext cx="3132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2C420E2-E75E-D3C0-7C52-0AB9A2525AE4}"/>
              </a:ext>
            </a:extLst>
          </p:cNvPr>
          <p:cNvGrpSpPr/>
          <p:nvPr/>
        </p:nvGrpSpPr>
        <p:grpSpPr>
          <a:xfrm>
            <a:off x="1936556" y="1566165"/>
            <a:ext cx="128880" cy="353520"/>
            <a:chOff x="1936556" y="1566165"/>
            <a:chExt cx="12888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2724F3A-FACE-0BAC-3042-53E588F14FCA}"/>
                    </a:ext>
                  </a:extLst>
                </p14:cNvPr>
                <p14:cNvContentPartPr/>
                <p14:nvPr/>
              </p14:nvContentPartPr>
              <p14:xfrm>
                <a:off x="1975796" y="1652565"/>
                <a:ext cx="89640" cy="267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2724F3A-FACE-0BAC-3042-53E588F14FC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966796" y="1643565"/>
                  <a:ext cx="107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6C04FF-3B54-501A-0DA4-CEFFB93AD6B7}"/>
                    </a:ext>
                  </a:extLst>
                </p14:cNvPr>
                <p14:cNvContentPartPr/>
                <p14:nvPr/>
              </p14:nvContentPartPr>
              <p14:xfrm>
                <a:off x="1936556" y="1566165"/>
                <a:ext cx="106560" cy="149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6C04FF-3B54-501A-0DA4-CEFFB93AD6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27556" y="1557525"/>
                  <a:ext cx="1242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C76D998-5EA1-F653-9D7B-F5543C975E16}"/>
              </a:ext>
            </a:extLst>
          </p:cNvPr>
          <p:cNvGrpSpPr/>
          <p:nvPr/>
        </p:nvGrpSpPr>
        <p:grpSpPr>
          <a:xfrm>
            <a:off x="1626236" y="1911765"/>
            <a:ext cx="1665720" cy="897120"/>
            <a:chOff x="1626236" y="1911765"/>
            <a:chExt cx="1665720" cy="89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4CC1E53-377F-8A41-E10C-3FC697B47A44}"/>
                    </a:ext>
                  </a:extLst>
                </p14:cNvPr>
                <p14:cNvContentPartPr/>
                <p14:nvPr/>
              </p14:nvContentPartPr>
              <p14:xfrm>
                <a:off x="1639916" y="2020485"/>
                <a:ext cx="154440" cy="250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4CC1E53-377F-8A41-E10C-3FC697B47A4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30916" y="2011845"/>
                  <a:ext cx="172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C11A85F-4963-55DF-CCA6-DF9ACB0B0B10}"/>
                    </a:ext>
                  </a:extLst>
                </p14:cNvPr>
                <p14:cNvContentPartPr/>
                <p14:nvPr/>
              </p14:nvContentPartPr>
              <p14:xfrm>
                <a:off x="1626236" y="2093925"/>
                <a:ext cx="164520" cy="18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C11A85F-4963-55DF-CCA6-DF9ACB0B0B1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17236" y="2084925"/>
                  <a:ext cx="182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4A5BBED-5744-80C8-71D2-546277271FA0}"/>
                    </a:ext>
                  </a:extLst>
                </p14:cNvPr>
                <p14:cNvContentPartPr/>
                <p14:nvPr/>
              </p14:nvContentPartPr>
              <p14:xfrm>
                <a:off x="1836476" y="2015445"/>
                <a:ext cx="527760" cy="251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4A5BBED-5744-80C8-71D2-546277271FA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27476" y="2006805"/>
                  <a:ext cx="545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144649-2A6E-3B11-89CA-4973B25C9CF1}"/>
                    </a:ext>
                  </a:extLst>
                </p14:cNvPr>
                <p14:cNvContentPartPr/>
                <p14:nvPr/>
              </p14:nvContentPartPr>
              <p14:xfrm>
                <a:off x="2507876" y="1911765"/>
                <a:ext cx="246960" cy="290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144649-2A6E-3B11-89CA-4973B25C9CF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98876" y="1903125"/>
                  <a:ext cx="264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DC5FFD-AD31-28EA-C6F7-5C2A49235B3A}"/>
                    </a:ext>
                  </a:extLst>
                </p14:cNvPr>
                <p14:cNvContentPartPr/>
                <p14:nvPr/>
              </p14:nvContentPartPr>
              <p14:xfrm>
                <a:off x="2609396" y="2010765"/>
                <a:ext cx="201960" cy="2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DC5FFD-AD31-28EA-C6F7-5C2A49235B3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00396" y="2001765"/>
                  <a:ext cx="21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CA850C-298E-C4DA-7DDF-5847EC6DBB5A}"/>
                    </a:ext>
                  </a:extLst>
                </p14:cNvPr>
                <p14:cNvContentPartPr/>
                <p14:nvPr/>
              </p14:nvContentPartPr>
              <p14:xfrm>
                <a:off x="1660796" y="2383005"/>
                <a:ext cx="376920" cy="425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CA850C-298E-C4DA-7DDF-5847EC6DBB5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2156" y="2374365"/>
                  <a:ext cx="394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7C05EC6-AA18-CD33-C589-6584C02E0603}"/>
                    </a:ext>
                  </a:extLst>
                </p14:cNvPr>
                <p14:cNvContentPartPr/>
                <p14:nvPr/>
              </p14:nvContentPartPr>
              <p14:xfrm>
                <a:off x="1943396" y="2505045"/>
                <a:ext cx="111960" cy="150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7C05EC6-AA18-CD33-C589-6584C02E060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34756" y="2496405"/>
                  <a:ext cx="129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5B34B5-72B4-B46C-DEDF-852504874034}"/>
                    </a:ext>
                  </a:extLst>
                </p14:cNvPr>
                <p14:cNvContentPartPr/>
                <p14:nvPr/>
              </p14:nvContentPartPr>
              <p14:xfrm>
                <a:off x="2070836" y="2343765"/>
                <a:ext cx="226080" cy="284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5B34B5-72B4-B46C-DEDF-85250487403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62196" y="2334765"/>
                  <a:ext cx="243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2D5E342-3C0A-43D9-E111-858331546631}"/>
                    </a:ext>
                  </a:extLst>
                </p14:cNvPr>
                <p14:cNvContentPartPr/>
                <p14:nvPr/>
              </p14:nvContentPartPr>
              <p14:xfrm>
                <a:off x="1864916" y="2335485"/>
                <a:ext cx="54720" cy="49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2D5E342-3C0A-43D9-E111-85833154663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55916" y="2326485"/>
                  <a:ext cx="72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5D28DC0-84E2-72CD-04A1-4D5BFF0841B4}"/>
                    </a:ext>
                  </a:extLst>
                </p14:cNvPr>
                <p14:cNvContentPartPr/>
                <p14:nvPr/>
              </p14:nvContentPartPr>
              <p14:xfrm>
                <a:off x="2415716" y="2273205"/>
                <a:ext cx="876240" cy="42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5D28DC0-84E2-72CD-04A1-4D5BFF0841B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06716" y="2264565"/>
                  <a:ext cx="893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E1FBFCB-D3C9-806E-F713-E339706F72BA}"/>
                    </a:ext>
                  </a:extLst>
                </p14:cNvPr>
                <p14:cNvContentPartPr/>
                <p14:nvPr/>
              </p14:nvContentPartPr>
              <p14:xfrm>
                <a:off x="3065516" y="2299125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E1FBFCB-D3C9-806E-F713-E339706F72B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56876" y="229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5960B79-24A5-9047-F1AC-04754D8B1F82}"/>
                    </a:ext>
                  </a:extLst>
                </p14:cNvPr>
                <p14:cNvContentPartPr/>
                <p14:nvPr/>
              </p14:nvContentPartPr>
              <p14:xfrm>
                <a:off x="2938076" y="2296965"/>
                <a:ext cx="138960" cy="2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5960B79-24A5-9047-F1AC-04754D8B1F8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29076" y="2287965"/>
                  <a:ext cx="156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77B4A3E-24BC-D283-F485-C13C6C75F15B}"/>
                    </a:ext>
                  </a:extLst>
                </p14:cNvPr>
                <p14:cNvContentPartPr/>
                <p14:nvPr/>
              </p14:nvContentPartPr>
              <p14:xfrm>
                <a:off x="2813876" y="2295525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77B4A3E-24BC-D283-F485-C13C6C75F1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04876" y="228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C25A7FC-5B84-E86B-3C0F-6BA1A3B33693}"/>
              </a:ext>
            </a:extLst>
          </p:cNvPr>
          <p:cNvGrpSpPr/>
          <p:nvPr/>
        </p:nvGrpSpPr>
        <p:grpSpPr>
          <a:xfrm>
            <a:off x="3758876" y="1367085"/>
            <a:ext cx="255240" cy="507960"/>
            <a:chOff x="3758876" y="1367085"/>
            <a:chExt cx="25524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D6CFB4C-78F6-F28A-1A88-A6A5DA53083F}"/>
                    </a:ext>
                  </a:extLst>
                </p14:cNvPr>
                <p14:cNvContentPartPr/>
                <p14:nvPr/>
              </p14:nvContentPartPr>
              <p14:xfrm>
                <a:off x="3777236" y="1483005"/>
                <a:ext cx="236880" cy="392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D6CFB4C-78F6-F28A-1A88-A6A5DA5308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68596" y="1474005"/>
                  <a:ext cx="254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7951558-C13F-4AA1-8DE3-7E5B6A410078}"/>
                    </a:ext>
                  </a:extLst>
                </p14:cNvPr>
                <p14:cNvContentPartPr/>
                <p14:nvPr/>
              </p14:nvContentPartPr>
              <p14:xfrm>
                <a:off x="3758876" y="1367085"/>
                <a:ext cx="90360" cy="172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7951558-C13F-4AA1-8DE3-7E5B6A4100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49876" y="1358445"/>
                  <a:ext cx="1080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7DDA7C1-3556-6252-0E2D-AA1CA413A3CD}"/>
              </a:ext>
            </a:extLst>
          </p:cNvPr>
          <p:cNvGrpSpPr/>
          <p:nvPr/>
        </p:nvGrpSpPr>
        <p:grpSpPr>
          <a:xfrm>
            <a:off x="3795596" y="1772085"/>
            <a:ext cx="1123920" cy="1131840"/>
            <a:chOff x="3795596" y="1772085"/>
            <a:chExt cx="1123920" cy="11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F4CC8B3-44F4-6CAF-7267-66208FF1E605}"/>
                    </a:ext>
                  </a:extLst>
                </p14:cNvPr>
                <p14:cNvContentPartPr/>
                <p14:nvPr/>
              </p14:nvContentPartPr>
              <p14:xfrm>
                <a:off x="3911516" y="1900245"/>
                <a:ext cx="141480" cy="173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F4CC8B3-44F4-6CAF-7267-66208FF1E60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02876" y="1891245"/>
                  <a:ext cx="159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F9A16A4-4E39-8552-A251-D1EC0B8842CC}"/>
                    </a:ext>
                  </a:extLst>
                </p14:cNvPr>
                <p14:cNvContentPartPr/>
                <p14:nvPr/>
              </p14:nvContentPartPr>
              <p14:xfrm>
                <a:off x="3863636" y="1932645"/>
                <a:ext cx="224640" cy="60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F9A16A4-4E39-8552-A251-D1EC0B8842C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54996" y="1923645"/>
                  <a:ext cx="242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15E5ED1-72FD-1B38-7528-A0680C43DE4E}"/>
                    </a:ext>
                  </a:extLst>
                </p14:cNvPr>
                <p14:cNvContentPartPr/>
                <p14:nvPr/>
              </p14:nvContentPartPr>
              <p14:xfrm>
                <a:off x="4130036" y="1772085"/>
                <a:ext cx="552240" cy="276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15E5ED1-72FD-1B38-7528-A0680C43DE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21036" y="1763445"/>
                  <a:ext cx="569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9D718DC-EDEC-0514-9C13-C78907A18F20}"/>
                    </a:ext>
                  </a:extLst>
                </p14:cNvPr>
                <p14:cNvContentPartPr/>
                <p14:nvPr/>
              </p14:nvContentPartPr>
              <p14:xfrm>
                <a:off x="3849956" y="2354205"/>
                <a:ext cx="996840" cy="549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9D718DC-EDEC-0514-9C13-C78907A18F2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40956" y="2345205"/>
                  <a:ext cx="10144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46544F-FEBE-FAFA-1682-129BA873C7A1}"/>
                    </a:ext>
                  </a:extLst>
                </p14:cNvPr>
                <p14:cNvContentPartPr/>
                <p14:nvPr/>
              </p14:nvContentPartPr>
              <p14:xfrm>
                <a:off x="4656716" y="2419365"/>
                <a:ext cx="143280" cy="35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46544F-FEBE-FAFA-1682-129BA873C7A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47716" y="2410725"/>
                  <a:ext cx="160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7E6CA49-BE13-8760-98F1-C068F49B07AF}"/>
                    </a:ext>
                  </a:extLst>
                </p14:cNvPr>
                <p14:cNvContentPartPr/>
                <p14:nvPr/>
              </p14:nvContentPartPr>
              <p14:xfrm>
                <a:off x="4192316" y="2465085"/>
                <a:ext cx="325800" cy="101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7E6CA49-BE13-8760-98F1-C068F49B07A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83316" y="2456445"/>
                  <a:ext cx="343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D68AD1C-2370-4EA5-80BA-E9BABF412C21}"/>
                    </a:ext>
                  </a:extLst>
                </p14:cNvPr>
                <p14:cNvContentPartPr/>
                <p14:nvPr/>
              </p14:nvContentPartPr>
              <p14:xfrm>
                <a:off x="3985676" y="2539245"/>
                <a:ext cx="65520" cy="59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D68AD1C-2370-4EA5-80BA-E9BABF412C2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76676" y="2530605"/>
                  <a:ext cx="83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6A31E31-D4A5-832F-39B5-FE1E87DB76A7}"/>
                    </a:ext>
                  </a:extLst>
                </p14:cNvPr>
                <p14:cNvContentPartPr/>
                <p14:nvPr/>
              </p14:nvContentPartPr>
              <p14:xfrm>
                <a:off x="3795596" y="2188245"/>
                <a:ext cx="243360" cy="271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6A31E31-D4A5-832F-39B5-FE1E87DB76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86596" y="2179605"/>
                  <a:ext cx="261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EECAE22-11D5-1BB8-CD22-D0C09DBC857D}"/>
                    </a:ext>
                  </a:extLst>
                </p14:cNvPr>
                <p14:cNvContentPartPr/>
                <p14:nvPr/>
              </p14:nvContentPartPr>
              <p14:xfrm>
                <a:off x="3889196" y="2232525"/>
                <a:ext cx="217800" cy="52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EECAE22-11D5-1BB8-CD22-D0C09DBC85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80196" y="2223885"/>
                  <a:ext cx="235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541C08C-B20E-C05E-F8DB-3DCE329A8DDA}"/>
                    </a:ext>
                  </a:extLst>
                </p14:cNvPr>
                <p14:cNvContentPartPr/>
                <p14:nvPr/>
              </p14:nvContentPartPr>
              <p14:xfrm>
                <a:off x="4260716" y="2132445"/>
                <a:ext cx="658800" cy="316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541C08C-B20E-C05E-F8DB-3DCE329A8DD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51716" y="2123445"/>
                  <a:ext cx="676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1695DB-6546-E18A-D40E-14B9D4788F6C}"/>
                    </a:ext>
                  </a:extLst>
                </p14:cNvPr>
                <p14:cNvContentPartPr/>
                <p14:nvPr/>
              </p14:nvContentPartPr>
              <p14:xfrm>
                <a:off x="4425956" y="2098965"/>
                <a:ext cx="30960" cy="78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1695DB-6546-E18A-D40E-14B9D4788F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16956" y="2089965"/>
                  <a:ext cx="486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A834BE7-D073-2768-3784-BD44282D5A7D}"/>
              </a:ext>
            </a:extLst>
          </p:cNvPr>
          <p:cNvGrpSpPr/>
          <p:nvPr/>
        </p:nvGrpSpPr>
        <p:grpSpPr>
          <a:xfrm>
            <a:off x="6514676" y="1205805"/>
            <a:ext cx="150840" cy="344520"/>
            <a:chOff x="6514676" y="1205805"/>
            <a:chExt cx="1508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8910311-4C77-D0AA-8E8F-8E9E3A1B685C}"/>
                    </a:ext>
                  </a:extLst>
                </p14:cNvPr>
                <p14:cNvContentPartPr/>
                <p14:nvPr/>
              </p14:nvContentPartPr>
              <p14:xfrm>
                <a:off x="6551756" y="1278525"/>
                <a:ext cx="113760" cy="271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8910311-4C77-D0AA-8E8F-8E9E3A1B685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42756" y="1269885"/>
                  <a:ext cx="131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A2E63D9-5F06-622F-9A4A-B5F0FE9C12CE}"/>
                    </a:ext>
                  </a:extLst>
                </p14:cNvPr>
                <p14:cNvContentPartPr/>
                <p14:nvPr/>
              </p14:nvContentPartPr>
              <p14:xfrm>
                <a:off x="6514676" y="1205805"/>
                <a:ext cx="111240" cy="180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A2E63D9-5F06-622F-9A4A-B5F0FE9C12C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05676" y="1197165"/>
                  <a:ext cx="12888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C3BBEEB-CA19-FA6D-C36D-498AEEC20B22}"/>
                  </a:ext>
                </a:extLst>
              </p14:cNvPr>
              <p14:cNvContentPartPr/>
              <p14:nvPr/>
            </p14:nvContentPartPr>
            <p14:xfrm>
              <a:off x="5513516" y="2056125"/>
              <a:ext cx="878040" cy="3506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C3BBEEB-CA19-FA6D-C36D-498AEEC20B2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504516" y="2047485"/>
                <a:ext cx="89568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1AF98DB-D1D0-276C-B128-A9C7EF5E03B7}"/>
              </a:ext>
            </a:extLst>
          </p:cNvPr>
          <p:cNvGrpSpPr/>
          <p:nvPr/>
        </p:nvGrpSpPr>
        <p:grpSpPr>
          <a:xfrm>
            <a:off x="5527916" y="1629525"/>
            <a:ext cx="1972080" cy="726840"/>
            <a:chOff x="5527916" y="1629525"/>
            <a:chExt cx="197208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5299C86-D8BC-4FEA-4B0C-DF821C25388D}"/>
                    </a:ext>
                  </a:extLst>
                </p14:cNvPr>
                <p14:cNvContentPartPr/>
                <p14:nvPr/>
              </p14:nvContentPartPr>
              <p14:xfrm>
                <a:off x="5527916" y="1786485"/>
                <a:ext cx="966600" cy="172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5299C86-D8BC-4FEA-4B0C-DF821C2538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18916" y="1777845"/>
                  <a:ext cx="98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2A6581A-4E57-EF06-0A4A-8F52D6B7887E}"/>
                    </a:ext>
                  </a:extLst>
                </p14:cNvPr>
                <p14:cNvContentPartPr/>
                <p14:nvPr/>
              </p14:nvContentPartPr>
              <p14:xfrm>
                <a:off x="6697916" y="1629525"/>
                <a:ext cx="369720" cy="250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2A6581A-4E57-EF06-0A4A-8F52D6B788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89276" y="1620525"/>
                  <a:ext cx="387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00D0D52-52A4-AAEB-4256-5A3AD0C09E00}"/>
                    </a:ext>
                  </a:extLst>
                </p14:cNvPr>
                <p14:cNvContentPartPr/>
                <p14:nvPr/>
              </p14:nvContentPartPr>
              <p14:xfrm>
                <a:off x="6594956" y="1933365"/>
                <a:ext cx="905040" cy="42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00D0D52-52A4-AAEB-4256-5A3AD0C09E0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85956" y="1924365"/>
                  <a:ext cx="9226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B418B0D-171A-62C3-3382-CDB2BBA381E5}"/>
                    </a:ext>
                  </a:extLst>
                </p14:cNvPr>
                <p14:cNvContentPartPr/>
                <p14:nvPr/>
              </p14:nvContentPartPr>
              <p14:xfrm>
                <a:off x="7239356" y="2035605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B418B0D-171A-62C3-3382-CDB2BBA381E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30716" y="2026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1018D8B-228F-29F4-0577-3B6EC8519FB7}"/>
                    </a:ext>
                  </a:extLst>
                </p14:cNvPr>
                <p14:cNvContentPartPr/>
                <p14:nvPr/>
              </p14:nvContentPartPr>
              <p14:xfrm>
                <a:off x="7002836" y="2026965"/>
                <a:ext cx="266760" cy="63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1018D8B-228F-29F4-0577-3B6EC8519F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94196" y="2018325"/>
                  <a:ext cx="2844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9ECC03F-9889-4758-D10E-9D4B54DDCB43}"/>
              </a:ext>
            </a:extLst>
          </p:cNvPr>
          <p:cNvGrpSpPr/>
          <p:nvPr/>
        </p:nvGrpSpPr>
        <p:grpSpPr>
          <a:xfrm>
            <a:off x="5324876" y="2480925"/>
            <a:ext cx="1727640" cy="848880"/>
            <a:chOff x="5324876" y="2480925"/>
            <a:chExt cx="1727640" cy="84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191AE96-E82C-07AA-9397-66DD4875C1FC}"/>
                    </a:ext>
                  </a:extLst>
                </p14:cNvPr>
                <p14:cNvContentPartPr/>
                <p14:nvPr/>
              </p14:nvContentPartPr>
              <p14:xfrm>
                <a:off x="5324876" y="2715285"/>
                <a:ext cx="264600" cy="89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191AE96-E82C-07AA-9397-66DD4875C1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315876" y="2706645"/>
                  <a:ext cx="282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8CAAD03-531D-2068-7554-3861B41475A2}"/>
                    </a:ext>
                  </a:extLst>
                </p14:cNvPr>
                <p14:cNvContentPartPr/>
                <p14:nvPr/>
              </p14:nvContentPartPr>
              <p14:xfrm>
                <a:off x="5460596" y="2573445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8CAAD03-531D-2068-7554-3861B41475A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51596" y="256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2609E88-0E85-DADE-0741-69DB15CEB2CD}"/>
                    </a:ext>
                  </a:extLst>
                </p14:cNvPr>
                <p14:cNvContentPartPr/>
                <p14:nvPr/>
              </p14:nvContentPartPr>
              <p14:xfrm>
                <a:off x="5815196" y="2512245"/>
                <a:ext cx="516960" cy="299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2609E88-0E85-DADE-0741-69DB15CEB2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06196" y="2503605"/>
                  <a:ext cx="5346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5AA6628-5CCC-B5BB-EDAB-FBFFF0B7C5B4}"/>
                    </a:ext>
                  </a:extLst>
                </p14:cNvPr>
                <p14:cNvContentPartPr/>
                <p14:nvPr/>
              </p14:nvContentPartPr>
              <p14:xfrm>
                <a:off x="6291116" y="2654805"/>
                <a:ext cx="107280" cy="149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5AA6628-5CCC-B5BB-EDAB-FBFFF0B7C5B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82116" y="2645805"/>
                  <a:ext cx="124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5A8385E-C579-FFB4-60E5-D640BE32B6AC}"/>
                    </a:ext>
                  </a:extLst>
                </p14:cNvPr>
                <p14:cNvContentPartPr/>
                <p14:nvPr/>
              </p14:nvContentPartPr>
              <p14:xfrm>
                <a:off x="6102476" y="2589285"/>
                <a:ext cx="30960" cy="5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5A8385E-C579-FFB4-60E5-D640BE32B6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93836" y="2580645"/>
                  <a:ext cx="48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C7AE4CF-A826-DC4A-FE01-32FD218C56ED}"/>
                    </a:ext>
                  </a:extLst>
                </p14:cNvPr>
                <p14:cNvContentPartPr/>
                <p14:nvPr/>
              </p14:nvContentPartPr>
              <p14:xfrm>
                <a:off x="6499916" y="2480925"/>
                <a:ext cx="452520" cy="344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C7AE4CF-A826-DC4A-FE01-32FD218C56E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91276" y="2472285"/>
                  <a:ext cx="4701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73A648B-E154-ACF1-329D-ED0B147A4E35}"/>
                    </a:ext>
                  </a:extLst>
                </p14:cNvPr>
                <p14:cNvContentPartPr/>
                <p14:nvPr/>
              </p14:nvContentPartPr>
              <p14:xfrm>
                <a:off x="7033436" y="2722845"/>
                <a:ext cx="19080" cy="40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73A648B-E154-ACF1-329D-ED0B147A4E3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24436" y="2713845"/>
                  <a:ext cx="36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98577DF-DA71-C7C4-2390-A13548243B4B}"/>
                    </a:ext>
                  </a:extLst>
                </p14:cNvPr>
                <p14:cNvContentPartPr/>
                <p14:nvPr/>
              </p14:nvContentPartPr>
              <p14:xfrm>
                <a:off x="5401556" y="3013725"/>
                <a:ext cx="563040" cy="316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98577DF-DA71-C7C4-2390-A13548243B4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92916" y="3004725"/>
                  <a:ext cx="580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CEC34B5-24A0-6742-FED6-D748FEB59753}"/>
                    </a:ext>
                  </a:extLst>
                </p14:cNvPr>
                <p14:cNvContentPartPr/>
                <p14:nvPr/>
              </p14:nvContentPartPr>
              <p14:xfrm>
                <a:off x="6090956" y="3099045"/>
                <a:ext cx="749160" cy="18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CEC34B5-24A0-6742-FED6-D748FEB597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81956" y="3090405"/>
                  <a:ext cx="7668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69EE10C-ADF2-721F-4D41-D1DF723B3135}"/>
              </a:ext>
            </a:extLst>
          </p:cNvPr>
          <p:cNvGrpSpPr/>
          <p:nvPr/>
        </p:nvGrpSpPr>
        <p:grpSpPr>
          <a:xfrm>
            <a:off x="5291396" y="3412965"/>
            <a:ext cx="1466640" cy="439200"/>
            <a:chOff x="5291396" y="3412965"/>
            <a:chExt cx="14666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D445711-6565-3CB7-4BB9-0C355DE06C7C}"/>
                    </a:ext>
                  </a:extLst>
                </p14:cNvPr>
                <p14:cNvContentPartPr/>
                <p14:nvPr/>
              </p14:nvContentPartPr>
              <p14:xfrm>
                <a:off x="5291396" y="3463365"/>
                <a:ext cx="1054440" cy="388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D445711-6565-3CB7-4BB9-0C355DE06C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82756" y="3454365"/>
                  <a:ext cx="10720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6C2A682-B2D4-A5F1-9793-1FC3411CC801}"/>
                    </a:ext>
                  </a:extLst>
                </p14:cNvPr>
                <p14:cNvContentPartPr/>
                <p14:nvPr/>
              </p14:nvContentPartPr>
              <p14:xfrm>
                <a:off x="6080156" y="3546165"/>
                <a:ext cx="225000" cy="11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6C2A682-B2D4-A5F1-9793-1FC3411CC80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71156" y="3537525"/>
                  <a:ext cx="242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5DAFAA1-DA7B-617C-734C-1DFCF3BC2A13}"/>
                    </a:ext>
                  </a:extLst>
                </p14:cNvPr>
                <p14:cNvContentPartPr/>
                <p14:nvPr/>
              </p14:nvContentPartPr>
              <p14:xfrm>
                <a:off x="6027956" y="3454005"/>
                <a:ext cx="15480" cy="27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5DAFAA1-DA7B-617C-734C-1DFCF3BC2A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18956" y="3445365"/>
                  <a:ext cx="33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7F10444-A11B-0DB3-285E-903D43FB83D1}"/>
                    </a:ext>
                  </a:extLst>
                </p14:cNvPr>
                <p14:cNvContentPartPr/>
                <p14:nvPr/>
              </p14:nvContentPartPr>
              <p14:xfrm>
                <a:off x="6544556" y="3501885"/>
                <a:ext cx="213480" cy="129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7F10444-A11B-0DB3-285E-903D43FB83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35556" y="3492885"/>
                  <a:ext cx="231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48E421-C159-E14D-7B63-32E937A388D3}"/>
                    </a:ext>
                  </a:extLst>
                </p14:cNvPr>
                <p14:cNvContentPartPr/>
                <p14:nvPr/>
              </p14:nvContentPartPr>
              <p14:xfrm>
                <a:off x="6498116" y="3412965"/>
                <a:ext cx="224280" cy="53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48E421-C159-E14D-7B63-32E937A388D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89116" y="3403965"/>
                  <a:ext cx="2419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78C7C55-F83B-81F7-A011-E8A42CB3E92D}"/>
              </a:ext>
            </a:extLst>
          </p:cNvPr>
          <p:cNvGrpSpPr/>
          <p:nvPr/>
        </p:nvGrpSpPr>
        <p:grpSpPr>
          <a:xfrm>
            <a:off x="5324876" y="3771885"/>
            <a:ext cx="1620360" cy="729360"/>
            <a:chOff x="5324876" y="3771885"/>
            <a:chExt cx="162036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AD302C4-32DC-C317-C4B8-93D01FDA05F2}"/>
                    </a:ext>
                  </a:extLst>
                </p14:cNvPr>
                <p14:cNvContentPartPr/>
                <p14:nvPr/>
              </p14:nvContentPartPr>
              <p14:xfrm>
                <a:off x="5324876" y="3954765"/>
                <a:ext cx="320040" cy="546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AD302C4-32DC-C317-C4B8-93D01FDA05F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15876" y="3946125"/>
                  <a:ext cx="3376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73E4E94-A487-6420-2705-FCFE1001EA5E}"/>
                    </a:ext>
                  </a:extLst>
                </p14:cNvPr>
                <p14:cNvContentPartPr/>
                <p14:nvPr/>
              </p14:nvContentPartPr>
              <p14:xfrm>
                <a:off x="5747156" y="4196325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73E4E94-A487-6420-2705-FCFE1001EA5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38156" y="418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89A04F2-CC75-3F01-D432-286DD992805F}"/>
                    </a:ext>
                  </a:extLst>
                </p14:cNvPr>
                <p14:cNvContentPartPr/>
                <p14:nvPr/>
              </p14:nvContentPartPr>
              <p14:xfrm>
                <a:off x="5769476" y="3843525"/>
                <a:ext cx="470880" cy="391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89A04F2-CC75-3F01-D432-286DD992805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760836" y="3834885"/>
                  <a:ext cx="4885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A8A2637-707D-DFB3-75C1-5859EC41209F}"/>
                    </a:ext>
                  </a:extLst>
                </p14:cNvPr>
                <p14:cNvContentPartPr/>
                <p14:nvPr/>
              </p14:nvContentPartPr>
              <p14:xfrm>
                <a:off x="5753636" y="3917685"/>
                <a:ext cx="349200" cy="69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A8A2637-707D-DFB3-75C1-5859EC4120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744636" y="3908685"/>
                  <a:ext cx="366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D972359-EB01-05DF-8D6D-B44E50BC6081}"/>
                    </a:ext>
                  </a:extLst>
                </p14:cNvPr>
                <p14:cNvContentPartPr/>
                <p14:nvPr/>
              </p14:nvContentPartPr>
              <p14:xfrm>
                <a:off x="6406676" y="3771885"/>
                <a:ext cx="538560" cy="334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D972359-EB01-05DF-8D6D-B44E50BC608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98036" y="3762885"/>
                  <a:ext cx="556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A94D2C5-EE9F-C88F-D6BA-B50BF2C477DD}"/>
                    </a:ext>
                  </a:extLst>
                </p14:cNvPr>
                <p14:cNvContentPartPr/>
                <p14:nvPr/>
              </p14:nvContentPartPr>
              <p14:xfrm>
                <a:off x="6814196" y="3851805"/>
                <a:ext cx="102600" cy="14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A94D2C5-EE9F-C88F-D6BA-B50BF2C477D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05556" y="3842805"/>
                  <a:ext cx="12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AF88A44-EBD9-7617-D42F-DB45B1CCAB2C}"/>
                    </a:ext>
                  </a:extLst>
                </p14:cNvPr>
                <p14:cNvContentPartPr/>
                <p14:nvPr/>
              </p14:nvContentPartPr>
              <p14:xfrm>
                <a:off x="6759116" y="3788445"/>
                <a:ext cx="3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AF88A44-EBD9-7617-D42F-DB45B1CCAB2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50476" y="3779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C7BD0E2-7B14-2BA8-BDDF-1F95FDAEEF90}"/>
                  </a:ext>
                </a:extLst>
              </p14:cNvPr>
              <p14:cNvContentPartPr/>
              <p14:nvPr/>
            </p14:nvContentPartPr>
            <p14:xfrm>
              <a:off x="5316236" y="4366245"/>
              <a:ext cx="1134720" cy="4629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C7BD0E2-7B14-2BA8-BDDF-1F95FDAEEF9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307236" y="4357605"/>
                <a:ext cx="115236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7BFBA2B-44CF-9C73-422D-C2A95B91CA34}"/>
              </a:ext>
            </a:extLst>
          </p:cNvPr>
          <p:cNvGrpSpPr/>
          <p:nvPr/>
        </p:nvGrpSpPr>
        <p:grpSpPr>
          <a:xfrm>
            <a:off x="8163116" y="1330005"/>
            <a:ext cx="250920" cy="760320"/>
            <a:chOff x="8163116" y="1330005"/>
            <a:chExt cx="25092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7F4136A-24EC-4C0A-FA51-685DA606F574}"/>
                    </a:ext>
                  </a:extLst>
                </p14:cNvPr>
                <p14:cNvContentPartPr/>
                <p14:nvPr/>
              </p14:nvContentPartPr>
              <p14:xfrm>
                <a:off x="8235476" y="1469325"/>
                <a:ext cx="178560" cy="621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7F4136A-24EC-4C0A-FA51-685DA606F57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26836" y="1460325"/>
                  <a:ext cx="1962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308D505-1DE8-A58E-61EF-BF057805DB25}"/>
                    </a:ext>
                  </a:extLst>
                </p14:cNvPr>
                <p14:cNvContentPartPr/>
                <p14:nvPr/>
              </p14:nvContentPartPr>
              <p14:xfrm>
                <a:off x="8163116" y="1330005"/>
                <a:ext cx="164160" cy="258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308D505-1DE8-A58E-61EF-BF057805DB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154116" y="1321005"/>
                  <a:ext cx="1818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6F33D64-D5F1-B34B-AD0B-51D003A97526}"/>
              </a:ext>
            </a:extLst>
          </p:cNvPr>
          <p:cNvGrpSpPr/>
          <p:nvPr/>
        </p:nvGrpSpPr>
        <p:grpSpPr>
          <a:xfrm>
            <a:off x="7732916" y="2204085"/>
            <a:ext cx="901800" cy="397440"/>
            <a:chOff x="7732916" y="2204085"/>
            <a:chExt cx="90180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69AE4AF-9570-42C1-4BA1-631B6499A308}"/>
                    </a:ext>
                  </a:extLst>
                </p14:cNvPr>
                <p14:cNvContentPartPr/>
                <p14:nvPr/>
              </p14:nvContentPartPr>
              <p14:xfrm>
                <a:off x="7732916" y="2204085"/>
                <a:ext cx="901800" cy="397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69AE4AF-9570-42C1-4BA1-631B6499A30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23916" y="2195445"/>
                  <a:ext cx="9194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CE7E335-A009-8CC1-3CF1-EEA53249D5D0}"/>
                    </a:ext>
                  </a:extLst>
                </p14:cNvPr>
                <p14:cNvContentPartPr/>
                <p14:nvPr/>
              </p14:nvContentPartPr>
              <p14:xfrm>
                <a:off x="7943876" y="2298045"/>
                <a:ext cx="379080" cy="51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CE7E335-A009-8CC1-3CF1-EEA53249D5D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35236" y="2289045"/>
                  <a:ext cx="3967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0C36B9F-9291-C8BD-6CE8-CAB544B0FDE0}"/>
              </a:ext>
            </a:extLst>
          </p:cNvPr>
          <p:cNvGrpSpPr/>
          <p:nvPr/>
        </p:nvGrpSpPr>
        <p:grpSpPr>
          <a:xfrm>
            <a:off x="7780076" y="2673885"/>
            <a:ext cx="1034640" cy="321840"/>
            <a:chOff x="7780076" y="2673885"/>
            <a:chExt cx="103464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87301E7-7BED-EA00-5D79-BA6498B7B28A}"/>
                    </a:ext>
                  </a:extLst>
                </p14:cNvPr>
                <p14:cNvContentPartPr/>
                <p14:nvPr/>
              </p14:nvContentPartPr>
              <p14:xfrm>
                <a:off x="7896716" y="2751645"/>
                <a:ext cx="918000" cy="244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87301E7-7BED-EA00-5D79-BA6498B7B28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88076" y="2743005"/>
                  <a:ext cx="935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6748B24-0364-F38A-81E5-0E6C22C51F76}"/>
                    </a:ext>
                  </a:extLst>
                </p14:cNvPr>
                <p14:cNvContentPartPr/>
                <p14:nvPr/>
              </p14:nvContentPartPr>
              <p14:xfrm>
                <a:off x="7780076" y="2673885"/>
                <a:ext cx="508320" cy="173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6748B24-0364-F38A-81E5-0E6C22C51F7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71076" y="2665245"/>
                  <a:ext cx="5259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51CCD8B-7C64-FDAD-ACFC-AD92EA421763}"/>
              </a:ext>
            </a:extLst>
          </p:cNvPr>
          <p:cNvGrpSpPr/>
          <p:nvPr/>
        </p:nvGrpSpPr>
        <p:grpSpPr>
          <a:xfrm>
            <a:off x="334556" y="3419805"/>
            <a:ext cx="1966680" cy="416880"/>
            <a:chOff x="334556" y="3419805"/>
            <a:chExt cx="19666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262B665-97DA-AEF2-D7AA-345913DE1768}"/>
                    </a:ext>
                  </a:extLst>
                </p14:cNvPr>
                <p14:cNvContentPartPr/>
                <p14:nvPr/>
              </p14:nvContentPartPr>
              <p14:xfrm>
                <a:off x="334556" y="3493245"/>
                <a:ext cx="672480" cy="240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262B665-97DA-AEF2-D7AA-345913DE176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5556" y="3484245"/>
                  <a:ext cx="690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372EA28-CD53-19B2-EC88-F9C7379EFE83}"/>
                    </a:ext>
                  </a:extLst>
                </p14:cNvPr>
                <p14:cNvContentPartPr/>
                <p14:nvPr/>
              </p14:nvContentPartPr>
              <p14:xfrm>
                <a:off x="1098836" y="3557685"/>
                <a:ext cx="131760" cy="177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372EA28-CD53-19B2-EC88-F9C7379EFE8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9836" y="3549045"/>
                  <a:ext cx="149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62D4EAB-069F-DA9A-E0F8-B0AED13D74CF}"/>
                    </a:ext>
                  </a:extLst>
                </p14:cNvPr>
                <p14:cNvContentPartPr/>
                <p14:nvPr/>
              </p14:nvContentPartPr>
              <p14:xfrm>
                <a:off x="1068236" y="3607725"/>
                <a:ext cx="137160" cy="99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62D4EAB-069F-DA9A-E0F8-B0AED13D74C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9596" y="3599085"/>
                  <a:ext cx="154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D2DAB5F-9F06-0F86-B398-09FFD5B211DD}"/>
                    </a:ext>
                  </a:extLst>
                </p14:cNvPr>
                <p14:cNvContentPartPr/>
                <p14:nvPr/>
              </p14:nvContentPartPr>
              <p14:xfrm>
                <a:off x="1022876" y="3652725"/>
                <a:ext cx="246960" cy="70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D2DAB5F-9F06-0F86-B398-09FFD5B211D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3876" y="3644085"/>
                  <a:ext cx="264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8FE9B6E-BD87-7185-4285-61899B3B8664}"/>
                    </a:ext>
                  </a:extLst>
                </p14:cNvPr>
                <p14:cNvContentPartPr/>
                <p14:nvPr/>
              </p14:nvContentPartPr>
              <p14:xfrm>
                <a:off x="1142396" y="3592605"/>
                <a:ext cx="49320" cy="244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8FE9B6E-BD87-7185-4285-61899B3B866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3396" y="3583965"/>
                  <a:ext cx="66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B8EA84B-6C92-086C-8920-716DA574357D}"/>
                    </a:ext>
                  </a:extLst>
                </p14:cNvPr>
                <p14:cNvContentPartPr/>
                <p14:nvPr/>
              </p14:nvContentPartPr>
              <p14:xfrm>
                <a:off x="1392236" y="3419805"/>
                <a:ext cx="760320" cy="336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B8EA84B-6C92-086C-8920-716DA574357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83236" y="3410805"/>
                  <a:ext cx="777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4D0FFCE-392E-2336-CEC7-E41F50731573}"/>
                    </a:ext>
                  </a:extLst>
                </p14:cNvPr>
                <p14:cNvContentPartPr/>
                <p14:nvPr/>
              </p14:nvContentPartPr>
              <p14:xfrm>
                <a:off x="2262356" y="3621045"/>
                <a:ext cx="38880" cy="81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4D0FFCE-392E-2336-CEC7-E41F5073157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53356" y="3612045"/>
                  <a:ext cx="565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EF0548C-F3B1-7C98-7922-D35AE3A21913}"/>
              </a:ext>
            </a:extLst>
          </p:cNvPr>
          <p:cNvGrpSpPr/>
          <p:nvPr/>
        </p:nvGrpSpPr>
        <p:grpSpPr>
          <a:xfrm>
            <a:off x="249596" y="3904725"/>
            <a:ext cx="2241000" cy="491760"/>
            <a:chOff x="249596" y="3904725"/>
            <a:chExt cx="224100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6139CCB-9D74-51B9-5434-E52E65415A3C}"/>
                    </a:ext>
                  </a:extLst>
                </p14:cNvPr>
                <p14:cNvContentPartPr/>
                <p14:nvPr/>
              </p14:nvContentPartPr>
              <p14:xfrm>
                <a:off x="249596" y="3967725"/>
                <a:ext cx="401040" cy="428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6139CCB-9D74-51B9-5434-E52E65415A3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0596" y="3958725"/>
                  <a:ext cx="4186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406A558-16FF-6EB0-7D4E-66EBC5FA2FCD}"/>
                    </a:ext>
                  </a:extLst>
                </p14:cNvPr>
                <p14:cNvContentPartPr/>
                <p14:nvPr/>
              </p14:nvContentPartPr>
              <p14:xfrm>
                <a:off x="853676" y="3969525"/>
                <a:ext cx="607680" cy="297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406A558-16FF-6EB0-7D4E-66EBC5FA2F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4676" y="3960525"/>
                  <a:ext cx="6253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332FF32-1EBA-A6A3-9054-894BF6801FE9}"/>
                    </a:ext>
                  </a:extLst>
                </p14:cNvPr>
                <p14:cNvContentPartPr/>
                <p14:nvPr/>
              </p14:nvContentPartPr>
              <p14:xfrm>
                <a:off x="1256156" y="4082205"/>
                <a:ext cx="219240" cy="23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332FF32-1EBA-A6A3-9054-894BF6801FE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47516" y="4073565"/>
                  <a:ext cx="23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FF2B510-7EB1-5F3F-F007-C18404DCD149}"/>
                    </a:ext>
                  </a:extLst>
                </p14:cNvPr>
                <p14:cNvContentPartPr/>
                <p14:nvPr/>
              </p14:nvContentPartPr>
              <p14:xfrm>
                <a:off x="1195316" y="3996165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FF2B510-7EB1-5F3F-F007-C18404DCD14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6316" y="398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EB95E8F-15EB-DFD3-9A36-5F2D47B6BAEF}"/>
                    </a:ext>
                  </a:extLst>
                </p14:cNvPr>
                <p14:cNvContentPartPr/>
                <p14:nvPr/>
              </p14:nvContentPartPr>
              <p14:xfrm>
                <a:off x="1601396" y="3904725"/>
                <a:ext cx="889200" cy="322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EB95E8F-15EB-DFD3-9A36-5F2D47B6BA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92756" y="3895725"/>
                  <a:ext cx="90684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4632B847-DD39-06F9-3387-BF91FD8DB56D}"/>
                  </a:ext>
                </a:extLst>
              </p14:cNvPr>
              <p14:cNvContentPartPr/>
              <p14:nvPr/>
            </p14:nvContentPartPr>
            <p14:xfrm>
              <a:off x="234116" y="4599885"/>
              <a:ext cx="285120" cy="4194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4632B847-DD39-06F9-3387-BF91FD8DB56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25476" y="4591245"/>
                <a:ext cx="3027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56027FD-C5BD-C348-BF0F-8696A4525006}"/>
                  </a:ext>
                </a:extLst>
              </p14:cNvPr>
              <p14:cNvContentPartPr/>
              <p14:nvPr/>
            </p14:nvContentPartPr>
            <p14:xfrm>
              <a:off x="668636" y="4473525"/>
              <a:ext cx="1136160" cy="4287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56027FD-C5BD-C348-BF0F-8696A4525006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59636" y="4464885"/>
                <a:ext cx="115380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B79244A-A457-389A-363A-C656960FBBAE}"/>
              </a:ext>
            </a:extLst>
          </p:cNvPr>
          <p:cNvGrpSpPr/>
          <p:nvPr/>
        </p:nvGrpSpPr>
        <p:grpSpPr>
          <a:xfrm>
            <a:off x="967436" y="2771445"/>
            <a:ext cx="3490200" cy="417960"/>
            <a:chOff x="967436" y="2771445"/>
            <a:chExt cx="34902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CF1878F-6DF8-079D-31CC-FE1710AB576C}"/>
                    </a:ext>
                  </a:extLst>
                </p14:cNvPr>
                <p14:cNvContentPartPr/>
                <p14:nvPr/>
              </p14:nvContentPartPr>
              <p14:xfrm>
                <a:off x="967436" y="2771445"/>
                <a:ext cx="2797560" cy="388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CF1878F-6DF8-079D-31CC-FE1710AB576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8436" y="2762445"/>
                  <a:ext cx="28152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00EFFC6-5898-9DC1-BBCE-871AE9E74741}"/>
                    </a:ext>
                  </a:extLst>
                </p14:cNvPr>
                <p14:cNvContentPartPr/>
                <p14:nvPr/>
              </p14:nvContentPartPr>
              <p14:xfrm>
                <a:off x="3682916" y="2870805"/>
                <a:ext cx="774720" cy="318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00EFFC6-5898-9DC1-BBCE-871AE9E7474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74276" y="2862165"/>
                  <a:ext cx="792360" cy="33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C574ED6-F89A-B3DA-B01E-E89935E2A717}"/>
                  </a:ext>
                </a:extLst>
              </p14:cNvPr>
              <p14:cNvContentPartPr/>
              <p14:nvPr/>
            </p14:nvContentPartPr>
            <p14:xfrm>
              <a:off x="5099156" y="4553445"/>
              <a:ext cx="2250000" cy="533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C574ED6-F89A-B3DA-B01E-E89935E2A71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090516" y="4544445"/>
                <a:ext cx="226764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3FA70EB-4276-AB94-E3B3-FFB1BD04A8B8}"/>
              </a:ext>
            </a:extLst>
          </p:cNvPr>
          <p:cNvGrpSpPr/>
          <p:nvPr/>
        </p:nvGrpSpPr>
        <p:grpSpPr>
          <a:xfrm>
            <a:off x="5067116" y="5167245"/>
            <a:ext cx="2088360" cy="488520"/>
            <a:chOff x="5067116" y="5167245"/>
            <a:chExt cx="20883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9F59E1B-7220-7E2E-C521-B2AACD08D015}"/>
                    </a:ext>
                  </a:extLst>
                </p14:cNvPr>
                <p14:cNvContentPartPr/>
                <p14:nvPr/>
              </p14:nvContentPartPr>
              <p14:xfrm>
                <a:off x="5067116" y="5167245"/>
                <a:ext cx="1081440" cy="488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9F59E1B-7220-7E2E-C521-B2AACD08D01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058116" y="5158245"/>
                  <a:ext cx="10990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90A0628-EF4D-CC5E-DED5-036B41D0C353}"/>
                    </a:ext>
                  </a:extLst>
                </p14:cNvPr>
                <p14:cNvContentPartPr/>
                <p14:nvPr/>
              </p14:nvContentPartPr>
              <p14:xfrm>
                <a:off x="5765156" y="5267325"/>
                <a:ext cx="321120" cy="104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90A0628-EF4D-CC5E-DED5-036B41D0C35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56516" y="5258685"/>
                  <a:ext cx="338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A2E3EA0-09C8-AFDE-FB19-6BBEF69100E0}"/>
                    </a:ext>
                  </a:extLst>
                </p14:cNvPr>
                <p14:cNvContentPartPr/>
                <p14:nvPr/>
              </p14:nvContentPartPr>
              <p14:xfrm>
                <a:off x="6292556" y="5168325"/>
                <a:ext cx="862920" cy="344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A2E3EA0-09C8-AFDE-FB19-6BBEF69100E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83916" y="5159325"/>
                  <a:ext cx="880560" cy="36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76C60587-C52E-2CC4-48A8-DEEB9563B95E}"/>
                  </a:ext>
                </a:extLst>
              </p14:cNvPr>
              <p14:cNvContentPartPr/>
              <p14:nvPr/>
            </p14:nvContentPartPr>
            <p14:xfrm>
              <a:off x="4820516" y="5906685"/>
              <a:ext cx="678600" cy="2998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76C60587-C52E-2CC4-48A8-DEEB9563B95E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811876" y="5898045"/>
                <a:ext cx="69624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25B208F-CE9B-5E87-BCAE-0EE517E9D317}"/>
              </a:ext>
            </a:extLst>
          </p:cNvPr>
          <p:cNvGrpSpPr/>
          <p:nvPr/>
        </p:nvGrpSpPr>
        <p:grpSpPr>
          <a:xfrm>
            <a:off x="5604956" y="5579085"/>
            <a:ext cx="1731600" cy="453240"/>
            <a:chOff x="5604956" y="5579085"/>
            <a:chExt cx="173160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859C776-29F6-83A8-5237-33FECE312810}"/>
                    </a:ext>
                  </a:extLst>
                </p14:cNvPr>
                <p14:cNvContentPartPr/>
                <p14:nvPr/>
              </p14:nvContentPartPr>
              <p14:xfrm>
                <a:off x="5604956" y="5732085"/>
                <a:ext cx="605160" cy="300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859C776-29F6-83A8-5237-33FECE31281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96316" y="5723445"/>
                  <a:ext cx="622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38BFD28-548B-AEF6-0C86-A8EBCA7F35ED}"/>
                    </a:ext>
                  </a:extLst>
                </p14:cNvPr>
                <p14:cNvContentPartPr/>
                <p14:nvPr/>
              </p14:nvContentPartPr>
              <p14:xfrm>
                <a:off x="6038036" y="5850525"/>
                <a:ext cx="232200" cy="46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38BFD28-548B-AEF6-0C86-A8EBCA7F35E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29036" y="5841885"/>
                  <a:ext cx="249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C8C8166-60C6-6072-B500-3D07BC99D2F8}"/>
                    </a:ext>
                  </a:extLst>
                </p14:cNvPr>
                <p14:cNvContentPartPr/>
                <p14:nvPr/>
              </p14:nvContentPartPr>
              <p14:xfrm>
                <a:off x="6060356" y="5729205"/>
                <a:ext cx="29520" cy="1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C8C8166-60C6-6072-B500-3D07BC99D2F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51716" y="5720565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45E6F91-1EB7-CCF6-EC6F-4DAD6DB704FC}"/>
                    </a:ext>
                  </a:extLst>
                </p14:cNvPr>
                <p14:cNvContentPartPr/>
                <p14:nvPr/>
              </p14:nvContentPartPr>
              <p14:xfrm>
                <a:off x="6338276" y="5579085"/>
                <a:ext cx="998280" cy="342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45E6F91-1EB7-CCF6-EC6F-4DAD6DB704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29636" y="5570445"/>
                  <a:ext cx="101592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37A2346C-8B6E-5DF2-4721-8CFD9E76998E}"/>
                  </a:ext>
                </a:extLst>
              </p14:cNvPr>
              <p14:cNvContentPartPr/>
              <p14:nvPr/>
            </p14:nvContentPartPr>
            <p14:xfrm>
              <a:off x="7858916" y="2979525"/>
              <a:ext cx="1227960" cy="4687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37A2346C-8B6E-5DF2-4721-8CFD9E76998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850276" y="2970525"/>
                <a:ext cx="12456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94D93AA-7C04-A50C-6F62-5CF45FD4BA5D}"/>
                  </a:ext>
                </a:extLst>
              </p14:cNvPr>
              <p14:cNvContentPartPr/>
              <p14:nvPr/>
            </p14:nvContentPartPr>
            <p14:xfrm>
              <a:off x="7750196" y="3684405"/>
              <a:ext cx="689760" cy="2671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94D93AA-7C04-A50C-6F62-5CF45FD4BA5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741556" y="3675405"/>
                <a:ext cx="7074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5BD91884-5F38-5DC8-289F-2A118AE03427}"/>
                  </a:ext>
                </a:extLst>
              </p14:cNvPr>
              <p14:cNvContentPartPr/>
              <p14:nvPr/>
            </p14:nvContentPartPr>
            <p14:xfrm>
              <a:off x="8168876" y="3563805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5BD91884-5F38-5DC8-289F-2A118AE0342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159876" y="35548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E3671BC6-1C68-3B69-E497-01ACBBFEAC7D}"/>
                  </a:ext>
                </a:extLst>
              </p14:cNvPr>
              <p14:cNvContentPartPr/>
              <p14:nvPr/>
            </p14:nvContentPartPr>
            <p14:xfrm>
              <a:off x="8612036" y="3456165"/>
              <a:ext cx="1169640" cy="4770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E3671BC6-1C68-3B69-E497-01ACBBFEAC7D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8603036" y="3447165"/>
                <a:ext cx="118728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4BB046A6-6D53-42B9-3D74-B2106DEBE1B5}"/>
                  </a:ext>
                </a:extLst>
              </p14:cNvPr>
              <p14:cNvContentPartPr/>
              <p14:nvPr/>
            </p14:nvContentPartPr>
            <p14:xfrm>
              <a:off x="9408716" y="1377885"/>
              <a:ext cx="1733400" cy="5338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4BB046A6-6D53-42B9-3D74-B2106DEBE1B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399716" y="1369245"/>
                <a:ext cx="17510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BF98475-CAA2-5AFB-C543-2CF8F8F8BC51}"/>
                  </a:ext>
                </a:extLst>
              </p14:cNvPr>
              <p14:cNvContentPartPr/>
              <p14:nvPr/>
            </p14:nvContentPartPr>
            <p14:xfrm>
              <a:off x="9567116" y="2053245"/>
              <a:ext cx="781560" cy="4381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BF98475-CAA2-5AFB-C543-2CF8F8F8BC51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558476" y="2044605"/>
                <a:ext cx="79920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4A28B141-F848-4277-AD08-04C1D95D5CA9}"/>
              </a:ext>
            </a:extLst>
          </p:cNvPr>
          <p:cNvGrpSpPr/>
          <p:nvPr/>
        </p:nvGrpSpPr>
        <p:grpSpPr>
          <a:xfrm>
            <a:off x="9756116" y="1980885"/>
            <a:ext cx="2360880" cy="1247040"/>
            <a:chOff x="9756116" y="1980885"/>
            <a:chExt cx="2360880" cy="12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4841E86-08E6-C45F-D3E9-786E832C150F}"/>
                    </a:ext>
                  </a:extLst>
                </p14:cNvPr>
                <p14:cNvContentPartPr/>
                <p14:nvPr/>
              </p14:nvContentPartPr>
              <p14:xfrm>
                <a:off x="10493756" y="1980885"/>
                <a:ext cx="904320" cy="358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4841E86-08E6-C45F-D3E9-786E832C150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85116" y="1972245"/>
                  <a:ext cx="921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EDAE6C1-4D12-28AC-FAAD-ABD3AF77CB4B}"/>
                    </a:ext>
                  </a:extLst>
                </p14:cNvPr>
                <p14:cNvContentPartPr/>
                <p14:nvPr/>
              </p14:nvContentPartPr>
              <p14:xfrm>
                <a:off x="9756116" y="2530245"/>
                <a:ext cx="521280" cy="297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EDAE6C1-4D12-28AC-FAAD-ABD3AF77CB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47116" y="2521245"/>
                  <a:ext cx="538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2F962F8-A664-22F6-F9C2-C77825EEFE61}"/>
                    </a:ext>
                  </a:extLst>
                </p14:cNvPr>
                <p14:cNvContentPartPr/>
                <p14:nvPr/>
              </p14:nvContentPartPr>
              <p14:xfrm>
                <a:off x="10465676" y="2456085"/>
                <a:ext cx="387000" cy="339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2F962F8-A664-22F6-F9C2-C77825EEFE6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57036" y="2447085"/>
                  <a:ext cx="4046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45A604A-24CF-B182-8944-1586C85F0C81}"/>
                    </a:ext>
                  </a:extLst>
                </p14:cNvPr>
                <p14:cNvContentPartPr/>
                <p14:nvPr/>
              </p14:nvContentPartPr>
              <p14:xfrm>
                <a:off x="10411316" y="2484525"/>
                <a:ext cx="391680" cy="124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45A604A-24CF-B182-8944-1586C85F0C8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402316" y="2475525"/>
                  <a:ext cx="409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9AFFCCA-9B9B-14C5-A994-B969E2828AB4}"/>
                    </a:ext>
                  </a:extLst>
                </p14:cNvPr>
                <p14:cNvContentPartPr/>
                <p14:nvPr/>
              </p14:nvContentPartPr>
              <p14:xfrm>
                <a:off x="11047076" y="2258805"/>
                <a:ext cx="1069920" cy="379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9AFFCCA-9B9B-14C5-A994-B969E2828AB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038076" y="2249805"/>
                  <a:ext cx="10875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2748FD4-5C0D-FBA4-A86D-6581DD5BC472}"/>
                    </a:ext>
                  </a:extLst>
                </p14:cNvPr>
                <p14:cNvContentPartPr/>
                <p14:nvPr/>
              </p14:nvContentPartPr>
              <p14:xfrm>
                <a:off x="11850596" y="2289765"/>
                <a:ext cx="5400" cy="54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2748FD4-5C0D-FBA4-A86D-6581DD5BC47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841956" y="2280765"/>
                  <a:ext cx="23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FDC5633-88CA-8747-A610-C42871AD1329}"/>
                    </a:ext>
                  </a:extLst>
                </p14:cNvPr>
                <p14:cNvContentPartPr/>
                <p14:nvPr/>
              </p14:nvContentPartPr>
              <p14:xfrm>
                <a:off x="11618396" y="2410005"/>
                <a:ext cx="61920" cy="20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FDC5633-88CA-8747-A610-C42871AD132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609756" y="2401365"/>
                  <a:ext cx="79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9AFFE00-4B3C-D3DF-8D58-6EC34E11D860}"/>
                    </a:ext>
                  </a:extLst>
                </p14:cNvPr>
                <p14:cNvContentPartPr/>
                <p14:nvPr/>
              </p14:nvContentPartPr>
              <p14:xfrm>
                <a:off x="9937916" y="2863965"/>
                <a:ext cx="800280" cy="363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9AFFE00-4B3C-D3DF-8D58-6EC34E11D86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28916" y="2854965"/>
                  <a:ext cx="8179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238034A-B017-9BCF-5D70-546750E54847}"/>
                    </a:ext>
                  </a:extLst>
                </p14:cNvPr>
                <p14:cNvContentPartPr/>
                <p14:nvPr/>
              </p14:nvContentPartPr>
              <p14:xfrm>
                <a:off x="10236356" y="2969085"/>
                <a:ext cx="344520" cy="54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238034A-B017-9BCF-5D70-546750E5484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227716" y="2960085"/>
                  <a:ext cx="362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F47671E-251C-C25C-FBAD-43F3BCCD2814}"/>
                    </a:ext>
                  </a:extLst>
                </p14:cNvPr>
                <p14:cNvContentPartPr/>
                <p14:nvPr/>
              </p14:nvContentPartPr>
              <p14:xfrm>
                <a:off x="10149956" y="2872965"/>
                <a:ext cx="189720" cy="41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F47671E-251C-C25C-FBAD-43F3BCCD281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41316" y="2864325"/>
                  <a:ext cx="207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1688877-B89F-A95A-C28E-57F304DE1640}"/>
                    </a:ext>
                  </a:extLst>
                </p14:cNvPr>
                <p14:cNvContentPartPr/>
                <p14:nvPr/>
              </p14:nvContentPartPr>
              <p14:xfrm>
                <a:off x="10851596" y="2704845"/>
                <a:ext cx="1029960" cy="484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1688877-B89F-A95A-C28E-57F304DE164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842956" y="2695845"/>
                  <a:ext cx="10476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F051872-8242-D597-5EF8-076102431738}"/>
                    </a:ext>
                  </a:extLst>
                </p14:cNvPr>
                <p14:cNvContentPartPr/>
                <p14:nvPr/>
              </p14:nvContentPartPr>
              <p14:xfrm>
                <a:off x="11315996" y="2888805"/>
                <a:ext cx="335520" cy="35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F051872-8242-D597-5EF8-07610243173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307356" y="2880165"/>
                  <a:ext cx="3531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5EA90FC4-6E72-7156-B351-B672F17D9023}"/>
                  </a:ext>
                </a:extLst>
              </p14:cNvPr>
              <p14:cNvContentPartPr/>
              <p14:nvPr/>
            </p14:nvContentPartPr>
            <p14:xfrm>
              <a:off x="10023236" y="3286965"/>
              <a:ext cx="2035440" cy="5990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5EA90FC4-6E72-7156-B351-B672F17D9023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014596" y="3277965"/>
                <a:ext cx="2053080" cy="61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E4DF750-9FC2-65D5-10A9-E99AFF4B4176}"/>
              </a:ext>
            </a:extLst>
          </p:cNvPr>
          <p:cNvGrpSpPr/>
          <p:nvPr/>
        </p:nvGrpSpPr>
        <p:grpSpPr>
          <a:xfrm>
            <a:off x="10113236" y="4141605"/>
            <a:ext cx="1110960" cy="340560"/>
            <a:chOff x="10113236" y="4141605"/>
            <a:chExt cx="111096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2B97677-F377-565C-3384-51DA03345954}"/>
                    </a:ext>
                  </a:extLst>
                </p14:cNvPr>
                <p14:cNvContentPartPr/>
                <p14:nvPr/>
              </p14:nvContentPartPr>
              <p14:xfrm>
                <a:off x="10113236" y="4141605"/>
                <a:ext cx="816840" cy="340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2B97677-F377-565C-3384-51DA0334595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104596" y="4132605"/>
                  <a:ext cx="8344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C3A5E16-27AB-0C80-0737-C0C371D3B30C}"/>
                    </a:ext>
                  </a:extLst>
                </p14:cNvPr>
                <p14:cNvContentPartPr/>
                <p14:nvPr/>
              </p14:nvContentPartPr>
              <p14:xfrm>
                <a:off x="11188916" y="4295685"/>
                <a:ext cx="35280" cy="60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C3A5E16-27AB-0C80-0737-C0C371D3B30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180276" y="4286685"/>
                  <a:ext cx="529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903F9C1-1BFF-7C75-B8A9-07ECFA51507A}"/>
              </a:ext>
            </a:extLst>
          </p:cNvPr>
          <p:cNvGrpSpPr/>
          <p:nvPr/>
        </p:nvGrpSpPr>
        <p:grpSpPr>
          <a:xfrm>
            <a:off x="229436" y="6080205"/>
            <a:ext cx="1257480" cy="424080"/>
            <a:chOff x="229436" y="6080205"/>
            <a:chExt cx="125748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58B52F6-2FE4-DBBE-B480-7B95D7B50FAD}"/>
                    </a:ext>
                  </a:extLst>
                </p14:cNvPr>
                <p14:cNvContentPartPr/>
                <p14:nvPr/>
              </p14:nvContentPartPr>
              <p14:xfrm>
                <a:off x="229436" y="6100725"/>
                <a:ext cx="209520" cy="295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58B52F6-2FE4-DBBE-B480-7B95D7B50FA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20436" y="6092085"/>
                  <a:ext cx="227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683173C-2517-7B26-08E6-3E1D9FB67DEC}"/>
                    </a:ext>
                  </a:extLst>
                </p14:cNvPr>
                <p14:cNvContentPartPr/>
                <p14:nvPr/>
              </p14:nvContentPartPr>
              <p14:xfrm>
                <a:off x="436796" y="6088845"/>
                <a:ext cx="593640" cy="415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683173C-2517-7B26-08E6-3E1D9FB67DE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7796" y="6080205"/>
                  <a:ext cx="6112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CCD3A82-8D0D-B553-894F-2D1913CEFE61}"/>
                    </a:ext>
                  </a:extLst>
                </p14:cNvPr>
                <p14:cNvContentPartPr/>
                <p14:nvPr/>
              </p14:nvContentPartPr>
              <p14:xfrm>
                <a:off x="863756" y="6236085"/>
                <a:ext cx="194400" cy="42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CCD3A82-8D0D-B553-894F-2D1913CEFE6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54756" y="6227085"/>
                  <a:ext cx="212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8515D16-4ECC-60C8-7FAD-D8F7B916DDF3}"/>
                    </a:ext>
                  </a:extLst>
                </p14:cNvPr>
                <p14:cNvContentPartPr/>
                <p14:nvPr/>
              </p14:nvContentPartPr>
              <p14:xfrm>
                <a:off x="1259396" y="6080205"/>
                <a:ext cx="227520" cy="407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8515D16-4ECC-60C8-7FAD-D8F7B916DDF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250396" y="6071565"/>
                  <a:ext cx="24516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F7BD76DD-44FC-20BA-A18C-425BAC2F611B}"/>
              </a:ext>
            </a:extLst>
          </p:cNvPr>
          <p:cNvGrpSpPr/>
          <p:nvPr/>
        </p:nvGrpSpPr>
        <p:grpSpPr>
          <a:xfrm>
            <a:off x="1667636" y="6004245"/>
            <a:ext cx="2444760" cy="391680"/>
            <a:chOff x="1667636" y="6004245"/>
            <a:chExt cx="244476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D70F5D6-65E7-3F52-8918-02FB2C3083C2}"/>
                    </a:ext>
                  </a:extLst>
                </p14:cNvPr>
                <p14:cNvContentPartPr/>
                <p14:nvPr/>
              </p14:nvContentPartPr>
              <p14:xfrm>
                <a:off x="1667636" y="6004245"/>
                <a:ext cx="1208880" cy="370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D70F5D6-65E7-3F52-8918-02FB2C3083C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58636" y="5995605"/>
                  <a:ext cx="1226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802B60D-49AE-9A04-FCE4-533DFF300620}"/>
                    </a:ext>
                  </a:extLst>
                </p14:cNvPr>
                <p14:cNvContentPartPr/>
                <p14:nvPr/>
              </p14:nvContentPartPr>
              <p14:xfrm>
                <a:off x="2568716" y="6107925"/>
                <a:ext cx="33120" cy="33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802B60D-49AE-9A04-FCE4-533DFF30062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559716" y="6098925"/>
                  <a:ext cx="50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554FDE2-9832-D692-0EA7-3C975069CE2F}"/>
                    </a:ext>
                  </a:extLst>
                </p14:cNvPr>
                <p14:cNvContentPartPr/>
                <p14:nvPr/>
              </p14:nvContentPartPr>
              <p14:xfrm>
                <a:off x="2290796" y="6052845"/>
                <a:ext cx="88920" cy="16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554FDE2-9832-D692-0EA7-3C975069CE2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81796" y="6043845"/>
                  <a:ext cx="10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30B7C9D-8E74-C274-4DDF-67CEEB21B493}"/>
                    </a:ext>
                  </a:extLst>
                </p14:cNvPr>
                <p14:cNvContentPartPr/>
                <p14:nvPr/>
              </p14:nvContentPartPr>
              <p14:xfrm>
                <a:off x="3057596" y="6052845"/>
                <a:ext cx="1054800" cy="343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30B7C9D-8E74-C274-4DDF-67CEEB21B49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48596" y="6043845"/>
                  <a:ext cx="10724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5253462-2A3E-4133-84D8-FA53B1803B42}"/>
                    </a:ext>
                  </a:extLst>
                </p14:cNvPr>
                <p14:cNvContentPartPr/>
                <p14:nvPr/>
              </p14:nvContentPartPr>
              <p14:xfrm>
                <a:off x="3282596" y="6138525"/>
                <a:ext cx="300600" cy="19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5253462-2A3E-4133-84D8-FA53B1803B4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73596" y="6129525"/>
                  <a:ext cx="3182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9BF6EAEA-DD0E-EBAF-E69C-9F312BFC91C0}"/>
                  </a:ext>
                </a:extLst>
              </p14:cNvPr>
              <p14:cNvContentPartPr/>
              <p14:nvPr/>
            </p14:nvContentPartPr>
            <p14:xfrm>
              <a:off x="4375916" y="6038445"/>
              <a:ext cx="1144440" cy="4968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9BF6EAEA-DD0E-EBAF-E69C-9F312BFC91C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367276" y="6029445"/>
                <a:ext cx="1162080" cy="51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3BFA5F6A-3445-FDF3-56E3-DFB98CDE565C}"/>
              </a:ext>
            </a:extLst>
          </p:cNvPr>
          <p:cNvGrpSpPr/>
          <p:nvPr/>
        </p:nvGrpSpPr>
        <p:grpSpPr>
          <a:xfrm>
            <a:off x="5733476" y="5826405"/>
            <a:ext cx="5712120" cy="936360"/>
            <a:chOff x="5733476" y="5826405"/>
            <a:chExt cx="5712120" cy="93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6F89151-B5B7-DDF5-C22A-F83F319FD1A4}"/>
                    </a:ext>
                  </a:extLst>
                </p14:cNvPr>
                <p14:cNvContentPartPr/>
                <p14:nvPr/>
              </p14:nvContentPartPr>
              <p14:xfrm>
                <a:off x="5733476" y="6117645"/>
                <a:ext cx="1083960" cy="440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6F89151-B5B7-DDF5-C22A-F83F319FD1A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24476" y="6109005"/>
                  <a:ext cx="11016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DD154D6-7FAE-2930-EB61-EB7D9E9995D7}"/>
                    </a:ext>
                  </a:extLst>
                </p14:cNvPr>
                <p14:cNvContentPartPr/>
                <p14:nvPr/>
              </p14:nvContentPartPr>
              <p14:xfrm>
                <a:off x="6965396" y="6190005"/>
                <a:ext cx="326520" cy="156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DD154D6-7FAE-2930-EB61-EB7D9E9995D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956756" y="6181005"/>
                  <a:ext cx="344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AB5B170-D1B6-17BF-3184-540BC84402B4}"/>
                    </a:ext>
                  </a:extLst>
                </p14:cNvPr>
                <p14:cNvContentPartPr/>
                <p14:nvPr/>
              </p14:nvContentPartPr>
              <p14:xfrm>
                <a:off x="7177796" y="5876805"/>
                <a:ext cx="1337760" cy="650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AB5B170-D1B6-17BF-3184-540BC84402B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169156" y="5867805"/>
                  <a:ext cx="135540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3210640-2C04-928A-A137-7A305C15AD78}"/>
                    </a:ext>
                  </a:extLst>
                </p14:cNvPr>
                <p14:cNvContentPartPr/>
                <p14:nvPr/>
              </p14:nvContentPartPr>
              <p14:xfrm>
                <a:off x="7945316" y="6028725"/>
                <a:ext cx="352440" cy="583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3210640-2C04-928A-A137-7A305C15AD7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936676" y="6020085"/>
                  <a:ext cx="370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9BD33AE-57C0-E8B9-FFB2-09F4F2E66131}"/>
                    </a:ext>
                  </a:extLst>
                </p14:cNvPr>
                <p14:cNvContentPartPr/>
                <p14:nvPr/>
              </p14:nvContentPartPr>
              <p14:xfrm>
                <a:off x="8667116" y="6230685"/>
                <a:ext cx="35280" cy="52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9BD33AE-57C0-E8B9-FFB2-09F4F2E6613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658116" y="6221685"/>
                  <a:ext cx="52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3AC5B53-0886-89F8-637F-395A4F229689}"/>
                    </a:ext>
                  </a:extLst>
                </p14:cNvPr>
                <p14:cNvContentPartPr/>
                <p14:nvPr/>
              </p14:nvContentPartPr>
              <p14:xfrm>
                <a:off x="8854316" y="5877165"/>
                <a:ext cx="868320" cy="352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3AC5B53-0886-89F8-637F-395A4F22968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45676" y="5868525"/>
                  <a:ext cx="8859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0CDCCF3-BC95-3969-DB0A-FCD5EFD54A8B}"/>
                    </a:ext>
                  </a:extLst>
                </p14:cNvPr>
                <p14:cNvContentPartPr/>
                <p14:nvPr/>
              </p14:nvContentPartPr>
              <p14:xfrm>
                <a:off x="9778796" y="6074445"/>
                <a:ext cx="109800" cy="4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0CDCCF3-BC95-3969-DB0A-FCD5EFD54A8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769796" y="6065805"/>
                  <a:ext cx="12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B28BBC1-D018-3637-3710-8C6605699C69}"/>
                    </a:ext>
                  </a:extLst>
                </p14:cNvPr>
                <p14:cNvContentPartPr/>
                <p14:nvPr/>
              </p14:nvContentPartPr>
              <p14:xfrm>
                <a:off x="9870956" y="5826405"/>
                <a:ext cx="381960" cy="499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B28BBC1-D018-3637-3710-8C6605699C6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61956" y="5817765"/>
                  <a:ext cx="3996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12B9FA8-EA32-AE40-F08E-0D4F8BD5EFBC}"/>
                    </a:ext>
                  </a:extLst>
                </p14:cNvPr>
                <p14:cNvContentPartPr/>
                <p14:nvPr/>
              </p14:nvContentPartPr>
              <p14:xfrm>
                <a:off x="10501676" y="5924325"/>
                <a:ext cx="255960" cy="260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12B9FA8-EA32-AE40-F08E-0D4F8BD5EFB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2676" y="5915685"/>
                  <a:ext cx="273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7A7C2E1-61C9-E941-3F73-CD884F2505C1}"/>
                    </a:ext>
                  </a:extLst>
                </p14:cNvPr>
                <p14:cNvContentPartPr/>
                <p14:nvPr/>
              </p14:nvContentPartPr>
              <p14:xfrm>
                <a:off x="10810196" y="5839365"/>
                <a:ext cx="142200" cy="354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7A7C2E1-61C9-E941-3F73-CD884F2505C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01556" y="5830725"/>
                  <a:ext cx="159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2EC8F5E-946A-4CAF-58C5-2934422EEA97}"/>
                    </a:ext>
                  </a:extLst>
                </p14:cNvPr>
                <p14:cNvContentPartPr/>
                <p14:nvPr/>
              </p14:nvContentPartPr>
              <p14:xfrm>
                <a:off x="11018276" y="6158685"/>
                <a:ext cx="29520" cy="44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2EC8F5E-946A-4CAF-58C5-2934422EEA9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09636" y="6150045"/>
                  <a:ext cx="4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5B1C680-3293-9DAE-A427-0BBFF2302388}"/>
                    </a:ext>
                  </a:extLst>
                </p14:cNvPr>
                <p14:cNvContentPartPr/>
                <p14:nvPr/>
              </p14:nvContentPartPr>
              <p14:xfrm>
                <a:off x="11097116" y="5886525"/>
                <a:ext cx="215280" cy="281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5B1C680-3293-9DAE-A427-0BBFF230238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088116" y="5877885"/>
                  <a:ext cx="232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A22B7CD-CB8D-820E-38A6-9289B0923153}"/>
                    </a:ext>
                  </a:extLst>
                </p14:cNvPr>
                <p14:cNvContentPartPr/>
                <p14:nvPr/>
              </p14:nvContentPartPr>
              <p14:xfrm>
                <a:off x="11110076" y="5875005"/>
                <a:ext cx="267120" cy="68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A22B7CD-CB8D-820E-38A6-9289B092315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01076" y="5866365"/>
                  <a:ext cx="284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D550E14-0DD7-1CB1-E1A6-678E5F6EED97}"/>
                    </a:ext>
                  </a:extLst>
                </p14:cNvPr>
                <p14:cNvContentPartPr/>
                <p14:nvPr/>
              </p14:nvContentPartPr>
              <p14:xfrm>
                <a:off x="11418956" y="6208005"/>
                <a:ext cx="26640" cy="597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D550E14-0DD7-1CB1-E1A6-678E5F6EED9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410316" y="6199365"/>
                  <a:ext cx="44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1BCF1F8-1858-18B7-044C-7A921243D9E2}"/>
                    </a:ext>
                  </a:extLst>
                </p14:cNvPr>
                <p14:cNvContentPartPr/>
                <p14:nvPr/>
              </p14:nvContentPartPr>
              <p14:xfrm>
                <a:off x="9080396" y="6436605"/>
                <a:ext cx="100800" cy="261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1BCF1F8-1858-18B7-044C-7A921243D9E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071396" y="6427605"/>
                  <a:ext cx="118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40250C1-7FC4-849F-5791-ABACD1CE9F52}"/>
                    </a:ext>
                  </a:extLst>
                </p14:cNvPr>
                <p14:cNvContentPartPr/>
                <p14:nvPr/>
              </p14:nvContentPartPr>
              <p14:xfrm>
                <a:off x="8957276" y="6395565"/>
                <a:ext cx="442800" cy="96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40250C1-7FC4-849F-5791-ABACD1CE9F5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948636" y="6386565"/>
                  <a:ext cx="460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2177969-F17B-2176-6FD5-5E4C4106F5FC}"/>
                    </a:ext>
                  </a:extLst>
                </p14:cNvPr>
                <p14:cNvContentPartPr/>
                <p14:nvPr/>
              </p14:nvContentPartPr>
              <p14:xfrm>
                <a:off x="9242756" y="6547125"/>
                <a:ext cx="447480" cy="158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2177969-F17B-2176-6FD5-5E4C4106F5F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234116" y="6538485"/>
                  <a:ext cx="465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90862C5-5B8E-87DF-E726-31770D79B040}"/>
                    </a:ext>
                  </a:extLst>
                </p14:cNvPr>
                <p14:cNvContentPartPr/>
                <p14:nvPr/>
              </p14:nvContentPartPr>
              <p14:xfrm>
                <a:off x="9810476" y="6303765"/>
                <a:ext cx="880920" cy="441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90862C5-5B8E-87DF-E726-31770D79B04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801476" y="6295125"/>
                  <a:ext cx="8985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8A558CB-B3F4-04F4-6F33-6490BB8623C3}"/>
                    </a:ext>
                  </a:extLst>
                </p14:cNvPr>
                <p14:cNvContentPartPr/>
                <p14:nvPr/>
              </p14:nvContentPartPr>
              <p14:xfrm>
                <a:off x="10821716" y="6359925"/>
                <a:ext cx="123480" cy="264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8A558CB-B3F4-04F4-6F33-6490BB8623C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813076" y="6351285"/>
                  <a:ext cx="141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E399A94-658C-1A94-D90F-0D1CFD12296A}"/>
                    </a:ext>
                  </a:extLst>
                </p14:cNvPr>
                <p14:cNvContentPartPr/>
                <p14:nvPr/>
              </p14:nvContentPartPr>
              <p14:xfrm>
                <a:off x="10919996" y="6714525"/>
                <a:ext cx="28080" cy="48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E399A94-658C-1A94-D90F-0D1CFD12296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910996" y="6705525"/>
                  <a:ext cx="45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B7E7867-D899-CBBE-1015-94396B0C2085}"/>
                    </a:ext>
                  </a:extLst>
                </p14:cNvPr>
                <p14:cNvContentPartPr/>
                <p14:nvPr/>
              </p14:nvContentPartPr>
              <p14:xfrm>
                <a:off x="10927916" y="6280005"/>
                <a:ext cx="36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B7E7867-D899-CBBE-1015-94396B0C208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918916" y="627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079B23C-A61C-81A1-6EC8-9F1DEFB2E4CC}"/>
                    </a:ext>
                  </a:extLst>
                </p14:cNvPr>
                <p14:cNvContentPartPr/>
                <p14:nvPr/>
              </p14:nvContentPartPr>
              <p14:xfrm>
                <a:off x="10794356" y="6362445"/>
                <a:ext cx="42480" cy="32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079B23C-A61C-81A1-6EC8-9F1DEFB2E4C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785716" y="6353805"/>
                  <a:ext cx="6012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06F51C-998F-3E8B-8DE6-68A41959638C}"/>
                  </a:ext>
                </a:extLst>
              </p14:cNvPr>
              <p14:cNvContentPartPr/>
              <p14:nvPr/>
            </p14:nvContentPartPr>
            <p14:xfrm>
              <a:off x="7798796" y="4072845"/>
              <a:ext cx="463320" cy="26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06F51C-998F-3E8B-8DE6-68A41959638C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789796" y="4063845"/>
                <a:ext cx="4809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936C6A-AA2D-EF58-DC12-7A9EBE12A645}"/>
                  </a:ext>
                </a:extLst>
              </p14:cNvPr>
              <p14:cNvContentPartPr/>
              <p14:nvPr/>
            </p14:nvContentPartPr>
            <p14:xfrm>
              <a:off x="8420516" y="3965205"/>
              <a:ext cx="812880" cy="333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936C6A-AA2D-EF58-DC12-7A9EBE12A645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8411876" y="3956205"/>
                <a:ext cx="8305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301AD0-3E46-711B-CD85-571C21167728}"/>
                  </a:ext>
                </a:extLst>
              </p14:cNvPr>
              <p14:cNvContentPartPr/>
              <p14:nvPr/>
            </p14:nvContentPartPr>
            <p14:xfrm>
              <a:off x="7835876" y="4506645"/>
              <a:ext cx="1033200" cy="395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301AD0-3E46-711B-CD85-571C2116772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826876" y="4498005"/>
                <a:ext cx="105084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36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751649-7BFB-A94E-09C6-C440A804D63A}"/>
              </a:ext>
            </a:extLst>
          </p:cNvPr>
          <p:cNvGrpSpPr/>
          <p:nvPr/>
        </p:nvGrpSpPr>
        <p:grpSpPr>
          <a:xfrm>
            <a:off x="229796" y="162165"/>
            <a:ext cx="1789920" cy="518400"/>
            <a:chOff x="229796" y="162165"/>
            <a:chExt cx="178992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1C7AF65-23E3-B203-DFFE-3F48D439AA2F}"/>
                    </a:ext>
                  </a:extLst>
                </p14:cNvPr>
                <p14:cNvContentPartPr/>
                <p14:nvPr/>
              </p14:nvContentPartPr>
              <p14:xfrm>
                <a:off x="229796" y="162165"/>
                <a:ext cx="1789920" cy="518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1C7AF65-23E3-B203-DFFE-3F48D439AA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1156" y="153525"/>
                  <a:ext cx="18075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F8C4773-D026-3B14-B542-D56F82D4BCE3}"/>
                    </a:ext>
                  </a:extLst>
                </p14:cNvPr>
                <p14:cNvContentPartPr/>
                <p14:nvPr/>
              </p14:nvContentPartPr>
              <p14:xfrm>
                <a:off x="1433276" y="27556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F8C4773-D026-3B14-B542-D56F82D4BC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4276" y="266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0CD6F1-58A7-0B55-41DE-5B1B1FEC47AA}"/>
              </a:ext>
            </a:extLst>
          </p:cNvPr>
          <p:cNvGrpSpPr/>
          <p:nvPr/>
        </p:nvGrpSpPr>
        <p:grpSpPr>
          <a:xfrm>
            <a:off x="2247596" y="80805"/>
            <a:ext cx="2379600" cy="531000"/>
            <a:chOff x="2247596" y="80805"/>
            <a:chExt cx="237960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C9DAD6-70DB-E6B9-C235-55680B87FACF}"/>
                    </a:ext>
                  </a:extLst>
                </p14:cNvPr>
                <p14:cNvContentPartPr/>
                <p14:nvPr/>
              </p14:nvContentPartPr>
              <p14:xfrm>
                <a:off x="2247596" y="80805"/>
                <a:ext cx="729720" cy="33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C9DAD6-70DB-E6B9-C235-55680B87FA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8956" y="71805"/>
                  <a:ext cx="7473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86A269-CDD8-1A4D-A896-9CC0A353F08F}"/>
                    </a:ext>
                  </a:extLst>
                </p14:cNvPr>
                <p14:cNvContentPartPr/>
                <p14:nvPr/>
              </p14:nvContentPartPr>
              <p14:xfrm>
                <a:off x="2645396" y="235245"/>
                <a:ext cx="183960" cy="16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86A269-CDD8-1A4D-A896-9CC0A353F0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36756" y="226245"/>
                  <a:ext cx="20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4C1196-8507-DBD2-15A3-5CA765813049}"/>
                    </a:ext>
                  </a:extLst>
                </p14:cNvPr>
                <p14:cNvContentPartPr/>
                <p14:nvPr/>
              </p14:nvContentPartPr>
              <p14:xfrm>
                <a:off x="2612276" y="18664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4C1196-8507-DBD2-15A3-5CA7658130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03276" y="17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3273EF-88A3-995C-906A-0ED5541FCE08}"/>
                    </a:ext>
                  </a:extLst>
                </p14:cNvPr>
                <p14:cNvContentPartPr/>
                <p14:nvPr/>
              </p14:nvContentPartPr>
              <p14:xfrm>
                <a:off x="3219236" y="136605"/>
                <a:ext cx="1407960" cy="47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3273EF-88A3-995C-906A-0ED5541FCE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0596" y="127965"/>
                  <a:ext cx="14256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19390E-5B45-8D62-C15D-B6215D6DA2C0}"/>
                    </a:ext>
                  </a:extLst>
                </p14:cNvPr>
                <p14:cNvContentPartPr/>
                <p14:nvPr/>
              </p14:nvContentPartPr>
              <p14:xfrm>
                <a:off x="3875876" y="22120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19390E-5B45-8D62-C15D-B6215D6DA2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67236" y="212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969B83-9ACF-4414-AF11-55101C120EA7}"/>
              </a:ext>
            </a:extLst>
          </p:cNvPr>
          <p:cNvGrpSpPr/>
          <p:nvPr/>
        </p:nvGrpSpPr>
        <p:grpSpPr>
          <a:xfrm>
            <a:off x="4891436" y="106725"/>
            <a:ext cx="2829960" cy="492480"/>
            <a:chOff x="4891436" y="106725"/>
            <a:chExt cx="282996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E0C9AE-75EA-65B2-E95B-7CA4F2AF2D12}"/>
                    </a:ext>
                  </a:extLst>
                </p14:cNvPr>
                <p14:cNvContentPartPr/>
                <p14:nvPr/>
              </p14:nvContentPartPr>
              <p14:xfrm>
                <a:off x="4891436" y="106725"/>
                <a:ext cx="2829960" cy="49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E0C9AE-75EA-65B2-E95B-7CA4F2AF2D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82436" y="97725"/>
                  <a:ext cx="28476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ACE2EE3-7ED6-9E4C-6C6B-AF457292E0D2}"/>
                    </a:ext>
                  </a:extLst>
                </p14:cNvPr>
                <p14:cNvContentPartPr/>
                <p14:nvPr/>
              </p14:nvContentPartPr>
              <p14:xfrm>
                <a:off x="7182836" y="26332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ACE2EE3-7ED6-9E4C-6C6B-AF457292E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73836" y="254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B53FCE7-EF05-704A-C851-3B4F405A32F4}"/>
              </a:ext>
            </a:extLst>
          </p:cNvPr>
          <p:cNvGrpSpPr/>
          <p:nvPr/>
        </p:nvGrpSpPr>
        <p:grpSpPr>
          <a:xfrm>
            <a:off x="705795" y="1119290"/>
            <a:ext cx="10036800" cy="1032480"/>
            <a:chOff x="949076" y="574005"/>
            <a:chExt cx="10036800" cy="10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D088EA-2461-7DA4-9330-9AEBE454F4D2}"/>
                    </a:ext>
                  </a:extLst>
                </p14:cNvPr>
                <p14:cNvContentPartPr/>
                <p14:nvPr/>
              </p14:nvContentPartPr>
              <p14:xfrm>
                <a:off x="1507076" y="845805"/>
                <a:ext cx="255600" cy="76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D088EA-2461-7DA4-9330-9AEBE454F4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98076" y="836805"/>
                  <a:ext cx="27324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AD0B38-EA88-8CDB-F101-049FB2F2814A}"/>
                    </a:ext>
                  </a:extLst>
                </p14:cNvPr>
                <p14:cNvContentPartPr/>
                <p14:nvPr/>
              </p14:nvContentPartPr>
              <p14:xfrm>
                <a:off x="1732436" y="869565"/>
                <a:ext cx="166680" cy="25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AD0B38-EA88-8CDB-F101-049FB2F281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23455" y="860565"/>
                  <a:ext cx="184282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0062E3-0BE3-1B08-2C0B-CEA30CBC72D9}"/>
                    </a:ext>
                  </a:extLst>
                </p14:cNvPr>
                <p14:cNvContentPartPr/>
                <p14:nvPr/>
              </p14:nvContentPartPr>
              <p14:xfrm>
                <a:off x="1980836" y="957405"/>
                <a:ext cx="185760" cy="15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0062E3-0BE3-1B08-2C0B-CEA30CBC72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1836" y="948405"/>
                  <a:ext cx="203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D89D6D-7336-BC86-7A8B-ABC7CD3D0DD8}"/>
                    </a:ext>
                  </a:extLst>
                </p14:cNvPr>
                <p14:cNvContentPartPr/>
                <p14:nvPr/>
              </p14:nvContentPartPr>
              <p14:xfrm>
                <a:off x="1972196" y="899445"/>
                <a:ext cx="182520" cy="1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D89D6D-7336-BC86-7A8B-ABC7CD3D0D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3196" y="890632"/>
                  <a:ext cx="200160" cy="34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A9403D-B28F-F4F9-56EA-7F79A66E33C2}"/>
                    </a:ext>
                  </a:extLst>
                </p14:cNvPr>
                <p14:cNvContentPartPr/>
                <p14:nvPr/>
              </p14:nvContentPartPr>
              <p14:xfrm>
                <a:off x="1779236" y="1210845"/>
                <a:ext cx="473040" cy="2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A9403D-B28F-F4F9-56EA-7F79A66E33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70236" y="1201845"/>
                  <a:ext cx="490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B91E9E-A254-1693-5F3D-EE586DA45899}"/>
                    </a:ext>
                  </a:extLst>
                </p14:cNvPr>
                <p14:cNvContentPartPr/>
                <p14:nvPr/>
              </p14:nvContentPartPr>
              <p14:xfrm>
                <a:off x="1859516" y="1323885"/>
                <a:ext cx="93600" cy="19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B91E9E-A254-1693-5F3D-EE586DA458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0516" y="1314885"/>
                  <a:ext cx="111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F9B18D-FE51-C5F3-2EE5-5B64359C96BB}"/>
                    </a:ext>
                  </a:extLst>
                </p14:cNvPr>
                <p14:cNvContentPartPr/>
                <p14:nvPr/>
              </p14:nvContentPartPr>
              <p14:xfrm>
                <a:off x="2075156" y="1332885"/>
                <a:ext cx="147600" cy="18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F9B18D-FE51-C5F3-2EE5-5B64359C96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66156" y="1323885"/>
                  <a:ext cx="165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E33EEA-7247-0750-9555-C4FDD94DEB9B}"/>
                    </a:ext>
                  </a:extLst>
                </p14:cNvPr>
                <p14:cNvContentPartPr/>
                <p14:nvPr/>
              </p14:nvContentPartPr>
              <p14:xfrm>
                <a:off x="2039876" y="1358085"/>
                <a:ext cx="213480" cy="70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E33EEA-7247-0750-9555-C4FDD94DEB9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30891" y="1349085"/>
                  <a:ext cx="23109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B77B3E-0B68-F544-F9A9-4C4FB871539F}"/>
                    </a:ext>
                  </a:extLst>
                </p14:cNvPr>
                <p14:cNvContentPartPr/>
                <p14:nvPr/>
              </p14:nvContentPartPr>
              <p14:xfrm>
                <a:off x="949076" y="1168005"/>
                <a:ext cx="187920" cy="16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B77B3E-0B68-F544-F9A9-4C4FB87153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0076" y="1159005"/>
                  <a:ext cx="205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32AED0-5B78-C3D8-FEBA-F64C558827FA}"/>
                    </a:ext>
                  </a:extLst>
                </p14:cNvPr>
                <p14:cNvContentPartPr/>
                <p14:nvPr/>
              </p14:nvContentPartPr>
              <p14:xfrm>
                <a:off x="1261916" y="1213725"/>
                <a:ext cx="144000" cy="136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32AED0-5B78-C3D8-FEBA-F64C558827F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52893" y="1204701"/>
                  <a:ext cx="161684" cy="154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A1A18B-0408-2C01-3E3E-B90F62BA2D40}"/>
                    </a:ext>
                  </a:extLst>
                </p14:cNvPr>
                <p14:cNvContentPartPr/>
                <p14:nvPr/>
              </p14:nvContentPartPr>
              <p14:xfrm>
                <a:off x="2668076" y="1008525"/>
                <a:ext cx="16200" cy="231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A1A18B-0408-2C01-3E3E-B90F62BA2D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59076" y="999525"/>
                  <a:ext cx="33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F5E253-5598-7248-D459-A70DE664D22D}"/>
                    </a:ext>
                  </a:extLst>
                </p14:cNvPr>
                <p14:cNvContentPartPr/>
                <p14:nvPr/>
              </p14:nvContentPartPr>
              <p14:xfrm>
                <a:off x="2575196" y="1125525"/>
                <a:ext cx="234000" cy="37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F5E253-5598-7248-D459-A70DE664D2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66196" y="1116525"/>
                  <a:ext cx="251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D1965C-DE98-A12F-E24F-3345427776DD}"/>
                    </a:ext>
                  </a:extLst>
                </p14:cNvPr>
                <p14:cNvContentPartPr/>
                <p14:nvPr/>
              </p14:nvContentPartPr>
              <p14:xfrm>
                <a:off x="2971196" y="851205"/>
                <a:ext cx="84960" cy="420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D1965C-DE98-A12F-E24F-3345427776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62234" y="842205"/>
                  <a:ext cx="102526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E259B6-2DB0-EC24-0290-D7277CA2F0AB}"/>
                    </a:ext>
                  </a:extLst>
                </p14:cNvPr>
                <p14:cNvContentPartPr/>
                <p14:nvPr/>
              </p14:nvContentPartPr>
              <p14:xfrm>
                <a:off x="3146876" y="994125"/>
                <a:ext cx="190080" cy="187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E259B6-2DB0-EC24-0290-D7277CA2F0A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37893" y="985125"/>
                  <a:ext cx="207687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94FD39-A04B-8397-30D2-732BEA7D1E7D}"/>
                    </a:ext>
                  </a:extLst>
                </p14:cNvPr>
                <p14:cNvContentPartPr/>
                <p14:nvPr/>
              </p14:nvContentPartPr>
              <p14:xfrm>
                <a:off x="3120596" y="872805"/>
                <a:ext cx="207720" cy="3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94FD39-A04B-8397-30D2-732BEA7D1E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11596" y="863805"/>
                  <a:ext cx="225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F58AC6-A59E-7016-A536-390C4E6A6BB0}"/>
                    </a:ext>
                  </a:extLst>
                </p14:cNvPr>
                <p14:cNvContentPartPr/>
                <p14:nvPr/>
              </p14:nvContentPartPr>
              <p14:xfrm>
                <a:off x="3483116" y="1070085"/>
                <a:ext cx="42120" cy="4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F58AC6-A59E-7016-A536-390C4E6A6B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74116" y="1061011"/>
                  <a:ext cx="59760" cy="61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61034A-82DC-294D-E53A-F79B56751BE0}"/>
                    </a:ext>
                  </a:extLst>
                </p14:cNvPr>
                <p14:cNvContentPartPr/>
                <p14:nvPr/>
              </p14:nvContentPartPr>
              <p14:xfrm>
                <a:off x="3610556" y="931125"/>
                <a:ext cx="209520" cy="25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61034A-82DC-294D-E53A-F79B56751B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01556" y="922137"/>
                  <a:ext cx="227160" cy="276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67B0D6-BFCE-D892-EA69-FA57761E99E4}"/>
                    </a:ext>
                  </a:extLst>
                </p14:cNvPr>
                <p14:cNvContentPartPr/>
                <p14:nvPr/>
              </p14:nvContentPartPr>
              <p14:xfrm>
                <a:off x="3610556" y="824565"/>
                <a:ext cx="227160" cy="42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67B0D6-BFCE-D892-EA69-FA57761E99E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01570" y="815565"/>
                  <a:ext cx="244772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78FB1F-8A06-D7DD-FB4E-0E21081CC761}"/>
                    </a:ext>
                  </a:extLst>
                </p14:cNvPr>
                <p14:cNvContentPartPr/>
                <p14:nvPr/>
              </p14:nvContentPartPr>
              <p14:xfrm>
                <a:off x="3854996" y="743565"/>
                <a:ext cx="121680" cy="52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78FB1F-8A06-D7DD-FB4E-0E21081CC7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46023" y="734559"/>
                  <a:ext cx="139268" cy="538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4CF107-DD62-F015-6728-B7439BAA7523}"/>
                    </a:ext>
                  </a:extLst>
                </p14:cNvPr>
                <p14:cNvContentPartPr/>
                <p14:nvPr/>
              </p14:nvContentPartPr>
              <p14:xfrm>
                <a:off x="4100156" y="946965"/>
                <a:ext cx="218520" cy="174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4CF107-DD62-F015-6728-B7439BAA752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91156" y="937965"/>
                  <a:ext cx="236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D1BB9A8-45B5-558F-B26F-A2064F7FE59A}"/>
                    </a:ext>
                  </a:extLst>
                </p14:cNvPr>
                <p14:cNvContentPartPr/>
                <p14:nvPr/>
              </p14:nvContentPartPr>
              <p14:xfrm>
                <a:off x="4088636" y="883245"/>
                <a:ext cx="203400" cy="2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D1BB9A8-45B5-558F-B26F-A2064F7FE5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79652" y="874245"/>
                  <a:ext cx="221009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CE614B-AE33-3279-F372-F4CF14541225}"/>
                    </a:ext>
                  </a:extLst>
                </p14:cNvPr>
                <p14:cNvContentPartPr/>
                <p14:nvPr/>
              </p14:nvContentPartPr>
              <p14:xfrm>
                <a:off x="4283756" y="700725"/>
                <a:ext cx="175680" cy="796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CE614B-AE33-3279-F372-F4CF1454122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74774" y="691725"/>
                  <a:ext cx="193284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954861-F90D-BA1F-56C4-5CA12A52A72C}"/>
                    </a:ext>
                  </a:extLst>
                </p14:cNvPr>
                <p14:cNvContentPartPr/>
                <p14:nvPr/>
              </p14:nvContentPartPr>
              <p14:xfrm>
                <a:off x="4728356" y="1180245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954861-F90D-BA1F-56C4-5CA12A52A7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9356" y="1171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E4AF8F-3E49-C16A-2CBD-88544DA07D4A}"/>
                    </a:ext>
                  </a:extLst>
                </p14:cNvPr>
                <p14:cNvContentPartPr/>
                <p14:nvPr/>
              </p14:nvContentPartPr>
              <p14:xfrm>
                <a:off x="4662476" y="980805"/>
                <a:ext cx="211680" cy="1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E4AF8F-3E49-C16A-2CBD-88544DA07D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53476" y="971805"/>
                  <a:ext cx="229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89FA6E-E22F-4C0C-0CDE-521355469E91}"/>
                    </a:ext>
                  </a:extLst>
                </p14:cNvPr>
                <p14:cNvContentPartPr/>
                <p14:nvPr/>
              </p14:nvContentPartPr>
              <p14:xfrm>
                <a:off x="4689116" y="1108605"/>
                <a:ext cx="235800" cy="1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89FA6E-E22F-4C0C-0CDE-521355469E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80116" y="1099605"/>
                  <a:ext cx="253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CFF024-5191-C5D7-F669-0452E2BFB4B3}"/>
                    </a:ext>
                  </a:extLst>
                </p14:cNvPr>
                <p14:cNvContentPartPr/>
                <p14:nvPr/>
              </p14:nvContentPartPr>
              <p14:xfrm>
                <a:off x="5125436" y="936885"/>
                <a:ext cx="109440" cy="37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CFF024-5191-C5D7-F669-0452E2BFB4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16436" y="927885"/>
                  <a:ext cx="127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A7BBF2B-E7B5-5304-40A0-CCAECFCDA175}"/>
                    </a:ext>
                  </a:extLst>
                </p14:cNvPr>
                <p14:cNvContentPartPr/>
                <p14:nvPr/>
              </p14:nvContentPartPr>
              <p14:xfrm>
                <a:off x="5330636" y="950565"/>
                <a:ext cx="140400" cy="174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A7BBF2B-E7B5-5304-40A0-CCAECFCDA1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21659" y="941565"/>
                  <a:ext cx="157995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6D301F-FEFC-34D0-5F49-1559339797CC}"/>
                    </a:ext>
                  </a:extLst>
                </p14:cNvPr>
                <p14:cNvContentPartPr/>
                <p14:nvPr/>
              </p14:nvContentPartPr>
              <p14:xfrm>
                <a:off x="5620076" y="701445"/>
                <a:ext cx="92160" cy="578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6D301F-FEFC-34D0-5F49-1559339797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11076" y="692445"/>
                  <a:ext cx="1098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DE3638-4F82-829C-5471-9092A073E201}"/>
                    </a:ext>
                  </a:extLst>
                </p14:cNvPr>
                <p14:cNvContentPartPr/>
                <p14:nvPr/>
              </p14:nvContentPartPr>
              <p14:xfrm>
                <a:off x="5778116" y="898365"/>
                <a:ext cx="168840" cy="26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DE3638-4F82-829C-5471-9092A073E2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9097" y="889365"/>
                  <a:ext cx="186518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7F498E5-0E87-4429-AC14-7426BABE5C78}"/>
                    </a:ext>
                  </a:extLst>
                </p14:cNvPr>
                <p14:cNvContentPartPr/>
                <p14:nvPr/>
              </p14:nvContentPartPr>
              <p14:xfrm>
                <a:off x="5816636" y="996285"/>
                <a:ext cx="149400" cy="35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7F498E5-0E87-4429-AC14-7426BABE5C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07636" y="987285"/>
                  <a:ext cx="167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7C3364-4C62-426E-4FD2-3ECC034A646D}"/>
                    </a:ext>
                  </a:extLst>
                </p14:cNvPr>
                <p14:cNvContentPartPr/>
                <p14:nvPr/>
              </p14:nvContentPartPr>
              <p14:xfrm>
                <a:off x="5819516" y="901965"/>
                <a:ext cx="151920" cy="21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7C3364-4C62-426E-4FD2-3ECC034A64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10516" y="893110"/>
                  <a:ext cx="169560" cy="39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6277881-39D2-3FBA-4355-16B153C44DBE}"/>
                    </a:ext>
                  </a:extLst>
                </p14:cNvPr>
                <p14:cNvContentPartPr/>
                <p14:nvPr/>
              </p14:nvContentPartPr>
              <p14:xfrm>
                <a:off x="5814476" y="802965"/>
                <a:ext cx="183240" cy="1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6277881-39D2-3FBA-4355-16B153C44D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05458" y="793965"/>
                  <a:ext cx="200915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FE2F1B-B912-1118-568E-EA30D2F5CE18}"/>
                    </a:ext>
                  </a:extLst>
                </p14:cNvPr>
                <p14:cNvContentPartPr/>
                <p14:nvPr/>
              </p14:nvContentPartPr>
              <p14:xfrm>
                <a:off x="6198236" y="955605"/>
                <a:ext cx="7200" cy="160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FE2F1B-B912-1118-568E-EA30D2F5CE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89236" y="946625"/>
                  <a:ext cx="24840" cy="17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671D177-824F-51F7-7667-048BABE45C6E}"/>
                    </a:ext>
                  </a:extLst>
                </p14:cNvPr>
                <p14:cNvContentPartPr/>
                <p14:nvPr/>
              </p14:nvContentPartPr>
              <p14:xfrm>
                <a:off x="6120116" y="996285"/>
                <a:ext cx="212040" cy="44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671D177-824F-51F7-7667-048BABE45C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11116" y="987285"/>
                  <a:ext cx="229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20C0E6-6CBB-6422-A3DB-E3CAA273DFA1}"/>
                    </a:ext>
                  </a:extLst>
                </p14:cNvPr>
                <p14:cNvContentPartPr/>
                <p14:nvPr/>
              </p14:nvContentPartPr>
              <p14:xfrm>
                <a:off x="6427196" y="911685"/>
                <a:ext cx="218160" cy="14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20C0E6-6CBB-6422-A3DB-E3CAA273DF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18196" y="902685"/>
                  <a:ext cx="235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AA31EE-7396-EFCA-E89B-67E2366148B4}"/>
                    </a:ext>
                  </a:extLst>
                </p14:cNvPr>
                <p14:cNvContentPartPr/>
                <p14:nvPr/>
              </p14:nvContentPartPr>
              <p14:xfrm>
                <a:off x="6432596" y="851565"/>
                <a:ext cx="161280" cy="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AA31EE-7396-EFCA-E89B-67E2366148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23596" y="842565"/>
                  <a:ext cx="178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E89DA4-7F27-555A-0B86-DE6368B8F425}"/>
                    </a:ext>
                  </a:extLst>
                </p14:cNvPr>
                <p14:cNvContentPartPr/>
                <p14:nvPr/>
              </p14:nvContentPartPr>
              <p14:xfrm>
                <a:off x="6714836" y="910605"/>
                <a:ext cx="141120" cy="17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E89DA4-7F27-555A-0B86-DE6368B8F4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05859" y="901605"/>
                  <a:ext cx="158715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52AA53-7C67-F29C-E03C-D060A7D8A176}"/>
                    </a:ext>
                  </a:extLst>
                </p14:cNvPr>
                <p14:cNvContentPartPr/>
                <p14:nvPr/>
              </p14:nvContentPartPr>
              <p14:xfrm>
                <a:off x="6695396" y="922125"/>
                <a:ext cx="139680" cy="129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52AA53-7C67-F29C-E03C-D060A7D8A1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86396" y="913100"/>
                  <a:ext cx="157320" cy="14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8232A6-2F0B-8CE4-42F9-9EF64CB38184}"/>
                    </a:ext>
                  </a:extLst>
                </p14:cNvPr>
                <p14:cNvContentPartPr/>
                <p14:nvPr/>
              </p14:nvContentPartPr>
              <p14:xfrm>
                <a:off x="6911756" y="817365"/>
                <a:ext cx="191160" cy="253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8232A6-2F0B-8CE4-42F9-9EF64CB381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02756" y="808378"/>
                  <a:ext cx="208800" cy="271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C98290-5AE6-B6D6-AE29-3727BA83C086}"/>
                    </a:ext>
                  </a:extLst>
                </p14:cNvPr>
                <p14:cNvContentPartPr/>
                <p14:nvPr/>
              </p14:nvContentPartPr>
              <p14:xfrm>
                <a:off x="6849116" y="731325"/>
                <a:ext cx="170640" cy="2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C98290-5AE6-B6D6-AE29-3727BA83C0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40135" y="722325"/>
                  <a:ext cx="188243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3A810F-2F62-52C4-9DC0-9DD4DBBB8416}"/>
                    </a:ext>
                  </a:extLst>
                </p14:cNvPr>
                <p14:cNvContentPartPr/>
                <p14:nvPr/>
              </p14:nvContentPartPr>
              <p14:xfrm>
                <a:off x="7051076" y="682725"/>
                <a:ext cx="121680" cy="48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3A810F-2F62-52C4-9DC0-9DD4DBBB84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42076" y="673725"/>
                  <a:ext cx="139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99ABBD3-F5AF-426A-81FD-424505EA70DA}"/>
                    </a:ext>
                  </a:extLst>
                </p14:cNvPr>
                <p14:cNvContentPartPr/>
                <p14:nvPr/>
              </p14:nvContentPartPr>
              <p14:xfrm>
                <a:off x="7321796" y="1023645"/>
                <a:ext cx="221760" cy="3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99ABBD3-F5AF-426A-81FD-424505EA70D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12796" y="1014552"/>
                  <a:ext cx="239400" cy="5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7900375-A18B-4951-87C2-4C256C7CFFEC}"/>
                    </a:ext>
                  </a:extLst>
                </p14:cNvPr>
                <p14:cNvContentPartPr/>
                <p14:nvPr/>
              </p14:nvContentPartPr>
              <p14:xfrm>
                <a:off x="7645076" y="937245"/>
                <a:ext cx="239040" cy="273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7900375-A18B-4951-87C2-4C256C7CFF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36076" y="928233"/>
                  <a:ext cx="256680" cy="291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33BC041-F989-5CD6-64B3-42F86C4A9B19}"/>
                    </a:ext>
                  </a:extLst>
                </p14:cNvPr>
                <p14:cNvContentPartPr/>
                <p14:nvPr/>
              </p14:nvContentPartPr>
              <p14:xfrm>
                <a:off x="7647236" y="831045"/>
                <a:ext cx="222840" cy="1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33BC041-F989-5CD6-64B3-42F86C4A9B1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38236" y="822045"/>
                  <a:ext cx="240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EE46671-8069-E9C6-E361-55CFC88BA353}"/>
                    </a:ext>
                  </a:extLst>
                </p14:cNvPr>
                <p14:cNvContentPartPr/>
                <p14:nvPr/>
              </p14:nvContentPartPr>
              <p14:xfrm>
                <a:off x="7981316" y="1023285"/>
                <a:ext cx="51120" cy="72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EE46671-8069-E9C6-E361-55CFC88BA3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72316" y="1014240"/>
                  <a:ext cx="68760" cy="89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537A2F-299D-09A8-E64B-752D145E8494}"/>
                    </a:ext>
                  </a:extLst>
                </p14:cNvPr>
                <p14:cNvContentPartPr/>
                <p14:nvPr/>
              </p14:nvContentPartPr>
              <p14:xfrm>
                <a:off x="8161316" y="901245"/>
                <a:ext cx="163440" cy="285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537A2F-299D-09A8-E64B-752D145E84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52316" y="892245"/>
                  <a:ext cx="181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6CF663-D001-50EB-C000-B2CA72E701A3}"/>
                    </a:ext>
                  </a:extLst>
                </p14:cNvPr>
                <p14:cNvContentPartPr/>
                <p14:nvPr/>
              </p14:nvContentPartPr>
              <p14:xfrm>
                <a:off x="8143316" y="802605"/>
                <a:ext cx="205200" cy="44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6CF663-D001-50EB-C000-B2CA72E701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34316" y="793605"/>
                  <a:ext cx="222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0CF29A-FB05-B8F3-5FDB-4B8B92DC8ABA}"/>
                    </a:ext>
                  </a:extLst>
                </p14:cNvPr>
                <p14:cNvContentPartPr/>
                <p14:nvPr/>
              </p14:nvContentPartPr>
              <p14:xfrm>
                <a:off x="8614916" y="1038765"/>
                <a:ext cx="154800" cy="1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0CF29A-FB05-B8F3-5FDB-4B8B92DC8AB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05916" y="1029565"/>
                  <a:ext cx="172440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4C04988-B4E7-931B-319C-4B9C068C75BC}"/>
                    </a:ext>
                  </a:extLst>
                </p14:cNvPr>
                <p14:cNvContentPartPr/>
                <p14:nvPr/>
              </p14:nvContentPartPr>
              <p14:xfrm>
                <a:off x="9133316" y="790005"/>
                <a:ext cx="199800" cy="174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4C04988-B4E7-931B-319C-4B9C068C75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24300" y="781005"/>
                  <a:ext cx="217472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D796617-BC1C-EB83-1020-C03F28C630D4}"/>
                    </a:ext>
                  </a:extLst>
                </p14:cNvPr>
                <p14:cNvContentPartPr/>
                <p14:nvPr/>
              </p14:nvContentPartPr>
              <p14:xfrm>
                <a:off x="9429596" y="792165"/>
                <a:ext cx="163440" cy="14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D796617-BC1C-EB83-1020-C03F28C630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20596" y="783165"/>
                  <a:ext cx="181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989827-E70A-F1F5-C74B-6DF69B3E444C}"/>
                    </a:ext>
                  </a:extLst>
                </p14:cNvPr>
                <p14:cNvContentPartPr/>
                <p14:nvPr/>
              </p14:nvContentPartPr>
              <p14:xfrm>
                <a:off x="9736676" y="626925"/>
                <a:ext cx="104400" cy="370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989827-E70A-F1F5-C74B-6DF69B3E44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27676" y="617934"/>
                  <a:ext cx="122040" cy="388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9D6C63E-767F-5E22-C685-3B7196244CF1}"/>
                    </a:ext>
                  </a:extLst>
                </p14:cNvPr>
                <p14:cNvContentPartPr/>
                <p14:nvPr/>
              </p14:nvContentPartPr>
              <p14:xfrm>
                <a:off x="9940436" y="709725"/>
                <a:ext cx="195120" cy="175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9D6C63E-767F-5E22-C685-3B7196244C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31436" y="700725"/>
                  <a:ext cx="212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280540-4D2E-94D6-61D7-43C41B7E6E0C}"/>
                    </a:ext>
                  </a:extLst>
                </p14:cNvPr>
                <p14:cNvContentPartPr/>
                <p14:nvPr/>
              </p14:nvContentPartPr>
              <p14:xfrm>
                <a:off x="9960596" y="636645"/>
                <a:ext cx="174600" cy="2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280540-4D2E-94D6-61D7-43C41B7E6E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51596" y="627645"/>
                  <a:ext cx="19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8A107A-380B-D1EB-083B-359C12291FC8}"/>
                    </a:ext>
                  </a:extLst>
                </p14:cNvPr>
                <p14:cNvContentPartPr/>
                <p14:nvPr/>
              </p14:nvContentPartPr>
              <p14:xfrm>
                <a:off x="10234196" y="796485"/>
                <a:ext cx="178560" cy="1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8A107A-380B-D1EB-083B-359C12291F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25196" y="787485"/>
                  <a:ext cx="196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550F3FE-5E05-5E39-FC24-783080DC1D64}"/>
                    </a:ext>
                  </a:extLst>
                </p14:cNvPr>
                <p14:cNvContentPartPr/>
                <p14:nvPr/>
              </p14:nvContentPartPr>
              <p14:xfrm>
                <a:off x="10464236" y="703965"/>
                <a:ext cx="188640" cy="169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550F3FE-5E05-5E39-FC24-783080DC1D6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55236" y="694946"/>
                  <a:ext cx="206280" cy="187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CEBA04E-948C-9249-5A47-566C63C284F8}"/>
                    </a:ext>
                  </a:extLst>
                </p14:cNvPr>
                <p14:cNvContentPartPr/>
                <p14:nvPr/>
              </p14:nvContentPartPr>
              <p14:xfrm>
                <a:off x="10721996" y="829965"/>
                <a:ext cx="80640" cy="73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CEBA04E-948C-9249-5A47-566C63C284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12996" y="820965"/>
                  <a:ext cx="98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3DD8B6D-3C3E-45AE-9533-999FE4952CEB}"/>
                    </a:ext>
                  </a:extLst>
                </p14:cNvPr>
                <p14:cNvContentPartPr/>
                <p14:nvPr/>
              </p14:nvContentPartPr>
              <p14:xfrm>
                <a:off x="10488356" y="613965"/>
                <a:ext cx="168120" cy="28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3DD8B6D-3C3E-45AE-9533-999FE4952C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79356" y="604965"/>
                  <a:ext cx="185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F447F7E-67DE-A0E9-FFD4-57FB94918492}"/>
                    </a:ext>
                  </a:extLst>
                </p14:cNvPr>
                <p14:cNvContentPartPr/>
                <p14:nvPr/>
              </p14:nvContentPartPr>
              <p14:xfrm>
                <a:off x="10874276" y="574005"/>
                <a:ext cx="111600" cy="372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F447F7E-67DE-A0E9-FFD4-57FB949184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65276" y="565005"/>
                  <a:ext cx="1292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81B739-7E82-4799-44E2-844519CA3F52}"/>
                    </a:ext>
                  </a:extLst>
                </p14:cNvPr>
                <p14:cNvContentPartPr/>
                <p14:nvPr/>
              </p14:nvContentPartPr>
              <p14:xfrm>
                <a:off x="9679436" y="1062525"/>
                <a:ext cx="1210320" cy="66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81B739-7E82-4799-44E2-844519CA3F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70436" y="1053525"/>
                  <a:ext cx="1227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D02D670-7878-2669-6527-C7C43FBF8FA9}"/>
                    </a:ext>
                  </a:extLst>
                </p14:cNvPr>
                <p14:cNvContentPartPr/>
                <p14:nvPr/>
              </p14:nvContentPartPr>
              <p14:xfrm>
                <a:off x="10347956" y="1218045"/>
                <a:ext cx="40680" cy="139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D02D670-7878-2669-6527-C7C43FBF8F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38876" y="1209045"/>
                  <a:ext cx="58478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23F699-B3F6-D7FD-7784-47F502E3AB7B}"/>
                    </a:ext>
                  </a:extLst>
                </p14:cNvPr>
                <p14:cNvContentPartPr/>
                <p14:nvPr/>
              </p14:nvContentPartPr>
              <p14:xfrm>
                <a:off x="10229876" y="1146765"/>
                <a:ext cx="295560" cy="121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23F699-B3F6-D7FD-7784-47F502E3AB7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20876" y="1137765"/>
                  <a:ext cx="31320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56F1CB4-F6CE-B4EF-2FD7-F10D4B35681D}"/>
                  </a:ext>
                </a:extLst>
              </p14:cNvPr>
              <p14:cNvContentPartPr/>
              <p14:nvPr/>
            </p14:nvContentPartPr>
            <p14:xfrm>
              <a:off x="296036" y="750405"/>
              <a:ext cx="1202760" cy="572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56F1CB4-F6CE-B4EF-2FD7-F10D4B35681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7396" y="741405"/>
                <a:ext cx="1220400" cy="59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CB859EF8-13BF-8339-35A6-22ED517C2C59}"/>
              </a:ext>
            </a:extLst>
          </p:cNvPr>
          <p:cNvGrpSpPr/>
          <p:nvPr/>
        </p:nvGrpSpPr>
        <p:grpSpPr>
          <a:xfrm>
            <a:off x="369476" y="2576325"/>
            <a:ext cx="1364040" cy="379800"/>
            <a:chOff x="369476" y="2576325"/>
            <a:chExt cx="136404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B91BF47-C6F6-9C3F-CA2D-8FB52C2196B2}"/>
                    </a:ext>
                  </a:extLst>
                </p14:cNvPr>
                <p14:cNvContentPartPr/>
                <p14:nvPr/>
              </p14:nvContentPartPr>
              <p14:xfrm>
                <a:off x="369476" y="2576325"/>
                <a:ext cx="1364040" cy="37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B91BF47-C6F6-9C3F-CA2D-8FB52C2196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0476" y="2567325"/>
                  <a:ext cx="13816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3471955-B5EF-1AB6-1166-DA364E61223C}"/>
                    </a:ext>
                  </a:extLst>
                </p14:cNvPr>
                <p14:cNvContentPartPr/>
                <p14:nvPr/>
              </p14:nvContentPartPr>
              <p14:xfrm>
                <a:off x="1050236" y="2577405"/>
                <a:ext cx="2520" cy="2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3471955-B5EF-1AB6-1166-DA364E6122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1236" y="2568765"/>
                  <a:ext cx="20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5D6C840-A46E-480B-0463-FB515F66D477}"/>
                    </a:ext>
                  </a:extLst>
                </p14:cNvPr>
                <p14:cNvContentPartPr/>
                <p14:nvPr/>
              </p14:nvContentPartPr>
              <p14:xfrm>
                <a:off x="776636" y="2674605"/>
                <a:ext cx="342000" cy="9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5D6C840-A46E-480B-0463-FB515F66D4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7996" y="2665965"/>
                  <a:ext cx="3596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AD7C95A-0FB2-B8D7-DFF8-CE3A7C46710F}"/>
              </a:ext>
            </a:extLst>
          </p:cNvPr>
          <p:cNvGrpSpPr/>
          <p:nvPr/>
        </p:nvGrpSpPr>
        <p:grpSpPr>
          <a:xfrm>
            <a:off x="1970396" y="2426205"/>
            <a:ext cx="908640" cy="496440"/>
            <a:chOff x="1970396" y="2426205"/>
            <a:chExt cx="9086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E632346-4167-7A5F-8755-E6E2FD897C15}"/>
                    </a:ext>
                  </a:extLst>
                </p14:cNvPr>
                <p14:cNvContentPartPr/>
                <p14:nvPr/>
              </p14:nvContentPartPr>
              <p14:xfrm>
                <a:off x="1970396" y="2426205"/>
                <a:ext cx="908640" cy="496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E632346-4167-7A5F-8755-E6E2FD897C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61756" y="2417205"/>
                  <a:ext cx="9262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9E513D3-EF96-ACC3-F0F3-EFB8922DA7A4}"/>
                    </a:ext>
                  </a:extLst>
                </p14:cNvPr>
                <p14:cNvContentPartPr/>
                <p14:nvPr/>
              </p14:nvContentPartPr>
              <p14:xfrm>
                <a:off x="2505716" y="2588205"/>
                <a:ext cx="11880" cy="22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9E513D3-EF96-ACC3-F0F3-EFB8922DA7A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97076" y="2579565"/>
                  <a:ext cx="295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15F862-82D7-FCBC-39CA-15F281BB8F5B}"/>
              </a:ext>
            </a:extLst>
          </p:cNvPr>
          <p:cNvGrpSpPr/>
          <p:nvPr/>
        </p:nvGrpSpPr>
        <p:grpSpPr>
          <a:xfrm>
            <a:off x="3159836" y="2432325"/>
            <a:ext cx="2274840" cy="518400"/>
            <a:chOff x="3159836" y="2432325"/>
            <a:chExt cx="227484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58068CE-3E43-3F43-EE3D-2E84166B6A87}"/>
                    </a:ext>
                  </a:extLst>
                </p14:cNvPr>
                <p14:cNvContentPartPr/>
                <p14:nvPr/>
              </p14:nvContentPartPr>
              <p14:xfrm>
                <a:off x="3159836" y="2469405"/>
                <a:ext cx="127080" cy="481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58068CE-3E43-3F43-EE3D-2E84166B6A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51196" y="2460405"/>
                  <a:ext cx="1447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8FE78AC-BCDB-1EB8-F99A-6F2B183BF442}"/>
                    </a:ext>
                  </a:extLst>
                </p14:cNvPr>
                <p14:cNvContentPartPr/>
                <p14:nvPr/>
              </p14:nvContentPartPr>
              <p14:xfrm>
                <a:off x="3337676" y="2522325"/>
                <a:ext cx="169560" cy="354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8FE78AC-BCDB-1EB8-F99A-6F2B183BF4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29036" y="2513325"/>
                  <a:ext cx="187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122B27-2177-4B8C-D713-0B2EE18BCCD6}"/>
                    </a:ext>
                  </a:extLst>
                </p14:cNvPr>
                <p14:cNvContentPartPr/>
                <p14:nvPr/>
              </p14:nvContentPartPr>
              <p14:xfrm>
                <a:off x="3565556" y="2700165"/>
                <a:ext cx="604800" cy="175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122B27-2177-4B8C-D713-0B2EE18BCCD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56556" y="2691165"/>
                  <a:ext cx="622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883929-3B8F-B78A-9EF4-674A5731F8F1}"/>
                    </a:ext>
                  </a:extLst>
                </p14:cNvPr>
                <p14:cNvContentPartPr/>
                <p14:nvPr/>
              </p14:nvContentPartPr>
              <p14:xfrm>
                <a:off x="3859316" y="2573805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883929-3B8F-B78A-9EF4-674A5731F8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50316" y="2564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86FBCB-FEA5-E680-3A61-54A9681A8DC4}"/>
                    </a:ext>
                  </a:extLst>
                </p14:cNvPr>
                <p14:cNvContentPartPr/>
                <p14:nvPr/>
              </p14:nvContentPartPr>
              <p14:xfrm>
                <a:off x="4356116" y="2432325"/>
                <a:ext cx="1078560" cy="402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86FBCB-FEA5-E680-3A61-54A9681A8D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47476" y="2423325"/>
                  <a:ext cx="10962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5B0214-AD14-8F11-7EE1-5A0776D794BC}"/>
                    </a:ext>
                  </a:extLst>
                </p14:cNvPr>
                <p14:cNvContentPartPr/>
                <p14:nvPr/>
              </p14:nvContentPartPr>
              <p14:xfrm>
                <a:off x="4605956" y="2569485"/>
                <a:ext cx="316440" cy="4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5B0214-AD14-8F11-7EE1-5A0776D794B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96956" y="2560485"/>
                  <a:ext cx="33408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724692F-202E-629D-CB95-A56AB416895E}"/>
                  </a:ext>
                </a:extLst>
              </p14:cNvPr>
              <p14:cNvContentPartPr/>
              <p14:nvPr/>
            </p14:nvContentPartPr>
            <p14:xfrm>
              <a:off x="5651756" y="2546085"/>
              <a:ext cx="636840" cy="396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724692F-202E-629D-CB95-A56AB416895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643116" y="2537085"/>
                <a:ext cx="6544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3CFF7B6-30EF-B5F8-03D7-2027765EDB12}"/>
                  </a:ext>
                </a:extLst>
              </p14:cNvPr>
              <p14:cNvContentPartPr/>
              <p14:nvPr/>
            </p14:nvContentPartPr>
            <p14:xfrm>
              <a:off x="11193956" y="2308125"/>
              <a:ext cx="225360" cy="567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3CFF7B6-30EF-B5F8-03D7-2027765EDB1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185316" y="2299485"/>
                <a:ext cx="243000" cy="58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EAD3264-BCC9-C6A0-FEA8-06148FA43F72}"/>
              </a:ext>
            </a:extLst>
          </p:cNvPr>
          <p:cNvGrpSpPr/>
          <p:nvPr/>
        </p:nvGrpSpPr>
        <p:grpSpPr>
          <a:xfrm>
            <a:off x="945116" y="3343485"/>
            <a:ext cx="3164760" cy="875880"/>
            <a:chOff x="945116" y="3343485"/>
            <a:chExt cx="3164760" cy="8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577576F-85AD-31CE-2C12-C12712AEACCE}"/>
                    </a:ext>
                  </a:extLst>
                </p14:cNvPr>
                <p14:cNvContentPartPr/>
                <p14:nvPr/>
              </p14:nvContentPartPr>
              <p14:xfrm>
                <a:off x="945116" y="3677565"/>
                <a:ext cx="276480" cy="267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577576F-85AD-31CE-2C12-C12712AEAC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6116" y="3668925"/>
                  <a:ext cx="2941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E0AAF48-F034-EA4F-4D85-FE58A0309238}"/>
                    </a:ext>
                  </a:extLst>
                </p14:cNvPr>
                <p14:cNvContentPartPr/>
                <p14:nvPr/>
              </p14:nvContentPartPr>
              <p14:xfrm>
                <a:off x="1414916" y="3362205"/>
                <a:ext cx="253080" cy="857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E0AAF48-F034-EA4F-4D85-FE58A030923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06276" y="3353565"/>
                  <a:ext cx="270720" cy="87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50A786-5D08-D559-C499-EDAB530F5970}"/>
                    </a:ext>
                  </a:extLst>
                </p14:cNvPr>
                <p14:cNvContentPartPr/>
                <p14:nvPr/>
              </p14:nvContentPartPr>
              <p14:xfrm>
                <a:off x="1634876" y="3424125"/>
                <a:ext cx="155520" cy="230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50A786-5D08-D559-C499-EDAB530F597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26236" y="3415125"/>
                  <a:ext cx="173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9DF42C2-3BF9-E34E-DFBD-E8E657E9CD53}"/>
                    </a:ext>
                  </a:extLst>
                </p14:cNvPr>
                <p14:cNvContentPartPr/>
                <p14:nvPr/>
              </p14:nvContentPartPr>
              <p14:xfrm>
                <a:off x="1875356" y="3507645"/>
                <a:ext cx="185040" cy="158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9DF42C2-3BF9-E34E-DFBD-E8E657E9CD5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66356" y="3498645"/>
                  <a:ext cx="202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B074DBC-EEEB-4472-B27E-B89F83E24C39}"/>
                    </a:ext>
                  </a:extLst>
                </p14:cNvPr>
                <p14:cNvContentPartPr/>
                <p14:nvPr/>
              </p14:nvContentPartPr>
              <p14:xfrm>
                <a:off x="1889396" y="3409725"/>
                <a:ext cx="162000" cy="27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B074DBC-EEEB-4472-B27E-B89F83E24C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80756" y="3400725"/>
                  <a:ext cx="179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DA2CDB-F0BB-7C85-1741-8F3C530F4A44}"/>
                    </a:ext>
                  </a:extLst>
                </p14:cNvPr>
                <p14:cNvContentPartPr/>
                <p14:nvPr/>
              </p14:nvContentPartPr>
              <p14:xfrm>
                <a:off x="1661156" y="3751725"/>
                <a:ext cx="398880" cy="41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DA2CDB-F0BB-7C85-1741-8F3C530F4A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52156" y="3743085"/>
                  <a:ext cx="416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52F896B-8410-770D-832F-21CD80F84186}"/>
                    </a:ext>
                  </a:extLst>
                </p14:cNvPr>
                <p14:cNvContentPartPr/>
                <p14:nvPr/>
              </p14:nvContentPartPr>
              <p14:xfrm>
                <a:off x="1683476" y="3884205"/>
                <a:ext cx="146880" cy="243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52F896B-8410-770D-832F-21CD80F8418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74476" y="3875565"/>
                  <a:ext cx="164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CB4AE03-3D43-43FF-F61D-271734AD31E9}"/>
                    </a:ext>
                  </a:extLst>
                </p14:cNvPr>
                <p14:cNvContentPartPr/>
                <p14:nvPr/>
              </p14:nvContentPartPr>
              <p14:xfrm>
                <a:off x="1937636" y="3847845"/>
                <a:ext cx="167400" cy="271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CB4AE03-3D43-43FF-F61D-271734AD31E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28636" y="3838845"/>
                  <a:ext cx="185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1BFD097-4E72-57D1-E349-73C28CA3E4BB}"/>
                    </a:ext>
                  </a:extLst>
                </p14:cNvPr>
                <p14:cNvContentPartPr/>
                <p14:nvPr/>
              </p14:nvContentPartPr>
              <p14:xfrm>
                <a:off x="1886516" y="3951525"/>
                <a:ext cx="194040" cy="30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1BFD097-4E72-57D1-E349-73C28CA3E4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77876" y="3942525"/>
                  <a:ext cx="211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9BE2E9-8B57-CA91-376F-91BA22BC3D11}"/>
                    </a:ext>
                  </a:extLst>
                </p14:cNvPr>
                <p14:cNvContentPartPr/>
                <p14:nvPr/>
              </p14:nvContentPartPr>
              <p14:xfrm>
                <a:off x="2386556" y="3636525"/>
                <a:ext cx="33840" cy="194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9BE2E9-8B57-CA91-376F-91BA22BC3D1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77916" y="3627885"/>
                  <a:ext cx="51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34E597-7D40-06BD-ECC5-72C301CC2B4C}"/>
                    </a:ext>
                  </a:extLst>
                </p14:cNvPr>
                <p14:cNvContentPartPr/>
                <p14:nvPr/>
              </p14:nvContentPartPr>
              <p14:xfrm>
                <a:off x="2300876" y="3742725"/>
                <a:ext cx="210600" cy="1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34E597-7D40-06BD-ECC5-72C301CC2B4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92236" y="3734085"/>
                  <a:ext cx="228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89DFA3-3C72-EF50-1002-A20F3B016088}"/>
                    </a:ext>
                  </a:extLst>
                </p14:cNvPr>
                <p14:cNvContentPartPr/>
                <p14:nvPr/>
              </p14:nvContentPartPr>
              <p14:xfrm>
                <a:off x="2645396" y="3492165"/>
                <a:ext cx="100080" cy="425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89DFA3-3C72-EF50-1002-A20F3B01608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36756" y="3483525"/>
                  <a:ext cx="1177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58308D-64EE-83D8-83AE-1C8C99EE631A}"/>
                    </a:ext>
                  </a:extLst>
                </p14:cNvPr>
                <p14:cNvContentPartPr/>
                <p14:nvPr/>
              </p14:nvContentPartPr>
              <p14:xfrm>
                <a:off x="2811716" y="3613485"/>
                <a:ext cx="203400" cy="177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58308D-64EE-83D8-83AE-1C8C99EE631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02716" y="3604485"/>
                  <a:ext cx="221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3CB118C-EA86-AB58-42C7-65EE8FC8E2B8}"/>
                    </a:ext>
                  </a:extLst>
                </p14:cNvPr>
                <p14:cNvContentPartPr/>
                <p14:nvPr/>
              </p14:nvContentPartPr>
              <p14:xfrm>
                <a:off x="2804516" y="3532845"/>
                <a:ext cx="185040" cy="3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3CB118C-EA86-AB58-42C7-65EE8FC8E2B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95516" y="3524205"/>
                  <a:ext cx="202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BCDE543-74CB-97F7-BDA4-8AD3BE69A1A3}"/>
                    </a:ext>
                  </a:extLst>
                </p14:cNvPr>
                <p14:cNvContentPartPr/>
                <p14:nvPr/>
              </p14:nvContentPartPr>
              <p14:xfrm>
                <a:off x="3102236" y="3681525"/>
                <a:ext cx="46080" cy="37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BCDE543-74CB-97F7-BDA4-8AD3BE69A1A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93236" y="3672525"/>
                  <a:ext cx="63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0165B78-048A-8A97-E41A-6A5EDA35C219}"/>
                    </a:ext>
                  </a:extLst>
                </p14:cNvPr>
                <p14:cNvContentPartPr/>
                <p14:nvPr/>
              </p14:nvContentPartPr>
              <p14:xfrm>
                <a:off x="3223916" y="3582885"/>
                <a:ext cx="186840" cy="240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0165B78-048A-8A97-E41A-6A5EDA35C21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14916" y="3574245"/>
                  <a:ext cx="204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B3D3BF-3DE9-12A0-AB24-9B58A760135C}"/>
                    </a:ext>
                  </a:extLst>
                </p14:cNvPr>
                <p14:cNvContentPartPr/>
                <p14:nvPr/>
              </p14:nvContentPartPr>
              <p14:xfrm>
                <a:off x="3214196" y="3525645"/>
                <a:ext cx="221760" cy="3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B3D3BF-3DE9-12A0-AB24-9B58A760135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05556" y="3516645"/>
                  <a:ext cx="239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308A6A-AFB7-AB84-B007-2E4B7EE5226F}"/>
                    </a:ext>
                  </a:extLst>
                </p14:cNvPr>
                <p14:cNvContentPartPr/>
                <p14:nvPr/>
              </p14:nvContentPartPr>
              <p14:xfrm>
                <a:off x="3509756" y="3454365"/>
                <a:ext cx="86760" cy="406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308A6A-AFB7-AB84-B007-2E4B7EE5226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01116" y="3445725"/>
                  <a:ext cx="1044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3297C8-3A3E-F6E1-3B04-5EB75B0F7ABD}"/>
                    </a:ext>
                  </a:extLst>
                </p14:cNvPr>
                <p14:cNvContentPartPr/>
                <p14:nvPr/>
              </p14:nvContentPartPr>
              <p14:xfrm>
                <a:off x="3715676" y="3625725"/>
                <a:ext cx="208080" cy="156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3297C8-3A3E-F6E1-3B04-5EB75B0F7A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07036" y="3617085"/>
                  <a:ext cx="225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47A1E4A-ACAA-54AC-1915-D0AF89114929}"/>
                    </a:ext>
                  </a:extLst>
                </p14:cNvPr>
                <p14:cNvContentPartPr/>
                <p14:nvPr/>
              </p14:nvContentPartPr>
              <p14:xfrm>
                <a:off x="3687956" y="3556245"/>
                <a:ext cx="182880" cy="11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47A1E4A-ACAA-54AC-1915-D0AF8911492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79316" y="3547605"/>
                  <a:ext cx="200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17CA6B2-6334-DBDD-5AE5-57D728D5BCF5}"/>
                    </a:ext>
                  </a:extLst>
                </p14:cNvPr>
                <p14:cNvContentPartPr/>
                <p14:nvPr/>
              </p14:nvContentPartPr>
              <p14:xfrm>
                <a:off x="3827996" y="3343485"/>
                <a:ext cx="281880" cy="723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17CA6B2-6334-DBDD-5AE5-57D728D5BCF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19356" y="3334845"/>
                  <a:ext cx="299520" cy="74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733387A-0443-7548-81B6-534DBCC73005}"/>
              </a:ext>
            </a:extLst>
          </p:cNvPr>
          <p:cNvGrpSpPr/>
          <p:nvPr/>
        </p:nvGrpSpPr>
        <p:grpSpPr>
          <a:xfrm>
            <a:off x="4623236" y="3535725"/>
            <a:ext cx="1459080" cy="487440"/>
            <a:chOff x="4623236" y="3535725"/>
            <a:chExt cx="145908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5DCB5AD-666F-F760-40B0-B373F9693F42}"/>
                    </a:ext>
                  </a:extLst>
                </p14:cNvPr>
                <p14:cNvContentPartPr/>
                <p14:nvPr/>
              </p14:nvContentPartPr>
              <p14:xfrm>
                <a:off x="4623236" y="3646245"/>
                <a:ext cx="234720" cy="56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5DCB5AD-666F-F760-40B0-B373F9693F4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14596" y="3637245"/>
                  <a:ext cx="252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44D464-5029-7FEE-9A00-8E85D772C0C9}"/>
                    </a:ext>
                  </a:extLst>
                </p14:cNvPr>
                <p14:cNvContentPartPr/>
                <p14:nvPr/>
              </p14:nvContentPartPr>
              <p14:xfrm>
                <a:off x="4648076" y="3789165"/>
                <a:ext cx="210240" cy="33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44D464-5029-7FEE-9A00-8E85D772C0C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39076" y="3780525"/>
                  <a:ext cx="227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7EA982C-7069-EB59-6569-BADFEC9B4344}"/>
                    </a:ext>
                  </a:extLst>
                </p14:cNvPr>
                <p14:cNvContentPartPr/>
                <p14:nvPr/>
              </p14:nvContentPartPr>
              <p14:xfrm>
                <a:off x="5197796" y="3728325"/>
                <a:ext cx="247680" cy="2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7EA982C-7069-EB59-6569-BADFEC9B434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89156" y="3719685"/>
                  <a:ext cx="265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D7FDC5F-0841-4E85-5FF7-CE67F830B39D}"/>
                    </a:ext>
                  </a:extLst>
                </p14:cNvPr>
                <p14:cNvContentPartPr/>
                <p14:nvPr/>
              </p14:nvContentPartPr>
              <p14:xfrm>
                <a:off x="5573636" y="3614205"/>
                <a:ext cx="275760" cy="27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D7FDC5F-0841-4E85-5FF7-CE67F830B39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64996" y="3605205"/>
                  <a:ext cx="293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DB0664D-0DDA-0D10-4BF1-FCCEA3EE7A1C}"/>
                    </a:ext>
                  </a:extLst>
                </p14:cNvPr>
                <p14:cNvContentPartPr/>
                <p14:nvPr/>
              </p14:nvContentPartPr>
              <p14:xfrm>
                <a:off x="5939396" y="3707445"/>
                <a:ext cx="142920" cy="315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DB0664D-0DDA-0D10-4BF1-FCCEA3EE7A1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30396" y="3698805"/>
                  <a:ext cx="1605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7AB671E-8ECD-E240-A2C3-6174DC53E51C}"/>
                    </a:ext>
                  </a:extLst>
                </p14:cNvPr>
                <p14:cNvContentPartPr/>
                <p14:nvPr/>
              </p14:nvContentPartPr>
              <p14:xfrm>
                <a:off x="5569316" y="3535725"/>
                <a:ext cx="241560" cy="34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7AB671E-8ECD-E240-A2C3-6174DC53E51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60316" y="3527085"/>
                  <a:ext cx="2592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427522C-4298-1CDE-0F5C-10F069333C7D}"/>
                  </a:ext>
                </a:extLst>
              </p14:cNvPr>
              <p14:cNvContentPartPr/>
              <p14:nvPr/>
            </p14:nvContentPartPr>
            <p14:xfrm>
              <a:off x="7948916" y="3470925"/>
              <a:ext cx="257040" cy="2966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427522C-4298-1CDE-0F5C-10F069333C7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40276" y="3462285"/>
                <a:ext cx="274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687C955-4B51-A1EB-490B-4731924FAE2E}"/>
                  </a:ext>
                </a:extLst>
              </p14:cNvPr>
              <p14:cNvContentPartPr/>
              <p14:nvPr/>
            </p14:nvContentPartPr>
            <p14:xfrm>
              <a:off x="8243036" y="3388845"/>
              <a:ext cx="117720" cy="1555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687C955-4B51-A1EB-490B-4731924FAE2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234036" y="3380205"/>
                <a:ext cx="135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F9B24BE-64C3-38FF-E373-C744A4554375}"/>
                  </a:ext>
                </a:extLst>
              </p14:cNvPr>
              <p14:cNvContentPartPr/>
              <p14:nvPr/>
            </p14:nvContentPartPr>
            <p14:xfrm>
              <a:off x="8497916" y="3573165"/>
              <a:ext cx="257400" cy="1501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F9B24BE-64C3-38FF-E373-C744A455437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489276" y="3564525"/>
                <a:ext cx="2750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36B267E-1327-E4C8-9218-66A6A7643CE9}"/>
                  </a:ext>
                </a:extLst>
              </p14:cNvPr>
              <p14:cNvContentPartPr/>
              <p14:nvPr/>
            </p14:nvContentPartPr>
            <p14:xfrm>
              <a:off x="8470556" y="3464085"/>
              <a:ext cx="256680" cy="51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36B267E-1327-E4C8-9218-66A6A7643CE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461916" y="3455445"/>
                <a:ext cx="27432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F1CC277-7049-FD6B-DCEA-C347D87E7944}"/>
              </a:ext>
            </a:extLst>
          </p:cNvPr>
          <p:cNvGrpSpPr/>
          <p:nvPr/>
        </p:nvGrpSpPr>
        <p:grpSpPr>
          <a:xfrm>
            <a:off x="6556076" y="3561285"/>
            <a:ext cx="1258560" cy="361440"/>
            <a:chOff x="6556076" y="3561285"/>
            <a:chExt cx="12585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32632CB-A0E1-3A66-3F83-E77519530D1B}"/>
                    </a:ext>
                  </a:extLst>
                </p14:cNvPr>
                <p14:cNvContentPartPr/>
                <p14:nvPr/>
              </p14:nvContentPartPr>
              <p14:xfrm>
                <a:off x="6643196" y="3619965"/>
                <a:ext cx="20520" cy="239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32632CB-A0E1-3A66-3F83-E77519530D1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34196" y="3610965"/>
                  <a:ext cx="38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E0D06EE-64C5-E879-11FB-420180B179D5}"/>
                    </a:ext>
                  </a:extLst>
                </p14:cNvPr>
                <p14:cNvContentPartPr/>
                <p14:nvPr/>
              </p14:nvContentPartPr>
              <p14:xfrm>
                <a:off x="6556076" y="3721485"/>
                <a:ext cx="223200" cy="31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E0D06EE-64C5-E879-11FB-420180B179D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47076" y="3712485"/>
                  <a:ext cx="240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ABDA9AE-3280-D941-C966-9D392DECCFC8}"/>
                    </a:ext>
                  </a:extLst>
                </p14:cNvPr>
                <p14:cNvContentPartPr/>
                <p14:nvPr/>
              </p14:nvContentPartPr>
              <p14:xfrm>
                <a:off x="7228556" y="3771525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ABDA9AE-3280-D941-C966-9D392DECCFC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19556" y="3762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6BCBF8B-5D27-12D4-4CC4-F10AE33D91B5}"/>
                    </a:ext>
                  </a:extLst>
                </p14:cNvPr>
                <p14:cNvContentPartPr/>
                <p14:nvPr/>
              </p14:nvContentPartPr>
              <p14:xfrm>
                <a:off x="6997796" y="3627165"/>
                <a:ext cx="415800" cy="295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6BCBF8B-5D27-12D4-4CC4-F10AE33D91B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89156" y="3618525"/>
                  <a:ext cx="4334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29350B-488D-F2B9-B501-6018AF580FDE}"/>
                    </a:ext>
                  </a:extLst>
                </p14:cNvPr>
                <p14:cNvContentPartPr/>
                <p14:nvPr/>
              </p14:nvContentPartPr>
              <p14:xfrm>
                <a:off x="7555076" y="3561285"/>
                <a:ext cx="259560" cy="220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29350B-488D-F2B9-B501-6018AF580F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46076" y="3552285"/>
                  <a:ext cx="27720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DB9C252-E622-6256-D1DE-2FCEA1EC8713}"/>
                  </a:ext>
                </a:extLst>
              </p14:cNvPr>
              <p14:cNvContentPartPr/>
              <p14:nvPr/>
            </p14:nvContentPartPr>
            <p14:xfrm>
              <a:off x="5390036" y="4974285"/>
              <a:ext cx="36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DB9C252-E622-6256-D1DE-2FCEA1EC871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381396" y="4965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459EBCD-6415-88DD-2445-CE96FA526756}"/>
                  </a:ext>
                </a:extLst>
              </p14:cNvPr>
              <p14:cNvContentPartPr/>
              <p14:nvPr/>
            </p14:nvContentPartPr>
            <p14:xfrm>
              <a:off x="6971876" y="3909045"/>
              <a:ext cx="1757160" cy="3394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459EBCD-6415-88DD-2445-CE96FA52675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962876" y="3900405"/>
                <a:ext cx="177480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0C1AB5A-FC6A-4DB7-F1A6-66A36B76947E}"/>
              </a:ext>
            </a:extLst>
          </p:cNvPr>
          <p:cNvGrpSpPr/>
          <p:nvPr/>
        </p:nvGrpSpPr>
        <p:grpSpPr>
          <a:xfrm>
            <a:off x="7098596" y="4381005"/>
            <a:ext cx="567360" cy="290880"/>
            <a:chOff x="7098596" y="4381005"/>
            <a:chExt cx="5673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E5F464C-A7D9-1CE7-4F8D-E5881C1CE446}"/>
                    </a:ext>
                  </a:extLst>
                </p14:cNvPr>
                <p14:cNvContentPartPr/>
                <p14:nvPr/>
              </p14:nvContentPartPr>
              <p14:xfrm>
                <a:off x="7098596" y="4485045"/>
                <a:ext cx="185400" cy="10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E5F464C-A7D9-1CE7-4F8D-E5881C1CE44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89956" y="4476045"/>
                  <a:ext cx="20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79CD3B9-49D5-DE51-094A-540182E92BBB}"/>
                    </a:ext>
                  </a:extLst>
                </p14:cNvPr>
                <p14:cNvContentPartPr/>
                <p14:nvPr/>
              </p14:nvContentPartPr>
              <p14:xfrm>
                <a:off x="7149356" y="4562085"/>
                <a:ext cx="151920" cy="25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79CD3B9-49D5-DE51-094A-540182E92BB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40716" y="4553085"/>
                  <a:ext cx="169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BD6B54-0DFA-8D27-68EF-17DF837D9039}"/>
                    </a:ext>
                  </a:extLst>
                </p14:cNvPr>
                <p14:cNvContentPartPr/>
                <p14:nvPr/>
              </p14:nvContentPartPr>
              <p14:xfrm>
                <a:off x="7444556" y="4471365"/>
                <a:ext cx="216000" cy="200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BD6B54-0DFA-8D27-68EF-17DF837D903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435916" y="4462365"/>
                  <a:ext cx="233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D7E897-5C32-9AB6-E3DB-02107AC3B272}"/>
                    </a:ext>
                  </a:extLst>
                </p14:cNvPr>
                <p14:cNvContentPartPr/>
                <p14:nvPr/>
              </p14:nvContentPartPr>
              <p14:xfrm>
                <a:off x="7435916" y="4381005"/>
                <a:ext cx="230040" cy="26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D7E897-5C32-9AB6-E3DB-02107AC3B27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427276" y="4372005"/>
                  <a:ext cx="24768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D43FAC7-3373-99F5-3715-5FD22557FBA8}"/>
                  </a:ext>
                </a:extLst>
              </p14:cNvPr>
              <p14:cNvContentPartPr/>
              <p14:nvPr/>
            </p14:nvContentPartPr>
            <p14:xfrm>
              <a:off x="7771796" y="4526805"/>
              <a:ext cx="137520" cy="2484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D43FAC7-3373-99F5-3715-5FD22557FBA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762796" y="4518165"/>
                <a:ext cx="1551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4D0C0F7-88E3-C984-8C2F-47434630FF5F}"/>
                  </a:ext>
                </a:extLst>
              </p14:cNvPr>
              <p14:cNvContentPartPr/>
              <p14:nvPr/>
            </p14:nvContentPartPr>
            <p14:xfrm>
              <a:off x="8047556" y="4519965"/>
              <a:ext cx="152640" cy="208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4D0C0F7-88E3-C984-8C2F-47434630FF5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038916" y="4510965"/>
                <a:ext cx="17028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0429695-8632-2417-E8C9-33A503EA8B37}"/>
              </a:ext>
            </a:extLst>
          </p:cNvPr>
          <p:cNvGrpSpPr/>
          <p:nvPr/>
        </p:nvGrpSpPr>
        <p:grpSpPr>
          <a:xfrm>
            <a:off x="8276876" y="4294605"/>
            <a:ext cx="534960" cy="395640"/>
            <a:chOff x="8276876" y="4294605"/>
            <a:chExt cx="5349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23F1AE-848A-6D22-7CA6-03BBEAC2BF41}"/>
                    </a:ext>
                  </a:extLst>
                </p14:cNvPr>
                <p14:cNvContentPartPr/>
                <p14:nvPr/>
              </p14:nvContentPartPr>
              <p14:xfrm>
                <a:off x="8296676" y="4438965"/>
                <a:ext cx="224280" cy="251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23F1AE-848A-6D22-7CA6-03BBEAC2BF4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87676" y="4430325"/>
                  <a:ext cx="241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F40C462-38F8-E3EA-664F-7CACEFE5423E}"/>
                    </a:ext>
                  </a:extLst>
                </p14:cNvPr>
                <p14:cNvContentPartPr/>
                <p14:nvPr/>
              </p14:nvContentPartPr>
              <p14:xfrm>
                <a:off x="8276876" y="4364805"/>
                <a:ext cx="191160" cy="34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F40C462-38F8-E3EA-664F-7CACEFE5423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68236" y="4356165"/>
                  <a:ext cx="208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5F1C57C-503A-FD03-3F2E-BDB9DB11D97A}"/>
                    </a:ext>
                  </a:extLst>
                </p14:cNvPr>
                <p14:cNvContentPartPr/>
                <p14:nvPr/>
              </p14:nvContentPartPr>
              <p14:xfrm>
                <a:off x="8551556" y="4578285"/>
                <a:ext cx="37800" cy="87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5F1C57C-503A-FD03-3F2E-BDB9DB11D97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42556" y="4569645"/>
                  <a:ext cx="55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4550FB2-86F3-2A00-79AA-65B0988815E5}"/>
                    </a:ext>
                  </a:extLst>
                </p14:cNvPr>
                <p14:cNvContentPartPr/>
                <p14:nvPr/>
              </p14:nvContentPartPr>
              <p14:xfrm>
                <a:off x="8673236" y="4404765"/>
                <a:ext cx="138600" cy="28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4550FB2-86F3-2A00-79AA-65B0988815E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64236" y="4396125"/>
                  <a:ext cx="156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0CE2BF1-E2FC-3901-CC57-A80685A57D2C}"/>
                    </a:ext>
                  </a:extLst>
                </p14:cNvPr>
                <p14:cNvContentPartPr/>
                <p14:nvPr/>
              </p14:nvContentPartPr>
              <p14:xfrm>
                <a:off x="8637596" y="4294605"/>
                <a:ext cx="141840" cy="63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0CE2BF1-E2FC-3901-CC57-A80685A57D2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28596" y="4285965"/>
                  <a:ext cx="15948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80425EE-2DB9-56D9-E0FB-FA423243A485}"/>
              </a:ext>
            </a:extLst>
          </p:cNvPr>
          <p:cNvGrpSpPr/>
          <p:nvPr/>
        </p:nvGrpSpPr>
        <p:grpSpPr>
          <a:xfrm>
            <a:off x="6870716" y="4890765"/>
            <a:ext cx="888840" cy="293040"/>
            <a:chOff x="6870716" y="4890765"/>
            <a:chExt cx="8888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C7DF306-03FC-666E-CB16-B4B7DFD8D3B3}"/>
                    </a:ext>
                  </a:extLst>
                </p14:cNvPr>
                <p14:cNvContentPartPr/>
                <p14:nvPr/>
              </p14:nvContentPartPr>
              <p14:xfrm>
                <a:off x="6870716" y="4890765"/>
                <a:ext cx="888840" cy="293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C7DF306-03FC-666E-CB16-B4B7DFD8D3B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62076" y="4882125"/>
                  <a:ext cx="906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A5B2E73-3265-C113-5C35-5109B60A67A6}"/>
                    </a:ext>
                  </a:extLst>
                </p14:cNvPr>
                <p14:cNvContentPartPr/>
                <p14:nvPr/>
              </p14:nvContentPartPr>
              <p14:xfrm>
                <a:off x="7397396" y="4984725"/>
                <a:ext cx="178920" cy="15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A5B2E73-3265-C113-5C35-5109B60A67A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388756" y="4975725"/>
                  <a:ext cx="196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706613-BCC0-5DA0-CF6A-41FE03E6DF35}"/>
                    </a:ext>
                  </a:extLst>
                </p14:cNvPr>
                <p14:cNvContentPartPr/>
                <p14:nvPr/>
              </p14:nvContentPartPr>
              <p14:xfrm>
                <a:off x="6877556" y="4981125"/>
                <a:ext cx="36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706613-BCC0-5DA0-CF6A-41FE03E6DF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68556" y="4972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1907544-95BF-B46C-9637-6DCCD6FD8A71}"/>
                  </a:ext>
                </a:extLst>
              </p14:cNvPr>
              <p14:cNvContentPartPr/>
              <p14:nvPr/>
            </p14:nvContentPartPr>
            <p14:xfrm>
              <a:off x="7933076" y="4906245"/>
              <a:ext cx="644760" cy="2826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1907544-95BF-B46C-9637-6DCCD6FD8A7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924076" y="4897605"/>
                <a:ext cx="662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59E14A0-204A-AAAF-5621-A4CDF8076E63}"/>
                  </a:ext>
                </a:extLst>
              </p14:cNvPr>
              <p14:cNvContentPartPr/>
              <p14:nvPr/>
            </p14:nvContentPartPr>
            <p14:xfrm>
              <a:off x="6843356" y="5309805"/>
              <a:ext cx="806760" cy="3164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59E14A0-204A-AAAF-5621-A4CDF8076E6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34356" y="5301165"/>
                <a:ext cx="824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8A9D38A-4CF9-CB45-A328-959913E31347}"/>
                  </a:ext>
                </a:extLst>
              </p14:cNvPr>
              <p14:cNvContentPartPr/>
              <p14:nvPr/>
            </p14:nvContentPartPr>
            <p14:xfrm>
              <a:off x="6997796" y="5409165"/>
              <a:ext cx="235440" cy="100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8A9D38A-4CF9-CB45-A328-959913E3134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989156" y="5400165"/>
                <a:ext cx="2530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96ACE7A-3681-8F78-BE91-98E2F21C0A97}"/>
              </a:ext>
            </a:extLst>
          </p:cNvPr>
          <p:cNvGrpSpPr/>
          <p:nvPr/>
        </p:nvGrpSpPr>
        <p:grpSpPr>
          <a:xfrm>
            <a:off x="7763876" y="5215485"/>
            <a:ext cx="1061640" cy="484920"/>
            <a:chOff x="7763876" y="5215485"/>
            <a:chExt cx="106164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94367B5-0217-F468-6649-93665D846B85}"/>
                    </a:ext>
                  </a:extLst>
                </p14:cNvPr>
                <p14:cNvContentPartPr/>
                <p14:nvPr/>
              </p14:nvContentPartPr>
              <p14:xfrm>
                <a:off x="7763876" y="5354445"/>
                <a:ext cx="605880" cy="345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94367B5-0217-F468-6649-93665D846B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54876" y="5345805"/>
                  <a:ext cx="623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BD44DDE-8CCB-6DC2-B173-D8BEE9FA10E3}"/>
                    </a:ext>
                  </a:extLst>
                </p14:cNvPr>
                <p14:cNvContentPartPr/>
                <p14:nvPr/>
              </p14:nvContentPartPr>
              <p14:xfrm>
                <a:off x="8216036" y="5366325"/>
                <a:ext cx="192960" cy="16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BD44DDE-8CCB-6DC2-B173-D8BEE9FA10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07036" y="5357325"/>
                  <a:ext cx="210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AC93418-13C7-D2F6-BAB2-1183C07458F3}"/>
                    </a:ext>
                  </a:extLst>
                </p14:cNvPr>
                <p14:cNvContentPartPr/>
                <p14:nvPr/>
              </p14:nvContentPartPr>
              <p14:xfrm>
                <a:off x="8321156" y="5306565"/>
                <a:ext cx="16200" cy="84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AC93418-13C7-D2F6-BAB2-1183C07458F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12156" y="5297925"/>
                  <a:ext cx="33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0F3F25D-6F24-8763-E5E8-2B8358296635}"/>
                    </a:ext>
                  </a:extLst>
                </p14:cNvPr>
                <p14:cNvContentPartPr/>
                <p14:nvPr/>
              </p14:nvContentPartPr>
              <p14:xfrm>
                <a:off x="8569196" y="5306205"/>
                <a:ext cx="256320" cy="381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0F3F25D-6F24-8763-E5E8-2B835829663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60196" y="5297565"/>
                  <a:ext cx="2739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A5AC30D-7F5B-B4A2-A970-27271113924E}"/>
                    </a:ext>
                  </a:extLst>
                </p14:cNvPr>
                <p14:cNvContentPartPr/>
                <p14:nvPr/>
              </p14:nvContentPartPr>
              <p14:xfrm>
                <a:off x="7938116" y="5215485"/>
                <a:ext cx="648360" cy="93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A5AC30D-7F5B-B4A2-A970-27271113924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29116" y="5206845"/>
                  <a:ext cx="6660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82177BF-BF77-365A-8F76-35F812474B3C}"/>
              </a:ext>
            </a:extLst>
          </p:cNvPr>
          <p:cNvGrpSpPr/>
          <p:nvPr/>
        </p:nvGrpSpPr>
        <p:grpSpPr>
          <a:xfrm>
            <a:off x="6875036" y="5670165"/>
            <a:ext cx="1786680" cy="412560"/>
            <a:chOff x="6875036" y="5670165"/>
            <a:chExt cx="17866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90BCBB1-4B19-8AC4-5E24-D10672BC4096}"/>
                    </a:ext>
                  </a:extLst>
                </p14:cNvPr>
                <p14:cNvContentPartPr/>
                <p14:nvPr/>
              </p14:nvContentPartPr>
              <p14:xfrm>
                <a:off x="6875036" y="5756565"/>
                <a:ext cx="782280" cy="326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90BCBB1-4B19-8AC4-5E24-D10672BC409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66396" y="5747565"/>
                  <a:ext cx="799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BB8EFC5-4494-2139-56A2-7F4CB03A23CE}"/>
                    </a:ext>
                  </a:extLst>
                </p14:cNvPr>
                <p14:cNvContentPartPr/>
                <p14:nvPr/>
              </p14:nvContentPartPr>
              <p14:xfrm>
                <a:off x="7004996" y="5810565"/>
                <a:ext cx="259200" cy="42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BB8EFC5-4494-2139-56A2-7F4CB03A23C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96356" y="5801565"/>
                  <a:ext cx="276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216A53B-D73B-A322-9F11-B9F8776E475D}"/>
                    </a:ext>
                  </a:extLst>
                </p14:cNvPr>
                <p14:cNvContentPartPr/>
                <p14:nvPr/>
              </p14:nvContentPartPr>
              <p14:xfrm>
                <a:off x="7819676" y="5670165"/>
                <a:ext cx="842040" cy="348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216A53B-D73B-A322-9F11-B9F8776E47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11036" y="5661165"/>
                  <a:ext cx="8596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D17B66-3FEC-6039-CC3C-D262733FC250}"/>
                    </a:ext>
                  </a:extLst>
                </p14:cNvPr>
                <p14:cNvContentPartPr/>
                <p14:nvPr/>
              </p14:nvContentPartPr>
              <p14:xfrm>
                <a:off x="7810316" y="5776005"/>
                <a:ext cx="253080" cy="16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D17B66-3FEC-6039-CC3C-D262733FC25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01676" y="5767005"/>
                  <a:ext cx="2707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7BEE3D7C-F535-E06D-D136-8A4A9A52050A}"/>
                  </a:ext>
                </a:extLst>
              </p14:cNvPr>
              <p14:cNvContentPartPr/>
              <p14:nvPr/>
            </p14:nvContentPartPr>
            <p14:xfrm>
              <a:off x="5117156" y="4084365"/>
              <a:ext cx="894600" cy="1400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7BEE3D7C-F535-E06D-D136-8A4A9A52050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108516" y="4075365"/>
                <a:ext cx="91224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5246D48-0DBE-902E-B171-739EF88C9B29}"/>
              </a:ext>
            </a:extLst>
          </p:cNvPr>
          <p:cNvGrpSpPr/>
          <p:nvPr/>
        </p:nvGrpSpPr>
        <p:grpSpPr>
          <a:xfrm>
            <a:off x="5032556" y="4392885"/>
            <a:ext cx="962280" cy="241920"/>
            <a:chOff x="5032556" y="4392885"/>
            <a:chExt cx="9622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99E3C20-A9AE-0721-36AC-A39839375FA7}"/>
                    </a:ext>
                  </a:extLst>
                </p14:cNvPr>
                <p14:cNvContentPartPr/>
                <p14:nvPr/>
              </p14:nvContentPartPr>
              <p14:xfrm>
                <a:off x="5032556" y="4392885"/>
                <a:ext cx="962280" cy="241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99E3C20-A9AE-0721-36AC-A39839375FA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23916" y="4383885"/>
                  <a:ext cx="979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479DF6A-A771-154B-08E8-24A2C748F5A9}"/>
                    </a:ext>
                  </a:extLst>
                </p14:cNvPr>
                <p14:cNvContentPartPr/>
                <p14:nvPr/>
              </p14:nvContentPartPr>
              <p14:xfrm>
                <a:off x="5907356" y="4580445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479DF6A-A771-154B-08E8-24A2C748F5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98716" y="457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08EFA26-5791-11C0-C1D3-25729ADF0F88}"/>
                    </a:ext>
                  </a:extLst>
                </p14:cNvPr>
                <p14:cNvContentPartPr/>
                <p14:nvPr/>
              </p14:nvContentPartPr>
              <p14:xfrm>
                <a:off x="5127596" y="4576125"/>
                <a:ext cx="10440" cy="44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08EFA26-5791-11C0-C1D3-25729ADF0F8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18596" y="4567485"/>
                  <a:ext cx="2808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BB9180E-AF93-F430-7362-60F235A58032}"/>
                  </a:ext>
                </a:extLst>
              </p14:cNvPr>
              <p14:cNvContentPartPr/>
              <p14:nvPr/>
            </p14:nvContentPartPr>
            <p14:xfrm>
              <a:off x="4927796" y="4681605"/>
              <a:ext cx="735480" cy="3088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BB9180E-AF93-F430-7362-60F235A5803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919156" y="4672605"/>
                <a:ext cx="75312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4E29B1E-332C-5B06-72A2-C3D4E2A7CF9D}"/>
              </a:ext>
            </a:extLst>
          </p:cNvPr>
          <p:cNvGrpSpPr/>
          <p:nvPr/>
        </p:nvGrpSpPr>
        <p:grpSpPr>
          <a:xfrm>
            <a:off x="4790276" y="4701045"/>
            <a:ext cx="1441800" cy="1195920"/>
            <a:chOff x="4790276" y="4701045"/>
            <a:chExt cx="1441800" cy="11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1924338-78BB-0B9A-C948-CB664A90EEB6}"/>
                    </a:ext>
                  </a:extLst>
                </p14:cNvPr>
                <p14:cNvContentPartPr/>
                <p14:nvPr/>
              </p14:nvContentPartPr>
              <p14:xfrm>
                <a:off x="5774156" y="4701045"/>
                <a:ext cx="438120" cy="348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1924338-78BB-0B9A-C948-CB664A90EEB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65156" y="4692045"/>
                  <a:ext cx="4557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3934118-A11E-54C2-6989-9F55420CCEB4}"/>
                    </a:ext>
                  </a:extLst>
                </p14:cNvPr>
                <p14:cNvContentPartPr/>
                <p14:nvPr/>
              </p14:nvContentPartPr>
              <p14:xfrm>
                <a:off x="6075836" y="4722645"/>
                <a:ext cx="156240" cy="12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3934118-A11E-54C2-6989-9F55420CCEB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66836" y="4714005"/>
                  <a:ext cx="173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D75488F-6292-9710-4126-940ABB031D38}"/>
                    </a:ext>
                  </a:extLst>
                </p14:cNvPr>
                <p14:cNvContentPartPr/>
                <p14:nvPr/>
              </p14:nvContentPartPr>
              <p14:xfrm>
                <a:off x="4950836" y="5143485"/>
                <a:ext cx="217080" cy="403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D75488F-6292-9710-4126-940ABB031D3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41836" y="5134485"/>
                  <a:ext cx="2347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001A9A9-8170-AB6C-105B-921CDB1E4A57}"/>
                    </a:ext>
                  </a:extLst>
                </p14:cNvPr>
                <p14:cNvContentPartPr/>
                <p14:nvPr/>
              </p14:nvContentPartPr>
              <p14:xfrm>
                <a:off x="5307236" y="5068605"/>
                <a:ext cx="841680" cy="296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001A9A9-8170-AB6C-105B-921CDB1E4A5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98596" y="5059965"/>
                  <a:ext cx="859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2C3C190-5546-C276-42CA-8771058B7AB5}"/>
                    </a:ext>
                  </a:extLst>
                </p14:cNvPr>
                <p14:cNvContentPartPr/>
                <p14:nvPr/>
              </p14:nvContentPartPr>
              <p14:xfrm>
                <a:off x="5447276" y="5151405"/>
                <a:ext cx="163440" cy="15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2C3C190-5546-C276-42CA-8771058B7AB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438636" y="5142765"/>
                  <a:ext cx="181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1B9A80B-DDB3-9390-1FBD-79BFCB285B6F}"/>
                    </a:ext>
                  </a:extLst>
                </p14:cNvPr>
                <p14:cNvContentPartPr/>
                <p14:nvPr/>
              </p14:nvContentPartPr>
              <p14:xfrm>
                <a:off x="4826276" y="5582325"/>
                <a:ext cx="981720" cy="314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1B9A80B-DDB3-9390-1FBD-79BFCB285B6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17636" y="5573325"/>
                  <a:ext cx="9993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4561AF0-9C8E-B356-5D02-62CEF086364F}"/>
                    </a:ext>
                  </a:extLst>
                </p14:cNvPr>
                <p14:cNvContentPartPr/>
                <p14:nvPr/>
              </p14:nvContentPartPr>
              <p14:xfrm>
                <a:off x="4790276" y="5629845"/>
                <a:ext cx="433800" cy="95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4561AF0-9C8E-B356-5D02-62CEF086364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81276" y="5620845"/>
                  <a:ext cx="4514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0A2E08C-A9FC-0063-4761-595ABBDCCAF6}"/>
              </a:ext>
            </a:extLst>
          </p:cNvPr>
          <p:cNvGrpSpPr/>
          <p:nvPr/>
        </p:nvGrpSpPr>
        <p:grpSpPr>
          <a:xfrm>
            <a:off x="6854156" y="6193245"/>
            <a:ext cx="2093400" cy="414360"/>
            <a:chOff x="6854156" y="6193245"/>
            <a:chExt cx="209340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6A074BE-3C86-D664-1893-163586B578DD}"/>
                    </a:ext>
                  </a:extLst>
                </p14:cNvPr>
                <p14:cNvContentPartPr/>
                <p14:nvPr/>
              </p14:nvContentPartPr>
              <p14:xfrm>
                <a:off x="6854156" y="6323925"/>
                <a:ext cx="284760" cy="283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6A074BE-3C86-D664-1893-163586B578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45516" y="6315285"/>
                  <a:ext cx="302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02AF2B-BCB5-2F86-CB84-5A16F98AA722}"/>
                    </a:ext>
                  </a:extLst>
                </p14:cNvPr>
                <p14:cNvContentPartPr/>
                <p14:nvPr/>
              </p14:nvContentPartPr>
              <p14:xfrm>
                <a:off x="7295876" y="6380445"/>
                <a:ext cx="176040" cy="18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02AF2B-BCB5-2F86-CB84-5A16F98AA72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87236" y="6371445"/>
                  <a:ext cx="193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90F1CDA-746B-2F9F-1095-76EA23619542}"/>
                    </a:ext>
                  </a:extLst>
                </p14:cNvPr>
                <p14:cNvContentPartPr/>
                <p14:nvPr/>
              </p14:nvContentPartPr>
              <p14:xfrm>
                <a:off x="7287956" y="6466845"/>
                <a:ext cx="212040" cy="35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90F1CDA-746B-2F9F-1095-76EA236195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79316" y="6458205"/>
                  <a:ext cx="229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A5D2694-8C85-5C4F-96CE-F8B116C204B2}"/>
                    </a:ext>
                  </a:extLst>
                </p14:cNvPr>
                <p14:cNvContentPartPr/>
                <p14:nvPr/>
              </p14:nvContentPartPr>
              <p14:xfrm>
                <a:off x="7652996" y="6193245"/>
                <a:ext cx="1294560" cy="374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A5D2694-8C85-5C4F-96CE-F8B116C204B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43996" y="6184605"/>
                  <a:ext cx="13122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30FC0BA-4B60-EEAE-3119-24AD054251FD}"/>
                    </a:ext>
                  </a:extLst>
                </p14:cNvPr>
                <p14:cNvContentPartPr/>
                <p14:nvPr/>
              </p14:nvContentPartPr>
              <p14:xfrm>
                <a:off x="8772956" y="6286845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30FC0BA-4B60-EEAE-3119-24AD054251F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64316" y="627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3146528-0CFF-7ECB-816F-0DF5F4EE8DC5}"/>
                    </a:ext>
                  </a:extLst>
                </p14:cNvPr>
                <p14:cNvContentPartPr/>
                <p14:nvPr/>
              </p14:nvContentPartPr>
              <p14:xfrm>
                <a:off x="8558396" y="6261285"/>
                <a:ext cx="221040" cy="48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3146528-0CFF-7ECB-816F-0DF5F4EE8DC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49396" y="6252645"/>
                  <a:ext cx="238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D2F7ECE-57F1-C08F-0D68-2CFBC1EA2557}"/>
                    </a:ext>
                  </a:extLst>
                </p14:cNvPr>
                <p14:cNvContentPartPr/>
                <p14:nvPr/>
              </p14:nvContentPartPr>
              <p14:xfrm>
                <a:off x="7953956" y="6283965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D2F7ECE-57F1-C08F-0D68-2CFBC1EA255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45316" y="6274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1CBA3BD-1171-9940-5E92-D494AEB106AC}"/>
              </a:ext>
            </a:extLst>
          </p:cNvPr>
          <p:cNvGrpSpPr/>
          <p:nvPr/>
        </p:nvGrpSpPr>
        <p:grpSpPr>
          <a:xfrm>
            <a:off x="9173636" y="6141405"/>
            <a:ext cx="1562400" cy="649080"/>
            <a:chOff x="9173636" y="6141405"/>
            <a:chExt cx="156240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F3FEC54-675C-C057-47C1-8CE6549368E2}"/>
                    </a:ext>
                  </a:extLst>
                </p14:cNvPr>
                <p14:cNvContentPartPr/>
                <p14:nvPr/>
              </p14:nvContentPartPr>
              <p14:xfrm>
                <a:off x="9173636" y="6141405"/>
                <a:ext cx="1562400" cy="649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F3FEC54-675C-C057-47C1-8CE6549368E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164636" y="6132405"/>
                  <a:ext cx="158004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165887C-0F31-B61C-AE41-1B23ABDA0826}"/>
                    </a:ext>
                  </a:extLst>
                </p14:cNvPr>
                <p14:cNvContentPartPr/>
                <p14:nvPr/>
              </p14:nvContentPartPr>
              <p14:xfrm>
                <a:off x="10179836" y="6300165"/>
                <a:ext cx="237960" cy="12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165887C-0F31-B61C-AE41-1B23ABDA082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71196" y="6291525"/>
                  <a:ext cx="255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3E386E4-5E3B-9BDC-49BC-E3992B954781}"/>
                    </a:ext>
                  </a:extLst>
                </p14:cNvPr>
                <p14:cNvContentPartPr/>
                <p14:nvPr/>
              </p14:nvContentPartPr>
              <p14:xfrm>
                <a:off x="10137716" y="6198285"/>
                <a:ext cx="40320" cy="3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3E386E4-5E3B-9BDC-49BC-E3992B95478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29076" y="6189645"/>
                  <a:ext cx="57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3F060CC-D1D1-44A4-882C-ECA3F8AE5198}"/>
                    </a:ext>
                  </a:extLst>
                </p14:cNvPr>
                <p14:cNvContentPartPr/>
                <p14:nvPr/>
              </p14:nvContentPartPr>
              <p14:xfrm>
                <a:off x="9465236" y="6233205"/>
                <a:ext cx="360" cy="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3F060CC-D1D1-44A4-882C-ECA3F8AE51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56596" y="6224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CE514FE-71C7-9A57-D8EF-D1B94E136052}"/>
              </a:ext>
            </a:extLst>
          </p:cNvPr>
          <p:cNvGrpSpPr/>
          <p:nvPr/>
        </p:nvGrpSpPr>
        <p:grpSpPr>
          <a:xfrm>
            <a:off x="10100636" y="3698805"/>
            <a:ext cx="1801440" cy="426600"/>
            <a:chOff x="10100636" y="3698805"/>
            <a:chExt cx="180144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B00E259-C8DF-9905-8527-4D4ED5150FFF}"/>
                    </a:ext>
                  </a:extLst>
                </p14:cNvPr>
                <p14:cNvContentPartPr/>
                <p14:nvPr/>
              </p14:nvContentPartPr>
              <p14:xfrm>
                <a:off x="10100636" y="3744525"/>
                <a:ext cx="972000" cy="380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B00E259-C8DF-9905-8527-4D4ED5150FF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91996" y="3735885"/>
                  <a:ext cx="9896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8AB113E-6064-CFD8-D7E6-39CC69D368EE}"/>
                    </a:ext>
                  </a:extLst>
                </p14:cNvPr>
                <p14:cNvContentPartPr/>
                <p14:nvPr/>
              </p14:nvContentPartPr>
              <p14:xfrm>
                <a:off x="10724876" y="3810405"/>
                <a:ext cx="265680" cy="18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8AB113E-6064-CFD8-D7E6-39CC69D368E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15876" y="3801765"/>
                  <a:ext cx="283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C4DCFAF-988D-9970-C19C-5AB30F1E8995}"/>
                    </a:ext>
                  </a:extLst>
                </p14:cNvPr>
                <p14:cNvContentPartPr/>
                <p14:nvPr/>
              </p14:nvContentPartPr>
              <p14:xfrm>
                <a:off x="11259476" y="3698805"/>
                <a:ext cx="642600" cy="375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C4DCFAF-988D-9970-C19C-5AB30F1E899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250836" y="3689805"/>
                  <a:ext cx="66024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4DB6DFE-5EFC-444C-EC18-5950626F4ABB}"/>
              </a:ext>
            </a:extLst>
          </p:cNvPr>
          <p:cNvGrpSpPr/>
          <p:nvPr/>
        </p:nvGrpSpPr>
        <p:grpSpPr>
          <a:xfrm>
            <a:off x="9634436" y="4271565"/>
            <a:ext cx="2114280" cy="949680"/>
            <a:chOff x="9634436" y="4271565"/>
            <a:chExt cx="2114280" cy="94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2814B72-0B26-08D5-8DE2-36981E07BAED}"/>
                    </a:ext>
                  </a:extLst>
                </p14:cNvPr>
                <p14:cNvContentPartPr/>
                <p14:nvPr/>
              </p14:nvContentPartPr>
              <p14:xfrm>
                <a:off x="9655316" y="4399725"/>
                <a:ext cx="199800" cy="250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2814B72-0B26-08D5-8DE2-36981E07BAE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46676" y="4391085"/>
                  <a:ext cx="217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4663B0C-526E-B164-A4C8-3D4ACC17914A}"/>
                    </a:ext>
                  </a:extLst>
                </p14:cNvPr>
                <p14:cNvContentPartPr/>
                <p14:nvPr/>
              </p14:nvContentPartPr>
              <p14:xfrm>
                <a:off x="9879956" y="4546965"/>
                <a:ext cx="53280" cy="108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4663B0C-526E-B164-A4C8-3D4ACC17914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71316" y="4537965"/>
                  <a:ext cx="70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1BFEC5B-C464-A53A-34D2-235799F44983}"/>
                    </a:ext>
                  </a:extLst>
                </p14:cNvPr>
                <p14:cNvContentPartPr/>
                <p14:nvPr/>
              </p14:nvContentPartPr>
              <p14:xfrm>
                <a:off x="10100636" y="4504125"/>
                <a:ext cx="322560" cy="138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1BFEC5B-C464-A53A-34D2-235799F4498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91996" y="4495485"/>
                  <a:ext cx="340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4174CA2-7278-78FA-9520-0563BC2B4324}"/>
                    </a:ext>
                  </a:extLst>
                </p14:cNvPr>
                <p14:cNvContentPartPr/>
                <p14:nvPr/>
              </p14:nvContentPartPr>
              <p14:xfrm>
                <a:off x="10446236" y="4271565"/>
                <a:ext cx="1302480" cy="397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4174CA2-7278-78FA-9520-0563BC2B432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37236" y="4262925"/>
                  <a:ext cx="1320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76DE2E4-EC40-C101-F308-2A73D316CE15}"/>
                    </a:ext>
                  </a:extLst>
                </p14:cNvPr>
                <p14:cNvContentPartPr/>
                <p14:nvPr/>
              </p14:nvContentPartPr>
              <p14:xfrm>
                <a:off x="11443076" y="4420965"/>
                <a:ext cx="36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76DE2E4-EC40-C101-F308-2A73D316CE1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434076" y="4411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A9968A4-1C66-7A62-1F31-A9F0A20FEEFA}"/>
                    </a:ext>
                  </a:extLst>
                </p14:cNvPr>
                <p14:cNvContentPartPr/>
                <p14:nvPr/>
              </p14:nvContentPartPr>
              <p14:xfrm>
                <a:off x="11140316" y="4452645"/>
                <a:ext cx="257760" cy="25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A9968A4-1C66-7A62-1F31-A9F0A20FEE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31676" y="4444005"/>
                  <a:ext cx="275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74BC894-A816-4D50-0359-F04B6E3B3B9E}"/>
                    </a:ext>
                  </a:extLst>
                </p14:cNvPr>
                <p14:cNvContentPartPr/>
                <p14:nvPr/>
              </p14:nvContentPartPr>
              <p14:xfrm>
                <a:off x="10491956" y="4354005"/>
                <a:ext cx="303480" cy="30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74BC894-A816-4D50-0359-F04B6E3B3B9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482956" y="4345365"/>
                  <a:ext cx="321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278C10D-3AD1-3A05-2B51-B5A6A068AD27}"/>
                    </a:ext>
                  </a:extLst>
                </p14:cNvPr>
                <p14:cNvContentPartPr/>
                <p14:nvPr/>
              </p14:nvContentPartPr>
              <p14:xfrm>
                <a:off x="9634436" y="4741725"/>
                <a:ext cx="713160" cy="336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278C10D-3AD1-3A05-2B51-B5A6A068AD2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625436" y="4733085"/>
                  <a:ext cx="730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C5C055A-14DB-1ACB-C044-E50FCF74E1B6}"/>
                    </a:ext>
                  </a:extLst>
                </p14:cNvPr>
                <p14:cNvContentPartPr/>
                <p14:nvPr/>
              </p14:nvContentPartPr>
              <p14:xfrm>
                <a:off x="9986876" y="4841445"/>
                <a:ext cx="269640" cy="21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C5C055A-14DB-1ACB-C044-E50FCF74E1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978236" y="4832805"/>
                  <a:ext cx="287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ECB7132-5E81-A686-A1BA-84EE0D0FF1FC}"/>
                    </a:ext>
                  </a:extLst>
                </p14:cNvPr>
                <p14:cNvContentPartPr/>
                <p14:nvPr/>
              </p14:nvContentPartPr>
              <p14:xfrm>
                <a:off x="9900476" y="4777725"/>
                <a:ext cx="77400" cy="27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ECB7132-5E81-A686-A1BA-84EE0D0FF1F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91836" y="4769085"/>
                  <a:ext cx="95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1F9EBC8-98D3-2458-A532-997613553409}"/>
                    </a:ext>
                  </a:extLst>
                </p14:cNvPr>
                <p14:cNvContentPartPr/>
                <p14:nvPr/>
              </p14:nvContentPartPr>
              <p14:xfrm>
                <a:off x="10526516" y="4748925"/>
                <a:ext cx="1043280" cy="472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1F9EBC8-98D3-2458-A532-99761355340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17516" y="4739925"/>
                  <a:ext cx="1060920" cy="48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AD073C2-A989-42C5-1184-492B1920EDD8}"/>
              </a:ext>
            </a:extLst>
          </p:cNvPr>
          <p:cNvGrpSpPr/>
          <p:nvPr/>
        </p:nvGrpSpPr>
        <p:grpSpPr>
          <a:xfrm>
            <a:off x="9648836" y="5252205"/>
            <a:ext cx="1261800" cy="418320"/>
            <a:chOff x="9648836" y="5252205"/>
            <a:chExt cx="12618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1C16BC8-9E43-015F-D18F-B7C03D7EB327}"/>
                    </a:ext>
                  </a:extLst>
                </p14:cNvPr>
                <p14:cNvContentPartPr/>
                <p14:nvPr/>
              </p14:nvContentPartPr>
              <p14:xfrm>
                <a:off x="9648836" y="5374605"/>
                <a:ext cx="1261800" cy="295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1C16BC8-9E43-015F-D18F-B7C03D7EB32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39836" y="5365605"/>
                  <a:ext cx="1279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2CDF62D-AC4E-13F9-A12E-615F5E3F1FB7}"/>
                    </a:ext>
                  </a:extLst>
                </p14:cNvPr>
                <p14:cNvContentPartPr/>
                <p14:nvPr/>
              </p14:nvContentPartPr>
              <p14:xfrm>
                <a:off x="10468556" y="5252205"/>
                <a:ext cx="43200" cy="58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2CDF62D-AC4E-13F9-A12E-615F5E3F1F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459916" y="5243205"/>
                  <a:ext cx="608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510673FD-65DF-8E2C-02F1-745363C0769B}"/>
              </a:ext>
            </a:extLst>
          </p:cNvPr>
          <p:cNvGrpSpPr/>
          <p:nvPr/>
        </p:nvGrpSpPr>
        <p:grpSpPr>
          <a:xfrm>
            <a:off x="9358676" y="3850005"/>
            <a:ext cx="522720" cy="259560"/>
            <a:chOff x="9358676" y="3850005"/>
            <a:chExt cx="5227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22F53D7-7FD7-EEB8-19DA-AAEEF9658BC8}"/>
                    </a:ext>
                  </a:extLst>
                </p14:cNvPr>
                <p14:cNvContentPartPr/>
                <p14:nvPr/>
              </p14:nvContentPartPr>
              <p14:xfrm>
                <a:off x="9603116" y="3850005"/>
                <a:ext cx="112320" cy="259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22F53D7-7FD7-EEB8-19DA-AAEEF9658BC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94116" y="3841005"/>
                  <a:ext cx="129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189A46F-11AB-74EA-9F07-96B30C73621F}"/>
                    </a:ext>
                  </a:extLst>
                </p14:cNvPr>
                <p14:cNvContentPartPr/>
                <p14:nvPr/>
              </p14:nvContentPartPr>
              <p14:xfrm>
                <a:off x="9801476" y="3971325"/>
                <a:ext cx="79920" cy="131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189A46F-11AB-74EA-9F07-96B30C73621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792836" y="3962325"/>
                  <a:ext cx="97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8D83293-3BA2-3D39-87B2-F1B01A1528B2}"/>
                    </a:ext>
                  </a:extLst>
                </p14:cNvPr>
                <p14:cNvContentPartPr/>
                <p14:nvPr/>
              </p14:nvContentPartPr>
              <p14:xfrm>
                <a:off x="9358676" y="3957285"/>
                <a:ext cx="75600" cy="132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8D83293-3BA2-3D39-87B2-F1B01A1528B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349676" y="3948285"/>
                  <a:ext cx="9324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E363B464-C9A1-FBA5-BF0F-B6062BA90DB0}"/>
                  </a:ext>
                </a:extLst>
              </p14:cNvPr>
              <p14:cNvContentPartPr/>
              <p14:nvPr/>
            </p14:nvContentPartPr>
            <p14:xfrm>
              <a:off x="9377756" y="4524285"/>
              <a:ext cx="92160" cy="1119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E363B464-C9A1-FBA5-BF0F-B6062BA90DB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369116" y="4515645"/>
                <a:ext cx="109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43F0F1DF-0997-E182-5B96-637246D39AE9}"/>
                  </a:ext>
                </a:extLst>
              </p14:cNvPr>
              <p14:cNvContentPartPr/>
              <p14:nvPr/>
            </p14:nvContentPartPr>
            <p14:xfrm>
              <a:off x="6403076" y="2530245"/>
              <a:ext cx="470160" cy="3427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43F0F1DF-0997-E182-5B96-637246D39AE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6394076" y="2521605"/>
                <a:ext cx="48780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7D85833-F9B7-4F74-7D26-8E390955EE56}"/>
              </a:ext>
            </a:extLst>
          </p:cNvPr>
          <p:cNvGrpSpPr/>
          <p:nvPr/>
        </p:nvGrpSpPr>
        <p:grpSpPr>
          <a:xfrm>
            <a:off x="6946316" y="2343405"/>
            <a:ext cx="1988280" cy="523440"/>
            <a:chOff x="6946316" y="2343405"/>
            <a:chExt cx="198828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87A04E3-2BA4-CD94-970E-37D2B4EBBA2F}"/>
                    </a:ext>
                  </a:extLst>
                </p14:cNvPr>
                <p14:cNvContentPartPr/>
                <p14:nvPr/>
              </p14:nvContentPartPr>
              <p14:xfrm>
                <a:off x="6946316" y="2343405"/>
                <a:ext cx="1988280" cy="523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87A04E3-2BA4-CD94-970E-37D2B4EBBA2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937316" y="2334765"/>
                  <a:ext cx="20059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C83348A-84C7-1A96-B06B-721E5975CB50}"/>
                    </a:ext>
                  </a:extLst>
                </p14:cNvPr>
                <p14:cNvContentPartPr/>
                <p14:nvPr/>
              </p14:nvContentPartPr>
              <p14:xfrm>
                <a:off x="8435636" y="2467245"/>
                <a:ext cx="360" cy="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C83348A-84C7-1A96-B06B-721E5975CB5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26996" y="245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04DB105-76DF-40EC-62CE-E9F217B76D80}"/>
                    </a:ext>
                  </a:extLst>
                </p14:cNvPr>
                <p14:cNvContentPartPr/>
                <p14:nvPr/>
              </p14:nvContentPartPr>
              <p14:xfrm>
                <a:off x="6956396" y="2488845"/>
                <a:ext cx="33840" cy="6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04DB105-76DF-40EC-62CE-E9F217B76D8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947756" y="2480205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D4FFD8F5-2E12-F987-B068-EF8DF5A21EC9}"/>
                  </a:ext>
                </a:extLst>
              </p14:cNvPr>
              <p14:cNvContentPartPr/>
              <p14:nvPr/>
            </p14:nvContentPartPr>
            <p14:xfrm>
              <a:off x="8860796" y="2573805"/>
              <a:ext cx="125280" cy="1378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D4FFD8F5-2E12-F987-B068-EF8DF5A21EC9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851796" y="2565165"/>
                <a:ext cx="14292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435B7B5-4439-0B49-61B0-B4D9E0C7E669}"/>
              </a:ext>
            </a:extLst>
          </p:cNvPr>
          <p:cNvGrpSpPr/>
          <p:nvPr/>
        </p:nvGrpSpPr>
        <p:grpSpPr>
          <a:xfrm>
            <a:off x="9118196" y="2339805"/>
            <a:ext cx="681480" cy="498960"/>
            <a:chOff x="9118196" y="2339805"/>
            <a:chExt cx="68148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2B0963D-B215-B6EC-45A1-CC8FF6D9752C}"/>
                    </a:ext>
                  </a:extLst>
                </p14:cNvPr>
                <p14:cNvContentPartPr/>
                <p14:nvPr/>
              </p14:nvContentPartPr>
              <p14:xfrm>
                <a:off x="9118196" y="2339805"/>
                <a:ext cx="681480" cy="498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2B0963D-B215-B6EC-45A1-CC8FF6D9752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109556" y="2331165"/>
                  <a:ext cx="6991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30C5B7B-AB5B-0B4C-F07A-BEF53C304D14}"/>
                    </a:ext>
                  </a:extLst>
                </p14:cNvPr>
                <p14:cNvContentPartPr/>
                <p14:nvPr/>
              </p14:nvContentPartPr>
              <p14:xfrm>
                <a:off x="9590156" y="2382285"/>
                <a:ext cx="9000" cy="30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30C5B7B-AB5B-0B4C-F07A-BEF53C304D1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581156" y="2373285"/>
                  <a:ext cx="26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4BD2059B-7B1D-B163-CF06-7DBB05B8D03F}"/>
              </a:ext>
            </a:extLst>
          </p:cNvPr>
          <p:cNvGrpSpPr/>
          <p:nvPr/>
        </p:nvGrpSpPr>
        <p:grpSpPr>
          <a:xfrm>
            <a:off x="9998756" y="2473725"/>
            <a:ext cx="693720" cy="329040"/>
            <a:chOff x="9998756" y="2473725"/>
            <a:chExt cx="6937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F96B7CE-6298-89E8-63EA-1908C6985A20}"/>
                    </a:ext>
                  </a:extLst>
                </p14:cNvPr>
                <p14:cNvContentPartPr/>
                <p14:nvPr/>
              </p14:nvContentPartPr>
              <p14:xfrm>
                <a:off x="9998756" y="2475885"/>
                <a:ext cx="230040" cy="298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F96B7CE-6298-89E8-63EA-1908C6985A2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990116" y="2466885"/>
                  <a:ext cx="247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70A5F16-2B34-5F71-5CDE-D15360D99504}"/>
                    </a:ext>
                  </a:extLst>
                </p14:cNvPr>
                <p14:cNvContentPartPr/>
                <p14:nvPr/>
              </p14:nvContentPartPr>
              <p14:xfrm>
                <a:off x="10249676" y="2473725"/>
                <a:ext cx="183960" cy="287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70A5F16-2B34-5F71-5CDE-D15360D9950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240676" y="2464725"/>
                  <a:ext cx="201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6762EA6-8BBC-D4F0-B4B5-080D7F73104D}"/>
                    </a:ext>
                  </a:extLst>
                </p14:cNvPr>
                <p14:cNvContentPartPr/>
                <p14:nvPr/>
              </p14:nvContentPartPr>
              <p14:xfrm>
                <a:off x="10507796" y="2524125"/>
                <a:ext cx="184680" cy="278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6762EA6-8BBC-D4F0-B4B5-080D7F73104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499156" y="2515125"/>
                  <a:ext cx="20232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458A9325-B6D2-7A1F-BA8B-28E16DC4517D}"/>
                  </a:ext>
                </a:extLst>
              </p14:cNvPr>
              <p14:cNvContentPartPr/>
              <p14:nvPr/>
            </p14:nvContentPartPr>
            <p14:xfrm>
              <a:off x="10790756" y="2493165"/>
              <a:ext cx="150120" cy="3549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458A9325-B6D2-7A1F-BA8B-28E16DC4517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0782116" y="2484525"/>
                <a:ext cx="167760" cy="37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616273E-6FF6-B739-962B-E9F0AAA1C444}"/>
              </a:ext>
            </a:extLst>
          </p:cNvPr>
          <p:cNvGrpSpPr/>
          <p:nvPr/>
        </p:nvGrpSpPr>
        <p:grpSpPr>
          <a:xfrm>
            <a:off x="11054996" y="2514405"/>
            <a:ext cx="242280" cy="325800"/>
            <a:chOff x="11054996" y="2514405"/>
            <a:chExt cx="24228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60DB35B-6293-2F1C-F4A0-F989DEF315A6}"/>
                    </a:ext>
                  </a:extLst>
                </p14:cNvPr>
                <p14:cNvContentPartPr/>
                <p14:nvPr/>
              </p14:nvContentPartPr>
              <p14:xfrm>
                <a:off x="11054996" y="2514405"/>
                <a:ext cx="31320" cy="300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60DB35B-6293-2F1C-F4A0-F989DEF315A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045996" y="2505405"/>
                  <a:ext cx="48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65E6DE8-EB9B-3CB8-4E57-221BA23EDA39}"/>
                    </a:ext>
                  </a:extLst>
                </p14:cNvPr>
                <p14:cNvContentPartPr/>
                <p14:nvPr/>
              </p14:nvContentPartPr>
              <p14:xfrm>
                <a:off x="11099636" y="2543205"/>
                <a:ext cx="197640" cy="297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65E6DE8-EB9B-3CB8-4E57-221BA23EDA3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090996" y="2534565"/>
                  <a:ext cx="21528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9933B87-7664-7B6D-03F7-944302056F9B}"/>
              </a:ext>
            </a:extLst>
          </p:cNvPr>
          <p:cNvGrpSpPr/>
          <p:nvPr/>
        </p:nvGrpSpPr>
        <p:grpSpPr>
          <a:xfrm>
            <a:off x="8789516" y="5782485"/>
            <a:ext cx="763920" cy="376200"/>
            <a:chOff x="8789516" y="5782485"/>
            <a:chExt cx="7639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109D7E4-3A40-0269-F729-4114339939BE}"/>
                    </a:ext>
                  </a:extLst>
                </p14:cNvPr>
                <p14:cNvContentPartPr/>
                <p14:nvPr/>
              </p14:nvContentPartPr>
              <p14:xfrm>
                <a:off x="8789516" y="5782485"/>
                <a:ext cx="77400" cy="312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109D7E4-3A40-0269-F729-4114339939B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780876" y="5773845"/>
                  <a:ext cx="950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C60CEA9-88F8-2AA3-EF7E-A86193CCFED2}"/>
                    </a:ext>
                  </a:extLst>
                </p14:cNvPr>
                <p14:cNvContentPartPr/>
                <p14:nvPr/>
              </p14:nvContentPartPr>
              <p14:xfrm>
                <a:off x="8892476" y="5882565"/>
                <a:ext cx="132840" cy="177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C60CEA9-88F8-2AA3-EF7E-A86193CCFED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83476" y="5873925"/>
                  <a:ext cx="150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B4B6270-4018-7241-1017-A6A13F6FB112}"/>
                    </a:ext>
                  </a:extLst>
                </p14:cNvPr>
                <p14:cNvContentPartPr/>
                <p14:nvPr/>
              </p14:nvContentPartPr>
              <p14:xfrm>
                <a:off x="9066356" y="5951685"/>
                <a:ext cx="125640" cy="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B4B6270-4018-7241-1017-A6A13F6FB11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57356" y="5943045"/>
                  <a:ext cx="143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E42A012-EF7E-94F9-85AC-D220E3035417}"/>
                    </a:ext>
                  </a:extLst>
                </p14:cNvPr>
                <p14:cNvContentPartPr/>
                <p14:nvPr/>
              </p14:nvContentPartPr>
              <p14:xfrm>
                <a:off x="9112076" y="5977605"/>
                <a:ext cx="84600" cy="27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E42A012-EF7E-94F9-85AC-D220E303541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103076" y="5968965"/>
                  <a:ext cx="102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452EF3A-691F-65AC-2E96-14D3E73B55D5}"/>
                    </a:ext>
                  </a:extLst>
                </p14:cNvPr>
                <p14:cNvContentPartPr/>
                <p14:nvPr/>
              </p14:nvContentPartPr>
              <p14:xfrm>
                <a:off x="9235556" y="5908125"/>
                <a:ext cx="138600" cy="157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452EF3A-691F-65AC-2E96-14D3E73B55D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26556" y="5899125"/>
                  <a:ext cx="156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6DAB492-9869-585B-9E06-007386FBDE4E}"/>
                    </a:ext>
                  </a:extLst>
                </p14:cNvPr>
                <p14:cNvContentPartPr/>
                <p14:nvPr/>
              </p14:nvContentPartPr>
              <p14:xfrm>
                <a:off x="9412316" y="5818125"/>
                <a:ext cx="141120" cy="340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6DAB492-9869-585B-9E06-007386FBDE4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403316" y="5809485"/>
                  <a:ext cx="15876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53CB7C5E-2B73-468E-08A0-CF5DD52F3C2D}"/>
                  </a:ext>
                </a:extLst>
              </p14:cNvPr>
              <p14:cNvContentPartPr/>
              <p14:nvPr/>
            </p14:nvContentPartPr>
            <p14:xfrm>
              <a:off x="1766996" y="783885"/>
              <a:ext cx="102600" cy="396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53CB7C5E-2B73-468E-08A0-CF5DD52F3C2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757996" y="775245"/>
                <a:ext cx="120240" cy="41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D3630B4-F0D2-C1FE-E29C-6681A729A9AC}"/>
              </a:ext>
            </a:extLst>
          </p:cNvPr>
          <p:cNvGrpSpPr/>
          <p:nvPr/>
        </p:nvGrpSpPr>
        <p:grpSpPr>
          <a:xfrm>
            <a:off x="1959236" y="799365"/>
            <a:ext cx="819000" cy="401760"/>
            <a:chOff x="1959236" y="799365"/>
            <a:chExt cx="81900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7443DDE-E307-3EAD-AD10-428CCA05E00A}"/>
                    </a:ext>
                  </a:extLst>
                </p14:cNvPr>
                <p14:cNvContentPartPr/>
                <p14:nvPr/>
              </p14:nvContentPartPr>
              <p14:xfrm>
                <a:off x="1959236" y="799365"/>
                <a:ext cx="819000" cy="401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7443DDE-E307-3EAD-AD10-428CCA05E00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950236" y="790725"/>
                  <a:ext cx="8366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D652D80-7CBF-14BE-1A7F-6A46B82A2386}"/>
                    </a:ext>
                  </a:extLst>
                </p14:cNvPr>
                <p14:cNvContentPartPr/>
                <p14:nvPr/>
              </p14:nvContentPartPr>
              <p14:xfrm>
                <a:off x="2493836" y="892245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D652D80-7CBF-14BE-1A7F-6A46B82A238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485196" y="88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FBA8D29-9D8C-7AE4-5B19-D14A42799086}"/>
              </a:ext>
            </a:extLst>
          </p:cNvPr>
          <p:cNvGrpSpPr/>
          <p:nvPr/>
        </p:nvGrpSpPr>
        <p:grpSpPr>
          <a:xfrm>
            <a:off x="2940956" y="691365"/>
            <a:ext cx="1088280" cy="491760"/>
            <a:chOff x="2940956" y="691365"/>
            <a:chExt cx="10882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BC1C9C8-A225-B9D3-6014-D46372D4BFFA}"/>
                    </a:ext>
                  </a:extLst>
                </p14:cNvPr>
                <p14:cNvContentPartPr/>
                <p14:nvPr/>
              </p14:nvContentPartPr>
              <p14:xfrm>
                <a:off x="2940956" y="691365"/>
                <a:ext cx="1088280" cy="491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BC1C9C8-A225-B9D3-6014-D46372D4BFF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31956" y="682725"/>
                  <a:ext cx="11059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557DFEC-44D7-3922-F98C-A8A696E207B9}"/>
                    </a:ext>
                  </a:extLst>
                </p14:cNvPr>
                <p14:cNvContentPartPr/>
                <p14:nvPr/>
              </p14:nvContentPartPr>
              <p14:xfrm>
                <a:off x="3413996" y="820605"/>
                <a:ext cx="296280" cy="44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557DFEC-44D7-3922-F98C-A8A696E207B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404996" y="811605"/>
                  <a:ext cx="313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DCDFBDD-CEE7-DB96-3476-6123E6168570}"/>
                    </a:ext>
                  </a:extLst>
                </p14:cNvPr>
                <p14:cNvContentPartPr/>
                <p14:nvPr/>
              </p14:nvContentPartPr>
              <p14:xfrm>
                <a:off x="3264956" y="763725"/>
                <a:ext cx="26640" cy="14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DCDFBDD-CEE7-DB96-3476-6123E616857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56316" y="754725"/>
                  <a:ext cx="4428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A86D770B-4C9E-FA92-32AB-2F46B889E6D7}"/>
                  </a:ext>
                </a:extLst>
              </p14:cNvPr>
              <p14:cNvContentPartPr/>
              <p14:nvPr/>
            </p14:nvContentPartPr>
            <p14:xfrm>
              <a:off x="4181156" y="914205"/>
              <a:ext cx="769320" cy="27468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A86D770B-4C9E-FA92-32AB-2F46B889E6D7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172516" y="905205"/>
                <a:ext cx="7869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38AA01FF-BBB9-9887-DB6A-BA797485CAA4}"/>
                  </a:ext>
                </a:extLst>
              </p14:cNvPr>
              <p14:cNvContentPartPr/>
              <p14:nvPr/>
            </p14:nvContentPartPr>
            <p14:xfrm>
              <a:off x="5137676" y="702165"/>
              <a:ext cx="1136520" cy="3549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38AA01FF-BBB9-9887-DB6A-BA797485CAA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128676" y="693165"/>
                <a:ext cx="1154160" cy="37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825CF6A0-1546-DDE6-F329-ABBD1CC2B47B}"/>
              </a:ext>
            </a:extLst>
          </p:cNvPr>
          <p:cNvGrpSpPr/>
          <p:nvPr/>
        </p:nvGrpSpPr>
        <p:grpSpPr>
          <a:xfrm>
            <a:off x="6389756" y="721245"/>
            <a:ext cx="2440440" cy="366480"/>
            <a:chOff x="6389756" y="721245"/>
            <a:chExt cx="24404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9658734-C6D4-DDBD-A416-931E7A505B2E}"/>
                    </a:ext>
                  </a:extLst>
                </p14:cNvPr>
                <p14:cNvContentPartPr/>
                <p14:nvPr/>
              </p14:nvContentPartPr>
              <p14:xfrm>
                <a:off x="6389756" y="721245"/>
                <a:ext cx="1073520" cy="366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9658734-C6D4-DDBD-A416-931E7A505B2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81116" y="712245"/>
                  <a:ext cx="10911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464C1F6-BB4A-F42F-DBB5-02FCAA5744CB}"/>
                    </a:ext>
                  </a:extLst>
                </p14:cNvPr>
                <p14:cNvContentPartPr/>
                <p14:nvPr/>
              </p14:nvContentPartPr>
              <p14:xfrm>
                <a:off x="7324316" y="892965"/>
                <a:ext cx="360" cy="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464C1F6-BB4A-F42F-DBB5-02FCAA5744C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15316" y="88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58E4737-9ED7-96BA-885A-713CAF893014}"/>
                    </a:ext>
                  </a:extLst>
                </p14:cNvPr>
                <p14:cNvContentPartPr/>
                <p14:nvPr/>
              </p14:nvContentPartPr>
              <p14:xfrm>
                <a:off x="6606116" y="843645"/>
                <a:ext cx="31680" cy="28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58E4737-9ED7-96BA-885A-713CAF89301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597116" y="834645"/>
                  <a:ext cx="4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C79823E-9FF7-6181-F47C-A9AEC267876A}"/>
                    </a:ext>
                  </a:extLst>
                </p14:cNvPr>
                <p14:cNvContentPartPr/>
                <p14:nvPr/>
              </p14:nvContentPartPr>
              <p14:xfrm>
                <a:off x="7676036" y="722325"/>
                <a:ext cx="312480" cy="331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C79823E-9FF7-6181-F47C-A9AEC267876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667036" y="713685"/>
                  <a:ext cx="330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6E0F395-5323-000E-275A-959939DC4617}"/>
                    </a:ext>
                  </a:extLst>
                </p14:cNvPr>
                <p14:cNvContentPartPr/>
                <p14:nvPr/>
              </p14:nvContentPartPr>
              <p14:xfrm>
                <a:off x="7837316" y="867405"/>
                <a:ext cx="263880" cy="33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6E0F395-5323-000E-275A-959939DC461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828316" y="858765"/>
                  <a:ext cx="281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9CE88A1-401C-2C94-B848-C7297834309B}"/>
                    </a:ext>
                  </a:extLst>
                </p14:cNvPr>
                <p14:cNvContentPartPr/>
                <p14:nvPr/>
              </p14:nvContentPartPr>
              <p14:xfrm>
                <a:off x="8221076" y="735285"/>
                <a:ext cx="609120" cy="343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9CE88A1-401C-2C94-B848-C7297834309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212076" y="726645"/>
                  <a:ext cx="62676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26350F7-308F-17AB-65D2-7FF11E12F4CE}"/>
              </a:ext>
            </a:extLst>
          </p:cNvPr>
          <p:cNvGrpSpPr/>
          <p:nvPr/>
        </p:nvGrpSpPr>
        <p:grpSpPr>
          <a:xfrm>
            <a:off x="9059516" y="607125"/>
            <a:ext cx="1124640" cy="398880"/>
            <a:chOff x="9059516" y="607125"/>
            <a:chExt cx="11246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4211D1B-D21B-9153-4A64-B20DD36D3519}"/>
                    </a:ext>
                  </a:extLst>
                </p14:cNvPr>
                <p14:cNvContentPartPr/>
                <p14:nvPr/>
              </p14:nvContentPartPr>
              <p14:xfrm>
                <a:off x="9059516" y="607125"/>
                <a:ext cx="1124640" cy="398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4211D1B-D21B-9153-4A64-B20DD36D351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050516" y="598125"/>
                  <a:ext cx="11422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CA0EE2A-AB8E-CCE8-09EA-536BB9FE1D72}"/>
                    </a:ext>
                  </a:extLst>
                </p14:cNvPr>
                <p14:cNvContentPartPr/>
                <p14:nvPr/>
              </p14:nvContentPartPr>
              <p14:xfrm>
                <a:off x="9991196" y="790725"/>
                <a:ext cx="360" cy="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CA0EE2A-AB8E-CCE8-09EA-536BB9FE1D7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82556" y="78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B363D3C-0CEE-FA2A-F82C-3EC0ED88263E}"/>
                    </a:ext>
                  </a:extLst>
                </p14:cNvPr>
                <p14:cNvContentPartPr/>
                <p14:nvPr/>
              </p14:nvContentPartPr>
              <p14:xfrm>
                <a:off x="9660356" y="814485"/>
                <a:ext cx="58320" cy="8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B363D3C-0CEE-FA2A-F82C-3EC0ED88263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51716" y="805845"/>
                  <a:ext cx="759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8E150AE-F8DE-22F2-E142-2BE85A5AA0D9}"/>
              </a:ext>
            </a:extLst>
          </p:cNvPr>
          <p:cNvGrpSpPr/>
          <p:nvPr/>
        </p:nvGrpSpPr>
        <p:grpSpPr>
          <a:xfrm>
            <a:off x="10306916" y="656805"/>
            <a:ext cx="1457640" cy="627480"/>
            <a:chOff x="10306916" y="656805"/>
            <a:chExt cx="145764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515271F-EEDA-1D20-DC4F-16D5AAA9170C}"/>
                    </a:ext>
                  </a:extLst>
                </p14:cNvPr>
                <p14:cNvContentPartPr/>
                <p14:nvPr/>
              </p14:nvContentPartPr>
              <p14:xfrm>
                <a:off x="10306916" y="656805"/>
                <a:ext cx="1262160" cy="627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515271F-EEDA-1D20-DC4F-16D5AAA9170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298276" y="647805"/>
                  <a:ext cx="127980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C91A064-863E-E9B5-13ED-EB80A7206213}"/>
                    </a:ext>
                  </a:extLst>
                </p14:cNvPr>
                <p14:cNvContentPartPr/>
                <p14:nvPr/>
              </p14:nvContentPartPr>
              <p14:xfrm>
                <a:off x="11653316" y="728805"/>
                <a:ext cx="111240" cy="447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C91A064-863E-E9B5-13ED-EB80A720621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644676" y="720165"/>
                  <a:ext cx="12888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B6F06034-36C3-945C-E07C-2DD7E1BF178A}"/>
              </a:ext>
            </a:extLst>
          </p:cNvPr>
          <p:cNvGrpSpPr/>
          <p:nvPr/>
        </p:nvGrpSpPr>
        <p:grpSpPr>
          <a:xfrm>
            <a:off x="226916" y="4606365"/>
            <a:ext cx="2559960" cy="507600"/>
            <a:chOff x="226916" y="4606365"/>
            <a:chExt cx="255996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E3E2301-412F-BE9F-CE39-C116356C3BDC}"/>
                    </a:ext>
                  </a:extLst>
                </p14:cNvPr>
                <p14:cNvContentPartPr/>
                <p14:nvPr/>
              </p14:nvContentPartPr>
              <p14:xfrm>
                <a:off x="226916" y="4667565"/>
                <a:ext cx="116280" cy="291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E3E2301-412F-BE9F-CE39-C116356C3BD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17916" y="4658565"/>
                  <a:ext cx="133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5A65870-D6A9-8948-E1B0-12B92A64B803}"/>
                    </a:ext>
                  </a:extLst>
                </p14:cNvPr>
                <p14:cNvContentPartPr/>
                <p14:nvPr/>
              </p14:nvContentPartPr>
              <p14:xfrm>
                <a:off x="249956" y="4648125"/>
                <a:ext cx="163440" cy="30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5A65870-D6A9-8948-E1B0-12B92A64B80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0956" y="4639125"/>
                  <a:ext cx="181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64B90F4-387F-23C3-A11A-EF68328F1290}"/>
                    </a:ext>
                  </a:extLst>
                </p14:cNvPr>
                <p14:cNvContentPartPr/>
                <p14:nvPr/>
              </p14:nvContentPartPr>
              <p14:xfrm>
                <a:off x="386396" y="4606365"/>
                <a:ext cx="1101600" cy="5076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64B90F4-387F-23C3-A11A-EF68328F129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7396" y="4597365"/>
                  <a:ext cx="11192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824AF73-1701-177F-51C1-E77E4CFA5B27}"/>
                    </a:ext>
                  </a:extLst>
                </p14:cNvPr>
                <p14:cNvContentPartPr/>
                <p14:nvPr/>
              </p14:nvContentPartPr>
              <p14:xfrm>
                <a:off x="1129076" y="4751805"/>
                <a:ext cx="75240" cy="410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824AF73-1701-177F-51C1-E77E4CFA5B2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20436" y="4742805"/>
                  <a:ext cx="92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D5F1851-008A-128F-A598-6865BCDEB789}"/>
                    </a:ext>
                  </a:extLst>
                </p14:cNvPr>
                <p14:cNvContentPartPr/>
                <p14:nvPr/>
              </p14:nvContentPartPr>
              <p14:xfrm>
                <a:off x="1088036" y="4772685"/>
                <a:ext cx="360" cy="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D5F1851-008A-128F-A598-6865BCDEB78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9036" y="4764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E1F4B9C-AE37-5085-2526-89503EC4EC16}"/>
                    </a:ext>
                  </a:extLst>
                </p14:cNvPr>
                <p14:cNvContentPartPr/>
                <p14:nvPr/>
              </p14:nvContentPartPr>
              <p14:xfrm>
                <a:off x="958796" y="4746045"/>
                <a:ext cx="360" cy="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E1F4B9C-AE37-5085-2526-89503EC4EC1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9796" y="473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9C126DA-14D9-C35D-16F9-A801E9579D11}"/>
                    </a:ext>
                  </a:extLst>
                </p14:cNvPr>
                <p14:cNvContentPartPr/>
                <p14:nvPr/>
              </p14:nvContentPartPr>
              <p14:xfrm>
                <a:off x="1747556" y="4778085"/>
                <a:ext cx="1039320" cy="1782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9C126DA-14D9-C35D-16F9-A801E9579D1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738556" y="4769085"/>
                  <a:ext cx="10569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01C1266A-A15C-CCDC-6D4C-FB7C3B9B8E71}"/>
              </a:ext>
            </a:extLst>
          </p:cNvPr>
          <p:cNvGrpSpPr/>
          <p:nvPr/>
        </p:nvGrpSpPr>
        <p:grpSpPr>
          <a:xfrm>
            <a:off x="2964716" y="4578285"/>
            <a:ext cx="626040" cy="481320"/>
            <a:chOff x="2964716" y="4578285"/>
            <a:chExt cx="62604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87A11E8-4B2C-827C-06D7-8FA780507A29}"/>
                    </a:ext>
                  </a:extLst>
                </p14:cNvPr>
                <p14:cNvContentPartPr/>
                <p14:nvPr/>
              </p14:nvContentPartPr>
              <p14:xfrm>
                <a:off x="2964716" y="4578285"/>
                <a:ext cx="626040" cy="4813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87A11E8-4B2C-827C-06D7-8FA780507A2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55716" y="4569645"/>
                  <a:ext cx="6436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6794821-1AC3-ECCE-4E0D-6FC001B7DB2A}"/>
                    </a:ext>
                  </a:extLst>
                </p14:cNvPr>
                <p14:cNvContentPartPr/>
                <p14:nvPr/>
              </p14:nvContentPartPr>
              <p14:xfrm>
                <a:off x="3225356" y="4681245"/>
                <a:ext cx="360" cy="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6794821-1AC3-ECCE-4E0D-6FC001B7DB2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216356" y="4672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271CC390-41F3-42AE-85DC-E0E10B7B25AA}"/>
              </a:ext>
            </a:extLst>
          </p:cNvPr>
          <p:cNvGrpSpPr/>
          <p:nvPr/>
        </p:nvGrpSpPr>
        <p:grpSpPr>
          <a:xfrm>
            <a:off x="223316" y="5098845"/>
            <a:ext cx="1067760" cy="357120"/>
            <a:chOff x="223316" y="5098845"/>
            <a:chExt cx="10677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5B7D975-4E19-E2FB-5C1C-13F45ACF921D}"/>
                    </a:ext>
                  </a:extLst>
                </p14:cNvPr>
                <p14:cNvContentPartPr/>
                <p14:nvPr/>
              </p14:nvContentPartPr>
              <p14:xfrm>
                <a:off x="223316" y="5098845"/>
                <a:ext cx="1067760" cy="357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5B7D975-4E19-E2FB-5C1C-13F45ACF921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14316" y="5089845"/>
                  <a:ext cx="10854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80119F0-E585-21D4-936E-4FF86EB59B39}"/>
                    </a:ext>
                  </a:extLst>
                </p14:cNvPr>
                <p14:cNvContentPartPr/>
                <p14:nvPr/>
              </p14:nvContentPartPr>
              <p14:xfrm>
                <a:off x="1100276" y="5200725"/>
                <a:ext cx="360" cy="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80119F0-E585-21D4-936E-4FF86EB59B3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91276" y="519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9C1C902-07FF-00CE-598F-F47B4588CCA0}"/>
                    </a:ext>
                  </a:extLst>
                </p14:cNvPr>
                <p14:cNvContentPartPr/>
                <p14:nvPr/>
              </p14:nvContentPartPr>
              <p14:xfrm>
                <a:off x="800036" y="5167245"/>
                <a:ext cx="360" cy="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9C1C902-07FF-00CE-598F-F47B4588CCA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91036" y="515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8C16D2CE-9238-B83C-225C-4DD9CEBC217C}"/>
              </a:ext>
            </a:extLst>
          </p:cNvPr>
          <p:cNvGrpSpPr/>
          <p:nvPr/>
        </p:nvGrpSpPr>
        <p:grpSpPr>
          <a:xfrm>
            <a:off x="1504556" y="5106045"/>
            <a:ext cx="2190240" cy="460440"/>
            <a:chOff x="1504556" y="5106045"/>
            <a:chExt cx="21902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EB10427-C62E-0C99-54E4-2E773FE53E82}"/>
                    </a:ext>
                  </a:extLst>
                </p14:cNvPr>
                <p14:cNvContentPartPr/>
                <p14:nvPr/>
              </p14:nvContentPartPr>
              <p14:xfrm>
                <a:off x="1504556" y="5106045"/>
                <a:ext cx="1364760" cy="460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EB10427-C62E-0C99-54E4-2E773FE53E8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495916" y="5097045"/>
                  <a:ext cx="13824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8D7EEF8-BEAC-D5EA-87D1-1D42E9E11D3B}"/>
                    </a:ext>
                  </a:extLst>
                </p14:cNvPr>
                <p14:cNvContentPartPr/>
                <p14:nvPr/>
              </p14:nvContentPartPr>
              <p14:xfrm>
                <a:off x="2941316" y="5387205"/>
                <a:ext cx="73440" cy="126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8D7EEF8-BEAC-D5EA-87D1-1D42E9E11D3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932676" y="5378565"/>
                  <a:ext cx="91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9B07464-F0DE-9E62-1678-61F42A646750}"/>
                    </a:ext>
                  </a:extLst>
                </p14:cNvPr>
                <p14:cNvContentPartPr/>
                <p14:nvPr/>
              </p14:nvContentPartPr>
              <p14:xfrm>
                <a:off x="3141476" y="5194605"/>
                <a:ext cx="553320" cy="178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9B07464-F0DE-9E62-1678-61F42A64675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132476" y="5185965"/>
                  <a:ext cx="5709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BCDCAFBC-CFD9-AB71-A7EA-294764B44AF9}"/>
              </a:ext>
            </a:extLst>
          </p:cNvPr>
          <p:cNvGrpSpPr/>
          <p:nvPr/>
        </p:nvGrpSpPr>
        <p:grpSpPr>
          <a:xfrm>
            <a:off x="149156" y="5602485"/>
            <a:ext cx="1506600" cy="489600"/>
            <a:chOff x="149156" y="5602485"/>
            <a:chExt cx="150660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EF0C04F-296C-7069-2665-FE9BC23B467A}"/>
                    </a:ext>
                  </a:extLst>
                </p14:cNvPr>
                <p14:cNvContentPartPr/>
                <p14:nvPr/>
              </p14:nvContentPartPr>
              <p14:xfrm>
                <a:off x="174356" y="5602485"/>
                <a:ext cx="1026720" cy="489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EF0C04F-296C-7069-2665-FE9BC23B467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65716" y="5593485"/>
                  <a:ext cx="10443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D7D36DD-11D6-C83A-3C67-9C9C381DD5CB}"/>
                    </a:ext>
                  </a:extLst>
                </p14:cNvPr>
                <p14:cNvContentPartPr/>
                <p14:nvPr/>
              </p14:nvContentPartPr>
              <p14:xfrm>
                <a:off x="149156" y="5748645"/>
                <a:ext cx="287640" cy="62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D7D36DD-11D6-C83A-3C67-9C9C381DD5C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40156" y="5739645"/>
                  <a:ext cx="305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53E0660-B303-0117-35F1-C47C83FAEE42}"/>
                    </a:ext>
                  </a:extLst>
                </p14:cNvPr>
                <p14:cNvContentPartPr/>
                <p14:nvPr/>
              </p14:nvContentPartPr>
              <p14:xfrm>
                <a:off x="1413836" y="5814525"/>
                <a:ext cx="241920" cy="135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53E0660-B303-0117-35F1-C47C83FAEE4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405196" y="5805885"/>
                  <a:ext cx="2595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BB979BF-64C1-026D-2F11-E34CBCAE3A5C}"/>
              </a:ext>
            </a:extLst>
          </p:cNvPr>
          <p:cNvGrpSpPr/>
          <p:nvPr/>
        </p:nvGrpSpPr>
        <p:grpSpPr>
          <a:xfrm>
            <a:off x="1870676" y="5628405"/>
            <a:ext cx="1404000" cy="305280"/>
            <a:chOff x="1870676" y="5628405"/>
            <a:chExt cx="14040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242681E-8CB5-4682-F1F2-BF09950A6F67}"/>
                    </a:ext>
                  </a:extLst>
                </p14:cNvPr>
                <p14:cNvContentPartPr/>
                <p14:nvPr/>
              </p14:nvContentPartPr>
              <p14:xfrm>
                <a:off x="1870676" y="5628405"/>
                <a:ext cx="1404000" cy="305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242681E-8CB5-4682-F1F2-BF09950A6F6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861676" y="5619765"/>
                  <a:ext cx="14216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FD4941F-603D-5848-E7AB-EC01940EC67A}"/>
                    </a:ext>
                  </a:extLst>
                </p14:cNvPr>
                <p14:cNvContentPartPr/>
                <p14:nvPr/>
              </p14:nvContentPartPr>
              <p14:xfrm>
                <a:off x="2563676" y="5727405"/>
                <a:ext cx="360" cy="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FD4941F-603D-5848-E7AB-EC01940EC67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554676" y="5718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B31E649-91E8-B46E-4CBA-E9605981E61A}"/>
                    </a:ext>
                  </a:extLst>
                </p14:cNvPr>
                <p14:cNvContentPartPr/>
                <p14:nvPr/>
              </p14:nvContentPartPr>
              <p14:xfrm>
                <a:off x="2274236" y="5649285"/>
                <a:ext cx="461880" cy="87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B31E649-91E8-B46E-4CBA-E9605981E61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265236" y="5640285"/>
                  <a:ext cx="4795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4AD8D20-6606-F469-3501-17EC94F98F8C}"/>
              </a:ext>
            </a:extLst>
          </p:cNvPr>
          <p:cNvGrpSpPr/>
          <p:nvPr/>
        </p:nvGrpSpPr>
        <p:grpSpPr>
          <a:xfrm>
            <a:off x="128636" y="6070845"/>
            <a:ext cx="2000160" cy="554400"/>
            <a:chOff x="128636" y="6070845"/>
            <a:chExt cx="20001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FCAE6AE-2C3E-8D9D-1DE3-E957020BF9C6}"/>
                    </a:ext>
                  </a:extLst>
                </p14:cNvPr>
                <p14:cNvContentPartPr/>
                <p14:nvPr/>
              </p14:nvContentPartPr>
              <p14:xfrm>
                <a:off x="128636" y="6070845"/>
                <a:ext cx="760680" cy="554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FCAE6AE-2C3E-8D9D-1DE3-E957020BF9C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636" y="6062205"/>
                  <a:ext cx="77832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1DBFA8F-736B-E4C8-521A-D35698AAAD6A}"/>
                    </a:ext>
                  </a:extLst>
                </p14:cNvPr>
                <p14:cNvContentPartPr/>
                <p14:nvPr/>
              </p14:nvContentPartPr>
              <p14:xfrm>
                <a:off x="685916" y="6191085"/>
                <a:ext cx="360" cy="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1DBFA8F-736B-E4C8-521A-D35698AAAD6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77276" y="6182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73F5517-3FE7-6F37-FA95-1D492D99A4B9}"/>
                    </a:ext>
                  </a:extLst>
                </p14:cNvPr>
                <p14:cNvContentPartPr/>
                <p14:nvPr/>
              </p14:nvContentPartPr>
              <p14:xfrm>
                <a:off x="1030796" y="6145365"/>
                <a:ext cx="498960" cy="2829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73F5517-3FE7-6F37-FA95-1D492D99A4B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22156" y="6136725"/>
                  <a:ext cx="516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2B1C811-8DBC-38A5-C343-BAB30E262B58}"/>
                    </a:ext>
                  </a:extLst>
                </p14:cNvPr>
                <p14:cNvContentPartPr/>
                <p14:nvPr/>
              </p14:nvContentPartPr>
              <p14:xfrm>
                <a:off x="1640276" y="6263085"/>
                <a:ext cx="488520" cy="1612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2B1C811-8DBC-38A5-C343-BAB30E262B5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31636" y="6254085"/>
                  <a:ext cx="5061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34CF726D-5546-189A-B74E-04F0FA8DE467}"/>
              </a:ext>
            </a:extLst>
          </p:cNvPr>
          <p:cNvGrpSpPr/>
          <p:nvPr/>
        </p:nvGrpSpPr>
        <p:grpSpPr>
          <a:xfrm>
            <a:off x="2285756" y="5962485"/>
            <a:ext cx="2498040" cy="679680"/>
            <a:chOff x="2285756" y="5962485"/>
            <a:chExt cx="249804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665201D-AB86-CFCE-7D4A-64951554DF83}"/>
                    </a:ext>
                  </a:extLst>
                </p14:cNvPr>
                <p14:cNvContentPartPr/>
                <p14:nvPr/>
              </p14:nvContentPartPr>
              <p14:xfrm>
                <a:off x="2285756" y="6083805"/>
                <a:ext cx="972720" cy="3722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665201D-AB86-CFCE-7D4A-64951554DF8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277116" y="6075165"/>
                  <a:ext cx="990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CECD58D-52F1-B596-4482-C38F4C57EB01}"/>
                    </a:ext>
                  </a:extLst>
                </p14:cNvPr>
                <p14:cNvContentPartPr/>
                <p14:nvPr/>
              </p14:nvContentPartPr>
              <p14:xfrm>
                <a:off x="3091796" y="6202245"/>
                <a:ext cx="105480" cy="144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CECD58D-52F1-B596-4482-C38F4C57EB0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082796" y="6193605"/>
                  <a:ext cx="123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1A6C987-41A2-28AB-75AC-5A66DA4F9BC5}"/>
                    </a:ext>
                  </a:extLst>
                </p14:cNvPr>
                <p14:cNvContentPartPr/>
                <p14:nvPr/>
              </p14:nvContentPartPr>
              <p14:xfrm>
                <a:off x="2864636" y="6185325"/>
                <a:ext cx="360" cy="3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1A6C987-41A2-28AB-75AC-5A66DA4F9BC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55996" y="617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E9BDFBF-19FD-2A41-B889-351B30D6953C}"/>
                    </a:ext>
                  </a:extLst>
                </p14:cNvPr>
                <p14:cNvContentPartPr/>
                <p14:nvPr/>
              </p14:nvContentPartPr>
              <p14:xfrm>
                <a:off x="2623076" y="6202245"/>
                <a:ext cx="230400" cy="13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E9BDFBF-19FD-2A41-B889-351B30D6953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614076" y="6193245"/>
                  <a:ext cx="248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8ECAEFB-C1C5-2299-48B3-C702795AFE64}"/>
                    </a:ext>
                  </a:extLst>
                </p14:cNvPr>
                <p14:cNvContentPartPr/>
                <p14:nvPr/>
              </p14:nvContentPartPr>
              <p14:xfrm>
                <a:off x="2499596" y="6143205"/>
                <a:ext cx="73800" cy="38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8ECAEFB-C1C5-2299-48B3-C702795AFE6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90956" y="6134205"/>
                  <a:ext cx="91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3963792-BB22-6442-63AF-28729D0C7965}"/>
                    </a:ext>
                  </a:extLst>
                </p14:cNvPr>
                <p14:cNvContentPartPr/>
                <p14:nvPr/>
              </p14:nvContentPartPr>
              <p14:xfrm>
                <a:off x="3401756" y="5962485"/>
                <a:ext cx="1382040" cy="6796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3963792-BB22-6442-63AF-28729D0C796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392756" y="5953485"/>
                  <a:ext cx="139968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E6C61F5-3389-9FA5-0D13-338DFDA81EFA}"/>
                    </a:ext>
                  </a:extLst>
                </p14:cNvPr>
                <p14:cNvContentPartPr/>
                <p14:nvPr/>
              </p14:nvContentPartPr>
              <p14:xfrm>
                <a:off x="4166756" y="6163365"/>
                <a:ext cx="14760" cy="586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E6C61F5-3389-9FA5-0D13-338DFDA81EF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158116" y="6154725"/>
                  <a:ext cx="32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7FFA52D-0177-F006-E07E-9BC1F06027F4}"/>
                    </a:ext>
                  </a:extLst>
                </p14:cNvPr>
                <p14:cNvContentPartPr/>
                <p14:nvPr/>
              </p14:nvContentPartPr>
              <p14:xfrm>
                <a:off x="3917996" y="6138165"/>
                <a:ext cx="299160" cy="374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7FFA52D-0177-F006-E07E-9BC1F06027F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909356" y="6129525"/>
                  <a:ext cx="3168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8740693E-ED77-41AC-0FAF-04A2CA80CB05}"/>
              </a:ext>
            </a:extLst>
          </p:cNvPr>
          <p:cNvGrpSpPr/>
          <p:nvPr/>
        </p:nvGrpSpPr>
        <p:grpSpPr>
          <a:xfrm>
            <a:off x="6940196" y="2811405"/>
            <a:ext cx="1916640" cy="92160"/>
            <a:chOff x="6940196" y="2811405"/>
            <a:chExt cx="19166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D57F1F1-8AE4-F2B3-4ED9-ECD00A88495E}"/>
                    </a:ext>
                  </a:extLst>
                </p14:cNvPr>
                <p14:cNvContentPartPr/>
                <p14:nvPr/>
              </p14:nvContentPartPr>
              <p14:xfrm>
                <a:off x="6940196" y="2852445"/>
                <a:ext cx="796680" cy="51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D57F1F1-8AE4-F2B3-4ED9-ECD00A88495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31556" y="2843805"/>
                  <a:ext cx="814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97DD1A4-C055-8DE0-30F5-1C10B5C8746D}"/>
                    </a:ext>
                  </a:extLst>
                </p14:cNvPr>
                <p14:cNvContentPartPr/>
                <p14:nvPr/>
              </p14:nvContentPartPr>
              <p14:xfrm>
                <a:off x="7984556" y="2811405"/>
                <a:ext cx="872280" cy="46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97DD1A4-C055-8DE0-30F5-1C10B5C8746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975556" y="2802405"/>
                  <a:ext cx="88992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14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B70DFD-390D-E2C7-3BFF-37A300ABA7FF}"/>
              </a:ext>
            </a:extLst>
          </p:cNvPr>
          <p:cNvGrpSpPr/>
          <p:nvPr/>
        </p:nvGrpSpPr>
        <p:grpSpPr>
          <a:xfrm>
            <a:off x="495476" y="261165"/>
            <a:ext cx="1708920" cy="402120"/>
            <a:chOff x="495476" y="261165"/>
            <a:chExt cx="17089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37C144-787E-51F4-A659-174B9A87579A}"/>
                    </a:ext>
                  </a:extLst>
                </p14:cNvPr>
                <p14:cNvContentPartPr/>
                <p14:nvPr/>
              </p14:nvContentPartPr>
              <p14:xfrm>
                <a:off x="495476" y="261165"/>
                <a:ext cx="1708920" cy="402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37C144-787E-51F4-A659-174B9A8757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6836" y="252525"/>
                  <a:ext cx="17265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8BDB99-A5DB-4F9D-CEB3-7075CB8A61AC}"/>
                    </a:ext>
                  </a:extLst>
                </p14:cNvPr>
                <p14:cNvContentPartPr/>
                <p14:nvPr/>
              </p14:nvContentPartPr>
              <p14:xfrm>
                <a:off x="1832156" y="390765"/>
                <a:ext cx="27360" cy="2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8BDB99-A5DB-4F9D-CEB3-7075CB8A61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23516" y="382125"/>
                  <a:ext cx="45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51E810-44FD-5233-6CA4-80FAA0968BA8}"/>
                    </a:ext>
                  </a:extLst>
                </p14:cNvPr>
                <p14:cNvContentPartPr/>
                <p14:nvPr/>
              </p14:nvContentPartPr>
              <p14:xfrm>
                <a:off x="1610396" y="398685"/>
                <a:ext cx="188280" cy="4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51E810-44FD-5233-6CA4-80FAA0968B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01396" y="389685"/>
                  <a:ext cx="20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A09050-8CB1-466F-B7D6-7E9EFB462EC4}"/>
                    </a:ext>
                  </a:extLst>
                </p14:cNvPr>
                <p14:cNvContentPartPr/>
                <p14:nvPr/>
              </p14:nvContentPartPr>
              <p14:xfrm>
                <a:off x="1129076" y="39076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A09050-8CB1-466F-B7D6-7E9EFB462E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0436" y="382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E55A0A-5837-1A2F-22D7-AB76B6D05168}"/>
                  </a:ext>
                </a:extLst>
              </p14:cNvPr>
              <p14:cNvContentPartPr/>
              <p14:nvPr/>
            </p14:nvContentPartPr>
            <p14:xfrm>
              <a:off x="2515796" y="246405"/>
              <a:ext cx="290520" cy="46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E55A0A-5837-1A2F-22D7-AB76B6D051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07156" y="237765"/>
                <a:ext cx="3081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34EFC20-269E-EB8E-7854-C1277E826E83}"/>
                  </a:ext>
                </a:extLst>
              </p14:cNvPr>
              <p14:cNvContentPartPr/>
              <p14:nvPr/>
            </p14:nvContentPartPr>
            <p14:xfrm>
              <a:off x="7654076" y="95565"/>
              <a:ext cx="1399680" cy="56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34EFC20-269E-EB8E-7854-C1277E826E8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45076" y="86565"/>
                <a:ext cx="1417320" cy="58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5A944B-D9F1-E723-4A88-20438F07301D}"/>
              </a:ext>
            </a:extLst>
          </p:cNvPr>
          <p:cNvGrpSpPr/>
          <p:nvPr/>
        </p:nvGrpSpPr>
        <p:grpSpPr>
          <a:xfrm>
            <a:off x="388916" y="940125"/>
            <a:ext cx="2124000" cy="536400"/>
            <a:chOff x="388916" y="940125"/>
            <a:chExt cx="212400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FB5F2B-E919-6E9B-EA6F-594DA7CF33B3}"/>
                    </a:ext>
                  </a:extLst>
                </p14:cNvPr>
                <p14:cNvContentPartPr/>
                <p14:nvPr/>
              </p14:nvContentPartPr>
              <p14:xfrm>
                <a:off x="388916" y="940125"/>
                <a:ext cx="1448280" cy="536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FB5F2B-E919-6E9B-EA6F-594DA7CF33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9916" y="931125"/>
                  <a:ext cx="14659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191603-AA18-8537-2516-46E556987420}"/>
                    </a:ext>
                  </a:extLst>
                </p14:cNvPr>
                <p14:cNvContentPartPr/>
                <p14:nvPr/>
              </p14:nvContentPartPr>
              <p14:xfrm>
                <a:off x="1809476" y="981525"/>
                <a:ext cx="76320" cy="27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191603-AA18-8537-2516-46E5569874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0836" y="972525"/>
                  <a:ext cx="93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AEBC9A-7E97-C7F2-0D32-2BBD0A85D177}"/>
                    </a:ext>
                  </a:extLst>
                </p14:cNvPr>
                <p14:cNvContentPartPr/>
                <p14:nvPr/>
              </p14:nvContentPartPr>
              <p14:xfrm>
                <a:off x="2124116" y="1175205"/>
                <a:ext cx="388800" cy="10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AEBC9A-7E97-C7F2-0D32-2BBD0A85D1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15116" y="1166205"/>
                  <a:ext cx="4064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AF014A-0EAF-9809-236E-C5F9562F9322}"/>
              </a:ext>
            </a:extLst>
          </p:cNvPr>
          <p:cNvGrpSpPr/>
          <p:nvPr/>
        </p:nvGrpSpPr>
        <p:grpSpPr>
          <a:xfrm>
            <a:off x="2840876" y="140925"/>
            <a:ext cx="5505480" cy="1172880"/>
            <a:chOff x="2840876" y="140925"/>
            <a:chExt cx="5505480" cy="11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971787-9319-4B97-CEF8-BD832F0E269E}"/>
                    </a:ext>
                  </a:extLst>
                </p14:cNvPr>
                <p14:cNvContentPartPr/>
                <p14:nvPr/>
              </p14:nvContentPartPr>
              <p14:xfrm>
                <a:off x="3086036" y="259725"/>
                <a:ext cx="871200" cy="49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971787-9319-4B97-CEF8-BD832F0E269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7396" y="250725"/>
                  <a:ext cx="8888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A9BDF5-0D4B-30CA-045C-7E62C5321113}"/>
                    </a:ext>
                  </a:extLst>
                </p14:cNvPr>
                <p14:cNvContentPartPr/>
                <p14:nvPr/>
              </p14:nvContentPartPr>
              <p14:xfrm>
                <a:off x="3639356" y="38068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A9BDF5-0D4B-30CA-045C-7E62C53211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30716" y="371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729A5CD-0507-F469-1363-CA76BD7A33D0}"/>
                    </a:ext>
                  </a:extLst>
                </p14:cNvPr>
                <p14:cNvContentPartPr/>
                <p14:nvPr/>
              </p14:nvContentPartPr>
              <p14:xfrm>
                <a:off x="4158476" y="439365"/>
                <a:ext cx="653040" cy="353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729A5CD-0507-F469-1363-CA76BD7A33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49476" y="430365"/>
                  <a:ext cx="670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4DFED3-80A0-B56C-55A9-3DFDB943CF3A}"/>
                    </a:ext>
                  </a:extLst>
                </p14:cNvPr>
                <p14:cNvContentPartPr/>
                <p14:nvPr/>
              </p14:nvContentPartPr>
              <p14:xfrm>
                <a:off x="5018876" y="332805"/>
                <a:ext cx="241560" cy="402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4DFED3-80A0-B56C-55A9-3DFDB943CF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09876" y="324165"/>
                  <a:ext cx="2592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F55D82-6E35-676D-A379-4E99514F6810}"/>
                    </a:ext>
                  </a:extLst>
                </p14:cNvPr>
                <p14:cNvContentPartPr/>
                <p14:nvPr/>
              </p14:nvContentPartPr>
              <p14:xfrm>
                <a:off x="4846796" y="517845"/>
                <a:ext cx="76680" cy="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F55D82-6E35-676D-A379-4E99514F68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37796" y="508845"/>
                  <a:ext cx="94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F1A9BC-2FA8-7CA1-84E9-B1F9F8CBBFBA}"/>
                    </a:ext>
                  </a:extLst>
                </p14:cNvPr>
                <p14:cNvContentPartPr/>
                <p14:nvPr/>
              </p14:nvContentPartPr>
              <p14:xfrm>
                <a:off x="5341436" y="509205"/>
                <a:ext cx="97560" cy="1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F1A9BC-2FA8-7CA1-84E9-B1F9F8CBBF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32796" y="500205"/>
                  <a:ext cx="11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A351C4-6DAB-2AEE-324B-9BF146A01484}"/>
                    </a:ext>
                  </a:extLst>
                </p14:cNvPr>
                <p14:cNvContentPartPr/>
                <p14:nvPr/>
              </p14:nvContentPartPr>
              <p14:xfrm>
                <a:off x="5557076" y="140925"/>
                <a:ext cx="1092600" cy="438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A351C4-6DAB-2AEE-324B-9BF146A014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48076" y="132285"/>
                  <a:ext cx="11102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B3ACD2-B9EC-06E0-BBFC-33D27F5AE411}"/>
                    </a:ext>
                  </a:extLst>
                </p14:cNvPr>
                <p14:cNvContentPartPr/>
                <p14:nvPr/>
              </p14:nvContentPartPr>
              <p14:xfrm>
                <a:off x="6323876" y="375645"/>
                <a:ext cx="36720" cy="1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B3ACD2-B9EC-06E0-BBFC-33D27F5AE41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14876" y="366645"/>
                  <a:ext cx="5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1B7565-96D1-D4BA-3D02-5D032CBCC5B3}"/>
                    </a:ext>
                  </a:extLst>
                </p14:cNvPr>
                <p14:cNvContentPartPr/>
                <p14:nvPr/>
              </p14:nvContentPartPr>
              <p14:xfrm>
                <a:off x="6009596" y="307245"/>
                <a:ext cx="35496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1B7565-96D1-D4BA-3D02-5D032CBCC5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00956" y="298605"/>
                  <a:ext cx="372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87E3E1-E7C3-C8A4-DBA5-37B5C4BC8FBD}"/>
                    </a:ext>
                  </a:extLst>
                </p14:cNvPr>
                <p14:cNvContentPartPr/>
                <p14:nvPr/>
              </p14:nvContentPartPr>
              <p14:xfrm>
                <a:off x="6829676" y="249285"/>
                <a:ext cx="558720" cy="36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87E3E1-E7C3-C8A4-DBA5-37B5C4BC8FB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0676" y="240645"/>
                  <a:ext cx="5763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19FFB7-1D09-6BA0-D07B-E4CEC71D6A2D}"/>
                    </a:ext>
                  </a:extLst>
                </p14:cNvPr>
                <p14:cNvContentPartPr/>
                <p14:nvPr/>
              </p14:nvContentPartPr>
              <p14:xfrm>
                <a:off x="2840876" y="927525"/>
                <a:ext cx="817920" cy="29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19FFB7-1D09-6BA0-D07B-E4CEC71D6A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32236" y="918525"/>
                  <a:ext cx="835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35211E-8B60-AB54-F4A3-38ECC9A1365A}"/>
                    </a:ext>
                  </a:extLst>
                </p14:cNvPr>
                <p14:cNvContentPartPr/>
                <p14:nvPr/>
              </p14:nvContentPartPr>
              <p14:xfrm>
                <a:off x="3442796" y="1074045"/>
                <a:ext cx="291240" cy="23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B35211E-8B60-AB54-F4A3-38ECC9A1365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34156" y="1065405"/>
                  <a:ext cx="308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066EC7-DEBC-4050-ACCA-53E3856B034A}"/>
                    </a:ext>
                  </a:extLst>
                </p14:cNvPr>
                <p14:cNvContentPartPr/>
                <p14:nvPr/>
              </p14:nvContentPartPr>
              <p14:xfrm>
                <a:off x="3757796" y="899445"/>
                <a:ext cx="1137240" cy="31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066EC7-DEBC-4050-ACCA-53E3856B034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49156" y="890805"/>
                  <a:ext cx="1154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A6F116-3C9B-EA75-7176-A64962E2C860}"/>
                    </a:ext>
                  </a:extLst>
                </p14:cNvPr>
                <p14:cNvContentPartPr/>
                <p14:nvPr/>
              </p14:nvContentPartPr>
              <p14:xfrm>
                <a:off x="4572476" y="1003125"/>
                <a:ext cx="31680" cy="40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A6F116-3C9B-EA75-7176-A64962E2C8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63476" y="994485"/>
                  <a:ext cx="49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1FE1F18-FBB7-D19D-EEF3-9A58034277CC}"/>
                    </a:ext>
                  </a:extLst>
                </p14:cNvPr>
                <p14:cNvContentPartPr/>
                <p14:nvPr/>
              </p14:nvContentPartPr>
              <p14:xfrm>
                <a:off x="5196716" y="696765"/>
                <a:ext cx="1791360" cy="484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1FE1F18-FBB7-D19D-EEF3-9A58034277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87716" y="687765"/>
                  <a:ext cx="18090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B23126-B8DB-B4C0-0B49-5F92D0C5AB7D}"/>
                    </a:ext>
                  </a:extLst>
                </p14:cNvPr>
                <p14:cNvContentPartPr/>
                <p14:nvPr/>
              </p14:nvContentPartPr>
              <p14:xfrm>
                <a:off x="6751196" y="84364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B23126-B8DB-B4C0-0B49-5F92D0C5AB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42196" y="834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FCACC4-E13F-79C0-B55D-9B09F9559BD2}"/>
                    </a:ext>
                  </a:extLst>
                </p14:cNvPr>
                <p14:cNvContentPartPr/>
                <p14:nvPr/>
              </p14:nvContentPartPr>
              <p14:xfrm>
                <a:off x="6457436" y="840045"/>
                <a:ext cx="241200" cy="3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FCACC4-E13F-79C0-B55D-9B09F9559B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48436" y="831045"/>
                  <a:ext cx="258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46B39D-2DC5-D556-11CC-EBE6B92EF5EC}"/>
                    </a:ext>
                  </a:extLst>
                </p14:cNvPr>
                <p14:cNvContentPartPr/>
                <p14:nvPr/>
              </p14:nvContentPartPr>
              <p14:xfrm>
                <a:off x="5670116" y="894405"/>
                <a:ext cx="293760" cy="4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46B39D-2DC5-D556-11CC-EBE6B92EF5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1476" y="885405"/>
                  <a:ext cx="311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6747D3-FB63-67E8-ADC9-91489EE8186D}"/>
                    </a:ext>
                  </a:extLst>
                </p14:cNvPr>
                <p14:cNvContentPartPr/>
                <p14:nvPr/>
              </p14:nvContentPartPr>
              <p14:xfrm>
                <a:off x="5608556" y="858045"/>
                <a:ext cx="38880" cy="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6747D3-FB63-67E8-ADC9-91489EE818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99556" y="849045"/>
                  <a:ext cx="56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75EF69-7D62-DD34-F336-C505CAF44F40}"/>
                    </a:ext>
                  </a:extLst>
                </p14:cNvPr>
                <p14:cNvContentPartPr/>
                <p14:nvPr/>
              </p14:nvContentPartPr>
              <p14:xfrm>
                <a:off x="7070156" y="1096005"/>
                <a:ext cx="66600" cy="108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75EF69-7D62-DD34-F336-C505CAF44F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1516" y="1087005"/>
                  <a:ext cx="8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674FE1-5FF2-0E76-E3CB-70EB916CE2E9}"/>
                    </a:ext>
                  </a:extLst>
                </p14:cNvPr>
                <p14:cNvContentPartPr/>
                <p14:nvPr/>
              </p14:nvContentPartPr>
              <p14:xfrm>
                <a:off x="7394156" y="688485"/>
                <a:ext cx="952200" cy="38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674FE1-5FF2-0E76-E3CB-70EB916CE2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85156" y="679845"/>
                  <a:ext cx="9698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3F8DA4-C887-8483-373E-A4D7FF1C1717}"/>
                    </a:ext>
                  </a:extLst>
                </p14:cNvPr>
                <p14:cNvContentPartPr/>
                <p14:nvPr/>
              </p14:nvContentPartPr>
              <p14:xfrm>
                <a:off x="7922996" y="843645"/>
                <a:ext cx="36000" cy="1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3F8DA4-C887-8483-373E-A4D7FF1C17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13996" y="834645"/>
                  <a:ext cx="536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911355E-AFE1-1B14-63E4-D520FA1B8112}"/>
                  </a:ext>
                </a:extLst>
              </p14:cNvPr>
              <p14:cNvContentPartPr/>
              <p14:nvPr/>
            </p14:nvContentPartPr>
            <p14:xfrm>
              <a:off x="8601956" y="888645"/>
              <a:ext cx="1267200" cy="183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911355E-AFE1-1B14-63E4-D520FA1B811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92956" y="880005"/>
                <a:ext cx="128484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F6776B2-7C1F-32CC-5FDB-AD6EA2F28F99}"/>
              </a:ext>
            </a:extLst>
          </p:cNvPr>
          <p:cNvGrpSpPr/>
          <p:nvPr/>
        </p:nvGrpSpPr>
        <p:grpSpPr>
          <a:xfrm>
            <a:off x="392156" y="1664805"/>
            <a:ext cx="858600" cy="544680"/>
            <a:chOff x="392156" y="1664805"/>
            <a:chExt cx="85860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62A892B-07FF-594A-0CAF-D821EA5D4D68}"/>
                    </a:ext>
                  </a:extLst>
                </p14:cNvPr>
                <p14:cNvContentPartPr/>
                <p14:nvPr/>
              </p14:nvContentPartPr>
              <p14:xfrm>
                <a:off x="392156" y="1664805"/>
                <a:ext cx="858600" cy="54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62A892B-07FF-594A-0CAF-D821EA5D4D6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3516" y="1655805"/>
                  <a:ext cx="8762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FD9C74-C4FF-236B-663F-1118D3990AF1}"/>
                    </a:ext>
                  </a:extLst>
                </p14:cNvPr>
                <p14:cNvContentPartPr/>
                <p14:nvPr/>
              </p14:nvContentPartPr>
              <p14:xfrm>
                <a:off x="838196" y="1900605"/>
                <a:ext cx="41760" cy="3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FD9C74-C4FF-236B-663F-1118D3990AF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9556" y="1891605"/>
                  <a:ext cx="59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712D3E6-DF29-2D75-AF45-068679716949}"/>
                    </a:ext>
                  </a:extLst>
                </p14:cNvPr>
                <p14:cNvContentPartPr/>
                <p14:nvPr/>
              </p14:nvContentPartPr>
              <p14:xfrm>
                <a:off x="640196" y="1809165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712D3E6-DF29-2D75-AF45-0686797169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1556" y="1800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0669882-6C82-B76D-B4BA-98F5235095EE}"/>
                  </a:ext>
                </a:extLst>
              </p14:cNvPr>
              <p14:cNvContentPartPr/>
              <p14:nvPr/>
            </p14:nvContentPartPr>
            <p14:xfrm>
              <a:off x="3235076" y="1507125"/>
              <a:ext cx="1613880" cy="703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0669882-6C82-B76D-B4BA-98F5235095E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26436" y="1498125"/>
                <a:ext cx="1631520" cy="72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DC824175-1412-8607-68DA-557E9D6CDC34}"/>
              </a:ext>
            </a:extLst>
          </p:cNvPr>
          <p:cNvGrpSpPr/>
          <p:nvPr/>
        </p:nvGrpSpPr>
        <p:grpSpPr>
          <a:xfrm>
            <a:off x="1598156" y="1504965"/>
            <a:ext cx="1401480" cy="502920"/>
            <a:chOff x="1598156" y="1504965"/>
            <a:chExt cx="140148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B7D824-A5AE-3BEC-AFA8-87BCACA48B11}"/>
                    </a:ext>
                  </a:extLst>
                </p14:cNvPr>
                <p14:cNvContentPartPr/>
                <p14:nvPr/>
              </p14:nvContentPartPr>
              <p14:xfrm>
                <a:off x="1598156" y="1504965"/>
                <a:ext cx="1401480" cy="502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B7D824-A5AE-3BEC-AFA8-87BCACA48B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89156" y="1496325"/>
                  <a:ext cx="14191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5F3765-668A-AFE3-3604-B5B40E1FB037}"/>
                    </a:ext>
                  </a:extLst>
                </p14:cNvPr>
                <p14:cNvContentPartPr/>
                <p14:nvPr/>
              </p14:nvContentPartPr>
              <p14:xfrm>
                <a:off x="2634596" y="1746165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5F3765-668A-AFE3-3604-B5B40E1FB0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5956" y="173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BF4588-5415-E66E-572B-126AD9F1DA18}"/>
                    </a:ext>
                  </a:extLst>
                </p14:cNvPr>
                <p14:cNvContentPartPr/>
                <p14:nvPr/>
              </p14:nvContentPartPr>
              <p14:xfrm>
                <a:off x="2333636" y="1730685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BF4588-5415-E66E-572B-126AD9F1DA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4636" y="1722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33D1C5-D62D-9300-17F9-96433F0BA7DD}"/>
                    </a:ext>
                  </a:extLst>
                </p14:cNvPr>
                <p14:cNvContentPartPr/>
                <p14:nvPr/>
              </p14:nvContentPartPr>
              <p14:xfrm>
                <a:off x="2284316" y="1673805"/>
                <a:ext cx="83160" cy="81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33D1C5-D62D-9300-17F9-96433F0BA7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75676" y="1665165"/>
                  <a:ext cx="100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E98296-1312-C83E-B0EF-2267E2108776}"/>
                    </a:ext>
                  </a:extLst>
                </p14:cNvPr>
                <p14:cNvContentPartPr/>
                <p14:nvPr/>
              </p14:nvContentPartPr>
              <p14:xfrm>
                <a:off x="2607956" y="1714485"/>
                <a:ext cx="65520" cy="5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E98296-1312-C83E-B0EF-2267E21087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99316" y="1705485"/>
                  <a:ext cx="8316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9FC92D6-441B-C4B7-B1B1-857188151531}"/>
                  </a:ext>
                </a:extLst>
              </p14:cNvPr>
              <p14:cNvContentPartPr/>
              <p14:nvPr/>
            </p14:nvContentPartPr>
            <p14:xfrm>
              <a:off x="4992236" y="1870725"/>
              <a:ext cx="14400" cy="51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9FC92D6-441B-C4B7-B1B1-85718815153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83236" y="1862085"/>
                <a:ext cx="320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3513E7E-0630-C877-5B5F-21ED744704F3}"/>
                  </a:ext>
                </a:extLst>
              </p14:cNvPr>
              <p14:cNvContentPartPr/>
              <p14:nvPr/>
            </p14:nvContentPartPr>
            <p14:xfrm>
              <a:off x="1521836" y="2620245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3513E7E-0630-C877-5B5F-21ED744704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2836" y="26112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8D4FB03-C27C-1041-E378-92B25AFCA8AC}"/>
                  </a:ext>
                </a:extLst>
              </p14:cNvPr>
              <p14:cNvContentPartPr/>
              <p14:nvPr/>
            </p14:nvContentPartPr>
            <p14:xfrm>
              <a:off x="2741876" y="2549685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8D4FB03-C27C-1041-E378-92B25AFCA8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3236" y="25410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B904B59C-27D7-D6C4-BC3F-5A43AE522310}"/>
              </a:ext>
            </a:extLst>
          </p:cNvPr>
          <p:cNvGrpSpPr/>
          <p:nvPr/>
        </p:nvGrpSpPr>
        <p:grpSpPr>
          <a:xfrm>
            <a:off x="518516" y="2377965"/>
            <a:ext cx="6224760" cy="1170360"/>
            <a:chOff x="518516" y="2377965"/>
            <a:chExt cx="6224760" cy="11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7E5BB5-88F1-1A1E-CB24-C9093F480BF2}"/>
                    </a:ext>
                  </a:extLst>
                </p14:cNvPr>
                <p14:cNvContentPartPr/>
                <p14:nvPr/>
              </p14:nvContentPartPr>
              <p14:xfrm>
                <a:off x="538316" y="2538525"/>
                <a:ext cx="1475640" cy="36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7E5BB5-88F1-1A1E-CB24-C9093F480B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9316" y="2529885"/>
                  <a:ext cx="14932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C7CBFA-34C0-C56C-BE73-8E72E03D0F07}"/>
                    </a:ext>
                  </a:extLst>
                </p14:cNvPr>
                <p14:cNvContentPartPr/>
                <p14:nvPr/>
              </p14:nvContentPartPr>
              <p14:xfrm>
                <a:off x="1243196" y="2575965"/>
                <a:ext cx="79560" cy="9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C7CBFA-34C0-C56C-BE73-8E72E03D0F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34196" y="2567325"/>
                  <a:ext cx="97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15E5E3F-6205-02E1-D66A-165AE52D6BBD}"/>
                    </a:ext>
                  </a:extLst>
                </p14:cNvPr>
                <p14:cNvContentPartPr/>
                <p14:nvPr/>
              </p14:nvContentPartPr>
              <p14:xfrm>
                <a:off x="2300876" y="2646885"/>
                <a:ext cx="638280" cy="369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15E5E3F-6205-02E1-D66A-165AE52D6B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92236" y="2638245"/>
                  <a:ext cx="6559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7B33B2-8712-6F97-8877-DEECC3FDE9CD}"/>
                    </a:ext>
                  </a:extLst>
                </p14:cNvPr>
                <p14:cNvContentPartPr/>
                <p14:nvPr/>
              </p14:nvContentPartPr>
              <p14:xfrm>
                <a:off x="2530916" y="2501805"/>
                <a:ext cx="9000" cy="25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7B33B2-8712-6F97-8877-DEECC3FDE9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21916" y="2493165"/>
                  <a:ext cx="2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3AACB79-E835-9D10-014C-F373BEEB3E60}"/>
                    </a:ext>
                  </a:extLst>
                </p14:cNvPr>
                <p14:cNvContentPartPr/>
                <p14:nvPr/>
              </p14:nvContentPartPr>
              <p14:xfrm>
                <a:off x="3124916" y="2653365"/>
                <a:ext cx="655560" cy="191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3AACB79-E835-9D10-014C-F373BEEB3E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16276" y="2644365"/>
                  <a:ext cx="673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76BABB-42FF-947C-C11F-02F5F9EF9814}"/>
                    </a:ext>
                  </a:extLst>
                </p14:cNvPr>
                <p14:cNvContentPartPr/>
                <p14:nvPr/>
              </p14:nvContentPartPr>
              <p14:xfrm>
                <a:off x="3524156" y="2556525"/>
                <a:ext cx="30960" cy="2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76BABB-42FF-947C-C11F-02F5F9EF98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15156" y="2547525"/>
                  <a:ext cx="48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548D234-FCEB-B1A1-975A-41B4BF756F92}"/>
                    </a:ext>
                  </a:extLst>
                </p14:cNvPr>
                <p14:cNvContentPartPr/>
                <p14:nvPr/>
              </p14:nvContentPartPr>
              <p14:xfrm>
                <a:off x="4032116" y="2422965"/>
                <a:ext cx="434160" cy="37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548D234-FCEB-B1A1-975A-41B4BF756F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23116" y="2413965"/>
                  <a:ext cx="4518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183FE2-E061-F660-D7CE-15C3EDF57988}"/>
                    </a:ext>
                  </a:extLst>
                </p14:cNvPr>
                <p14:cNvContentPartPr/>
                <p14:nvPr/>
              </p14:nvContentPartPr>
              <p14:xfrm>
                <a:off x="4034276" y="2514405"/>
                <a:ext cx="388440" cy="22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183FE2-E061-F660-D7CE-15C3EDF5798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25276" y="2505405"/>
                  <a:ext cx="40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4B3A5FC-B1FB-63E3-E778-56683EEE7EE5}"/>
                    </a:ext>
                  </a:extLst>
                </p14:cNvPr>
                <p14:cNvContentPartPr/>
                <p14:nvPr/>
              </p14:nvContentPartPr>
              <p14:xfrm>
                <a:off x="4750316" y="2583885"/>
                <a:ext cx="1253160" cy="208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4B3A5FC-B1FB-63E3-E778-56683EEE7EE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41316" y="2574885"/>
                  <a:ext cx="1270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641D4C0-0C63-1047-9B5B-9BD3D22B931B}"/>
                    </a:ext>
                  </a:extLst>
                </p14:cNvPr>
                <p14:cNvContentPartPr/>
                <p14:nvPr/>
              </p14:nvContentPartPr>
              <p14:xfrm>
                <a:off x="5123276" y="2377965"/>
                <a:ext cx="57600" cy="9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641D4C0-0C63-1047-9B5B-9BD3D22B93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14276" y="2368965"/>
                  <a:ext cx="75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8A80C0-8B24-FDFA-FD93-ADC828EED38D}"/>
                    </a:ext>
                  </a:extLst>
                </p14:cNvPr>
                <p14:cNvContentPartPr/>
                <p14:nvPr/>
              </p14:nvContentPartPr>
              <p14:xfrm>
                <a:off x="518516" y="3036045"/>
                <a:ext cx="1500120" cy="47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8A80C0-8B24-FDFA-FD93-ADC828EED3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9516" y="3027405"/>
                  <a:ext cx="15177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7EB29D6-BCD0-9BA8-B149-36930A396A9E}"/>
                    </a:ext>
                  </a:extLst>
                </p14:cNvPr>
                <p14:cNvContentPartPr/>
                <p14:nvPr/>
              </p14:nvContentPartPr>
              <p14:xfrm>
                <a:off x="1871396" y="3151245"/>
                <a:ext cx="151200" cy="188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7EB29D6-BCD0-9BA8-B149-36930A396A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62756" y="3142605"/>
                  <a:ext cx="168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581120-67E6-3CF5-0C57-D25E04CAB95E}"/>
                    </a:ext>
                  </a:extLst>
                </p14:cNvPr>
                <p14:cNvContentPartPr/>
                <p14:nvPr/>
              </p14:nvContentPartPr>
              <p14:xfrm>
                <a:off x="1540556" y="3174285"/>
                <a:ext cx="284400" cy="13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581120-67E6-3CF5-0C57-D25E04CAB9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31916" y="3165285"/>
                  <a:ext cx="302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F5B2AB-9BFA-D99D-88D8-FA1376E1A74A}"/>
                    </a:ext>
                  </a:extLst>
                </p14:cNvPr>
                <p14:cNvContentPartPr/>
                <p14:nvPr/>
              </p14:nvContentPartPr>
              <p14:xfrm>
                <a:off x="1431116" y="3106965"/>
                <a:ext cx="43920" cy="1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F5B2AB-9BFA-D99D-88D8-FA1376E1A7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22116" y="3098325"/>
                  <a:ext cx="61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5760C1E-2144-0651-1B5F-A17A8AD7ABA8}"/>
                    </a:ext>
                  </a:extLst>
                </p14:cNvPr>
                <p14:cNvContentPartPr/>
                <p14:nvPr/>
              </p14:nvContentPartPr>
              <p14:xfrm>
                <a:off x="2266316" y="3057285"/>
                <a:ext cx="792000" cy="469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5760C1E-2144-0651-1B5F-A17A8AD7AB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57316" y="3048285"/>
                  <a:ext cx="809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BD14198-7395-8BCB-0C6F-182EA56C6163}"/>
                    </a:ext>
                  </a:extLst>
                </p14:cNvPr>
                <p14:cNvContentPartPr/>
                <p14:nvPr/>
              </p14:nvContentPartPr>
              <p14:xfrm>
                <a:off x="3289796" y="3062325"/>
                <a:ext cx="1451880" cy="486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BD14198-7395-8BCB-0C6F-182EA56C61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80796" y="3053325"/>
                  <a:ext cx="14695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333B793-2749-F973-3CA1-C88D4ECD76FF}"/>
                    </a:ext>
                  </a:extLst>
                </p14:cNvPr>
                <p14:cNvContentPartPr/>
                <p14:nvPr/>
              </p14:nvContentPartPr>
              <p14:xfrm>
                <a:off x="4443956" y="3001125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333B793-2749-F973-3CA1-C88D4ECD76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35316" y="2992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5D7AE5-2480-2AC1-321B-A98EB5D86E43}"/>
                    </a:ext>
                  </a:extLst>
                </p14:cNvPr>
                <p14:cNvContentPartPr/>
                <p14:nvPr/>
              </p14:nvContentPartPr>
              <p14:xfrm>
                <a:off x="5008436" y="2950725"/>
                <a:ext cx="561960" cy="333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5D7AE5-2480-2AC1-321B-A98EB5D86E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99796" y="2942085"/>
                  <a:ext cx="579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BD095FF-1451-9A53-975B-D0C21FBA4E9D}"/>
                    </a:ext>
                  </a:extLst>
                </p14:cNvPr>
                <p14:cNvContentPartPr/>
                <p14:nvPr/>
              </p14:nvContentPartPr>
              <p14:xfrm>
                <a:off x="5037596" y="3036765"/>
                <a:ext cx="32688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BD095FF-1451-9A53-975B-D0C21FBA4E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28596" y="3027765"/>
                  <a:ext cx="344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D3714B-BDAD-2F0D-B009-8A89D412DB9E}"/>
                    </a:ext>
                  </a:extLst>
                </p14:cNvPr>
                <p14:cNvContentPartPr/>
                <p14:nvPr/>
              </p14:nvContentPartPr>
              <p14:xfrm>
                <a:off x="5778116" y="2928045"/>
                <a:ext cx="965160" cy="426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D3714B-BDAD-2F0D-B009-8A89D412DB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69476" y="2919045"/>
                  <a:ext cx="982800" cy="44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70DDB8A-5662-45F8-36BA-4D25D6BD79D3}"/>
                  </a:ext>
                </a:extLst>
              </p14:cNvPr>
              <p14:cNvContentPartPr/>
              <p14:nvPr/>
            </p14:nvContentPartPr>
            <p14:xfrm>
              <a:off x="6947036" y="2888805"/>
              <a:ext cx="457560" cy="437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70DDB8A-5662-45F8-36BA-4D25D6BD79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938396" y="2879805"/>
                <a:ext cx="475200" cy="4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CB6A5A8-736D-B262-4977-3C99CAFBDE88}"/>
              </a:ext>
            </a:extLst>
          </p:cNvPr>
          <p:cNvGrpSpPr/>
          <p:nvPr/>
        </p:nvGrpSpPr>
        <p:grpSpPr>
          <a:xfrm>
            <a:off x="6270236" y="2291925"/>
            <a:ext cx="5536800" cy="1075680"/>
            <a:chOff x="6270236" y="2291925"/>
            <a:chExt cx="5536800" cy="10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C566E6-F8F2-0AED-5738-CD6C8BF98612}"/>
                    </a:ext>
                  </a:extLst>
                </p14:cNvPr>
                <p14:cNvContentPartPr/>
                <p14:nvPr/>
              </p14:nvContentPartPr>
              <p14:xfrm>
                <a:off x="8774756" y="2291925"/>
                <a:ext cx="1072080" cy="61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C566E6-F8F2-0AED-5738-CD6C8BF986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65756" y="2283285"/>
                  <a:ext cx="108972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753E4BC-16C3-EC76-F62B-500720550D48}"/>
                    </a:ext>
                  </a:extLst>
                </p14:cNvPr>
                <p14:cNvContentPartPr/>
                <p14:nvPr/>
              </p14:nvContentPartPr>
              <p14:xfrm>
                <a:off x="9730916" y="2382285"/>
                <a:ext cx="148320" cy="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753E4BC-16C3-EC76-F62B-500720550D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21916" y="2373285"/>
                  <a:ext cx="165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962C16-95DD-FFC1-3C71-F1909C88C274}"/>
                    </a:ext>
                  </a:extLst>
                </p14:cNvPr>
                <p14:cNvContentPartPr/>
                <p14:nvPr/>
              </p14:nvContentPartPr>
              <p14:xfrm>
                <a:off x="6270236" y="2325405"/>
                <a:ext cx="1135440" cy="40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962C16-95DD-FFC1-3C71-F1909C88C2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61236" y="2316405"/>
                  <a:ext cx="11530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A7F6748-4544-DA4A-8F9E-A6E5A6BFFF99}"/>
                    </a:ext>
                  </a:extLst>
                </p14:cNvPr>
                <p14:cNvContentPartPr/>
                <p14:nvPr/>
              </p14:nvContentPartPr>
              <p14:xfrm>
                <a:off x="7462196" y="2675325"/>
                <a:ext cx="75240" cy="156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A7F6748-4544-DA4A-8F9E-A6E5A6BFFF9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53196" y="2666685"/>
                  <a:ext cx="92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5D8106-8B13-1F1B-3D04-3D954FAE8D66}"/>
                    </a:ext>
                  </a:extLst>
                </p14:cNvPr>
                <p14:cNvContentPartPr/>
                <p14:nvPr/>
              </p14:nvContentPartPr>
              <p14:xfrm>
                <a:off x="7786196" y="2320365"/>
                <a:ext cx="836280" cy="378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5D8106-8B13-1F1B-3D04-3D954FAE8D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77196" y="2311725"/>
                  <a:ext cx="853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240E85-F2C1-CDA7-AE6E-E37DFD17AE91}"/>
                    </a:ext>
                  </a:extLst>
                </p14:cNvPr>
                <p14:cNvContentPartPr/>
                <p14:nvPr/>
              </p14:nvContentPartPr>
              <p14:xfrm>
                <a:off x="8312516" y="2425845"/>
                <a:ext cx="16200" cy="2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240E85-F2C1-CDA7-AE6E-E37DFD17AE9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03516" y="2416845"/>
                  <a:ext cx="33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A3E6B36-545D-7958-3ED7-3450DF7152D2}"/>
                    </a:ext>
                  </a:extLst>
                </p14:cNvPr>
                <p14:cNvContentPartPr/>
                <p14:nvPr/>
              </p14:nvContentPartPr>
              <p14:xfrm>
                <a:off x="7647596" y="2843805"/>
                <a:ext cx="1424520" cy="523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A3E6B36-545D-7958-3ED7-3450DF7152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38956" y="2834805"/>
                  <a:ext cx="14421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91EEB3-40A2-5174-F0E3-6C1FFDAA856B}"/>
                    </a:ext>
                  </a:extLst>
                </p14:cNvPr>
                <p14:cNvContentPartPr/>
                <p14:nvPr/>
              </p14:nvContentPartPr>
              <p14:xfrm>
                <a:off x="9274436" y="3067725"/>
                <a:ext cx="415800" cy="98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91EEB3-40A2-5174-F0E3-6C1FFDAA85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65796" y="3058725"/>
                  <a:ext cx="433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D697C02-F06A-B17D-1AF0-C9985F629E9A}"/>
                    </a:ext>
                  </a:extLst>
                </p14:cNvPr>
                <p14:cNvContentPartPr/>
                <p14:nvPr/>
              </p14:nvContentPartPr>
              <p14:xfrm>
                <a:off x="9397196" y="2886645"/>
                <a:ext cx="3744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D697C02-F06A-B17D-1AF0-C9985F629E9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88196" y="2877645"/>
                  <a:ext cx="55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4D3046B-D0B7-9A8C-D09C-B26AFC94FBEB}"/>
                    </a:ext>
                  </a:extLst>
                </p14:cNvPr>
                <p14:cNvContentPartPr/>
                <p14:nvPr/>
              </p14:nvContentPartPr>
              <p14:xfrm>
                <a:off x="9905516" y="3060885"/>
                <a:ext cx="365400" cy="135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4D3046B-D0B7-9A8C-D09C-B26AFC94FB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96516" y="3051885"/>
                  <a:ext cx="383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0E6A3D-A9DD-9C89-CA6C-48003633BA73}"/>
                    </a:ext>
                  </a:extLst>
                </p14:cNvPr>
                <p14:cNvContentPartPr/>
                <p14:nvPr/>
              </p14:nvContentPartPr>
              <p14:xfrm>
                <a:off x="10509956" y="2945325"/>
                <a:ext cx="212040" cy="249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0E6A3D-A9DD-9C89-CA6C-48003633BA7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01316" y="2936325"/>
                  <a:ext cx="229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81B6CC6-79D4-E4BC-CEC9-F43B22E030EC}"/>
                    </a:ext>
                  </a:extLst>
                </p14:cNvPr>
                <p14:cNvContentPartPr/>
                <p14:nvPr/>
              </p14:nvContentPartPr>
              <p14:xfrm>
                <a:off x="10610036" y="3056925"/>
                <a:ext cx="134280" cy="28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81B6CC6-79D4-E4BC-CEC9-F43B22E030E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01396" y="3047925"/>
                  <a:ext cx="151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812B81-5D57-A7E4-C4DC-397CCE9DDC0C}"/>
                    </a:ext>
                  </a:extLst>
                </p14:cNvPr>
                <p14:cNvContentPartPr/>
                <p14:nvPr/>
              </p14:nvContentPartPr>
              <p14:xfrm>
                <a:off x="10613636" y="2916525"/>
                <a:ext cx="200160" cy="40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812B81-5D57-A7E4-C4DC-397CCE9DDC0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04996" y="2907885"/>
                  <a:ext cx="217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4653ACA-19D0-27A0-CCF2-8B339600DF6C}"/>
                    </a:ext>
                  </a:extLst>
                </p14:cNvPr>
                <p14:cNvContentPartPr/>
                <p14:nvPr/>
              </p14:nvContentPartPr>
              <p14:xfrm>
                <a:off x="10864916" y="3045405"/>
                <a:ext cx="113760" cy="38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4653ACA-19D0-27A0-CCF2-8B339600DF6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55916" y="3036405"/>
                  <a:ext cx="131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16B9C45-BDA7-F8F7-D055-4174112ABA72}"/>
                    </a:ext>
                  </a:extLst>
                </p14:cNvPr>
                <p14:cNvContentPartPr/>
                <p14:nvPr/>
              </p14:nvContentPartPr>
              <p14:xfrm>
                <a:off x="11003156" y="2711685"/>
                <a:ext cx="803880" cy="635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16B9C45-BDA7-F8F7-D055-4174112ABA7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94156" y="2702685"/>
                  <a:ext cx="82152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467F1A6-F75A-6A4E-58DE-EC5FD984EB63}"/>
                    </a:ext>
                  </a:extLst>
                </p14:cNvPr>
                <p14:cNvContentPartPr/>
                <p14:nvPr/>
              </p14:nvContentPartPr>
              <p14:xfrm>
                <a:off x="11406716" y="294964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467F1A6-F75A-6A4E-58DE-EC5FD984EB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97716" y="294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0285641-B4E7-62A7-84F5-A4BF54A7E83B}"/>
              </a:ext>
            </a:extLst>
          </p:cNvPr>
          <p:cNvGrpSpPr/>
          <p:nvPr/>
        </p:nvGrpSpPr>
        <p:grpSpPr>
          <a:xfrm>
            <a:off x="546596" y="3722565"/>
            <a:ext cx="1957320" cy="662400"/>
            <a:chOff x="546596" y="3722565"/>
            <a:chExt cx="195732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74EEB70-DCE8-7DBC-E35B-AF0A40008DD7}"/>
                    </a:ext>
                  </a:extLst>
                </p14:cNvPr>
                <p14:cNvContentPartPr/>
                <p14:nvPr/>
              </p14:nvContentPartPr>
              <p14:xfrm>
                <a:off x="546596" y="3970965"/>
                <a:ext cx="291960" cy="317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74EEB70-DCE8-7DBC-E35B-AF0A40008DD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7956" y="3962325"/>
                  <a:ext cx="309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BD250E-C54F-A777-AB6A-C8FEE64C5858}"/>
                    </a:ext>
                  </a:extLst>
                </p14:cNvPr>
                <p14:cNvContentPartPr/>
                <p14:nvPr/>
              </p14:nvContentPartPr>
              <p14:xfrm>
                <a:off x="1157876" y="3878085"/>
                <a:ext cx="226080" cy="346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BD250E-C54F-A777-AB6A-C8FEE64C585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9236" y="3869445"/>
                  <a:ext cx="2437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7C5E6F-DCA8-9FEA-71A0-BBD0F5C1FC34}"/>
                    </a:ext>
                  </a:extLst>
                </p14:cNvPr>
                <p14:cNvContentPartPr/>
                <p14:nvPr/>
              </p14:nvContentPartPr>
              <p14:xfrm>
                <a:off x="1457036" y="4110285"/>
                <a:ext cx="149760" cy="9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7C5E6F-DCA8-9FEA-71A0-BBD0F5C1FC3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48396" y="4101645"/>
                  <a:ext cx="167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FBB42C8-5B27-EC48-C813-6CA81D947760}"/>
                    </a:ext>
                  </a:extLst>
                </p14:cNvPr>
                <p14:cNvContentPartPr/>
                <p14:nvPr/>
              </p14:nvContentPartPr>
              <p14:xfrm>
                <a:off x="1704716" y="3722565"/>
                <a:ext cx="799200" cy="662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FBB42C8-5B27-EC48-C813-6CA81D9477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95716" y="3713925"/>
                  <a:ext cx="81684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0AE126-FA59-E3A3-B2D7-D6E6DC7B0C7D}"/>
                    </a:ext>
                  </a:extLst>
                </p14:cNvPr>
                <p14:cNvContentPartPr/>
                <p14:nvPr/>
              </p14:nvContentPartPr>
              <p14:xfrm>
                <a:off x="2027996" y="3922365"/>
                <a:ext cx="12240" cy="48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0AE126-FA59-E3A3-B2D7-D6E6DC7B0C7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19356" y="3913365"/>
                  <a:ext cx="2988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8BA65D0-AE2A-0A2B-51C2-68169CB58E07}"/>
              </a:ext>
            </a:extLst>
          </p:cNvPr>
          <p:cNvGrpSpPr/>
          <p:nvPr/>
        </p:nvGrpSpPr>
        <p:grpSpPr>
          <a:xfrm>
            <a:off x="2875796" y="3560925"/>
            <a:ext cx="4026240" cy="728280"/>
            <a:chOff x="2875796" y="3560925"/>
            <a:chExt cx="402624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94072F4-E36C-A5A6-00FF-04CB717BE2D0}"/>
                    </a:ext>
                  </a:extLst>
                </p14:cNvPr>
                <p14:cNvContentPartPr/>
                <p14:nvPr/>
              </p14:nvContentPartPr>
              <p14:xfrm>
                <a:off x="2875796" y="3766485"/>
                <a:ext cx="737280" cy="407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94072F4-E36C-A5A6-00FF-04CB717BE2D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67156" y="3757845"/>
                  <a:ext cx="7549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C7467FD-C442-5156-79F7-5B4B78C1F10C}"/>
                    </a:ext>
                  </a:extLst>
                </p14:cNvPr>
                <p14:cNvContentPartPr/>
                <p14:nvPr/>
              </p14:nvContentPartPr>
              <p14:xfrm>
                <a:off x="3836276" y="3718605"/>
                <a:ext cx="555480" cy="430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C7467FD-C442-5156-79F7-5B4B78C1F1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27636" y="3709965"/>
                  <a:ext cx="5731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813FDB6-349C-56EC-7716-5FB24FDCFC37}"/>
                    </a:ext>
                  </a:extLst>
                </p14:cNvPr>
                <p14:cNvContentPartPr/>
                <p14:nvPr/>
              </p14:nvContentPartPr>
              <p14:xfrm>
                <a:off x="4628276" y="3667845"/>
                <a:ext cx="488880" cy="402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813FDB6-349C-56EC-7716-5FB24FDCFC3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19636" y="3659205"/>
                  <a:ext cx="506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04AFF9D-BFE4-48BD-8B6A-BA1E342BD176}"/>
                    </a:ext>
                  </a:extLst>
                </p14:cNvPr>
                <p14:cNvContentPartPr/>
                <p14:nvPr/>
              </p14:nvContentPartPr>
              <p14:xfrm>
                <a:off x="4626116" y="3859725"/>
                <a:ext cx="276120" cy="1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04AFF9D-BFE4-48BD-8B6A-BA1E342BD17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17476" y="3851085"/>
                  <a:ext cx="293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694EA3-BE95-0727-D6B1-38DF05E3B5B5}"/>
                    </a:ext>
                  </a:extLst>
                </p14:cNvPr>
                <p14:cNvContentPartPr/>
                <p14:nvPr/>
              </p14:nvContentPartPr>
              <p14:xfrm>
                <a:off x="5350796" y="3560925"/>
                <a:ext cx="898560" cy="706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694EA3-BE95-0727-D6B1-38DF05E3B5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42156" y="3552285"/>
                  <a:ext cx="91620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9A066FE-17B2-F525-9B42-67EAC28F53D0}"/>
                    </a:ext>
                  </a:extLst>
                </p14:cNvPr>
                <p14:cNvContentPartPr/>
                <p14:nvPr/>
              </p14:nvContentPartPr>
              <p14:xfrm>
                <a:off x="6045236" y="3839925"/>
                <a:ext cx="259560" cy="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9A066FE-17B2-F525-9B42-67EAC28F53D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36596" y="3831285"/>
                  <a:ext cx="277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B29564-5E8C-4385-E235-08ECF487C598}"/>
                    </a:ext>
                  </a:extLst>
                </p14:cNvPr>
                <p14:cNvContentPartPr/>
                <p14:nvPr/>
              </p14:nvContentPartPr>
              <p14:xfrm>
                <a:off x="6533756" y="3699525"/>
                <a:ext cx="368280" cy="589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B29564-5E8C-4385-E235-08ECF487C59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25116" y="3690525"/>
                  <a:ext cx="385920" cy="60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ACF4008-C987-F77B-6BC7-E5EAA097F942}"/>
              </a:ext>
            </a:extLst>
          </p:cNvPr>
          <p:cNvGrpSpPr/>
          <p:nvPr/>
        </p:nvGrpSpPr>
        <p:grpSpPr>
          <a:xfrm>
            <a:off x="7149356" y="3636165"/>
            <a:ext cx="1246320" cy="549000"/>
            <a:chOff x="7149356" y="3636165"/>
            <a:chExt cx="12463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CC68533-C8E9-9689-EDF9-F68E283FD208}"/>
                    </a:ext>
                  </a:extLst>
                </p14:cNvPr>
                <p14:cNvContentPartPr/>
                <p14:nvPr/>
              </p14:nvContentPartPr>
              <p14:xfrm>
                <a:off x="7149356" y="3636165"/>
                <a:ext cx="1246320" cy="549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CC68533-C8E9-9689-EDF9-F68E283FD2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40716" y="3627525"/>
                  <a:ext cx="12639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0481283-785C-7B10-16AE-71F098DC0F3E}"/>
                    </a:ext>
                  </a:extLst>
                </p14:cNvPr>
                <p14:cNvContentPartPr/>
                <p14:nvPr/>
              </p14:nvContentPartPr>
              <p14:xfrm>
                <a:off x="8150516" y="3746325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0481283-785C-7B10-16AE-71F098DC0F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41876" y="3737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D3C742E-B497-B214-D801-0A9CF2D0DCA9}"/>
                    </a:ext>
                  </a:extLst>
                </p14:cNvPr>
                <p14:cNvContentPartPr/>
                <p14:nvPr/>
              </p14:nvContentPartPr>
              <p14:xfrm>
                <a:off x="7876556" y="3719325"/>
                <a:ext cx="159840" cy="56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D3C742E-B497-B214-D801-0A9CF2D0DCA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67556" y="3710685"/>
                  <a:ext cx="177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BDDBD82-E713-CBC8-F25C-5AD6E3B541F2}"/>
                    </a:ext>
                  </a:extLst>
                </p14:cNvPr>
                <p14:cNvContentPartPr/>
                <p14:nvPr/>
              </p14:nvContentPartPr>
              <p14:xfrm>
                <a:off x="7819676" y="3709965"/>
                <a:ext cx="6120" cy="32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BDDBD82-E713-CBC8-F25C-5AD6E3B541F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11036" y="3700965"/>
                  <a:ext cx="23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E8EEEC8-D8AA-AE68-94A5-3E3258F311E4}"/>
                    </a:ext>
                  </a:extLst>
                </p14:cNvPr>
                <p14:cNvContentPartPr/>
                <p14:nvPr/>
              </p14:nvContentPartPr>
              <p14:xfrm>
                <a:off x="7515836" y="3738045"/>
                <a:ext cx="48240" cy="4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E8EEEC8-D8AA-AE68-94A5-3E3258F311E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06836" y="3729405"/>
                  <a:ext cx="658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BD13A16-5D75-510D-48B6-1122ACE5F248}"/>
                  </a:ext>
                </a:extLst>
              </p14:cNvPr>
              <p14:cNvContentPartPr/>
              <p14:nvPr/>
            </p14:nvContentPartPr>
            <p14:xfrm>
              <a:off x="8652716" y="3578565"/>
              <a:ext cx="1066680" cy="6598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BD13A16-5D75-510D-48B6-1122ACE5F24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643716" y="3569565"/>
                <a:ext cx="1084320" cy="67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0C1F781-CBBD-FA6A-11C4-88AAD2C5E73E}"/>
              </a:ext>
            </a:extLst>
          </p:cNvPr>
          <p:cNvGrpSpPr/>
          <p:nvPr/>
        </p:nvGrpSpPr>
        <p:grpSpPr>
          <a:xfrm>
            <a:off x="9929636" y="3536445"/>
            <a:ext cx="1767600" cy="524880"/>
            <a:chOff x="9929636" y="3536445"/>
            <a:chExt cx="17676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F20064D-67BC-5D17-54F6-B885C3F15BDC}"/>
                    </a:ext>
                  </a:extLst>
                </p14:cNvPr>
                <p14:cNvContentPartPr/>
                <p14:nvPr/>
              </p14:nvContentPartPr>
              <p14:xfrm>
                <a:off x="9929636" y="3536445"/>
                <a:ext cx="1571040" cy="484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F20064D-67BC-5D17-54F6-B885C3F15BD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920636" y="3527805"/>
                  <a:ext cx="15886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DA2B2CC-2331-B4E9-991E-18612FB1BA10}"/>
                    </a:ext>
                  </a:extLst>
                </p14:cNvPr>
                <p14:cNvContentPartPr/>
                <p14:nvPr/>
              </p14:nvContentPartPr>
              <p14:xfrm>
                <a:off x="11371076" y="3710685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DA2B2CC-2331-B4E9-991E-18612FB1BA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62436" y="3701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71F107E-9FC1-446C-0120-EFD08158BAD8}"/>
                    </a:ext>
                  </a:extLst>
                </p14:cNvPr>
                <p14:cNvContentPartPr/>
                <p14:nvPr/>
              </p14:nvContentPartPr>
              <p14:xfrm>
                <a:off x="10845836" y="3725085"/>
                <a:ext cx="399960" cy="18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71F107E-9FC1-446C-0120-EFD08158BA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37196" y="3716085"/>
                  <a:ext cx="417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E25C482-27BC-EB3E-AFED-0617BE6DC500}"/>
                    </a:ext>
                  </a:extLst>
                </p14:cNvPr>
                <p14:cNvContentPartPr/>
                <p14:nvPr/>
              </p14:nvContentPartPr>
              <p14:xfrm>
                <a:off x="10731356" y="3619245"/>
                <a:ext cx="21960" cy="1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E25C482-27BC-EB3E-AFED-0617BE6DC50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22356" y="3610245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5AF7C17-C8E1-3AAB-F84A-C71EBD6E990F}"/>
                    </a:ext>
                  </a:extLst>
                </p14:cNvPr>
                <p14:cNvContentPartPr/>
                <p14:nvPr/>
              </p14:nvContentPartPr>
              <p14:xfrm>
                <a:off x="11647556" y="4053765"/>
                <a:ext cx="49680" cy="7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5AF7C17-C8E1-3AAB-F84A-C71EBD6E99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638916" y="4045125"/>
                  <a:ext cx="673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8B2C6DC-07C1-7C0F-03C1-5B2F314604FB}"/>
              </a:ext>
            </a:extLst>
          </p:cNvPr>
          <p:cNvGrpSpPr/>
          <p:nvPr/>
        </p:nvGrpSpPr>
        <p:grpSpPr>
          <a:xfrm>
            <a:off x="521036" y="4657845"/>
            <a:ext cx="2518200" cy="642240"/>
            <a:chOff x="521036" y="4657845"/>
            <a:chExt cx="251820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4A4D325-5558-17B8-6A41-07DAEBCEE624}"/>
                    </a:ext>
                  </a:extLst>
                </p14:cNvPr>
                <p14:cNvContentPartPr/>
                <p14:nvPr/>
              </p14:nvContentPartPr>
              <p14:xfrm>
                <a:off x="521036" y="4801485"/>
                <a:ext cx="321840" cy="54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4A4D325-5558-17B8-6A41-07DAEBCEE6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2396" y="4792485"/>
                  <a:ext cx="339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B4965D0-D8BE-84BF-267E-E7364C4F8202}"/>
                    </a:ext>
                  </a:extLst>
                </p14:cNvPr>
                <p14:cNvContentPartPr/>
                <p14:nvPr/>
              </p14:nvContentPartPr>
              <p14:xfrm>
                <a:off x="596996" y="4822005"/>
                <a:ext cx="144360" cy="352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B4965D0-D8BE-84BF-267E-E7364C4F82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7996" y="4813365"/>
                  <a:ext cx="1620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15AC4B3-4AB0-CE4E-9E33-B66C43621170}"/>
                    </a:ext>
                  </a:extLst>
                </p14:cNvPr>
                <p14:cNvContentPartPr/>
                <p14:nvPr/>
              </p14:nvContentPartPr>
              <p14:xfrm>
                <a:off x="638036" y="4974285"/>
                <a:ext cx="148320" cy="30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15AC4B3-4AB0-CE4E-9E33-B66C4362117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9396" y="4965645"/>
                  <a:ext cx="16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F241065-FEEE-331F-14AA-0B121F65EBA7}"/>
                    </a:ext>
                  </a:extLst>
                </p14:cNvPr>
                <p14:cNvContentPartPr/>
                <p14:nvPr/>
              </p14:nvContentPartPr>
              <p14:xfrm>
                <a:off x="791036" y="4719765"/>
                <a:ext cx="705240" cy="463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F241065-FEEE-331F-14AA-0B121F65EBA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2396" y="4711125"/>
                  <a:ext cx="722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167CF1-B1E1-FA13-AFC0-3E82771A8FC2}"/>
                    </a:ext>
                  </a:extLst>
                </p14:cNvPr>
                <p14:cNvContentPartPr/>
                <p14:nvPr/>
              </p14:nvContentPartPr>
              <p14:xfrm>
                <a:off x="1314836" y="4781325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167CF1-B1E1-FA13-AFC0-3E82771A8FC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06196" y="4772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ACEEAB9-DF05-2483-76E0-358B34B8ECF7}"/>
                    </a:ext>
                  </a:extLst>
                </p14:cNvPr>
                <p14:cNvContentPartPr/>
                <p14:nvPr/>
              </p14:nvContentPartPr>
              <p14:xfrm>
                <a:off x="1407356" y="5033325"/>
                <a:ext cx="45720" cy="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ACEEAB9-DF05-2483-76E0-358B34B8EC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98356" y="5024325"/>
                  <a:ext cx="63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61C38C2-A9D8-1A10-A3B3-B0AA69E24710}"/>
                    </a:ext>
                  </a:extLst>
                </p14:cNvPr>
                <p14:cNvContentPartPr/>
                <p14:nvPr/>
              </p14:nvContentPartPr>
              <p14:xfrm>
                <a:off x="1711916" y="5074005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61C38C2-A9D8-1A10-A3B3-B0AA69E2471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02916" y="506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46FB5E3-8CC5-AC30-774F-622D41A1E685}"/>
                    </a:ext>
                  </a:extLst>
                </p14:cNvPr>
                <p14:cNvContentPartPr/>
                <p14:nvPr/>
              </p14:nvContentPartPr>
              <p14:xfrm>
                <a:off x="1749356" y="4657845"/>
                <a:ext cx="1289880" cy="64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46FB5E3-8CC5-AC30-774F-622D41A1E68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40356" y="4649205"/>
                  <a:ext cx="130752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BB8E0CA-DFAF-D986-17A8-E153C38F609E}"/>
                    </a:ext>
                  </a:extLst>
                </p14:cNvPr>
                <p14:cNvContentPartPr/>
                <p14:nvPr/>
              </p14:nvContentPartPr>
              <p14:xfrm>
                <a:off x="2272076" y="4769085"/>
                <a:ext cx="347040" cy="49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BB8E0CA-DFAF-D986-17A8-E153C38F609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263076" y="4760445"/>
                  <a:ext cx="364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593F7CA-79AC-844A-C8D9-D7C856FD856F}"/>
                    </a:ext>
                  </a:extLst>
                </p14:cNvPr>
                <p14:cNvContentPartPr/>
                <p14:nvPr/>
              </p14:nvContentPartPr>
              <p14:xfrm>
                <a:off x="2070836" y="4768365"/>
                <a:ext cx="36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593F7CA-79AC-844A-C8D9-D7C856FD85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62196" y="4759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0131FA0-61F4-5BEB-042B-FAA68610264B}"/>
                    </a:ext>
                  </a:extLst>
                </p14:cNvPr>
                <p14:cNvContentPartPr/>
                <p14:nvPr/>
              </p14:nvContentPartPr>
              <p14:xfrm>
                <a:off x="2039876" y="4739205"/>
                <a:ext cx="82440" cy="51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0131FA0-61F4-5BEB-042B-FAA6861026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30876" y="4730205"/>
                  <a:ext cx="1000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0E6009C-EA39-D3D6-A958-1CEE6C146FF0}"/>
              </a:ext>
            </a:extLst>
          </p:cNvPr>
          <p:cNvGrpSpPr/>
          <p:nvPr/>
        </p:nvGrpSpPr>
        <p:grpSpPr>
          <a:xfrm>
            <a:off x="3289436" y="4652805"/>
            <a:ext cx="1656000" cy="602280"/>
            <a:chOff x="3289436" y="4652805"/>
            <a:chExt cx="165600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A932587-8145-3711-E1F8-533F1A0CF368}"/>
                    </a:ext>
                  </a:extLst>
                </p14:cNvPr>
                <p14:cNvContentPartPr/>
                <p14:nvPr/>
              </p14:nvContentPartPr>
              <p14:xfrm>
                <a:off x="3289436" y="4837845"/>
                <a:ext cx="920160" cy="417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A932587-8145-3711-E1F8-533F1A0CF36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80796" y="4828845"/>
                  <a:ext cx="9378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1DFB189-B04E-8326-456D-70D7F3143C0C}"/>
                    </a:ext>
                  </a:extLst>
                </p14:cNvPr>
                <p14:cNvContentPartPr/>
                <p14:nvPr/>
              </p14:nvContentPartPr>
              <p14:xfrm>
                <a:off x="4507316" y="4652805"/>
                <a:ext cx="438120" cy="347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1DFB189-B04E-8326-456D-70D7F3143C0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98316" y="4643805"/>
                  <a:ext cx="45576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F8DA3DD-7396-82AF-BD4C-1D3C0CF7FA20}"/>
              </a:ext>
            </a:extLst>
          </p:cNvPr>
          <p:cNvGrpSpPr/>
          <p:nvPr/>
        </p:nvGrpSpPr>
        <p:grpSpPr>
          <a:xfrm>
            <a:off x="5244596" y="4627605"/>
            <a:ext cx="2310120" cy="572760"/>
            <a:chOff x="5244596" y="4627605"/>
            <a:chExt cx="231012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F34E2FF-900A-BCC5-5EA9-C060E40FEA98}"/>
                    </a:ext>
                  </a:extLst>
                </p14:cNvPr>
                <p14:cNvContentPartPr/>
                <p14:nvPr/>
              </p14:nvContentPartPr>
              <p14:xfrm>
                <a:off x="5244596" y="4769445"/>
                <a:ext cx="208080" cy="222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F34E2FF-900A-BCC5-5EA9-C060E40FEA9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35956" y="4760805"/>
                  <a:ext cx="225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4979A9F-F220-9B8C-4202-3D11DC0B8140}"/>
                    </a:ext>
                  </a:extLst>
                </p14:cNvPr>
                <p14:cNvContentPartPr/>
                <p14:nvPr/>
              </p14:nvContentPartPr>
              <p14:xfrm>
                <a:off x="5557076" y="4734885"/>
                <a:ext cx="9000" cy="271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4979A9F-F220-9B8C-4202-3D11DC0B81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48076" y="4726245"/>
                  <a:ext cx="26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AAA7D81-FC2D-B8CD-3F80-7C3996652589}"/>
                    </a:ext>
                  </a:extLst>
                </p14:cNvPr>
                <p14:cNvContentPartPr/>
                <p14:nvPr/>
              </p14:nvContentPartPr>
              <p14:xfrm>
                <a:off x="5579756" y="4761885"/>
                <a:ext cx="117360" cy="222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AAA7D81-FC2D-B8CD-3F80-7C39966525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70756" y="4752885"/>
                  <a:ext cx="135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ACC37CE-A778-9E83-24F6-72432E9C01A2}"/>
                    </a:ext>
                  </a:extLst>
                </p14:cNvPr>
                <p14:cNvContentPartPr/>
                <p14:nvPr/>
              </p14:nvContentPartPr>
              <p14:xfrm>
                <a:off x="6094556" y="4843965"/>
                <a:ext cx="749520" cy="197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ACC37CE-A778-9E83-24F6-72432E9C01A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85916" y="4834965"/>
                  <a:ext cx="767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4AF6B9C-CC1D-EC24-90CF-4A8AD7C1346C}"/>
                    </a:ext>
                  </a:extLst>
                </p14:cNvPr>
                <p14:cNvContentPartPr/>
                <p14:nvPr/>
              </p14:nvContentPartPr>
              <p14:xfrm>
                <a:off x="7035956" y="4627605"/>
                <a:ext cx="518760" cy="572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4AF6B9C-CC1D-EC24-90CF-4A8AD7C1346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27316" y="4618965"/>
                  <a:ext cx="536400" cy="59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D3998E6-6769-F90A-DCE1-07CAA105B047}"/>
              </a:ext>
            </a:extLst>
          </p:cNvPr>
          <p:cNvGrpSpPr/>
          <p:nvPr/>
        </p:nvGrpSpPr>
        <p:grpSpPr>
          <a:xfrm>
            <a:off x="7746956" y="4489365"/>
            <a:ext cx="2049480" cy="516240"/>
            <a:chOff x="7746956" y="4489365"/>
            <a:chExt cx="204948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C4FB57-5088-5B3F-774B-FD2F5BB4FA4E}"/>
                    </a:ext>
                  </a:extLst>
                </p14:cNvPr>
                <p14:cNvContentPartPr/>
                <p14:nvPr/>
              </p14:nvContentPartPr>
              <p14:xfrm>
                <a:off x="7746956" y="4539045"/>
                <a:ext cx="1275120" cy="466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C4FB57-5088-5B3F-774B-FD2F5BB4FA4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38316" y="4530045"/>
                  <a:ext cx="12927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81D781E-502F-DB73-40A2-F4105EA0E61F}"/>
                    </a:ext>
                  </a:extLst>
                </p14:cNvPr>
                <p14:cNvContentPartPr/>
                <p14:nvPr/>
              </p14:nvContentPartPr>
              <p14:xfrm>
                <a:off x="8837036" y="4603845"/>
                <a:ext cx="23400" cy="31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81D781E-502F-DB73-40A2-F4105EA0E6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28036" y="4594845"/>
                  <a:ext cx="41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1B16512-3530-9CF7-47AA-286C58736425}"/>
                    </a:ext>
                  </a:extLst>
                </p14:cNvPr>
                <p14:cNvContentPartPr/>
                <p14:nvPr/>
              </p14:nvContentPartPr>
              <p14:xfrm>
                <a:off x="8545436" y="4634805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1B16512-3530-9CF7-47AA-286C587364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36436" y="462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D676416-CBA5-DF2D-CA4A-CE8A13DEB084}"/>
                    </a:ext>
                  </a:extLst>
                </p14:cNvPr>
                <p14:cNvContentPartPr/>
                <p14:nvPr/>
              </p14:nvContentPartPr>
              <p14:xfrm>
                <a:off x="9064196" y="4489365"/>
                <a:ext cx="732240" cy="447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D676416-CBA5-DF2D-CA4A-CE8A13DEB08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55196" y="4480365"/>
                  <a:ext cx="74988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9A0C254-ED7B-06BA-0446-07C2071B7A7F}"/>
              </a:ext>
            </a:extLst>
          </p:cNvPr>
          <p:cNvGrpSpPr/>
          <p:nvPr/>
        </p:nvGrpSpPr>
        <p:grpSpPr>
          <a:xfrm>
            <a:off x="10003436" y="4343925"/>
            <a:ext cx="1465200" cy="767520"/>
            <a:chOff x="10003436" y="4343925"/>
            <a:chExt cx="146520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EFD6B81-A842-B207-3608-0D4E11DFABE9}"/>
                    </a:ext>
                  </a:extLst>
                </p14:cNvPr>
                <p14:cNvContentPartPr/>
                <p14:nvPr/>
              </p14:nvContentPartPr>
              <p14:xfrm>
                <a:off x="10003436" y="4343925"/>
                <a:ext cx="1465200" cy="767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EFD6B81-A842-B207-3608-0D4E11DFABE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94796" y="4334925"/>
                  <a:ext cx="148284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D07E3E9-6A79-2859-DDD3-4D5450DFF200}"/>
                    </a:ext>
                  </a:extLst>
                </p14:cNvPr>
                <p14:cNvContentPartPr/>
                <p14:nvPr/>
              </p14:nvContentPartPr>
              <p14:xfrm>
                <a:off x="11267396" y="4794645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D07E3E9-6A79-2859-DDD3-4D5450DFF20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58756" y="4785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19496C3-F72F-C008-6AC8-4AAC30057EAC}"/>
                  </a:ext>
                </a:extLst>
              </p14:cNvPr>
              <p14:cNvContentPartPr/>
              <p14:nvPr/>
            </p14:nvContentPartPr>
            <p14:xfrm>
              <a:off x="454796" y="5417085"/>
              <a:ext cx="489600" cy="5526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19496C3-F72F-C008-6AC8-4AAC30057EAC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45796" y="5408445"/>
                <a:ext cx="507240" cy="57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1C5D57F-E052-E12A-6FA3-4658BEBB4B71}"/>
              </a:ext>
            </a:extLst>
          </p:cNvPr>
          <p:cNvGrpSpPr/>
          <p:nvPr/>
        </p:nvGrpSpPr>
        <p:grpSpPr>
          <a:xfrm>
            <a:off x="1183436" y="5313045"/>
            <a:ext cx="2592000" cy="556920"/>
            <a:chOff x="1183436" y="5313045"/>
            <a:chExt cx="259200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C7D434D-366B-C503-0177-382C6AE4AB03}"/>
                    </a:ext>
                  </a:extLst>
                </p14:cNvPr>
                <p14:cNvContentPartPr/>
                <p14:nvPr/>
              </p14:nvContentPartPr>
              <p14:xfrm>
                <a:off x="1183436" y="5319885"/>
                <a:ext cx="1117080" cy="550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C7D434D-366B-C503-0177-382C6AE4AB0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4796" y="5310885"/>
                  <a:ext cx="11347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16D7DEC-07B3-7913-3415-1D0CF227578C}"/>
                    </a:ext>
                  </a:extLst>
                </p14:cNvPr>
                <p14:cNvContentPartPr/>
                <p14:nvPr/>
              </p14:nvContentPartPr>
              <p14:xfrm>
                <a:off x="2050676" y="5473605"/>
                <a:ext cx="360" cy="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16D7DEC-07B3-7913-3415-1D0CF22757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41676" y="546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3CC3779-3DFB-9314-D273-E18FA993A7B3}"/>
                    </a:ext>
                  </a:extLst>
                </p14:cNvPr>
                <p14:cNvContentPartPr/>
                <p14:nvPr/>
              </p14:nvContentPartPr>
              <p14:xfrm>
                <a:off x="1628396" y="5462805"/>
                <a:ext cx="465480" cy="64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3CC3779-3DFB-9314-D273-E18FA993A7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19396" y="5453805"/>
                  <a:ext cx="483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7807321-301E-98DE-A52F-1DCCD0A92E3C}"/>
                    </a:ext>
                  </a:extLst>
                </p14:cNvPr>
                <p14:cNvContentPartPr/>
                <p14:nvPr/>
              </p14:nvContentPartPr>
              <p14:xfrm>
                <a:off x="2881916" y="5467845"/>
                <a:ext cx="10440" cy="240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7807321-301E-98DE-A52F-1DCCD0A92E3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873276" y="5458845"/>
                  <a:ext cx="28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290A70A-F616-4812-9F96-865ACB2A063D}"/>
                    </a:ext>
                  </a:extLst>
                </p14:cNvPr>
                <p14:cNvContentPartPr/>
                <p14:nvPr/>
              </p14:nvContentPartPr>
              <p14:xfrm>
                <a:off x="2693276" y="5715885"/>
                <a:ext cx="407880" cy="29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290A70A-F616-4812-9F96-865ACB2A063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84636" y="5706885"/>
                  <a:ext cx="425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24D8A67-7551-7EC2-86ED-70A8BDDDB6A1}"/>
                    </a:ext>
                  </a:extLst>
                </p14:cNvPr>
                <p14:cNvContentPartPr/>
                <p14:nvPr/>
              </p14:nvContentPartPr>
              <p14:xfrm>
                <a:off x="3367916" y="5465685"/>
                <a:ext cx="245160" cy="287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24D8A67-7551-7EC2-86ED-70A8BDDDB6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59276" y="5456685"/>
                  <a:ext cx="262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9616D74-C282-C78A-3BE6-FE96D0EA5D11}"/>
                    </a:ext>
                  </a:extLst>
                </p14:cNvPr>
                <p14:cNvContentPartPr/>
                <p14:nvPr/>
              </p14:nvContentPartPr>
              <p14:xfrm>
                <a:off x="3683636" y="5790405"/>
                <a:ext cx="91800" cy="72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9616D74-C282-C78A-3BE6-FE96D0EA5D1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674636" y="5781765"/>
                  <a:ext cx="109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272E1D6-2BDF-4CDE-881C-96B42AA25B7B}"/>
                    </a:ext>
                  </a:extLst>
                </p14:cNvPr>
                <p14:cNvContentPartPr/>
                <p14:nvPr/>
              </p14:nvContentPartPr>
              <p14:xfrm>
                <a:off x="3268916" y="5313045"/>
                <a:ext cx="378720" cy="63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272E1D6-2BDF-4CDE-881C-96B42AA25B7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259916" y="5304405"/>
                  <a:ext cx="396360" cy="8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627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F340D9-6620-3C3F-9911-D44466E15F66}"/>
                  </a:ext>
                </a:extLst>
              </p14:cNvPr>
              <p14:cNvContentPartPr/>
              <p14:nvPr/>
            </p14:nvContentPartPr>
            <p14:xfrm>
              <a:off x="310796" y="172605"/>
              <a:ext cx="265320" cy="37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F340D9-6620-3C3F-9911-D44466E15F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156" y="163965"/>
                <a:ext cx="282960" cy="39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5679AFC-E2A6-D22F-FB80-095317DACD4F}"/>
              </a:ext>
            </a:extLst>
          </p:cNvPr>
          <p:cNvGrpSpPr/>
          <p:nvPr/>
        </p:nvGrpSpPr>
        <p:grpSpPr>
          <a:xfrm>
            <a:off x="546596" y="180885"/>
            <a:ext cx="1851120" cy="609120"/>
            <a:chOff x="546596" y="180885"/>
            <a:chExt cx="185112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98EEA4-C14F-0057-3C5F-75FC1C30E42D}"/>
                    </a:ext>
                  </a:extLst>
                </p14:cNvPr>
                <p14:cNvContentPartPr/>
                <p14:nvPr/>
              </p14:nvContentPartPr>
              <p14:xfrm>
                <a:off x="546596" y="180885"/>
                <a:ext cx="1316520" cy="609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98EEA4-C14F-0057-3C5F-75FC1C30E4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7956" y="172245"/>
                  <a:ext cx="133416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B12491D-6B7B-98B8-5AB0-9828E9CAB941}"/>
                    </a:ext>
                  </a:extLst>
                </p14:cNvPr>
                <p14:cNvContentPartPr/>
                <p14:nvPr/>
              </p14:nvContentPartPr>
              <p14:xfrm>
                <a:off x="1491956" y="33928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B12491D-6B7B-98B8-5AB0-9828E9CAB9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3316" y="33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F840E1-019D-51C7-249F-566A68EF6CB4}"/>
                    </a:ext>
                  </a:extLst>
                </p14:cNvPr>
                <p14:cNvContentPartPr/>
                <p14:nvPr/>
              </p14:nvContentPartPr>
              <p14:xfrm>
                <a:off x="1107476" y="286725"/>
                <a:ext cx="468000" cy="7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F840E1-019D-51C7-249F-566A68EF6C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8476" y="278085"/>
                  <a:ext cx="485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93A898-CB66-8490-D79B-B0E7A6A27795}"/>
                    </a:ext>
                  </a:extLst>
                </p14:cNvPr>
                <p14:cNvContentPartPr/>
                <p14:nvPr/>
              </p14:nvContentPartPr>
              <p14:xfrm>
                <a:off x="2147876" y="249645"/>
                <a:ext cx="249840" cy="50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93A898-CB66-8490-D79B-B0E7A6A277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9236" y="240645"/>
                  <a:ext cx="267480" cy="52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FD63B5-53E5-8142-8AF2-3A5EF9C34F8F}"/>
              </a:ext>
            </a:extLst>
          </p:cNvPr>
          <p:cNvGrpSpPr/>
          <p:nvPr/>
        </p:nvGrpSpPr>
        <p:grpSpPr>
          <a:xfrm>
            <a:off x="2679596" y="290325"/>
            <a:ext cx="1881720" cy="551880"/>
            <a:chOff x="2679596" y="290325"/>
            <a:chExt cx="188172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E7FAF8-F501-7136-BD25-3E1202EEF04E}"/>
                    </a:ext>
                  </a:extLst>
                </p14:cNvPr>
                <p14:cNvContentPartPr/>
                <p14:nvPr/>
              </p14:nvContentPartPr>
              <p14:xfrm>
                <a:off x="2679596" y="290325"/>
                <a:ext cx="1881720" cy="55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E7FAF8-F501-7136-BD25-3E1202EEF0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0596" y="281325"/>
                  <a:ext cx="18993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AF7023-13FB-935F-FD8C-C5A0E1A4E1A3}"/>
                    </a:ext>
                  </a:extLst>
                </p14:cNvPr>
                <p14:cNvContentPartPr/>
                <p14:nvPr/>
              </p14:nvContentPartPr>
              <p14:xfrm>
                <a:off x="4242356" y="472845"/>
                <a:ext cx="110880" cy="3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AF7023-13FB-935F-FD8C-C5A0E1A4E1A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33716" y="463845"/>
                  <a:ext cx="12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555F95-AA90-4111-9B41-A848CA14B0AB}"/>
                    </a:ext>
                  </a:extLst>
                </p14:cNvPr>
                <p14:cNvContentPartPr/>
                <p14:nvPr/>
              </p14:nvContentPartPr>
              <p14:xfrm>
                <a:off x="4101596" y="44800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555F95-AA90-4111-9B41-A848CA14B0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92956" y="43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D858D5-27AC-4A6C-7A78-0863E984F3DB}"/>
                    </a:ext>
                  </a:extLst>
                </p14:cNvPr>
                <p14:cNvContentPartPr/>
                <p14:nvPr/>
              </p14:nvContentPartPr>
              <p14:xfrm>
                <a:off x="3584276" y="431445"/>
                <a:ext cx="38160" cy="61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D858D5-27AC-4A6C-7A78-0863E984F3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75636" y="422445"/>
                  <a:ext cx="55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3FA153-CC7F-3986-AF4E-D19ADF7E61FA}"/>
                    </a:ext>
                  </a:extLst>
                </p14:cNvPr>
                <p14:cNvContentPartPr/>
                <p14:nvPr/>
              </p14:nvContentPartPr>
              <p14:xfrm>
                <a:off x="3276116" y="332805"/>
                <a:ext cx="523440" cy="7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3FA153-CC7F-3986-AF4E-D19ADF7E61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7116" y="323805"/>
                  <a:ext cx="54108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BC4F33F-B1CE-E778-6054-C02992DC0B63}"/>
                  </a:ext>
                </a:extLst>
              </p14:cNvPr>
              <p14:cNvContentPartPr/>
              <p14:nvPr/>
            </p14:nvContentPartPr>
            <p14:xfrm>
              <a:off x="5339636" y="303645"/>
              <a:ext cx="177120" cy="396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BC4F33F-B1CE-E778-6054-C02992DC0B6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30636" y="295005"/>
                <a:ext cx="194760" cy="41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E49C53D-C649-DDC7-7479-7CF6FE8F84C8}"/>
              </a:ext>
            </a:extLst>
          </p:cNvPr>
          <p:cNvGrpSpPr/>
          <p:nvPr/>
        </p:nvGrpSpPr>
        <p:grpSpPr>
          <a:xfrm>
            <a:off x="5609996" y="232365"/>
            <a:ext cx="6252120" cy="704880"/>
            <a:chOff x="5609996" y="232365"/>
            <a:chExt cx="625212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FC1BD9-2F10-6A90-A652-69B7646A520D}"/>
                    </a:ext>
                  </a:extLst>
                </p14:cNvPr>
                <p14:cNvContentPartPr/>
                <p14:nvPr/>
              </p14:nvContentPartPr>
              <p14:xfrm>
                <a:off x="5609996" y="289965"/>
                <a:ext cx="2211840" cy="34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FC1BD9-2F10-6A90-A652-69B7646A52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00996" y="281325"/>
                  <a:ext cx="22294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7F5D3E-D7C7-62E7-E8CC-7A6780025E4B}"/>
                    </a:ext>
                  </a:extLst>
                </p14:cNvPr>
                <p14:cNvContentPartPr/>
                <p14:nvPr/>
              </p14:nvContentPartPr>
              <p14:xfrm>
                <a:off x="7485956" y="503445"/>
                <a:ext cx="21240" cy="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7F5D3E-D7C7-62E7-E8CC-7A6780025E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77316" y="494445"/>
                  <a:ext cx="3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1867E3-C2D2-CE91-095A-8472F972A2C3}"/>
                    </a:ext>
                  </a:extLst>
                </p14:cNvPr>
                <p14:cNvContentPartPr/>
                <p14:nvPr/>
              </p14:nvContentPartPr>
              <p14:xfrm>
                <a:off x="7139996" y="341805"/>
                <a:ext cx="441720" cy="57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1867E3-C2D2-CE91-095A-8472F972A2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31356" y="333165"/>
                  <a:ext cx="459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FAB4FC-DEDE-F6F4-AC95-5A6D1367BD2F}"/>
                    </a:ext>
                  </a:extLst>
                </p14:cNvPr>
                <p14:cNvContentPartPr/>
                <p14:nvPr/>
              </p14:nvContentPartPr>
              <p14:xfrm>
                <a:off x="8038556" y="342885"/>
                <a:ext cx="241200" cy="59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FAB4FC-DEDE-F6F4-AC95-5A6D1367BD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29556" y="333885"/>
                  <a:ext cx="25884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CBD6C63-ED99-787E-736D-1C9224BD7D5C}"/>
                    </a:ext>
                  </a:extLst>
                </p14:cNvPr>
                <p14:cNvContentPartPr/>
                <p14:nvPr/>
              </p14:nvContentPartPr>
              <p14:xfrm>
                <a:off x="8527076" y="480045"/>
                <a:ext cx="722880" cy="19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CBD6C63-ED99-787E-736D-1C9224BD7D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18436" y="471045"/>
                  <a:ext cx="740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918597-4792-FA79-6430-B550FFFB3F96}"/>
                    </a:ext>
                  </a:extLst>
                </p14:cNvPr>
                <p14:cNvContentPartPr/>
                <p14:nvPr/>
              </p14:nvContentPartPr>
              <p14:xfrm>
                <a:off x="9199556" y="530445"/>
                <a:ext cx="177120" cy="177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918597-4792-FA79-6430-B550FFFB3F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90916" y="521805"/>
                  <a:ext cx="194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1A4A32-CB72-87A1-D149-0FEA868A42F9}"/>
                    </a:ext>
                  </a:extLst>
                </p14:cNvPr>
                <p14:cNvContentPartPr/>
                <p14:nvPr/>
              </p14:nvContentPartPr>
              <p14:xfrm>
                <a:off x="9648476" y="310485"/>
                <a:ext cx="704160" cy="36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1A4A32-CB72-87A1-D149-0FEA868A42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9836" y="301485"/>
                  <a:ext cx="7218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A46FE40-6E58-9358-1DCE-9D1331245FFD}"/>
                    </a:ext>
                  </a:extLst>
                </p14:cNvPr>
                <p14:cNvContentPartPr/>
                <p14:nvPr/>
              </p14:nvContentPartPr>
              <p14:xfrm>
                <a:off x="10646396" y="232365"/>
                <a:ext cx="1046160" cy="61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A46FE40-6E58-9358-1DCE-9D1331245F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37756" y="223725"/>
                  <a:ext cx="106380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02BE59-DDB3-C075-7838-599F234DD8BD}"/>
                    </a:ext>
                  </a:extLst>
                </p14:cNvPr>
                <p14:cNvContentPartPr/>
                <p14:nvPr/>
              </p14:nvContentPartPr>
              <p14:xfrm>
                <a:off x="11544596" y="524685"/>
                <a:ext cx="67680" cy="82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02BE59-DDB3-C075-7838-599F234DD8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535596" y="515685"/>
                  <a:ext cx="8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39AFFA-77BD-D4C2-0337-05E4E3DB4EF1}"/>
                    </a:ext>
                  </a:extLst>
                </p14:cNvPr>
                <p14:cNvContentPartPr/>
                <p14:nvPr/>
              </p14:nvContentPartPr>
              <p14:xfrm>
                <a:off x="11555756" y="559965"/>
                <a:ext cx="56520" cy="49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39AFFA-77BD-D4C2-0337-05E4E3DB4E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547116" y="550965"/>
                  <a:ext cx="74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ED7B440-9762-A166-A2AD-60D5F4A9D5F6}"/>
                    </a:ext>
                  </a:extLst>
                </p14:cNvPr>
                <p14:cNvContentPartPr/>
                <p14:nvPr/>
              </p14:nvContentPartPr>
              <p14:xfrm>
                <a:off x="11759156" y="268365"/>
                <a:ext cx="102960" cy="539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ED7B440-9762-A166-A2AD-60D5F4A9D5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50516" y="259365"/>
                  <a:ext cx="120600" cy="55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F29536A-1063-CD20-580C-B28023BD7B0C}"/>
                  </a:ext>
                </a:extLst>
              </p14:cNvPr>
              <p14:cNvContentPartPr/>
              <p14:nvPr/>
            </p14:nvContentPartPr>
            <p14:xfrm>
              <a:off x="10019996" y="1012845"/>
              <a:ext cx="1321200" cy="546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F29536A-1063-CD20-580C-B28023BD7B0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011356" y="1003845"/>
                <a:ext cx="13388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F981D87-80E0-B296-69C0-32CE05F6D8B7}"/>
                  </a:ext>
                </a:extLst>
              </p14:cNvPr>
              <p14:cNvContentPartPr/>
              <p14:nvPr/>
            </p14:nvContentPartPr>
            <p14:xfrm>
              <a:off x="8871956" y="1241445"/>
              <a:ext cx="817920" cy="146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F981D87-80E0-B296-69C0-32CE05F6D8B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62956" y="1232805"/>
                <a:ext cx="8355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916C53-A9F2-4BAE-E74F-82329620133F}"/>
                  </a:ext>
                </a:extLst>
              </p14:cNvPr>
              <p14:cNvContentPartPr/>
              <p14:nvPr/>
            </p14:nvContentPartPr>
            <p14:xfrm>
              <a:off x="2861756" y="1946325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916C53-A9F2-4BAE-E74F-82329620133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52756" y="1937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0323ADC-5525-7489-F098-36B7CBE0B2CA}"/>
                  </a:ext>
                </a:extLst>
              </p14:cNvPr>
              <p14:cNvContentPartPr/>
              <p14:nvPr/>
            </p14:nvContentPartPr>
            <p14:xfrm>
              <a:off x="9656036" y="1673445"/>
              <a:ext cx="1467720" cy="515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0323ADC-5525-7489-F098-36B7CBE0B2C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647396" y="1664805"/>
                <a:ext cx="1485360" cy="53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F0E16B7-BF20-FEB4-8FAC-50BA14DD5FFB}"/>
              </a:ext>
            </a:extLst>
          </p:cNvPr>
          <p:cNvGrpSpPr/>
          <p:nvPr/>
        </p:nvGrpSpPr>
        <p:grpSpPr>
          <a:xfrm>
            <a:off x="283436" y="2473725"/>
            <a:ext cx="2250720" cy="537840"/>
            <a:chOff x="283436" y="2473725"/>
            <a:chExt cx="22507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8F2DD6-B54C-A41A-CF34-65F4D60CF707}"/>
                    </a:ext>
                  </a:extLst>
                </p14:cNvPr>
                <p14:cNvContentPartPr/>
                <p14:nvPr/>
              </p14:nvContentPartPr>
              <p14:xfrm>
                <a:off x="283436" y="2512245"/>
                <a:ext cx="1462680" cy="499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8F2DD6-B54C-A41A-CF34-65F4D60CF70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4436" y="2503605"/>
                  <a:ext cx="14803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FEF8A6-06CF-7AAB-F15C-5E06EEBDAFB5}"/>
                    </a:ext>
                  </a:extLst>
                </p14:cNvPr>
                <p14:cNvContentPartPr/>
                <p14:nvPr/>
              </p14:nvContentPartPr>
              <p14:xfrm>
                <a:off x="2118356" y="2473725"/>
                <a:ext cx="235800" cy="37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FEF8A6-06CF-7AAB-F15C-5E06EEBDAF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09356" y="2465085"/>
                  <a:ext cx="2534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244836E-B6B8-B266-C0D7-AF0A4C312D60}"/>
                    </a:ext>
                  </a:extLst>
                </p14:cNvPr>
                <p14:cNvContentPartPr/>
                <p14:nvPr/>
              </p14:nvContentPartPr>
              <p14:xfrm>
                <a:off x="2498156" y="2880525"/>
                <a:ext cx="36000" cy="33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244836E-B6B8-B266-C0D7-AF0A4C312D6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89516" y="2871885"/>
                  <a:ext cx="536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AAA43E4-748D-E33A-5E70-7EFDD30AE28C}"/>
                  </a:ext>
                </a:extLst>
              </p14:cNvPr>
              <p14:cNvContentPartPr/>
              <p14:nvPr/>
            </p14:nvContentPartPr>
            <p14:xfrm>
              <a:off x="606716" y="3295605"/>
              <a:ext cx="241920" cy="461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AAA43E4-748D-E33A-5E70-7EFDD30AE28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8076" y="3286965"/>
                <a:ext cx="2595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17D7EDE-AD1F-7039-E3C7-5B885269B501}"/>
                  </a:ext>
                </a:extLst>
              </p14:cNvPr>
              <p14:cNvContentPartPr/>
              <p14:nvPr/>
            </p14:nvContentPartPr>
            <p14:xfrm>
              <a:off x="809396" y="3248445"/>
              <a:ext cx="1068840" cy="474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17D7EDE-AD1F-7039-E3C7-5B885269B50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00756" y="3239445"/>
                <a:ext cx="108648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2D4B691-B13D-73C2-96D6-1B958BA17106}"/>
                  </a:ext>
                </a:extLst>
              </p14:cNvPr>
              <p14:cNvContentPartPr/>
              <p14:nvPr/>
            </p14:nvContentPartPr>
            <p14:xfrm>
              <a:off x="1360556" y="3576405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2D4B691-B13D-73C2-96D6-1B958BA1710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51916" y="35677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0F68FC4-FD18-5262-4344-9B485DE3AE20}"/>
                  </a:ext>
                </a:extLst>
              </p14:cNvPr>
              <p14:cNvContentPartPr/>
              <p14:nvPr/>
            </p14:nvContentPartPr>
            <p14:xfrm>
              <a:off x="979676" y="3447885"/>
              <a:ext cx="450000" cy="759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0F68FC4-FD18-5262-4344-9B485DE3AE2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71036" y="3439245"/>
                <a:ext cx="467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5BE9E57-592C-0642-66FC-FDAFD9E3302F}"/>
                  </a:ext>
                </a:extLst>
              </p14:cNvPr>
              <p14:cNvContentPartPr/>
              <p14:nvPr/>
            </p14:nvContentPartPr>
            <p14:xfrm>
              <a:off x="2217356" y="3186165"/>
              <a:ext cx="801720" cy="600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5BE9E57-592C-0642-66FC-FDAFD9E3302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08716" y="3177525"/>
                <a:ext cx="81936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0DC287B-6A41-4D93-C82B-8B8B804977E6}"/>
                  </a:ext>
                </a:extLst>
              </p14:cNvPr>
              <p14:cNvContentPartPr/>
              <p14:nvPr/>
            </p14:nvContentPartPr>
            <p14:xfrm>
              <a:off x="2859956" y="3415485"/>
              <a:ext cx="212760" cy="2480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0DC287B-6A41-4D93-C82B-8B8B804977E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50956" y="3406485"/>
                <a:ext cx="2304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504F9BA-801C-E6D3-AE30-AED67948F1D5}"/>
                  </a:ext>
                </a:extLst>
              </p14:cNvPr>
              <p14:cNvContentPartPr/>
              <p14:nvPr/>
            </p14:nvContentPartPr>
            <p14:xfrm>
              <a:off x="3294836" y="3164925"/>
              <a:ext cx="1187640" cy="5698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504F9BA-801C-E6D3-AE30-AED67948F1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285836" y="3155925"/>
                <a:ext cx="12052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7EF0D4C-8870-8EA2-B296-9D4E5DE13596}"/>
                  </a:ext>
                </a:extLst>
              </p14:cNvPr>
              <p14:cNvContentPartPr/>
              <p14:nvPr/>
            </p14:nvContentPartPr>
            <p14:xfrm>
              <a:off x="4121756" y="3352125"/>
              <a:ext cx="315000" cy="15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7EF0D4C-8870-8EA2-B296-9D4E5DE135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13116" y="3343125"/>
                <a:ext cx="33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21465C5-AFBA-5207-0865-8C1B6717CC7E}"/>
                  </a:ext>
                </a:extLst>
              </p14:cNvPr>
              <p14:cNvContentPartPr/>
              <p14:nvPr/>
            </p14:nvContentPartPr>
            <p14:xfrm>
              <a:off x="3979556" y="3223245"/>
              <a:ext cx="35280" cy="324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21465C5-AFBA-5207-0865-8C1B6717CC7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970916" y="3214245"/>
                <a:ext cx="52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1AF557A-4EFD-B3C7-3F26-A081A88E2496}"/>
                  </a:ext>
                </a:extLst>
              </p14:cNvPr>
              <p14:cNvContentPartPr/>
              <p14:nvPr/>
            </p14:nvContentPartPr>
            <p14:xfrm>
              <a:off x="4741676" y="3432765"/>
              <a:ext cx="239040" cy="56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1AF557A-4EFD-B3C7-3F26-A081A88E24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32676" y="3424125"/>
                <a:ext cx="2566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64C324C-488D-81F0-F8ED-4B7DAEBF4892}"/>
                  </a:ext>
                </a:extLst>
              </p14:cNvPr>
              <p14:cNvContentPartPr/>
              <p14:nvPr/>
            </p14:nvContentPartPr>
            <p14:xfrm>
              <a:off x="4686236" y="3577485"/>
              <a:ext cx="266760" cy="20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64C324C-488D-81F0-F8ED-4B7DAEBF489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77596" y="3568485"/>
                <a:ext cx="2844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A7A647A-9099-7C6C-D886-AFCF6FBC8DFE}"/>
                  </a:ext>
                </a:extLst>
              </p14:cNvPr>
              <p14:cNvContentPartPr/>
              <p14:nvPr/>
            </p14:nvContentPartPr>
            <p14:xfrm>
              <a:off x="5184836" y="3424845"/>
              <a:ext cx="135000" cy="1602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A7A647A-9099-7C6C-D886-AFCF6FBC8DF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75836" y="3415845"/>
                <a:ext cx="152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A63E33A-99A0-625C-C710-50F214365826}"/>
                  </a:ext>
                </a:extLst>
              </p14:cNvPr>
              <p14:cNvContentPartPr/>
              <p14:nvPr/>
            </p14:nvContentPartPr>
            <p14:xfrm>
              <a:off x="5455556" y="3394605"/>
              <a:ext cx="237600" cy="1630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A63E33A-99A0-625C-C710-50F21436582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446556" y="3385605"/>
                <a:ext cx="2552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1684CD5-9A2A-BD5E-4072-A67BB51B8130}"/>
                  </a:ext>
                </a:extLst>
              </p14:cNvPr>
              <p14:cNvContentPartPr/>
              <p14:nvPr/>
            </p14:nvContentPartPr>
            <p14:xfrm>
              <a:off x="5401556" y="3244845"/>
              <a:ext cx="229320" cy="39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1684CD5-9A2A-BD5E-4072-A67BB51B813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92916" y="3236205"/>
                <a:ext cx="246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9B3B742-4424-F607-2E11-8BF6C44E4F38}"/>
                  </a:ext>
                </a:extLst>
              </p14:cNvPr>
              <p14:cNvContentPartPr/>
              <p14:nvPr/>
            </p14:nvContentPartPr>
            <p14:xfrm>
              <a:off x="6147476" y="3423045"/>
              <a:ext cx="185400" cy="12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9B3B742-4424-F607-2E11-8BF6C44E4F3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138836" y="3414045"/>
                <a:ext cx="203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7106BA9-669E-9C1C-DC05-3692DA5C3453}"/>
                  </a:ext>
                </a:extLst>
              </p14:cNvPr>
              <p14:cNvContentPartPr/>
              <p14:nvPr/>
            </p14:nvContentPartPr>
            <p14:xfrm>
              <a:off x="6120116" y="3521325"/>
              <a:ext cx="239760" cy="223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7106BA9-669E-9C1C-DC05-3692DA5C345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11116" y="3512325"/>
                <a:ext cx="2574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0755CAB-0931-1146-EF25-A959B0D3EC41}"/>
                  </a:ext>
                </a:extLst>
              </p14:cNvPr>
              <p14:cNvContentPartPr/>
              <p14:nvPr/>
            </p14:nvContentPartPr>
            <p14:xfrm>
              <a:off x="6743636" y="3189765"/>
              <a:ext cx="94680" cy="2235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0755CAB-0931-1146-EF25-A959B0D3EC4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34996" y="3180765"/>
                <a:ext cx="112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B3C1C74-9A0C-52D9-794C-8501A9B5B1AC}"/>
                  </a:ext>
                </a:extLst>
              </p14:cNvPr>
              <p14:cNvContentPartPr/>
              <p14:nvPr/>
            </p14:nvContentPartPr>
            <p14:xfrm>
              <a:off x="6856676" y="3197685"/>
              <a:ext cx="75600" cy="201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B3C1C74-9A0C-52D9-794C-8501A9B5B1A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847676" y="3189045"/>
                <a:ext cx="932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8759402-9EA9-553F-6310-7B19E5620596}"/>
                  </a:ext>
                </a:extLst>
              </p14:cNvPr>
              <p14:cNvContentPartPr/>
              <p14:nvPr/>
            </p14:nvContentPartPr>
            <p14:xfrm>
              <a:off x="6698276" y="3270765"/>
              <a:ext cx="269640" cy="1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8759402-9EA9-553F-6310-7B19E562059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689276" y="3261765"/>
                <a:ext cx="287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70AB87F-90C1-6480-20CC-CE60578F381D}"/>
                  </a:ext>
                </a:extLst>
              </p14:cNvPr>
              <p14:cNvContentPartPr/>
              <p14:nvPr/>
            </p14:nvContentPartPr>
            <p14:xfrm>
              <a:off x="6691076" y="3356085"/>
              <a:ext cx="285480" cy="133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70AB87F-90C1-6480-20CC-CE60578F381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82076" y="3347085"/>
                <a:ext cx="303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BBC4D7E-D497-8D19-6C00-8B6A3E9A4C42}"/>
                  </a:ext>
                </a:extLst>
              </p14:cNvPr>
              <p14:cNvContentPartPr/>
              <p14:nvPr/>
            </p14:nvContentPartPr>
            <p14:xfrm>
              <a:off x="6533396" y="3495765"/>
              <a:ext cx="567720" cy="410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BBC4D7E-D497-8D19-6C00-8B6A3E9A4C4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524756" y="3487125"/>
                <a:ext cx="58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AC9EB42-2704-D81D-4E98-FFB5BFF77611}"/>
                  </a:ext>
                </a:extLst>
              </p14:cNvPr>
              <p14:cNvContentPartPr/>
              <p14:nvPr/>
            </p14:nvContentPartPr>
            <p14:xfrm>
              <a:off x="6579836" y="3600525"/>
              <a:ext cx="519480" cy="248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AC9EB42-2704-D81D-4E98-FFB5BFF7761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571196" y="3591525"/>
                <a:ext cx="537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F09C7F7-C0C7-B5B6-C24B-57518EADB31B}"/>
                  </a:ext>
                </a:extLst>
              </p14:cNvPr>
              <p14:cNvContentPartPr/>
              <p14:nvPr/>
            </p14:nvContentPartPr>
            <p14:xfrm>
              <a:off x="7551476" y="2970525"/>
              <a:ext cx="1138680" cy="3718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F09C7F7-C0C7-B5B6-C24B-57518EADB3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42476" y="2961885"/>
                <a:ext cx="11563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264EFEE-CA4C-270E-30E1-0B606FE911EF}"/>
                  </a:ext>
                </a:extLst>
              </p14:cNvPr>
              <p14:cNvContentPartPr/>
              <p14:nvPr/>
            </p14:nvContentPartPr>
            <p14:xfrm>
              <a:off x="7881596" y="3119565"/>
              <a:ext cx="237240" cy="230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264EFEE-CA4C-270E-30E1-0B606FE911E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872596" y="3110925"/>
                <a:ext cx="254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0330AA-1305-F32A-FF66-285FA1C1EA6B}"/>
                  </a:ext>
                </a:extLst>
              </p14:cNvPr>
              <p14:cNvContentPartPr/>
              <p14:nvPr/>
            </p14:nvContentPartPr>
            <p14:xfrm>
              <a:off x="7771796" y="3127485"/>
              <a:ext cx="30960" cy="68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0330AA-1305-F32A-FF66-285FA1C1EA6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763156" y="3118485"/>
                <a:ext cx="48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3D54B87-E82E-2F14-CC06-479B3C1C36D5}"/>
                  </a:ext>
                </a:extLst>
              </p14:cNvPr>
              <p14:cNvContentPartPr/>
              <p14:nvPr/>
            </p14:nvContentPartPr>
            <p14:xfrm>
              <a:off x="7431596" y="3424125"/>
              <a:ext cx="1132560" cy="381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3D54B87-E82E-2F14-CC06-479B3C1C36D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22956" y="3415485"/>
                <a:ext cx="1150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571AD1B-869A-9A4F-3A36-C26CF18D1249}"/>
                  </a:ext>
                </a:extLst>
              </p14:cNvPr>
              <p14:cNvContentPartPr/>
              <p14:nvPr/>
            </p14:nvContentPartPr>
            <p14:xfrm>
              <a:off x="7756316" y="3546525"/>
              <a:ext cx="155520" cy="237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571AD1B-869A-9A4F-3A36-C26CF18D124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47676" y="3537885"/>
                <a:ext cx="1731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B4006DA-E872-6954-AACF-CE136AD22A29}"/>
                  </a:ext>
                </a:extLst>
              </p14:cNvPr>
              <p14:cNvContentPartPr/>
              <p14:nvPr/>
            </p14:nvContentPartPr>
            <p14:xfrm>
              <a:off x="7631756" y="3628965"/>
              <a:ext cx="291960" cy="51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B4006DA-E872-6954-AACF-CE136AD22A2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23116" y="3619965"/>
                <a:ext cx="309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33D4B9A-0245-3184-892B-8E76AC2A8224}"/>
                  </a:ext>
                </a:extLst>
              </p14:cNvPr>
              <p14:cNvContentPartPr/>
              <p14:nvPr/>
            </p14:nvContentPartPr>
            <p14:xfrm>
              <a:off x="7999676" y="3620685"/>
              <a:ext cx="43200" cy="1454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33D4B9A-0245-3184-892B-8E76AC2A822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991036" y="3611685"/>
                <a:ext cx="608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BCC0A9A-A29E-97AE-DAA4-A07789254DF6}"/>
                  </a:ext>
                </a:extLst>
              </p14:cNvPr>
              <p14:cNvContentPartPr/>
              <p14:nvPr/>
            </p14:nvContentPartPr>
            <p14:xfrm>
              <a:off x="8015156" y="3569925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BCC0A9A-A29E-97AE-DAA4-A07789254DF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006156" y="3560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6E77A64-FC2B-A91E-F1DA-94E2E2773534}"/>
                  </a:ext>
                </a:extLst>
              </p14:cNvPr>
              <p14:cNvContentPartPr/>
              <p14:nvPr/>
            </p14:nvContentPartPr>
            <p14:xfrm>
              <a:off x="8102636" y="3625725"/>
              <a:ext cx="198000" cy="137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6E77A64-FC2B-A91E-F1DA-94E2E277353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93996" y="3617085"/>
                <a:ext cx="215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7A8756B-1BF2-AFF9-6D5E-714ECDAE156B}"/>
                  </a:ext>
                </a:extLst>
              </p14:cNvPr>
              <p14:cNvContentPartPr/>
              <p14:nvPr/>
            </p14:nvContentPartPr>
            <p14:xfrm>
              <a:off x="8388476" y="3669645"/>
              <a:ext cx="144000" cy="1033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7A8756B-1BF2-AFF9-6D5E-714ECDAE156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379836" y="3660645"/>
                <a:ext cx="1616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5DA20BC-E409-4385-75A3-B3F7D68E6DA7}"/>
              </a:ext>
            </a:extLst>
          </p:cNvPr>
          <p:cNvGrpSpPr/>
          <p:nvPr/>
        </p:nvGrpSpPr>
        <p:grpSpPr>
          <a:xfrm>
            <a:off x="9040076" y="3016245"/>
            <a:ext cx="2321640" cy="698040"/>
            <a:chOff x="9040076" y="3016245"/>
            <a:chExt cx="232164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4E762C-BDC8-6856-8BC0-697D321D051B}"/>
                    </a:ext>
                  </a:extLst>
                </p14:cNvPr>
                <p14:cNvContentPartPr/>
                <p14:nvPr/>
              </p14:nvContentPartPr>
              <p14:xfrm>
                <a:off x="9050156" y="3360405"/>
                <a:ext cx="196920" cy="34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4E762C-BDC8-6856-8BC0-697D321D05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41516" y="3351405"/>
                  <a:ext cx="214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EE09974-62B2-2378-497D-3FF6FC2D5409}"/>
                    </a:ext>
                  </a:extLst>
                </p14:cNvPr>
                <p14:cNvContentPartPr/>
                <p14:nvPr/>
              </p14:nvContentPartPr>
              <p14:xfrm>
                <a:off x="9040076" y="3454365"/>
                <a:ext cx="182520" cy="14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EE09974-62B2-2378-497D-3FF6FC2D54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31436" y="3445725"/>
                  <a:ext cx="200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1196B1B-67C9-E6E0-A9FF-69AC43D3609A}"/>
                    </a:ext>
                  </a:extLst>
                </p14:cNvPr>
                <p14:cNvContentPartPr/>
                <p14:nvPr/>
              </p14:nvContentPartPr>
              <p14:xfrm>
                <a:off x="9787076" y="3038925"/>
                <a:ext cx="65880" cy="210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1196B1B-67C9-E6E0-A9FF-69AC43D3609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78436" y="3029925"/>
                  <a:ext cx="8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4EB66E2-6A80-1F00-7FD4-CA36AFA96115}"/>
                    </a:ext>
                  </a:extLst>
                </p14:cNvPr>
                <p14:cNvContentPartPr/>
                <p14:nvPr/>
              </p14:nvContentPartPr>
              <p14:xfrm>
                <a:off x="9868436" y="3016245"/>
                <a:ext cx="96480" cy="26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4EB66E2-6A80-1F00-7FD4-CA36AFA961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59436" y="3007605"/>
                  <a:ext cx="114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5E3BC73-3243-C6F8-1C8F-8FFE065CBA43}"/>
                    </a:ext>
                  </a:extLst>
                </p14:cNvPr>
                <p14:cNvContentPartPr/>
                <p14:nvPr/>
              </p14:nvContentPartPr>
              <p14:xfrm>
                <a:off x="9714716" y="3084645"/>
                <a:ext cx="306720" cy="7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5E3BC73-3243-C6F8-1C8F-8FFE065CBA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06076" y="3076005"/>
                  <a:ext cx="32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A90774D-0053-9C3A-87DB-E4399936F974}"/>
                    </a:ext>
                  </a:extLst>
                </p14:cNvPr>
                <p14:cNvContentPartPr/>
                <p14:nvPr/>
              </p14:nvContentPartPr>
              <p14:xfrm>
                <a:off x="9685916" y="3171045"/>
                <a:ext cx="333720" cy="9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A90774D-0053-9C3A-87DB-E4399936F9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76916" y="3162045"/>
                  <a:ext cx="351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DD518ED-9116-7133-8804-AC54BF6F69D8}"/>
                    </a:ext>
                  </a:extLst>
                </p14:cNvPr>
                <p14:cNvContentPartPr/>
                <p14:nvPr/>
              </p14:nvContentPartPr>
              <p14:xfrm>
                <a:off x="9542276" y="3307125"/>
                <a:ext cx="1081800" cy="73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DD518ED-9116-7133-8804-AC54BF6F69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33276" y="3298125"/>
                  <a:ext cx="1099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27E371-993C-5A5D-33EF-0159148C0DB7}"/>
                    </a:ext>
                  </a:extLst>
                </p14:cNvPr>
                <p14:cNvContentPartPr/>
                <p14:nvPr/>
              </p14:nvContentPartPr>
              <p14:xfrm>
                <a:off x="9532556" y="3564165"/>
                <a:ext cx="687600" cy="150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27E371-993C-5A5D-33EF-0159148C0D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23556" y="3555165"/>
                  <a:ext cx="705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EBBAF2-F45F-4D5D-2965-D55DF7799F15}"/>
                    </a:ext>
                  </a:extLst>
                </p14:cNvPr>
                <p14:cNvContentPartPr/>
                <p14:nvPr/>
              </p14:nvContentPartPr>
              <p14:xfrm>
                <a:off x="10354796" y="3584325"/>
                <a:ext cx="126720" cy="27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EBBAF2-F45F-4D5D-2965-D55DF7799F1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45796" y="3575685"/>
                  <a:ext cx="144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30F18A9-FB76-CDF6-8C63-8DE9B3CE9345}"/>
                    </a:ext>
                  </a:extLst>
                </p14:cNvPr>
                <p14:cNvContentPartPr/>
                <p14:nvPr/>
              </p14:nvContentPartPr>
              <p14:xfrm>
                <a:off x="10602836" y="3441405"/>
                <a:ext cx="143640" cy="231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30F18A9-FB76-CDF6-8C63-8DE9B3CE93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4196" y="3432765"/>
                  <a:ext cx="161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2A440BB-B3AA-E3ED-35A4-B130617799C8}"/>
                    </a:ext>
                  </a:extLst>
                </p14:cNvPr>
                <p14:cNvContentPartPr/>
                <p14:nvPr/>
              </p14:nvContentPartPr>
              <p14:xfrm>
                <a:off x="10500596" y="3511245"/>
                <a:ext cx="253080" cy="8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2A440BB-B3AA-E3ED-35A4-B130617799C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91596" y="3502245"/>
                  <a:ext cx="270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98AF601-ADDC-642D-1BF0-211D5C970220}"/>
                    </a:ext>
                  </a:extLst>
                </p14:cNvPr>
                <p14:cNvContentPartPr/>
                <p14:nvPr/>
              </p14:nvContentPartPr>
              <p14:xfrm>
                <a:off x="10806596" y="3532125"/>
                <a:ext cx="42120" cy="134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98AF601-ADDC-642D-1BF0-211D5C97022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97596" y="3523485"/>
                  <a:ext cx="59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C78AA3A-487B-7D88-ABAE-8499B50831EC}"/>
                    </a:ext>
                  </a:extLst>
                </p14:cNvPr>
                <p14:cNvContentPartPr/>
                <p14:nvPr/>
              </p14:nvContentPartPr>
              <p14:xfrm>
                <a:off x="10851596" y="3456165"/>
                <a:ext cx="24480" cy="6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C78AA3A-487B-7D88-ABAE-8499B50831E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42956" y="3447165"/>
                  <a:ext cx="42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C0A49E0-3902-7F33-CD78-263B5AC0905F}"/>
                    </a:ext>
                  </a:extLst>
                </p14:cNvPr>
                <p14:cNvContentPartPr/>
                <p14:nvPr/>
              </p14:nvContentPartPr>
              <p14:xfrm>
                <a:off x="10921436" y="3527805"/>
                <a:ext cx="207000" cy="162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C0A49E0-3902-7F33-CD78-263B5AC0905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12436" y="3519165"/>
                  <a:ext cx="224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6FC711-DAFC-A47D-A787-C8F8660CFDA3}"/>
                    </a:ext>
                  </a:extLst>
                </p14:cNvPr>
                <p14:cNvContentPartPr/>
                <p14:nvPr/>
              </p14:nvContentPartPr>
              <p14:xfrm>
                <a:off x="11235356" y="3578205"/>
                <a:ext cx="126360" cy="129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6FC711-DAFC-A47D-A787-C8F8660CFDA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226716" y="3569205"/>
                  <a:ext cx="1440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F91C2B4-6045-2A84-CF2D-4D7A7403B36F}"/>
              </a:ext>
            </a:extLst>
          </p:cNvPr>
          <p:cNvGrpSpPr/>
          <p:nvPr/>
        </p:nvGrpSpPr>
        <p:grpSpPr>
          <a:xfrm>
            <a:off x="387836" y="1033005"/>
            <a:ext cx="9047880" cy="1248120"/>
            <a:chOff x="387836" y="1033005"/>
            <a:chExt cx="9047880" cy="12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6F44C4-5966-35E7-13B6-0A00E6B4F4C3}"/>
                    </a:ext>
                  </a:extLst>
                </p14:cNvPr>
                <p14:cNvContentPartPr/>
                <p14:nvPr/>
              </p14:nvContentPartPr>
              <p14:xfrm>
                <a:off x="752876" y="1088085"/>
                <a:ext cx="1392840" cy="37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6F44C4-5966-35E7-13B6-0A00E6B4F4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4236" y="1079445"/>
                  <a:ext cx="14104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8045A07-7D26-A7E0-5035-8E74390A34D7}"/>
                    </a:ext>
                  </a:extLst>
                </p14:cNvPr>
                <p14:cNvContentPartPr/>
                <p14:nvPr/>
              </p14:nvContentPartPr>
              <p14:xfrm>
                <a:off x="2420396" y="1126605"/>
                <a:ext cx="260640" cy="50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8045A07-7D26-A7E0-5035-8E74390A34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11396" y="1117965"/>
                  <a:ext cx="2782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1A0FED-6676-846E-14EA-5709435CCA64}"/>
                    </a:ext>
                  </a:extLst>
                </p14:cNvPr>
                <p14:cNvContentPartPr/>
                <p14:nvPr/>
              </p14:nvContentPartPr>
              <p14:xfrm>
                <a:off x="2885876" y="1033005"/>
                <a:ext cx="1513440" cy="56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1A0FED-6676-846E-14EA-5709435CCA6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77236" y="1024005"/>
                  <a:ext cx="15310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4D2663-C238-32CA-6F15-A923CFD3E91B}"/>
                    </a:ext>
                  </a:extLst>
                </p14:cNvPr>
                <p14:cNvContentPartPr/>
                <p14:nvPr/>
              </p14:nvContentPartPr>
              <p14:xfrm>
                <a:off x="3799916" y="1227405"/>
                <a:ext cx="30240" cy="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4D2663-C238-32CA-6F15-A923CFD3E9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90916" y="1218405"/>
                  <a:ext cx="47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F291F6-3B64-705F-CF76-85DE46097F5E}"/>
                    </a:ext>
                  </a:extLst>
                </p14:cNvPr>
                <p14:cNvContentPartPr/>
                <p14:nvPr/>
              </p14:nvContentPartPr>
              <p14:xfrm>
                <a:off x="3444956" y="1190325"/>
                <a:ext cx="398520" cy="8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F291F6-3B64-705F-CF76-85DE46097F5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36316" y="1181325"/>
                  <a:ext cx="416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973D37-AA92-5AA2-70D2-25A298D8C9E6}"/>
                    </a:ext>
                  </a:extLst>
                </p14:cNvPr>
                <p14:cNvContentPartPr/>
                <p14:nvPr/>
              </p14:nvContentPartPr>
              <p14:xfrm>
                <a:off x="4643396" y="1243245"/>
                <a:ext cx="435240" cy="208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973D37-AA92-5AA2-70D2-25A298D8C9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34756" y="1234245"/>
                  <a:ext cx="452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2EAB2B-7EEA-AED2-83A5-A20114CBC1BF}"/>
                    </a:ext>
                  </a:extLst>
                </p14:cNvPr>
                <p14:cNvContentPartPr/>
                <p14:nvPr/>
              </p14:nvContentPartPr>
              <p14:xfrm>
                <a:off x="4801076" y="1131645"/>
                <a:ext cx="54720" cy="34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2EAB2B-7EEA-AED2-83A5-A20114CBC1B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92076" y="1122645"/>
                  <a:ext cx="72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D378EF-B319-2463-9943-D20AB0DDA96C}"/>
                    </a:ext>
                  </a:extLst>
                </p14:cNvPr>
                <p14:cNvContentPartPr/>
                <p14:nvPr/>
              </p14:nvContentPartPr>
              <p14:xfrm>
                <a:off x="5344316" y="1254045"/>
                <a:ext cx="294120" cy="130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D378EF-B319-2463-9943-D20AB0DDA9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35676" y="1245405"/>
                  <a:ext cx="311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CB731D-D653-FF53-40FA-1CE5698B8BAB}"/>
                    </a:ext>
                  </a:extLst>
                </p14:cNvPr>
                <p14:cNvContentPartPr/>
                <p14:nvPr/>
              </p14:nvContentPartPr>
              <p14:xfrm>
                <a:off x="5887196" y="1205805"/>
                <a:ext cx="913320" cy="37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CB731D-D653-FF53-40FA-1CE5698B8B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78556" y="1196805"/>
                  <a:ext cx="930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E9097E-CF4D-EA04-C4E7-6934F551A9E5}"/>
                    </a:ext>
                  </a:extLst>
                </p14:cNvPr>
                <p14:cNvContentPartPr/>
                <p14:nvPr/>
              </p14:nvContentPartPr>
              <p14:xfrm>
                <a:off x="6161156" y="1135245"/>
                <a:ext cx="33840" cy="36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E9097E-CF4D-EA04-C4E7-6934F551A9E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52516" y="1126245"/>
                  <a:ext cx="51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A12AF1-1E0B-1E7A-1E5E-876B2E190862}"/>
                    </a:ext>
                  </a:extLst>
                </p14:cNvPr>
                <p14:cNvContentPartPr/>
                <p14:nvPr/>
              </p14:nvContentPartPr>
              <p14:xfrm>
                <a:off x="6650396" y="1295085"/>
                <a:ext cx="146880" cy="12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A12AF1-1E0B-1E7A-1E5E-876B2E19086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41396" y="1286085"/>
                  <a:ext cx="164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DD37A7-BBE8-3DF1-7967-79BF4EECA6AF}"/>
                    </a:ext>
                  </a:extLst>
                </p14:cNvPr>
                <p14:cNvContentPartPr/>
                <p14:nvPr/>
              </p14:nvContentPartPr>
              <p14:xfrm>
                <a:off x="387836" y="1781805"/>
                <a:ext cx="675720" cy="432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DD37A7-BBE8-3DF1-7967-79BF4EECA6A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8836" y="1772805"/>
                  <a:ext cx="6933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C72A78-8A89-A864-0F71-D2D2D96152EA}"/>
                    </a:ext>
                  </a:extLst>
                </p14:cNvPr>
                <p14:cNvContentPartPr/>
                <p14:nvPr/>
              </p14:nvContentPartPr>
              <p14:xfrm>
                <a:off x="1295396" y="1786125"/>
                <a:ext cx="243000" cy="495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C72A78-8A89-A864-0F71-D2D2D96152E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86396" y="1777485"/>
                  <a:ext cx="2606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4378A7-CF5F-B07A-3C37-85C331E467BA}"/>
                    </a:ext>
                  </a:extLst>
                </p14:cNvPr>
                <p14:cNvContentPartPr/>
                <p14:nvPr/>
              </p14:nvContentPartPr>
              <p14:xfrm>
                <a:off x="1298276" y="1844805"/>
                <a:ext cx="61200" cy="73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4378A7-CF5F-B07A-3C37-85C331E467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89636" y="1835805"/>
                  <a:ext cx="78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BC5643-D7EE-996A-1274-CB1AF33BC0E2}"/>
                    </a:ext>
                  </a:extLst>
                </p14:cNvPr>
                <p14:cNvContentPartPr/>
                <p14:nvPr/>
              </p14:nvContentPartPr>
              <p14:xfrm>
                <a:off x="1809836" y="1704765"/>
                <a:ext cx="778320" cy="44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BC5643-D7EE-996A-1274-CB1AF33BC0E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00836" y="1696125"/>
                  <a:ext cx="7959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65D41D-28BD-5D11-2A1F-4ACC6BA5D98A}"/>
                    </a:ext>
                  </a:extLst>
                </p14:cNvPr>
                <p14:cNvContentPartPr/>
                <p14:nvPr/>
              </p14:nvContentPartPr>
              <p14:xfrm>
                <a:off x="1799036" y="1839045"/>
                <a:ext cx="412560" cy="101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65D41D-28BD-5D11-2A1F-4ACC6BA5D9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90036" y="1830045"/>
                  <a:ext cx="43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25F27B-3FBD-C60D-0218-2507CFC26AF0}"/>
                    </a:ext>
                  </a:extLst>
                </p14:cNvPr>
                <p14:cNvContentPartPr/>
                <p14:nvPr/>
              </p14:nvContentPartPr>
              <p14:xfrm>
                <a:off x="2755196" y="1873245"/>
                <a:ext cx="380880" cy="194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25F27B-3FBD-C60D-0218-2507CFC26AF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46196" y="1864245"/>
                  <a:ext cx="398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3FEE14-AE94-C93F-BAD2-ADC79CB961FD}"/>
                    </a:ext>
                  </a:extLst>
                </p14:cNvPr>
                <p14:cNvContentPartPr/>
                <p14:nvPr/>
              </p14:nvContentPartPr>
              <p14:xfrm>
                <a:off x="2866076" y="1738605"/>
                <a:ext cx="29520" cy="2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3FEE14-AE94-C93F-BAD2-ADC79CB961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57436" y="1729965"/>
                  <a:ext cx="47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71798EF-EACF-4832-FFCE-7F21342B3B72}"/>
                    </a:ext>
                  </a:extLst>
                </p14:cNvPr>
                <p14:cNvContentPartPr/>
                <p14:nvPr/>
              </p14:nvContentPartPr>
              <p14:xfrm>
                <a:off x="3461156" y="1912845"/>
                <a:ext cx="388800" cy="141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71798EF-EACF-4832-FFCE-7F21342B3B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52516" y="1903845"/>
                  <a:ext cx="406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87AADF-299A-787A-3999-CC80B17D0A93}"/>
                    </a:ext>
                  </a:extLst>
                </p14:cNvPr>
                <p14:cNvContentPartPr/>
                <p14:nvPr/>
              </p14:nvContentPartPr>
              <p14:xfrm>
                <a:off x="4025276" y="1659765"/>
                <a:ext cx="636840" cy="390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87AADF-299A-787A-3999-CC80B17D0A9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16636" y="1650765"/>
                  <a:ext cx="6544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FBFA9F-299B-AFC8-2539-77ADF25D4FC8}"/>
                    </a:ext>
                  </a:extLst>
                </p14:cNvPr>
                <p14:cNvContentPartPr/>
                <p14:nvPr/>
              </p14:nvContentPartPr>
              <p14:xfrm>
                <a:off x="4391756" y="1782885"/>
                <a:ext cx="282600" cy="7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FBFA9F-299B-AFC8-2539-77ADF25D4F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83116" y="1774245"/>
                  <a:ext cx="30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C9E540-E363-9EED-5DE2-D408E908F971}"/>
                    </a:ext>
                  </a:extLst>
                </p14:cNvPr>
                <p14:cNvContentPartPr/>
                <p14:nvPr/>
              </p14:nvContentPartPr>
              <p14:xfrm>
                <a:off x="4731236" y="1563285"/>
                <a:ext cx="848520" cy="55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C9E540-E363-9EED-5DE2-D408E908F97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22596" y="1554645"/>
                  <a:ext cx="86616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5171C1-59E4-36F5-AA34-105B7686DB3D}"/>
                    </a:ext>
                  </a:extLst>
                </p14:cNvPr>
                <p14:cNvContentPartPr/>
                <p14:nvPr/>
              </p14:nvContentPartPr>
              <p14:xfrm>
                <a:off x="5394356" y="1800525"/>
                <a:ext cx="22896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5171C1-59E4-36F5-AA34-105B7686DB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85716" y="1791525"/>
                  <a:ext cx="246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D4FECFD-A7B2-0BCB-E40D-4BA53DFDB2B5}"/>
                    </a:ext>
                  </a:extLst>
                </p14:cNvPr>
                <p14:cNvContentPartPr/>
                <p14:nvPr/>
              </p14:nvContentPartPr>
              <p14:xfrm>
                <a:off x="5836076" y="1668045"/>
                <a:ext cx="386640" cy="529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D4FECFD-A7B2-0BCB-E40D-4BA53DFDB2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27076" y="1659045"/>
                  <a:ext cx="4042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FB5263-A6B4-5ACD-5935-0FDE947DE2F3}"/>
                    </a:ext>
                  </a:extLst>
                </p14:cNvPr>
                <p14:cNvContentPartPr/>
                <p14:nvPr/>
              </p14:nvContentPartPr>
              <p14:xfrm>
                <a:off x="6472556" y="1675965"/>
                <a:ext cx="1444680" cy="450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FB5263-A6B4-5ACD-5935-0FDE947DE2F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63916" y="1667325"/>
                  <a:ext cx="14623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31DD05E-DCB0-A214-D9E1-4C0273614C49}"/>
                    </a:ext>
                  </a:extLst>
                </p14:cNvPr>
                <p14:cNvContentPartPr/>
                <p14:nvPr/>
              </p14:nvContentPartPr>
              <p14:xfrm>
                <a:off x="7300196" y="1812045"/>
                <a:ext cx="29880" cy="61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31DD05E-DCB0-A214-D9E1-4C0273614C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91556" y="1803045"/>
                  <a:ext cx="47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972F9D-51D6-0748-EC6B-FBF74870A7CA}"/>
                    </a:ext>
                  </a:extLst>
                </p14:cNvPr>
                <p14:cNvContentPartPr/>
                <p14:nvPr/>
              </p14:nvContentPartPr>
              <p14:xfrm>
                <a:off x="6952076" y="1728525"/>
                <a:ext cx="491400" cy="5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972F9D-51D6-0748-EC6B-FBF74870A7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43436" y="1719885"/>
                  <a:ext cx="509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AC6674A-74E3-012F-94A9-5DD1D3558C5D}"/>
                    </a:ext>
                  </a:extLst>
                </p14:cNvPr>
                <p14:cNvContentPartPr/>
                <p14:nvPr/>
              </p14:nvContentPartPr>
              <p14:xfrm>
                <a:off x="8173196" y="1596765"/>
                <a:ext cx="1262520" cy="558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AC6674A-74E3-012F-94A9-5DD1D3558C5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64196" y="1588125"/>
                  <a:ext cx="128016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7FB27A6-1C68-7D72-C6CC-336B366B6AD6}"/>
                    </a:ext>
                  </a:extLst>
                </p14:cNvPr>
                <p14:cNvContentPartPr/>
                <p14:nvPr/>
              </p14:nvContentPartPr>
              <p14:xfrm>
                <a:off x="8016596" y="1796205"/>
                <a:ext cx="457920" cy="43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7FB27A6-1C68-7D72-C6CC-336B366B6A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07596" y="1787205"/>
                  <a:ext cx="475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6AE6302-0700-1F7C-4322-B0955D2CC22A}"/>
                    </a:ext>
                  </a:extLst>
                </p14:cNvPr>
                <p14:cNvContentPartPr/>
                <p14:nvPr/>
              </p14:nvContentPartPr>
              <p14:xfrm>
                <a:off x="6943796" y="1072245"/>
                <a:ext cx="406080" cy="399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6AE6302-0700-1F7C-4322-B0955D2CC22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5156" y="1063605"/>
                  <a:ext cx="423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42256C0-E6A4-5C93-2D67-636AF100FA47}"/>
                    </a:ext>
                  </a:extLst>
                </p14:cNvPr>
                <p14:cNvContentPartPr/>
                <p14:nvPr/>
              </p14:nvContentPartPr>
              <p14:xfrm>
                <a:off x="7224956" y="1227405"/>
                <a:ext cx="127800" cy="168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42256C0-E6A4-5C93-2D67-636AF100FA4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16316" y="1218405"/>
                  <a:ext cx="145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0EE9FC-478E-105A-BFD7-DC5282612426}"/>
                    </a:ext>
                  </a:extLst>
                </p14:cNvPr>
                <p14:cNvContentPartPr/>
                <p14:nvPr/>
              </p14:nvContentPartPr>
              <p14:xfrm>
                <a:off x="7343756" y="1087725"/>
                <a:ext cx="232200" cy="281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0EE9FC-478E-105A-BFD7-DC528261242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35116" y="1079085"/>
                  <a:ext cx="249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34B1CE8-DA72-157A-090C-7D62130CDF15}"/>
                    </a:ext>
                  </a:extLst>
                </p14:cNvPr>
                <p14:cNvContentPartPr/>
                <p14:nvPr/>
              </p14:nvContentPartPr>
              <p14:xfrm>
                <a:off x="7241516" y="1086645"/>
                <a:ext cx="19080" cy="43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34B1CE8-DA72-157A-090C-7D62130CDF1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32876" y="1077645"/>
                  <a:ext cx="36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79D082A-869E-B333-FE2B-01A5BE5DE56B}"/>
                    </a:ext>
                  </a:extLst>
                </p14:cNvPr>
                <p14:cNvContentPartPr/>
                <p14:nvPr/>
              </p14:nvContentPartPr>
              <p14:xfrm>
                <a:off x="7740836" y="1036245"/>
                <a:ext cx="890640" cy="351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79D082A-869E-B333-FE2B-01A5BE5DE56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31836" y="1027605"/>
                  <a:ext cx="908280" cy="3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18211B9-8710-71D2-AAE6-C54C49DE400E}"/>
                  </a:ext>
                </a:extLst>
              </p14:cNvPr>
              <p14:cNvContentPartPr/>
              <p14:nvPr/>
            </p14:nvContentPartPr>
            <p14:xfrm>
              <a:off x="395036" y="4406205"/>
              <a:ext cx="598320" cy="2484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18211B9-8710-71D2-AAE6-C54C49DE400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59036" y="4334565"/>
                <a:ext cx="6699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832F8A4-E6E4-B3A5-0DD3-23EFB098939E}"/>
                  </a:ext>
                </a:extLst>
              </p14:cNvPr>
              <p14:cNvContentPartPr/>
              <p14:nvPr/>
            </p14:nvContentPartPr>
            <p14:xfrm>
              <a:off x="2079476" y="4141965"/>
              <a:ext cx="669600" cy="2138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832F8A4-E6E4-B3A5-0DD3-23EFB098939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043836" y="4070325"/>
                <a:ext cx="7412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FDEB058-4045-D7E3-7EFC-A2743A0E8ABD}"/>
                  </a:ext>
                </a:extLst>
              </p14:cNvPr>
              <p14:cNvContentPartPr/>
              <p14:nvPr/>
            </p14:nvContentPartPr>
            <p14:xfrm>
              <a:off x="2138516" y="4407285"/>
              <a:ext cx="632160" cy="2494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FDEB058-4045-D7E3-7EFC-A2743A0E8AB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102516" y="4335645"/>
                <a:ext cx="70380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7920007-ED70-ED45-FB76-3B21D31CF2F2}"/>
              </a:ext>
            </a:extLst>
          </p:cNvPr>
          <p:cNvGrpSpPr/>
          <p:nvPr/>
        </p:nvGrpSpPr>
        <p:grpSpPr>
          <a:xfrm>
            <a:off x="992636" y="3974565"/>
            <a:ext cx="1415520" cy="968400"/>
            <a:chOff x="992636" y="3974565"/>
            <a:chExt cx="141552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051CB21-CA85-5F41-5130-E4668B6760AE}"/>
                    </a:ext>
                  </a:extLst>
                </p14:cNvPr>
                <p14:cNvContentPartPr/>
                <p14:nvPr/>
              </p14:nvContentPartPr>
              <p14:xfrm>
                <a:off x="992636" y="3974565"/>
                <a:ext cx="1415520" cy="968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051CB21-CA85-5F41-5130-E4668B6760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3996" y="3965925"/>
                  <a:ext cx="1433160" cy="9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F119301-ED76-3950-5AF1-7D41C1AB3501}"/>
                    </a:ext>
                  </a:extLst>
                </p14:cNvPr>
                <p14:cNvContentPartPr/>
                <p14:nvPr/>
              </p14:nvContentPartPr>
              <p14:xfrm>
                <a:off x="2243636" y="3998685"/>
                <a:ext cx="88200" cy="647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F119301-ED76-3950-5AF1-7D41C1AB350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34636" y="3989685"/>
                  <a:ext cx="10584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06AFC16-11F1-DD59-15DD-9490F37DA217}"/>
                    </a:ext>
                  </a:extLst>
                </p14:cNvPr>
                <p14:cNvContentPartPr/>
                <p14:nvPr/>
              </p14:nvContentPartPr>
              <p14:xfrm>
                <a:off x="1851956" y="4584405"/>
                <a:ext cx="487800" cy="282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06AFC16-11F1-DD59-15DD-9490F37DA2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42956" y="4575765"/>
                  <a:ext cx="505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AA9AFC9-A1F0-D24E-8CB5-7208E54B9DEF}"/>
                    </a:ext>
                  </a:extLst>
                </p14:cNvPr>
                <p14:cNvContentPartPr/>
                <p14:nvPr/>
              </p14:nvContentPartPr>
              <p14:xfrm>
                <a:off x="1417436" y="4396125"/>
                <a:ext cx="243720" cy="258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AA9AFC9-A1F0-D24E-8CB5-7208E54B9DE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08796" y="4387485"/>
                  <a:ext cx="26136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664290C-A572-D32C-BD39-3CE534A4B234}"/>
                  </a:ext>
                </a:extLst>
              </p14:cNvPr>
              <p14:cNvContentPartPr/>
              <p14:nvPr/>
            </p14:nvContentPartPr>
            <p14:xfrm>
              <a:off x="3046076" y="4175085"/>
              <a:ext cx="731520" cy="1677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664290C-A572-D32C-BD39-3CE534A4B23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037076" y="4166085"/>
                <a:ext cx="74916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95CE684-0842-727C-F1CA-5A7AE22212E9}"/>
              </a:ext>
            </a:extLst>
          </p:cNvPr>
          <p:cNvGrpSpPr/>
          <p:nvPr/>
        </p:nvGrpSpPr>
        <p:grpSpPr>
          <a:xfrm>
            <a:off x="3975236" y="3938205"/>
            <a:ext cx="990000" cy="527760"/>
            <a:chOff x="3975236" y="3938205"/>
            <a:chExt cx="99000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A0DA751-E0C6-C670-929E-B1ECB8D6AD88}"/>
                    </a:ext>
                  </a:extLst>
                </p14:cNvPr>
                <p14:cNvContentPartPr/>
                <p14:nvPr/>
              </p14:nvContentPartPr>
              <p14:xfrm>
                <a:off x="3975236" y="3938205"/>
                <a:ext cx="990000" cy="527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A0DA751-E0C6-C670-929E-B1ECB8D6AD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66596" y="3929565"/>
                  <a:ext cx="10076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2473112-8129-515B-A901-63BF93483ABB}"/>
                    </a:ext>
                  </a:extLst>
                </p14:cNvPr>
                <p14:cNvContentPartPr/>
                <p14:nvPr/>
              </p14:nvContentPartPr>
              <p14:xfrm>
                <a:off x="4564556" y="4008765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2473112-8129-515B-A901-63BF93483A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55556" y="4000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7F3D009-7F37-ED64-EA94-AC9B2094A57D}"/>
              </a:ext>
            </a:extLst>
          </p:cNvPr>
          <p:cNvGrpSpPr/>
          <p:nvPr/>
        </p:nvGrpSpPr>
        <p:grpSpPr>
          <a:xfrm>
            <a:off x="2938796" y="4408005"/>
            <a:ext cx="2220840" cy="448560"/>
            <a:chOff x="2938796" y="4408005"/>
            <a:chExt cx="222084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115BAB0-2893-1817-7711-91A92D905AA4}"/>
                    </a:ext>
                  </a:extLst>
                </p14:cNvPr>
                <p14:cNvContentPartPr/>
                <p14:nvPr/>
              </p14:nvContentPartPr>
              <p14:xfrm>
                <a:off x="2956796" y="4479645"/>
                <a:ext cx="750960" cy="312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115BAB0-2893-1817-7711-91A92D905AA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47796" y="4471005"/>
                  <a:ext cx="768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41E8230-16B0-B48D-E09A-79C420CBE8A8}"/>
                    </a:ext>
                  </a:extLst>
                </p14:cNvPr>
                <p14:cNvContentPartPr/>
                <p14:nvPr/>
              </p14:nvContentPartPr>
              <p14:xfrm>
                <a:off x="2938796" y="4642005"/>
                <a:ext cx="263880" cy="1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41E8230-16B0-B48D-E09A-79C420CBE8A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29796" y="4633365"/>
                  <a:ext cx="281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934D593-7730-AA19-C54B-48F4D9232A99}"/>
                    </a:ext>
                  </a:extLst>
                </p14:cNvPr>
                <p14:cNvContentPartPr/>
                <p14:nvPr/>
              </p14:nvContentPartPr>
              <p14:xfrm>
                <a:off x="3960116" y="4408005"/>
                <a:ext cx="1199520" cy="448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934D593-7730-AA19-C54B-48F4D9232A9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951476" y="4399365"/>
                  <a:ext cx="12171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369938-B421-83AC-36AC-3E950AA37947}"/>
                    </a:ext>
                  </a:extLst>
                </p14:cNvPr>
                <p14:cNvContentPartPr/>
                <p14:nvPr/>
              </p14:nvContentPartPr>
              <p14:xfrm>
                <a:off x="4833476" y="4558845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369938-B421-83AC-36AC-3E950AA379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4836" y="454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4061BBD-158A-632E-D594-9AE45CAAD6D8}"/>
                    </a:ext>
                  </a:extLst>
                </p14:cNvPr>
                <p14:cNvContentPartPr/>
                <p14:nvPr/>
              </p14:nvContentPartPr>
              <p14:xfrm>
                <a:off x="4167476" y="4408005"/>
                <a:ext cx="494640" cy="107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4061BBD-158A-632E-D594-9AE45CAAD6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58836" y="4399005"/>
                  <a:ext cx="5122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D74C11E7-ACA9-B8B9-5DBE-3F7C5DB1DA8A}"/>
              </a:ext>
            </a:extLst>
          </p:cNvPr>
          <p:cNvGrpSpPr/>
          <p:nvPr/>
        </p:nvGrpSpPr>
        <p:grpSpPr>
          <a:xfrm>
            <a:off x="5791436" y="4069605"/>
            <a:ext cx="2696040" cy="895680"/>
            <a:chOff x="5791436" y="4069605"/>
            <a:chExt cx="2696040" cy="89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5B076CB-AFAC-5841-5113-73FE7E782C4E}"/>
                    </a:ext>
                  </a:extLst>
                </p14:cNvPr>
                <p14:cNvContentPartPr/>
                <p14:nvPr/>
              </p14:nvContentPartPr>
              <p14:xfrm>
                <a:off x="5878916" y="4069605"/>
                <a:ext cx="249840" cy="389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5B076CB-AFAC-5841-5113-73FE7E782C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70276" y="4060605"/>
                  <a:ext cx="2674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206AFA8-75D6-AEAC-9A72-98F04E6C239B}"/>
                    </a:ext>
                  </a:extLst>
                </p14:cNvPr>
                <p14:cNvContentPartPr/>
                <p14:nvPr/>
              </p14:nvContentPartPr>
              <p14:xfrm>
                <a:off x="6205076" y="4089765"/>
                <a:ext cx="167760" cy="329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206AFA8-75D6-AEAC-9A72-98F04E6C239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96076" y="4080765"/>
                  <a:ext cx="1854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00E2E58-4166-448A-C36B-1D07509C5E5F}"/>
                    </a:ext>
                  </a:extLst>
                </p14:cNvPr>
                <p14:cNvContentPartPr/>
                <p14:nvPr/>
              </p14:nvContentPartPr>
              <p14:xfrm>
                <a:off x="5791436" y="4535805"/>
                <a:ext cx="666000" cy="42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00E2E58-4166-448A-C36B-1D07509C5E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82436" y="4527165"/>
                  <a:ext cx="683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03A04C-60A0-0CC5-43A8-2B1E65FBD565}"/>
                    </a:ext>
                  </a:extLst>
                </p14:cNvPr>
                <p14:cNvContentPartPr/>
                <p14:nvPr/>
              </p14:nvContentPartPr>
              <p14:xfrm>
                <a:off x="5827796" y="4616085"/>
                <a:ext cx="169560" cy="339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03A04C-60A0-0CC5-43A8-2B1E65FBD56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18796" y="4607085"/>
                  <a:ext cx="1872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90A57B8-D009-C4B5-8145-8CE809425C0D}"/>
                    </a:ext>
                  </a:extLst>
                </p14:cNvPr>
                <p14:cNvContentPartPr/>
                <p14:nvPr/>
              </p14:nvContentPartPr>
              <p14:xfrm>
                <a:off x="6198596" y="4672965"/>
                <a:ext cx="142560" cy="258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90A57B8-D009-C4B5-8145-8CE809425C0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89956" y="4664325"/>
                  <a:ext cx="160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8E0012B-4F93-DC9B-8DA1-8697752DA247}"/>
                    </a:ext>
                  </a:extLst>
                </p14:cNvPr>
                <p14:cNvContentPartPr/>
                <p14:nvPr/>
              </p14:nvContentPartPr>
              <p14:xfrm>
                <a:off x="6075836" y="4773405"/>
                <a:ext cx="250560" cy="2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8E0012B-4F93-DC9B-8DA1-8697752DA24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66836" y="4764765"/>
                  <a:ext cx="268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8CD9D38-10C0-D302-74E6-CED3AAC33212}"/>
                    </a:ext>
                  </a:extLst>
                </p14:cNvPr>
                <p14:cNvContentPartPr/>
                <p14:nvPr/>
              </p14:nvContentPartPr>
              <p14:xfrm>
                <a:off x="6629876" y="4463445"/>
                <a:ext cx="269640" cy="30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8CD9D38-10C0-D302-74E6-CED3AAC3321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21236" y="4454805"/>
                  <a:ext cx="287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C016A40-EEB8-F7B8-FB09-4ABDB273F5E7}"/>
                    </a:ext>
                  </a:extLst>
                </p14:cNvPr>
                <p14:cNvContentPartPr/>
                <p14:nvPr/>
              </p14:nvContentPartPr>
              <p14:xfrm>
                <a:off x="6612596" y="4566765"/>
                <a:ext cx="309600" cy="34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C016A40-EEB8-F7B8-FB09-4ABDB273F5E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03596" y="4558125"/>
                  <a:ext cx="327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5FC11A4-18D1-3E8A-3A05-BC6FD2409C4A}"/>
                    </a:ext>
                  </a:extLst>
                </p14:cNvPr>
                <p14:cNvContentPartPr/>
                <p14:nvPr/>
              </p14:nvContentPartPr>
              <p14:xfrm>
                <a:off x="7089236" y="4140165"/>
                <a:ext cx="176040" cy="708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5FC11A4-18D1-3E8A-3A05-BC6FD2409C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80236" y="4131165"/>
                  <a:ext cx="19368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8161C4-611E-DE75-538E-F9B96055ABE6}"/>
                    </a:ext>
                  </a:extLst>
                </p14:cNvPr>
                <p14:cNvContentPartPr/>
                <p14:nvPr/>
              </p14:nvContentPartPr>
              <p14:xfrm>
                <a:off x="7197956" y="4804725"/>
                <a:ext cx="165600" cy="160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8161C4-611E-DE75-538E-F9B96055ABE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89316" y="4796085"/>
                  <a:ext cx="183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A38525C-0E8D-F5D1-BAD6-8A4292332AEB}"/>
                    </a:ext>
                  </a:extLst>
                </p14:cNvPr>
                <p14:cNvContentPartPr/>
                <p14:nvPr/>
              </p14:nvContentPartPr>
              <p14:xfrm>
                <a:off x="7502156" y="4220085"/>
                <a:ext cx="149040" cy="219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A38525C-0E8D-F5D1-BAD6-8A4292332AE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93156" y="4211445"/>
                  <a:ext cx="166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50C8457-08B0-AF46-35C8-41CEC2C26CC5}"/>
                    </a:ext>
                  </a:extLst>
                </p14:cNvPr>
                <p14:cNvContentPartPr/>
                <p14:nvPr/>
              </p14:nvContentPartPr>
              <p14:xfrm>
                <a:off x="7750196" y="4281645"/>
                <a:ext cx="125640" cy="122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50C8457-08B0-AF46-35C8-41CEC2C26CC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41196" y="4272645"/>
                  <a:ext cx="143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60D472C-357E-720E-D75A-6E9A0B4343E7}"/>
                    </a:ext>
                  </a:extLst>
                </p14:cNvPr>
                <p14:cNvContentPartPr/>
                <p14:nvPr/>
              </p14:nvContentPartPr>
              <p14:xfrm>
                <a:off x="7412876" y="4471005"/>
                <a:ext cx="561240" cy="61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60D472C-357E-720E-D75A-6E9A0B4343E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03876" y="4462365"/>
                  <a:ext cx="578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1CEB435-A007-EA02-8900-6A8930CCF9C0}"/>
                    </a:ext>
                  </a:extLst>
                </p14:cNvPr>
                <p14:cNvContentPartPr/>
                <p14:nvPr/>
              </p14:nvContentPartPr>
              <p14:xfrm>
                <a:off x="7519436" y="4551645"/>
                <a:ext cx="110520" cy="223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1CEB435-A007-EA02-8900-6A8930CCF9C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10796" y="4543005"/>
                  <a:ext cx="128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12B13C9-F9DC-A255-B9D5-41DB301EEE1B}"/>
                    </a:ext>
                  </a:extLst>
                </p14:cNvPr>
                <p14:cNvContentPartPr/>
                <p14:nvPr/>
              </p14:nvContentPartPr>
              <p14:xfrm>
                <a:off x="7780076" y="4600245"/>
                <a:ext cx="117000" cy="208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12B13C9-F9DC-A255-B9D5-41DB301EEE1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71076" y="4591245"/>
                  <a:ext cx="134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09CDDBF-34E7-898F-7140-4E9F54E09BEC}"/>
                    </a:ext>
                  </a:extLst>
                </p14:cNvPr>
                <p14:cNvContentPartPr/>
                <p14:nvPr/>
              </p14:nvContentPartPr>
              <p14:xfrm>
                <a:off x="7674596" y="4658565"/>
                <a:ext cx="174960" cy="18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09CDDBF-34E7-898F-7140-4E9F54E09BE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65956" y="4649565"/>
                  <a:ext cx="19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CA74440-B27A-9FDD-9BE7-772FA60E6E48}"/>
                    </a:ext>
                  </a:extLst>
                </p14:cNvPr>
                <p14:cNvContentPartPr/>
                <p14:nvPr/>
              </p14:nvContentPartPr>
              <p14:xfrm>
                <a:off x="8104436" y="4278045"/>
                <a:ext cx="145800" cy="289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CA74440-B27A-9FDD-9BE7-772FA60E6E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95436" y="4269405"/>
                  <a:ext cx="163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457242E-A2AB-280B-ECB6-DF8958328A9F}"/>
                    </a:ext>
                  </a:extLst>
                </p14:cNvPr>
                <p14:cNvContentPartPr/>
                <p14:nvPr/>
              </p14:nvContentPartPr>
              <p14:xfrm>
                <a:off x="8308196" y="4224405"/>
                <a:ext cx="179280" cy="297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457242E-A2AB-280B-ECB6-DF8958328A9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299196" y="4215405"/>
                  <a:ext cx="19692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DCD8D60-A36D-BC80-9E83-D25CACBCFB8F}"/>
              </a:ext>
            </a:extLst>
          </p:cNvPr>
          <p:cNvGrpSpPr/>
          <p:nvPr/>
        </p:nvGrpSpPr>
        <p:grpSpPr>
          <a:xfrm>
            <a:off x="4918436" y="4942605"/>
            <a:ext cx="590040" cy="405720"/>
            <a:chOff x="4918436" y="4942605"/>
            <a:chExt cx="5900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4FFBBCF-984A-DDC1-9C23-AEB5BEE3EF64}"/>
                    </a:ext>
                  </a:extLst>
                </p14:cNvPr>
                <p14:cNvContentPartPr/>
                <p14:nvPr/>
              </p14:nvContentPartPr>
              <p14:xfrm>
                <a:off x="4918436" y="4976445"/>
                <a:ext cx="584640" cy="371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4FFBBCF-984A-DDC1-9C23-AEB5BEE3EF6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09436" y="4967805"/>
                  <a:ext cx="6022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37B0035-4AEE-185C-B276-F5A17D623368}"/>
                    </a:ext>
                  </a:extLst>
                </p14:cNvPr>
                <p14:cNvContentPartPr/>
                <p14:nvPr/>
              </p14:nvContentPartPr>
              <p14:xfrm>
                <a:off x="5317316" y="4942605"/>
                <a:ext cx="191160" cy="109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37B0035-4AEE-185C-B276-F5A17D62336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08676" y="4933605"/>
                  <a:ext cx="20880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1B79F84-24BF-98AD-B1BD-303CE4808365}"/>
              </a:ext>
            </a:extLst>
          </p:cNvPr>
          <p:cNvGrpSpPr/>
          <p:nvPr/>
        </p:nvGrpSpPr>
        <p:grpSpPr>
          <a:xfrm>
            <a:off x="2720996" y="4941885"/>
            <a:ext cx="1499040" cy="392040"/>
            <a:chOff x="2720996" y="4941885"/>
            <a:chExt cx="14990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EA9FAAE-BD6C-0318-1A5D-591F26F19B9D}"/>
                    </a:ext>
                  </a:extLst>
                </p14:cNvPr>
                <p14:cNvContentPartPr/>
                <p14:nvPr/>
              </p14:nvContentPartPr>
              <p14:xfrm>
                <a:off x="2720996" y="4946205"/>
                <a:ext cx="783720" cy="387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EA9FAAE-BD6C-0318-1A5D-591F26F19B9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11996" y="4937205"/>
                  <a:ext cx="801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FC5733-F783-66CD-5D09-0A405836F20C}"/>
                    </a:ext>
                  </a:extLst>
                </p14:cNvPr>
                <p14:cNvContentPartPr/>
                <p14:nvPr/>
              </p14:nvContentPartPr>
              <p14:xfrm>
                <a:off x="3141836" y="5052045"/>
                <a:ext cx="365400" cy="35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FC5733-F783-66CD-5D09-0A405836F20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32836" y="5043405"/>
                  <a:ext cx="383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352EC7-5DCC-0DA9-41EC-7DC11A750A6D}"/>
                    </a:ext>
                  </a:extLst>
                </p14:cNvPr>
                <p14:cNvContentPartPr/>
                <p14:nvPr/>
              </p14:nvContentPartPr>
              <p14:xfrm>
                <a:off x="3635036" y="4941885"/>
                <a:ext cx="585000" cy="354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352EC7-5DCC-0DA9-41EC-7DC11A750A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26396" y="4933245"/>
                  <a:ext cx="6026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98BFFB9-2678-ED86-7117-307EBE7C2842}"/>
                    </a:ext>
                  </a:extLst>
                </p14:cNvPr>
                <p14:cNvContentPartPr/>
                <p14:nvPr/>
              </p14:nvContentPartPr>
              <p14:xfrm>
                <a:off x="4088996" y="5067525"/>
                <a:ext cx="123840" cy="21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98BFFB9-2678-ED86-7117-307EBE7C284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80356" y="5058885"/>
                  <a:ext cx="141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4AEDFBD-1BCD-8EDD-AA2D-CEEC2351FDE2}"/>
                    </a:ext>
                  </a:extLst>
                </p14:cNvPr>
                <p14:cNvContentPartPr/>
                <p14:nvPr/>
              </p14:nvContentPartPr>
              <p14:xfrm>
                <a:off x="3674996" y="5074005"/>
                <a:ext cx="228240" cy="32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4AEDFBD-1BCD-8EDD-AA2D-CEEC2351FDE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66356" y="5065005"/>
                  <a:ext cx="2458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9880EE4-D970-D619-91A8-0F0A7D51263E}"/>
              </a:ext>
            </a:extLst>
          </p:cNvPr>
          <p:cNvGrpSpPr/>
          <p:nvPr/>
        </p:nvGrpSpPr>
        <p:grpSpPr>
          <a:xfrm>
            <a:off x="2594636" y="5438325"/>
            <a:ext cx="1932840" cy="322200"/>
            <a:chOff x="2594636" y="5438325"/>
            <a:chExt cx="19328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2291523-D02A-1F8B-1F1E-7847D8600AFA}"/>
                    </a:ext>
                  </a:extLst>
                </p14:cNvPr>
                <p14:cNvContentPartPr/>
                <p14:nvPr/>
              </p14:nvContentPartPr>
              <p14:xfrm>
                <a:off x="2594636" y="5463165"/>
                <a:ext cx="717840" cy="297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2291523-D02A-1F8B-1F1E-7847D8600A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585996" y="5454165"/>
                  <a:ext cx="735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F56D3A6-21B8-DDB4-8E00-2A2258527D9A}"/>
                    </a:ext>
                  </a:extLst>
                </p14:cNvPr>
                <p14:cNvContentPartPr/>
                <p14:nvPr/>
              </p14:nvContentPartPr>
              <p14:xfrm>
                <a:off x="2890916" y="5559285"/>
                <a:ext cx="168480" cy="18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F56D3A6-21B8-DDB4-8E00-2A2258527D9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881916" y="5550285"/>
                  <a:ext cx="18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65EF152-5836-9DDE-F739-C845577BBBF0}"/>
                    </a:ext>
                  </a:extLst>
                </p14:cNvPr>
                <p14:cNvContentPartPr/>
                <p14:nvPr/>
              </p14:nvContentPartPr>
              <p14:xfrm>
                <a:off x="2642516" y="5560725"/>
                <a:ext cx="291960" cy="48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65EF152-5836-9DDE-F739-C845577BBBF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33876" y="5551725"/>
                  <a:ext cx="309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F299815-99AB-98CE-6837-BA1A9A4B24D6}"/>
                    </a:ext>
                  </a:extLst>
                </p14:cNvPr>
                <p14:cNvContentPartPr/>
                <p14:nvPr/>
              </p14:nvContentPartPr>
              <p14:xfrm>
                <a:off x="3422636" y="5438325"/>
                <a:ext cx="1104840" cy="319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F299815-99AB-98CE-6837-BA1A9A4B24D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13636" y="5429325"/>
                  <a:ext cx="1122480" cy="33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EDE367E-64E3-0BC9-3CA1-09CB3105DD56}"/>
                  </a:ext>
                </a:extLst>
              </p14:cNvPr>
              <p14:cNvContentPartPr/>
              <p14:nvPr/>
            </p14:nvContentPartPr>
            <p14:xfrm>
              <a:off x="7358876" y="4113885"/>
              <a:ext cx="134640" cy="7372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EDE367E-64E3-0BC9-3CA1-09CB3105DD5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350236" y="4105245"/>
                <a:ext cx="152280" cy="75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067A700-4F17-0882-4DED-DFB686EC2C1A}"/>
              </a:ext>
            </a:extLst>
          </p:cNvPr>
          <p:cNvGrpSpPr/>
          <p:nvPr/>
        </p:nvGrpSpPr>
        <p:grpSpPr>
          <a:xfrm>
            <a:off x="7931276" y="4043325"/>
            <a:ext cx="1345320" cy="856440"/>
            <a:chOff x="7931276" y="4043325"/>
            <a:chExt cx="1345320" cy="85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B8D50EC-733F-E433-047F-076172E76DCB}"/>
                    </a:ext>
                  </a:extLst>
                </p14:cNvPr>
                <p14:cNvContentPartPr/>
                <p14:nvPr/>
              </p14:nvContentPartPr>
              <p14:xfrm>
                <a:off x="7931276" y="4118925"/>
                <a:ext cx="164520" cy="780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B8D50EC-733F-E433-047F-076172E76D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22276" y="4110285"/>
                  <a:ext cx="18216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AED97BC-3310-E26B-90DA-C43C226F82A0}"/>
                    </a:ext>
                  </a:extLst>
                </p14:cNvPr>
                <p14:cNvContentPartPr/>
                <p14:nvPr/>
              </p14:nvContentPartPr>
              <p14:xfrm>
                <a:off x="8084636" y="4044765"/>
                <a:ext cx="1191960" cy="219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AED97BC-3310-E26B-90DA-C43C226F82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75636" y="4036125"/>
                  <a:ext cx="1209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3456176-77C6-6C14-5E4B-7BBC406E1405}"/>
                    </a:ext>
                  </a:extLst>
                </p14:cNvPr>
                <p14:cNvContentPartPr/>
                <p14:nvPr/>
              </p14:nvContentPartPr>
              <p14:xfrm>
                <a:off x="7973036" y="4043325"/>
                <a:ext cx="262800" cy="192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3456176-77C6-6C14-5E4B-7BBC406E140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64036" y="4034685"/>
                  <a:ext cx="28044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52CA7BD1-26CB-8231-5BED-C4672004B48E}"/>
                  </a:ext>
                </a:extLst>
              </p14:cNvPr>
              <p14:cNvContentPartPr/>
              <p14:nvPr/>
            </p14:nvContentPartPr>
            <p14:xfrm>
              <a:off x="9182996" y="4708965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52CA7BD1-26CB-8231-5BED-C4672004B48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174356" y="46999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8C6F51D-1B74-2F67-9285-D8D500F9CE84}"/>
              </a:ext>
            </a:extLst>
          </p:cNvPr>
          <p:cNvGrpSpPr/>
          <p:nvPr/>
        </p:nvGrpSpPr>
        <p:grpSpPr>
          <a:xfrm>
            <a:off x="9468836" y="3904365"/>
            <a:ext cx="2426400" cy="376200"/>
            <a:chOff x="9468836" y="3904365"/>
            <a:chExt cx="24264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CA27D47-D536-1DDB-1ADC-DA49483BB054}"/>
                    </a:ext>
                  </a:extLst>
                </p14:cNvPr>
                <p14:cNvContentPartPr/>
                <p14:nvPr/>
              </p14:nvContentPartPr>
              <p14:xfrm>
                <a:off x="11172716" y="4093005"/>
                <a:ext cx="599040" cy="135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CA27D47-D536-1DDB-1ADC-DA49483BB05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164076" y="4084005"/>
                  <a:ext cx="616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3E6E0BB-26FE-A365-BF8B-F48BCBDA75D5}"/>
                    </a:ext>
                  </a:extLst>
                </p14:cNvPr>
                <p14:cNvContentPartPr/>
                <p14:nvPr/>
              </p14:nvContentPartPr>
              <p14:xfrm>
                <a:off x="11857796" y="4184805"/>
                <a:ext cx="37440" cy="19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3E6E0BB-26FE-A365-BF8B-F48BCBDA75D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849156" y="4175805"/>
                  <a:ext cx="5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2DC0499-E026-F845-E062-01E83425550B}"/>
                    </a:ext>
                  </a:extLst>
                </p14:cNvPr>
                <p14:cNvContentPartPr/>
                <p14:nvPr/>
              </p14:nvContentPartPr>
              <p14:xfrm>
                <a:off x="9468836" y="3943605"/>
                <a:ext cx="698400" cy="336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2DC0499-E026-F845-E062-01E83425550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60196" y="3934605"/>
                  <a:ext cx="716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029FCC2-23DE-9A2F-8077-BDA928A88CD0}"/>
                    </a:ext>
                  </a:extLst>
                </p14:cNvPr>
                <p14:cNvContentPartPr/>
                <p14:nvPr/>
              </p14:nvContentPartPr>
              <p14:xfrm>
                <a:off x="9761156" y="4011645"/>
                <a:ext cx="344520" cy="28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029FCC2-23DE-9A2F-8077-BDA928A88CD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52516" y="4002645"/>
                  <a:ext cx="362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BCEC0D5-504D-24DB-B5C3-8CCC52E9FF19}"/>
                    </a:ext>
                  </a:extLst>
                </p14:cNvPr>
                <p14:cNvContentPartPr/>
                <p14:nvPr/>
              </p14:nvContentPartPr>
              <p14:xfrm>
                <a:off x="10316996" y="3904365"/>
                <a:ext cx="612720" cy="310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BCEC0D5-504D-24DB-B5C3-8CCC52E9FF1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07996" y="3895365"/>
                  <a:ext cx="6303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CD69240-00C7-840C-883B-1F80EBF4166C}"/>
                    </a:ext>
                  </a:extLst>
                </p14:cNvPr>
                <p14:cNvContentPartPr/>
                <p14:nvPr/>
              </p14:nvContentPartPr>
              <p14:xfrm>
                <a:off x="10784276" y="3988965"/>
                <a:ext cx="211320" cy="11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CD69240-00C7-840C-883B-1F80EBF416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75276" y="3980325"/>
                  <a:ext cx="228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EED89B6-F0C9-5A29-F25B-1D6BF317370B}"/>
                    </a:ext>
                  </a:extLst>
                </p14:cNvPr>
                <p14:cNvContentPartPr/>
                <p14:nvPr/>
              </p14:nvContentPartPr>
              <p14:xfrm>
                <a:off x="10313396" y="4046565"/>
                <a:ext cx="311040" cy="6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EED89B6-F0C9-5A29-F25B-1D6BF317370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04396" y="4037565"/>
                  <a:ext cx="3286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E28D126B-C41D-C8D5-5EC4-70C66D7383DC}"/>
                  </a:ext>
                </a:extLst>
              </p14:cNvPr>
              <p14:cNvContentPartPr/>
              <p14:nvPr/>
            </p14:nvContentPartPr>
            <p14:xfrm>
              <a:off x="10594556" y="4365885"/>
              <a:ext cx="1194120" cy="4035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E28D126B-C41D-C8D5-5EC4-70C66D7383DC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585916" y="4356885"/>
                <a:ext cx="1211760" cy="4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3CEF43D-B1DA-7BD5-6D4D-A15F73D288A8}"/>
              </a:ext>
            </a:extLst>
          </p:cNvPr>
          <p:cNvGrpSpPr/>
          <p:nvPr/>
        </p:nvGrpSpPr>
        <p:grpSpPr>
          <a:xfrm>
            <a:off x="2488796" y="5943765"/>
            <a:ext cx="1412280" cy="231120"/>
            <a:chOff x="2488796" y="5943765"/>
            <a:chExt cx="14122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B4FF14A-E2A1-DCC3-9C65-67DC5BB33CFF}"/>
                    </a:ext>
                  </a:extLst>
                </p14:cNvPr>
                <p14:cNvContentPartPr/>
                <p14:nvPr/>
              </p14:nvContentPartPr>
              <p14:xfrm>
                <a:off x="2489516" y="6021165"/>
                <a:ext cx="1411560" cy="153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B4FF14A-E2A1-DCC3-9C65-67DC5BB33CF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80876" y="6012525"/>
                  <a:ext cx="1429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4E2918C-64A7-E54F-797B-9A1599332645}"/>
                    </a:ext>
                  </a:extLst>
                </p14:cNvPr>
                <p14:cNvContentPartPr/>
                <p14:nvPr/>
              </p14:nvContentPartPr>
              <p14:xfrm>
                <a:off x="2488796" y="5943765"/>
                <a:ext cx="83880" cy="55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4E2918C-64A7-E54F-797B-9A159933264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80156" y="5934765"/>
                  <a:ext cx="1015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B08C678-5FA9-EA34-4C63-1C1BB0A68D7A}"/>
              </a:ext>
            </a:extLst>
          </p:cNvPr>
          <p:cNvGrpSpPr/>
          <p:nvPr/>
        </p:nvGrpSpPr>
        <p:grpSpPr>
          <a:xfrm>
            <a:off x="9068516" y="4558845"/>
            <a:ext cx="1141200" cy="199080"/>
            <a:chOff x="9068516" y="4558845"/>
            <a:chExt cx="114120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619520B-F399-6302-6E71-4A986BA01FAE}"/>
                    </a:ext>
                  </a:extLst>
                </p14:cNvPr>
                <p14:cNvContentPartPr/>
                <p14:nvPr/>
              </p14:nvContentPartPr>
              <p14:xfrm>
                <a:off x="9068516" y="4575405"/>
                <a:ext cx="1141200" cy="182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619520B-F399-6302-6E71-4A986BA01FA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59516" y="4566405"/>
                  <a:ext cx="1158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A572293-F169-1A7C-63B1-68148E370B93}"/>
                    </a:ext>
                  </a:extLst>
                </p14:cNvPr>
                <p14:cNvContentPartPr/>
                <p14:nvPr/>
              </p14:nvContentPartPr>
              <p14:xfrm>
                <a:off x="9182276" y="4558845"/>
                <a:ext cx="360" cy="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A572293-F169-1A7C-63B1-68148E370B9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73636" y="454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25211F0-5BF2-4EBD-B82A-F695A81F0834}"/>
              </a:ext>
            </a:extLst>
          </p:cNvPr>
          <p:cNvGrpSpPr/>
          <p:nvPr/>
        </p:nvGrpSpPr>
        <p:grpSpPr>
          <a:xfrm>
            <a:off x="6602516" y="5210805"/>
            <a:ext cx="2408040" cy="581760"/>
            <a:chOff x="6602516" y="5210805"/>
            <a:chExt cx="240804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C851FFA-45C1-9F4B-222D-6C73DA82B482}"/>
                    </a:ext>
                  </a:extLst>
                </p14:cNvPr>
                <p14:cNvContentPartPr/>
                <p14:nvPr/>
              </p14:nvContentPartPr>
              <p14:xfrm>
                <a:off x="6602516" y="5480085"/>
                <a:ext cx="261720" cy="29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C851FFA-45C1-9F4B-222D-6C73DA82B48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93516" y="5471445"/>
                  <a:ext cx="279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BAE8E66-3C8C-9F57-CF83-AA37A2A571C3}"/>
                    </a:ext>
                  </a:extLst>
                </p14:cNvPr>
                <p14:cNvContentPartPr/>
                <p14:nvPr/>
              </p14:nvContentPartPr>
              <p14:xfrm>
                <a:off x="6641036" y="5602845"/>
                <a:ext cx="222480" cy="15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BAE8E66-3C8C-9F57-CF83-AA37A2A571C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632036" y="5593845"/>
                  <a:ext cx="240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07E906A-90FF-17E3-9A6D-D208AF6577AB}"/>
                    </a:ext>
                  </a:extLst>
                </p14:cNvPr>
                <p14:cNvContentPartPr/>
                <p14:nvPr/>
              </p14:nvContentPartPr>
              <p14:xfrm>
                <a:off x="7106516" y="5596005"/>
                <a:ext cx="262440" cy="19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07E906A-90FF-17E3-9A6D-D208AF6577A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097876" y="5587005"/>
                  <a:ext cx="280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402C4C6-49A2-99B6-C7B0-24C951A35DBA}"/>
                    </a:ext>
                  </a:extLst>
                </p14:cNvPr>
                <p14:cNvContentPartPr/>
                <p14:nvPr/>
              </p14:nvContentPartPr>
              <p14:xfrm>
                <a:off x="7561556" y="5217645"/>
                <a:ext cx="126000" cy="574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402C4C6-49A2-99B6-C7B0-24C951A35DB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52916" y="5208645"/>
                  <a:ext cx="14364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EA744FB-3632-7982-0128-9FE8B4EDEDA5}"/>
                    </a:ext>
                  </a:extLst>
                </p14:cNvPr>
                <p14:cNvContentPartPr/>
                <p14:nvPr/>
              </p14:nvContentPartPr>
              <p14:xfrm>
                <a:off x="7533836" y="5470005"/>
                <a:ext cx="175680" cy="149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EA744FB-3632-7982-0128-9FE8B4EDEDA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524836" y="5461005"/>
                  <a:ext cx="193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E868C11-6A3E-FB00-A587-D9D275812A7B}"/>
                    </a:ext>
                  </a:extLst>
                </p14:cNvPr>
                <p14:cNvContentPartPr/>
                <p14:nvPr/>
              </p14:nvContentPartPr>
              <p14:xfrm>
                <a:off x="7895996" y="5420685"/>
                <a:ext cx="131400" cy="190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E868C11-6A3E-FB00-A587-D9D275812A7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86996" y="5411685"/>
                  <a:ext cx="149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5DCB24F-7AAF-1667-8762-E837CE8FD704}"/>
                    </a:ext>
                  </a:extLst>
                </p14:cNvPr>
                <p14:cNvContentPartPr/>
                <p14:nvPr/>
              </p14:nvContentPartPr>
              <p14:xfrm>
                <a:off x="8134316" y="5431485"/>
                <a:ext cx="185400" cy="170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5DCB24F-7AAF-1667-8762-E837CE8FD70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25676" y="5422845"/>
                  <a:ext cx="203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43601F5-E234-29D4-0C62-6AEABAC6C3EC}"/>
                    </a:ext>
                  </a:extLst>
                </p14:cNvPr>
                <p14:cNvContentPartPr/>
                <p14:nvPr/>
              </p14:nvContentPartPr>
              <p14:xfrm>
                <a:off x="8126036" y="5354445"/>
                <a:ext cx="146880" cy="27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43601F5-E234-29D4-0C62-6AEABAC6C3E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17036" y="5345805"/>
                  <a:ext cx="164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836B64E-0A3E-E73D-553B-074669824C80}"/>
                    </a:ext>
                  </a:extLst>
                </p14:cNvPr>
                <p14:cNvContentPartPr/>
                <p14:nvPr/>
              </p14:nvContentPartPr>
              <p14:xfrm>
                <a:off x="8476316" y="5488005"/>
                <a:ext cx="42480" cy="49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836B64E-0A3E-E73D-553B-074669824C8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467676" y="5479365"/>
                  <a:ext cx="60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9D31224-B1B1-4238-A674-9B2DDE1A5A77}"/>
                    </a:ext>
                  </a:extLst>
                </p14:cNvPr>
                <p14:cNvContentPartPr/>
                <p14:nvPr/>
              </p14:nvContentPartPr>
              <p14:xfrm>
                <a:off x="8602316" y="5267325"/>
                <a:ext cx="129960" cy="324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9D31224-B1B1-4238-A674-9B2DDE1A5A7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593676" y="5258685"/>
                  <a:ext cx="1476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23E7CF5-59D8-1DAA-1B2D-F20CF62E6FEF}"/>
                    </a:ext>
                  </a:extLst>
                </p14:cNvPr>
                <p14:cNvContentPartPr/>
                <p14:nvPr/>
              </p14:nvContentPartPr>
              <p14:xfrm>
                <a:off x="8822276" y="5331405"/>
                <a:ext cx="188280" cy="228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23E7CF5-59D8-1DAA-1B2D-F20CF62E6FE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13636" y="5322765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C6ECF82-170D-47C6-C4F3-35B131C5D4BC}"/>
                    </a:ext>
                  </a:extLst>
                </p14:cNvPr>
                <p14:cNvContentPartPr/>
                <p14:nvPr/>
              </p14:nvContentPartPr>
              <p14:xfrm>
                <a:off x="8799236" y="5210805"/>
                <a:ext cx="149400" cy="47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C6ECF82-170D-47C6-C4F3-35B131C5D4B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790596" y="5202165"/>
                  <a:ext cx="1670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8CB0DB6-C3AB-2596-0333-55639CE94397}"/>
              </a:ext>
            </a:extLst>
          </p:cNvPr>
          <p:cNvGrpSpPr/>
          <p:nvPr/>
        </p:nvGrpSpPr>
        <p:grpSpPr>
          <a:xfrm>
            <a:off x="438236" y="4674765"/>
            <a:ext cx="909720" cy="924120"/>
            <a:chOff x="438236" y="4674765"/>
            <a:chExt cx="90972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2176146-01F5-7EA5-279F-9D9FB45DEF3A}"/>
                    </a:ext>
                  </a:extLst>
                </p14:cNvPr>
                <p14:cNvContentPartPr/>
                <p14:nvPr/>
              </p14:nvContentPartPr>
              <p14:xfrm>
                <a:off x="1135556" y="4674765"/>
                <a:ext cx="212400" cy="165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2176146-01F5-7EA5-279F-9D9FB45DEF3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6556" y="4666125"/>
                  <a:ext cx="230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0765928-84BE-9059-3E60-EA5A7623FECF}"/>
                    </a:ext>
                  </a:extLst>
                </p14:cNvPr>
                <p14:cNvContentPartPr/>
                <p14:nvPr/>
              </p14:nvContentPartPr>
              <p14:xfrm>
                <a:off x="903356" y="4771245"/>
                <a:ext cx="377280" cy="444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0765928-84BE-9059-3E60-EA5A7623FEC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94356" y="4762245"/>
                  <a:ext cx="3949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82FBD16-A5BA-81A4-E5D9-8EC1D221136D}"/>
                    </a:ext>
                  </a:extLst>
                </p14:cNvPr>
                <p14:cNvContentPartPr/>
                <p14:nvPr/>
              </p14:nvContentPartPr>
              <p14:xfrm>
                <a:off x="438236" y="5307285"/>
                <a:ext cx="127080" cy="268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82FBD16-A5BA-81A4-E5D9-8EC1D221136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29596" y="5298645"/>
                  <a:ext cx="144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6051DDD-937B-4D0D-833A-9F0339F02835}"/>
                    </a:ext>
                  </a:extLst>
                </p14:cNvPr>
                <p14:cNvContentPartPr/>
                <p14:nvPr/>
              </p14:nvContentPartPr>
              <p14:xfrm>
                <a:off x="625436" y="5372805"/>
                <a:ext cx="184320" cy="226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6051DDD-937B-4D0D-833A-9F0339F0283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16436" y="5364165"/>
                  <a:ext cx="201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B50B8DB-3BFF-43B9-08C3-765238D54648}"/>
                    </a:ext>
                  </a:extLst>
                </p14:cNvPr>
                <p14:cNvContentPartPr/>
                <p14:nvPr/>
              </p14:nvContentPartPr>
              <p14:xfrm>
                <a:off x="550196" y="5266965"/>
                <a:ext cx="222120" cy="24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B50B8DB-3BFF-43B9-08C3-765238D5464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41556" y="5257965"/>
                  <a:ext cx="2397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6F416AF-A8AC-46A6-3F0D-42F3E472702F}"/>
                  </a:ext>
                </a:extLst>
              </p14:cNvPr>
              <p14:cNvContentPartPr/>
              <p14:nvPr/>
            </p14:nvContentPartPr>
            <p14:xfrm>
              <a:off x="7784756" y="5245005"/>
              <a:ext cx="104760" cy="4514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6F416AF-A8AC-46A6-3F0D-42F3E472702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776116" y="5236365"/>
                <a:ext cx="1224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DB9BA7B9-60BE-C8F7-8A86-1141F156CCEB}"/>
                  </a:ext>
                </a:extLst>
              </p14:cNvPr>
              <p14:cNvContentPartPr/>
              <p14:nvPr/>
            </p14:nvContentPartPr>
            <p14:xfrm>
              <a:off x="10296116" y="5059605"/>
              <a:ext cx="106920" cy="2520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DB9BA7B9-60BE-C8F7-8A86-1141F156CCEB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287116" y="5050605"/>
                <a:ext cx="12456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AAFFE11-7BD7-9E64-FD2B-8CA2D057A06B}"/>
              </a:ext>
            </a:extLst>
          </p:cNvPr>
          <p:cNvGrpSpPr/>
          <p:nvPr/>
        </p:nvGrpSpPr>
        <p:grpSpPr>
          <a:xfrm>
            <a:off x="9005156" y="4877085"/>
            <a:ext cx="2721240" cy="838440"/>
            <a:chOff x="9005156" y="4877085"/>
            <a:chExt cx="2721240" cy="83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EEB2AE5-67D0-97C2-7564-7ED1AA42738B}"/>
                    </a:ext>
                  </a:extLst>
                </p14:cNvPr>
                <p14:cNvContentPartPr/>
                <p14:nvPr/>
              </p14:nvContentPartPr>
              <p14:xfrm>
                <a:off x="9005156" y="5165085"/>
                <a:ext cx="104400" cy="550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EEB2AE5-67D0-97C2-7564-7ED1AA42738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96516" y="5156445"/>
                  <a:ext cx="12204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3CE3B07-DAC8-74B6-590D-282A7C0FAABF}"/>
                    </a:ext>
                  </a:extLst>
                </p14:cNvPr>
                <p14:cNvContentPartPr/>
                <p14:nvPr/>
              </p14:nvContentPartPr>
              <p14:xfrm>
                <a:off x="9125396" y="5132685"/>
                <a:ext cx="223920" cy="1526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3CE3B07-DAC8-74B6-590D-282A7C0FAAB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116756" y="5123685"/>
                  <a:ext cx="241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AF9A709-60C8-D3EB-C42F-3DA44115C1D0}"/>
                    </a:ext>
                  </a:extLst>
                </p14:cNvPr>
                <p14:cNvContentPartPr/>
                <p14:nvPr/>
              </p14:nvContentPartPr>
              <p14:xfrm>
                <a:off x="9099476" y="5184165"/>
                <a:ext cx="105840" cy="116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AF9A709-60C8-D3EB-C42F-3DA44115C1D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090836" y="5175165"/>
                  <a:ext cx="123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7E312ED-B24B-3B6A-3793-1D013BCE65C5}"/>
                    </a:ext>
                  </a:extLst>
                </p14:cNvPr>
                <p14:cNvContentPartPr/>
                <p14:nvPr/>
              </p14:nvContentPartPr>
              <p14:xfrm>
                <a:off x="9426716" y="5047725"/>
                <a:ext cx="159120" cy="192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7E312ED-B24B-3B6A-3793-1D013BCE65C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418076" y="5038725"/>
                  <a:ext cx="176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9ED865F-28AF-24C2-DAD1-173AA43A3D01}"/>
                    </a:ext>
                  </a:extLst>
                </p14:cNvPr>
                <p14:cNvContentPartPr/>
                <p14:nvPr/>
              </p14:nvContentPartPr>
              <p14:xfrm>
                <a:off x="9645596" y="5076165"/>
                <a:ext cx="24120" cy="106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9ED865F-28AF-24C2-DAD1-173AA43A3D0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636596" y="5067165"/>
                  <a:ext cx="41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2537FBF-ACD3-F164-59D0-FEC397B02CEB}"/>
                    </a:ext>
                  </a:extLst>
                </p14:cNvPr>
                <p14:cNvContentPartPr/>
                <p14:nvPr/>
              </p14:nvContentPartPr>
              <p14:xfrm>
                <a:off x="9655316" y="5012085"/>
                <a:ext cx="360" cy="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2537FBF-ACD3-F164-59D0-FEC397B02CE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46676" y="5003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F23CC7B-8FC1-AC4A-8718-90E468BCD777}"/>
                    </a:ext>
                  </a:extLst>
                </p14:cNvPr>
                <p14:cNvContentPartPr/>
                <p14:nvPr/>
              </p14:nvContentPartPr>
              <p14:xfrm>
                <a:off x="9746756" y="5096325"/>
                <a:ext cx="131760" cy="218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F23CC7B-8FC1-AC4A-8718-90E468BCD77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38116" y="5087685"/>
                  <a:ext cx="149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702DF27-FD48-AEA3-989F-1D3D3AFC01E9}"/>
                    </a:ext>
                  </a:extLst>
                </p14:cNvPr>
                <p14:cNvContentPartPr/>
                <p14:nvPr/>
              </p14:nvContentPartPr>
              <p14:xfrm>
                <a:off x="9979676" y="5069325"/>
                <a:ext cx="114840" cy="96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702DF27-FD48-AEA3-989F-1D3D3AFC01E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70676" y="5060685"/>
                  <a:ext cx="132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A7B0545-08B1-A5DC-12D1-8AA10A628595}"/>
                    </a:ext>
                  </a:extLst>
                </p14:cNvPr>
                <p14:cNvContentPartPr/>
                <p14:nvPr/>
              </p14:nvContentPartPr>
              <p14:xfrm>
                <a:off x="10495556" y="4877085"/>
                <a:ext cx="764640" cy="264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A7B0545-08B1-A5DC-12D1-8AA10A62859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486556" y="4868445"/>
                  <a:ext cx="782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E5CB25E-B35B-88BA-6D01-D26C8905FCE5}"/>
                    </a:ext>
                  </a:extLst>
                </p14:cNvPr>
                <p14:cNvContentPartPr/>
                <p14:nvPr/>
              </p14:nvContentPartPr>
              <p14:xfrm>
                <a:off x="11028716" y="4954845"/>
                <a:ext cx="34560" cy="2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E5CB25E-B35B-88BA-6D01-D26C8905FCE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19716" y="4946205"/>
                  <a:ext cx="52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E270599-8DAC-E42C-CE07-EA9A919854C5}"/>
                    </a:ext>
                  </a:extLst>
                </p14:cNvPr>
                <p14:cNvContentPartPr/>
                <p14:nvPr/>
              </p14:nvContentPartPr>
              <p14:xfrm>
                <a:off x="10839356" y="4946925"/>
                <a:ext cx="196200" cy="12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E270599-8DAC-E42C-CE07-EA9A919854C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30356" y="4937925"/>
                  <a:ext cx="213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3F3535E-F6F1-C852-FDDE-6FE20357174A}"/>
                    </a:ext>
                  </a:extLst>
                </p14:cNvPr>
                <p14:cNvContentPartPr/>
                <p14:nvPr/>
              </p14:nvContentPartPr>
              <p14:xfrm>
                <a:off x="10751516" y="4896165"/>
                <a:ext cx="41040" cy="2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3F3535E-F6F1-C852-FDDE-6FE20357174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42876" y="4887165"/>
                  <a:ext cx="58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7005CCC-DFF4-769C-E65D-E9D156C3C280}"/>
                    </a:ext>
                  </a:extLst>
                </p14:cNvPr>
                <p14:cNvContentPartPr/>
                <p14:nvPr/>
              </p14:nvContentPartPr>
              <p14:xfrm>
                <a:off x="11344436" y="4961325"/>
                <a:ext cx="268560" cy="270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7005CCC-DFF4-769C-E65D-E9D156C3C28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335436" y="4952325"/>
                  <a:ext cx="286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5C1D610-E9A6-4B38-E715-C561B2A220F2}"/>
                    </a:ext>
                  </a:extLst>
                </p14:cNvPr>
                <p14:cNvContentPartPr/>
                <p14:nvPr/>
              </p14:nvContentPartPr>
              <p14:xfrm>
                <a:off x="11419676" y="4931805"/>
                <a:ext cx="360" cy="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5C1D610-E9A6-4B38-E715-C561B2A220F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411036" y="492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767A465-1E2B-DBCF-7D4C-92C4B6F27B24}"/>
                    </a:ext>
                  </a:extLst>
                </p14:cNvPr>
                <p14:cNvContentPartPr/>
                <p14:nvPr/>
              </p14:nvContentPartPr>
              <p14:xfrm>
                <a:off x="9338156" y="5390805"/>
                <a:ext cx="613800" cy="316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767A465-1E2B-DBCF-7D4C-92C4B6F27B2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29516" y="5382165"/>
                  <a:ext cx="631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833AF82-0E41-51E3-3885-C19AD5296EE5}"/>
                    </a:ext>
                  </a:extLst>
                </p14:cNvPr>
                <p14:cNvContentPartPr/>
                <p14:nvPr/>
              </p14:nvContentPartPr>
              <p14:xfrm>
                <a:off x="9819476" y="5417085"/>
                <a:ext cx="141120" cy="248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833AF82-0E41-51E3-3885-C19AD5296EE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810476" y="5408085"/>
                  <a:ext cx="158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9C43048-AF47-F607-C7F2-FBF7205EBEFA}"/>
                    </a:ext>
                  </a:extLst>
                </p14:cNvPr>
                <p14:cNvContentPartPr/>
                <p14:nvPr/>
              </p14:nvContentPartPr>
              <p14:xfrm>
                <a:off x="9749996" y="5505645"/>
                <a:ext cx="26640" cy="101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9C43048-AF47-F607-C7F2-FBF7205EBEF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740996" y="5496645"/>
                  <a:ext cx="44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7EC1A85-2011-C14D-CB09-07AD414022DA}"/>
                    </a:ext>
                  </a:extLst>
                </p14:cNvPr>
                <p14:cNvContentPartPr/>
                <p14:nvPr/>
              </p14:nvContentPartPr>
              <p14:xfrm>
                <a:off x="10109636" y="5495205"/>
                <a:ext cx="326880" cy="145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7EC1A85-2011-C14D-CB09-07AD414022D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00636" y="5486565"/>
                  <a:ext cx="344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CA8F818-F30E-779D-E597-802BD8301027}"/>
                    </a:ext>
                  </a:extLst>
                </p14:cNvPr>
                <p14:cNvContentPartPr/>
                <p14:nvPr/>
              </p14:nvContentPartPr>
              <p14:xfrm>
                <a:off x="10234196" y="5376405"/>
                <a:ext cx="66240" cy="68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CA8F818-F30E-779D-E597-802BD830102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25556" y="5367405"/>
                  <a:ext cx="83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1939FD0-EB43-76BE-3E6A-F6668F416092}"/>
                    </a:ext>
                  </a:extLst>
                </p14:cNvPr>
                <p14:cNvContentPartPr/>
                <p14:nvPr/>
              </p14:nvContentPartPr>
              <p14:xfrm>
                <a:off x="10587716" y="5266245"/>
                <a:ext cx="1138680" cy="321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1939FD0-EB43-76BE-3E6A-F6668F41609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578716" y="5257245"/>
                  <a:ext cx="11563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5ED7E46-367A-1C4A-B9A5-C2E4E85CD4D3}"/>
                    </a:ext>
                  </a:extLst>
                </p14:cNvPr>
                <p14:cNvContentPartPr/>
                <p14:nvPr/>
              </p14:nvContentPartPr>
              <p14:xfrm>
                <a:off x="10795076" y="5376765"/>
                <a:ext cx="247320" cy="42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5ED7E46-367A-1C4A-B9A5-C2E4E85CD4D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86436" y="5368125"/>
                  <a:ext cx="2649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A476919A-CBBD-59FF-E592-B55793D3365D}"/>
              </a:ext>
            </a:extLst>
          </p:cNvPr>
          <p:cNvGrpSpPr/>
          <p:nvPr/>
        </p:nvGrpSpPr>
        <p:grpSpPr>
          <a:xfrm>
            <a:off x="6570476" y="6115485"/>
            <a:ext cx="894240" cy="560160"/>
            <a:chOff x="6570476" y="6115485"/>
            <a:chExt cx="89424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0DC9760-9956-E51D-5311-F09C8DCBAA10}"/>
                    </a:ext>
                  </a:extLst>
                </p14:cNvPr>
                <p14:cNvContentPartPr/>
                <p14:nvPr/>
              </p14:nvContentPartPr>
              <p14:xfrm>
                <a:off x="6593156" y="6357045"/>
                <a:ext cx="217080" cy="37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0DC9760-9956-E51D-5311-F09C8DCBAA1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584516" y="6348405"/>
                  <a:ext cx="234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BF2BA59-E251-9FCA-01DE-90DDAFF98A46}"/>
                    </a:ext>
                  </a:extLst>
                </p14:cNvPr>
                <p14:cNvContentPartPr/>
                <p14:nvPr/>
              </p14:nvContentPartPr>
              <p14:xfrm>
                <a:off x="6570476" y="6467565"/>
                <a:ext cx="280440" cy="39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BF2BA59-E251-9FCA-01DE-90DDAFF98A4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561836" y="6458565"/>
                  <a:ext cx="298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3C5F6AC-F379-D08C-8667-CEF31B18A501}"/>
                    </a:ext>
                  </a:extLst>
                </p14:cNvPr>
                <p14:cNvContentPartPr/>
                <p14:nvPr/>
              </p14:nvContentPartPr>
              <p14:xfrm>
                <a:off x="6959276" y="6413205"/>
                <a:ext cx="234720" cy="367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3C5F6AC-F379-D08C-8667-CEF31B18A50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950276" y="6404205"/>
                  <a:ext cx="252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DC6E215-83B1-9C38-8CD4-4EFAC1552363}"/>
                    </a:ext>
                  </a:extLst>
                </p14:cNvPr>
                <p14:cNvContentPartPr/>
                <p14:nvPr/>
              </p14:nvContentPartPr>
              <p14:xfrm>
                <a:off x="7343756" y="6115485"/>
                <a:ext cx="120960" cy="560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DC6E215-83B1-9C38-8CD4-4EFAC155236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334756" y="6106845"/>
                  <a:ext cx="138600" cy="57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D8BC2D1-3031-A31A-E86D-B2932A28111F}"/>
                  </a:ext>
                </a:extLst>
              </p14:cNvPr>
              <p14:cNvContentPartPr/>
              <p14:nvPr/>
            </p14:nvContentPartPr>
            <p14:xfrm>
              <a:off x="7812836" y="6441285"/>
              <a:ext cx="42840" cy="4644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D8BC2D1-3031-A31A-E86D-B2932A28111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804196" y="6432645"/>
                <a:ext cx="604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A1C71CA-D6A6-E888-3013-5B42BF6CE616}"/>
              </a:ext>
            </a:extLst>
          </p:cNvPr>
          <p:cNvGrpSpPr/>
          <p:nvPr/>
        </p:nvGrpSpPr>
        <p:grpSpPr>
          <a:xfrm>
            <a:off x="7579916" y="6220965"/>
            <a:ext cx="1523160" cy="430200"/>
            <a:chOff x="7579916" y="6220965"/>
            <a:chExt cx="152316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082656C-3CE4-38FB-CE4E-DC1A3106BE82}"/>
                    </a:ext>
                  </a:extLst>
                </p14:cNvPr>
                <p14:cNvContentPartPr/>
                <p14:nvPr/>
              </p14:nvContentPartPr>
              <p14:xfrm>
                <a:off x="7579916" y="6321405"/>
                <a:ext cx="208080" cy="2559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082656C-3CE4-38FB-CE4E-DC1A3106BE8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70916" y="6312765"/>
                  <a:ext cx="225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5FFFF3B-3FE0-4173-E3DB-5BDA42B343A0}"/>
                    </a:ext>
                  </a:extLst>
                </p14:cNvPr>
                <p14:cNvContentPartPr/>
                <p14:nvPr/>
              </p14:nvContentPartPr>
              <p14:xfrm>
                <a:off x="7593596" y="6253365"/>
                <a:ext cx="178560" cy="334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5FFFF3B-3FE0-4173-E3DB-5BDA42B343A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584596" y="6244725"/>
                  <a:ext cx="196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66C75F9-BCA9-E3EE-1225-3871B1E8F72F}"/>
                    </a:ext>
                  </a:extLst>
                </p14:cNvPr>
                <p14:cNvContentPartPr/>
                <p14:nvPr/>
              </p14:nvContentPartPr>
              <p14:xfrm>
                <a:off x="7957556" y="6246885"/>
                <a:ext cx="68040" cy="3358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66C75F9-BCA9-E3EE-1225-3871B1E8F72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48556" y="6238245"/>
                  <a:ext cx="856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1524FE8-537A-C333-0227-9BD2D8758D4E}"/>
                    </a:ext>
                  </a:extLst>
                </p14:cNvPr>
                <p14:cNvContentPartPr/>
                <p14:nvPr/>
              </p14:nvContentPartPr>
              <p14:xfrm>
                <a:off x="8038916" y="6388005"/>
                <a:ext cx="126360" cy="1191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1524FE8-537A-C333-0227-9BD2D8758D4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030276" y="6379365"/>
                  <a:ext cx="144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3671FEA-7E08-65A7-9CEA-86C022090A94}"/>
                    </a:ext>
                  </a:extLst>
                </p14:cNvPr>
                <p14:cNvContentPartPr/>
                <p14:nvPr/>
              </p14:nvContentPartPr>
              <p14:xfrm>
                <a:off x="8253116" y="6358485"/>
                <a:ext cx="183240" cy="135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3671FEA-7E08-65A7-9CEA-86C022090A9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244116" y="6349845"/>
                  <a:ext cx="20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C1714AD-0788-83E2-2599-D00079BE5252}"/>
                    </a:ext>
                  </a:extLst>
                </p14:cNvPr>
                <p14:cNvContentPartPr/>
                <p14:nvPr/>
              </p14:nvContentPartPr>
              <p14:xfrm>
                <a:off x="8235476" y="6297285"/>
                <a:ext cx="154080" cy="21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C1714AD-0788-83E2-2599-D00079BE525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226836" y="6288285"/>
                  <a:ext cx="171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FC0C7C0-CAF7-6CFE-D2F0-8B4E09C60AAD}"/>
                    </a:ext>
                  </a:extLst>
                </p14:cNvPr>
                <p14:cNvContentPartPr/>
                <p14:nvPr/>
              </p14:nvContentPartPr>
              <p14:xfrm>
                <a:off x="8408996" y="6220965"/>
                <a:ext cx="146160" cy="430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FC0C7C0-CAF7-6CFE-D2F0-8B4E09C60AA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399996" y="6211965"/>
                  <a:ext cx="1638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81FC070-EA76-7D99-0F46-7EFEBB327D55}"/>
                    </a:ext>
                  </a:extLst>
                </p14:cNvPr>
                <p14:cNvContentPartPr/>
                <p14:nvPr/>
              </p14:nvContentPartPr>
              <p14:xfrm>
                <a:off x="8725796" y="6251565"/>
                <a:ext cx="124560" cy="282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81FC070-EA76-7D99-0F46-7EFEBB327D5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716796" y="6242925"/>
                  <a:ext cx="142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9255732-FA84-460C-075F-D33644F92BCE}"/>
                    </a:ext>
                  </a:extLst>
                </p14:cNvPr>
                <p14:cNvContentPartPr/>
                <p14:nvPr/>
              </p14:nvContentPartPr>
              <p14:xfrm>
                <a:off x="8921996" y="6276765"/>
                <a:ext cx="181080" cy="260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9255732-FA84-460C-075F-D33644F92BC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912996" y="6267765"/>
                  <a:ext cx="19872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3495706-5E0F-3A5D-C4BB-6CCD58271EDE}"/>
              </a:ext>
            </a:extLst>
          </p:cNvPr>
          <p:cNvGrpSpPr/>
          <p:nvPr/>
        </p:nvGrpSpPr>
        <p:grpSpPr>
          <a:xfrm>
            <a:off x="9648836" y="5850885"/>
            <a:ext cx="2405520" cy="537120"/>
            <a:chOff x="9648836" y="5850885"/>
            <a:chExt cx="24055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3BDBEA9-372F-5382-FB4D-16B13E7C64CE}"/>
                    </a:ext>
                  </a:extLst>
                </p14:cNvPr>
                <p14:cNvContentPartPr/>
                <p14:nvPr/>
              </p14:nvContentPartPr>
              <p14:xfrm>
                <a:off x="9648836" y="6025845"/>
                <a:ext cx="1579680" cy="362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3BDBEA9-372F-5382-FB4D-16B13E7C64C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640196" y="6017205"/>
                  <a:ext cx="15973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6941F0A-CB3B-92AA-CFD0-DACC6C81A0CF}"/>
                    </a:ext>
                  </a:extLst>
                </p14:cNvPr>
                <p14:cNvContentPartPr/>
                <p14:nvPr/>
              </p14:nvContentPartPr>
              <p14:xfrm>
                <a:off x="11386196" y="5926125"/>
                <a:ext cx="120240" cy="2541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6941F0A-CB3B-92AA-CFD0-DACC6C81A0C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377196" y="5917485"/>
                  <a:ext cx="137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1E27E4C-6F6F-133E-8397-A3FFDF321664}"/>
                    </a:ext>
                  </a:extLst>
                </p14:cNvPr>
                <p14:cNvContentPartPr/>
                <p14:nvPr/>
              </p14:nvContentPartPr>
              <p14:xfrm>
                <a:off x="11303756" y="6007845"/>
                <a:ext cx="251280" cy="295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1E27E4C-6F6F-133E-8397-A3FFDF32166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294756" y="5998845"/>
                  <a:ext cx="268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84A0EDA-3E70-9F11-9FD9-35209E774037}"/>
                    </a:ext>
                  </a:extLst>
                </p14:cNvPr>
                <p14:cNvContentPartPr/>
                <p14:nvPr/>
              </p14:nvContentPartPr>
              <p14:xfrm>
                <a:off x="11591756" y="5850885"/>
                <a:ext cx="107640" cy="299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84A0EDA-3E70-9F11-9FD9-35209E77403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582756" y="5841885"/>
                  <a:ext cx="125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16261C9-78DC-F9F5-4C72-B62160C8B099}"/>
                    </a:ext>
                  </a:extLst>
                </p14:cNvPr>
                <p14:cNvContentPartPr/>
                <p14:nvPr/>
              </p14:nvContentPartPr>
              <p14:xfrm>
                <a:off x="11795516" y="6009645"/>
                <a:ext cx="258840" cy="138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16261C9-78DC-F9F5-4C72-B62160C8B09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786876" y="6001005"/>
                  <a:ext cx="2764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11C97EB5-D0EF-32B2-5D9D-16EEEBF6BECF}"/>
              </a:ext>
            </a:extLst>
          </p:cNvPr>
          <p:cNvGrpSpPr/>
          <p:nvPr/>
        </p:nvGrpSpPr>
        <p:grpSpPr>
          <a:xfrm>
            <a:off x="307196" y="4387125"/>
            <a:ext cx="214560" cy="220680"/>
            <a:chOff x="307196" y="4387125"/>
            <a:chExt cx="21456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AA6793D-F9DF-43D9-C740-628E2078F321}"/>
                    </a:ext>
                  </a:extLst>
                </p14:cNvPr>
                <p14:cNvContentPartPr/>
                <p14:nvPr/>
              </p14:nvContentPartPr>
              <p14:xfrm>
                <a:off x="342836" y="4483245"/>
                <a:ext cx="178920" cy="1245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AA6793D-F9DF-43D9-C740-628E2078F32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33836" y="4474605"/>
                  <a:ext cx="19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76E0043-01AF-CD56-2452-38A3B615EF01}"/>
                    </a:ext>
                  </a:extLst>
                </p14:cNvPr>
                <p14:cNvContentPartPr/>
                <p14:nvPr/>
              </p14:nvContentPartPr>
              <p14:xfrm>
                <a:off x="307196" y="4387125"/>
                <a:ext cx="173160" cy="266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76E0043-01AF-CD56-2452-38A3B615EF0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8556" y="4378485"/>
                  <a:ext cx="1908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6731B90B-DB2C-C901-24D9-D30E59BBA6CC}"/>
              </a:ext>
            </a:extLst>
          </p:cNvPr>
          <p:cNvGrpSpPr/>
          <p:nvPr/>
        </p:nvGrpSpPr>
        <p:grpSpPr>
          <a:xfrm>
            <a:off x="2605076" y="4204965"/>
            <a:ext cx="274680" cy="231120"/>
            <a:chOff x="2605076" y="4204965"/>
            <a:chExt cx="2746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2C850D0-CFAB-D352-86E7-5F2512E7ECD1}"/>
                    </a:ext>
                  </a:extLst>
                </p14:cNvPr>
                <p14:cNvContentPartPr/>
                <p14:nvPr/>
              </p14:nvContentPartPr>
              <p14:xfrm>
                <a:off x="2654396" y="4280205"/>
                <a:ext cx="183600" cy="1558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2C850D0-CFAB-D352-86E7-5F2512E7ECD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645396" y="4271205"/>
                  <a:ext cx="201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A6EA50C-F175-A61D-651E-138AAABDB588}"/>
                    </a:ext>
                  </a:extLst>
                </p14:cNvPr>
                <p14:cNvContentPartPr/>
                <p14:nvPr/>
              </p14:nvContentPartPr>
              <p14:xfrm>
                <a:off x="2605076" y="4204965"/>
                <a:ext cx="274680" cy="522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A6EA50C-F175-A61D-651E-138AAABDB58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596076" y="4196325"/>
                  <a:ext cx="29232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5E10D2E9-C194-3929-A894-5F293F331E36}"/>
                  </a:ext>
                </a:extLst>
              </p14:cNvPr>
              <p14:cNvContentPartPr/>
              <p14:nvPr/>
            </p14:nvContentPartPr>
            <p14:xfrm>
              <a:off x="1188116" y="4748925"/>
              <a:ext cx="50400" cy="1620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5E10D2E9-C194-3929-A894-5F293F331E36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152116" y="4677285"/>
                <a:ext cx="122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D1DF10B7-3334-EB82-CAD2-DC77A563E7F1}"/>
                  </a:ext>
                </a:extLst>
              </p14:cNvPr>
              <p14:cNvContentPartPr/>
              <p14:nvPr/>
            </p14:nvContentPartPr>
            <p14:xfrm>
              <a:off x="1289636" y="4749645"/>
              <a:ext cx="360" cy="36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D1DF10B7-3334-EB82-CAD2-DC77A563E7F1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253636" y="4677645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82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CC7A2-710E-FDEE-49F4-51895594FCF1}"/>
              </a:ext>
            </a:extLst>
          </p:cNvPr>
          <p:cNvGrpSpPr/>
          <p:nvPr/>
        </p:nvGrpSpPr>
        <p:grpSpPr>
          <a:xfrm>
            <a:off x="487101" y="256062"/>
            <a:ext cx="1398240" cy="708480"/>
            <a:chOff x="7089236" y="4140165"/>
            <a:chExt cx="139824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F154436-BCF1-13B7-2082-F52DB1D9F2B1}"/>
                    </a:ext>
                  </a:extLst>
                </p14:cNvPr>
                <p14:cNvContentPartPr/>
                <p14:nvPr/>
              </p14:nvContentPartPr>
              <p14:xfrm>
                <a:off x="7089236" y="4140165"/>
                <a:ext cx="176040" cy="70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F154436-BCF1-13B7-2082-F52DB1D9F2B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80236" y="4131165"/>
                  <a:ext cx="19368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5765E9-B831-008F-DF72-BA03F789E98A}"/>
                    </a:ext>
                  </a:extLst>
                </p14:cNvPr>
                <p14:cNvContentPartPr/>
                <p14:nvPr/>
              </p14:nvContentPartPr>
              <p14:xfrm>
                <a:off x="7502156" y="4220085"/>
                <a:ext cx="149040" cy="21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5765E9-B831-008F-DF72-BA03F789E9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3156" y="4211445"/>
                  <a:ext cx="166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AE736B1-5937-6C43-D6A3-FACD50B1E5A8}"/>
                    </a:ext>
                  </a:extLst>
                </p14:cNvPr>
                <p14:cNvContentPartPr/>
                <p14:nvPr/>
              </p14:nvContentPartPr>
              <p14:xfrm>
                <a:off x="7750196" y="4281645"/>
                <a:ext cx="125640" cy="122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AE736B1-5937-6C43-D6A3-FACD50B1E5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41196" y="4272645"/>
                  <a:ext cx="143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F06473-559D-8BA2-F0C5-61B8FD8FB171}"/>
                    </a:ext>
                  </a:extLst>
                </p14:cNvPr>
                <p14:cNvContentPartPr/>
                <p14:nvPr/>
              </p14:nvContentPartPr>
              <p14:xfrm>
                <a:off x="7412876" y="4471005"/>
                <a:ext cx="561240" cy="61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F06473-559D-8BA2-F0C5-61B8FD8FB1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03876" y="4462365"/>
                  <a:ext cx="578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01898C-2984-6759-3060-22F5B44EE276}"/>
                    </a:ext>
                  </a:extLst>
                </p14:cNvPr>
                <p14:cNvContentPartPr/>
                <p14:nvPr/>
              </p14:nvContentPartPr>
              <p14:xfrm>
                <a:off x="7519436" y="4551645"/>
                <a:ext cx="110520" cy="223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01898C-2984-6759-3060-22F5B44EE2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10796" y="4543005"/>
                  <a:ext cx="128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A5ACC2-BE5C-D2AC-DAC9-45D1F98C88C9}"/>
                    </a:ext>
                  </a:extLst>
                </p14:cNvPr>
                <p14:cNvContentPartPr/>
                <p14:nvPr/>
              </p14:nvContentPartPr>
              <p14:xfrm>
                <a:off x="7780076" y="4600245"/>
                <a:ext cx="117000" cy="208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A5ACC2-BE5C-D2AC-DAC9-45D1F98C88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71076" y="4591245"/>
                  <a:ext cx="134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D5C31C-BA15-F271-4BB8-61DB0927566A}"/>
                    </a:ext>
                  </a:extLst>
                </p14:cNvPr>
                <p14:cNvContentPartPr/>
                <p14:nvPr/>
              </p14:nvContentPartPr>
              <p14:xfrm>
                <a:off x="7674596" y="4658565"/>
                <a:ext cx="174960" cy="1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D5C31C-BA15-F271-4BB8-61DB092756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65956" y="4649565"/>
                  <a:ext cx="19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B3A301-9F4F-9327-AAEE-775EB2ABEA59}"/>
                    </a:ext>
                  </a:extLst>
                </p14:cNvPr>
                <p14:cNvContentPartPr/>
                <p14:nvPr/>
              </p14:nvContentPartPr>
              <p14:xfrm>
                <a:off x="8104436" y="4278045"/>
                <a:ext cx="145800" cy="289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B3A301-9F4F-9327-AAEE-775EB2ABEA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95436" y="4269405"/>
                  <a:ext cx="163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5E9B74-288A-4E2B-80C9-A48687A5CD3D}"/>
                    </a:ext>
                  </a:extLst>
                </p14:cNvPr>
                <p14:cNvContentPartPr/>
                <p14:nvPr/>
              </p14:nvContentPartPr>
              <p14:xfrm>
                <a:off x="8308196" y="4224405"/>
                <a:ext cx="179280" cy="297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5E9B74-288A-4E2B-80C9-A48687A5CD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99196" y="4215405"/>
                  <a:ext cx="19692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2D6681-022E-93B7-0575-C1846C9301CE}"/>
                  </a:ext>
                </a:extLst>
              </p14:cNvPr>
              <p14:cNvContentPartPr/>
              <p14:nvPr/>
            </p14:nvContentPartPr>
            <p14:xfrm>
              <a:off x="2168756" y="492285"/>
              <a:ext cx="201600" cy="19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2D6681-022E-93B7-0575-C1846C9301C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0116" y="483285"/>
                <a:ext cx="219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502CCA-EB08-DE0C-EC86-712E0AC404A5}"/>
                  </a:ext>
                </a:extLst>
              </p14:cNvPr>
              <p14:cNvContentPartPr/>
              <p14:nvPr/>
            </p14:nvContentPartPr>
            <p14:xfrm>
              <a:off x="2160116" y="614685"/>
              <a:ext cx="257040" cy="13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502CCA-EB08-DE0C-EC86-712E0AC404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1476" y="605685"/>
                <a:ext cx="274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9B3A7E7-82A2-C98B-06F5-B2EDD86F3E62}"/>
                  </a:ext>
                </a:extLst>
              </p14:cNvPr>
              <p14:cNvContentPartPr/>
              <p14:nvPr/>
            </p14:nvContentPartPr>
            <p14:xfrm>
              <a:off x="2782556" y="21508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9B3A7E7-82A2-C98B-06F5-B2EDD86F3E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73916" y="206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49DF928-ABD2-E713-F997-EC9972347688}"/>
                  </a:ext>
                </a:extLst>
              </p14:cNvPr>
              <p14:cNvContentPartPr/>
              <p14:nvPr/>
            </p14:nvContentPartPr>
            <p14:xfrm>
              <a:off x="5288156" y="358005"/>
              <a:ext cx="779040" cy="304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49DF928-ABD2-E713-F997-EC99723476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79156" y="349005"/>
                <a:ext cx="7966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6E3838F-8A5F-C93F-BD5D-DF6E5F072CC7}"/>
                  </a:ext>
                </a:extLst>
              </p14:cNvPr>
              <p14:cNvContentPartPr/>
              <p14:nvPr/>
            </p14:nvContentPartPr>
            <p14:xfrm>
              <a:off x="5948756" y="443325"/>
              <a:ext cx="210960" cy="36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6E3838F-8A5F-C93F-BD5D-DF6E5F072CC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39756" y="434325"/>
                <a:ext cx="228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54EE168-F338-AABD-0114-7AAB48450DFF}"/>
                  </a:ext>
                </a:extLst>
              </p14:cNvPr>
              <p14:cNvContentPartPr/>
              <p14:nvPr/>
            </p14:nvContentPartPr>
            <p14:xfrm>
              <a:off x="6318836" y="241725"/>
              <a:ext cx="562320" cy="356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54EE168-F338-AABD-0114-7AAB48450DF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09836" y="232725"/>
                <a:ext cx="5799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4BD6D78-11EF-38DF-6C4B-F119DE5A14E2}"/>
                  </a:ext>
                </a:extLst>
              </p14:cNvPr>
              <p14:cNvContentPartPr/>
              <p14:nvPr/>
            </p14:nvContentPartPr>
            <p14:xfrm>
              <a:off x="7086356" y="253245"/>
              <a:ext cx="480600" cy="414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4BD6D78-11EF-38DF-6C4B-F119DE5A14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77716" y="244245"/>
                <a:ext cx="4982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30988EC-068F-1B8A-2AFA-2F1EF6D10F3F}"/>
                  </a:ext>
                </a:extLst>
              </p14:cNvPr>
              <p14:cNvContentPartPr/>
              <p14:nvPr/>
            </p14:nvContentPartPr>
            <p14:xfrm>
              <a:off x="7839116" y="441525"/>
              <a:ext cx="626400" cy="208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30988EC-068F-1B8A-2AFA-2F1EF6D10F3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30116" y="432885"/>
                <a:ext cx="64404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95C8C86E-5D68-19FD-688D-A2013002421B}"/>
              </a:ext>
            </a:extLst>
          </p:cNvPr>
          <p:cNvGrpSpPr/>
          <p:nvPr/>
        </p:nvGrpSpPr>
        <p:grpSpPr>
          <a:xfrm>
            <a:off x="8682596" y="162525"/>
            <a:ext cx="2912040" cy="578880"/>
            <a:chOff x="8682596" y="162525"/>
            <a:chExt cx="291204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87ED163-D04C-4485-5A36-CA73548C297B}"/>
                    </a:ext>
                  </a:extLst>
                </p14:cNvPr>
                <p14:cNvContentPartPr/>
                <p14:nvPr/>
              </p14:nvContentPartPr>
              <p14:xfrm>
                <a:off x="8682596" y="162525"/>
                <a:ext cx="1176480" cy="404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87ED163-D04C-4485-5A36-CA73548C29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73596" y="153525"/>
                  <a:ext cx="11941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A96619D-9708-B571-3F5A-622710720622}"/>
                    </a:ext>
                  </a:extLst>
                </p14:cNvPr>
                <p14:cNvContentPartPr/>
                <p14:nvPr/>
              </p14:nvContentPartPr>
              <p14:xfrm>
                <a:off x="10013156" y="417045"/>
                <a:ext cx="356760" cy="155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A96619D-9708-B571-3F5A-6227107206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04156" y="408405"/>
                  <a:ext cx="374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063E74-3520-5E04-F575-D58BE0D8F9E8}"/>
                    </a:ext>
                  </a:extLst>
                </p14:cNvPr>
                <p14:cNvContentPartPr/>
                <p14:nvPr/>
              </p14:nvContentPartPr>
              <p14:xfrm>
                <a:off x="10205396" y="274845"/>
                <a:ext cx="130320" cy="25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063E74-3520-5E04-F575-D58BE0D8F9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96396" y="265845"/>
                  <a:ext cx="147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732888-D9B0-5109-00B0-C31C2121517A}"/>
                    </a:ext>
                  </a:extLst>
                </p14:cNvPr>
                <p14:cNvContentPartPr/>
                <p14:nvPr/>
              </p14:nvContentPartPr>
              <p14:xfrm>
                <a:off x="10648556" y="174405"/>
                <a:ext cx="946080" cy="56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732888-D9B0-5109-00B0-C31C212151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9916" y="165765"/>
                  <a:ext cx="9637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BE4DB7-521E-FE0A-7168-0D52CE8230BA}"/>
                    </a:ext>
                  </a:extLst>
                </p14:cNvPr>
                <p14:cNvContentPartPr/>
                <p14:nvPr/>
              </p14:nvContentPartPr>
              <p14:xfrm>
                <a:off x="11318876" y="297165"/>
                <a:ext cx="41760" cy="1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BE4DB7-521E-FE0A-7168-0D52CE8230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10236" y="288525"/>
                  <a:ext cx="594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895C0D-BBF3-0FFB-5374-CCE0FD2139CE}"/>
              </a:ext>
            </a:extLst>
          </p:cNvPr>
          <p:cNvGrpSpPr/>
          <p:nvPr/>
        </p:nvGrpSpPr>
        <p:grpSpPr>
          <a:xfrm>
            <a:off x="2651156" y="178005"/>
            <a:ext cx="1949040" cy="640080"/>
            <a:chOff x="2651156" y="178005"/>
            <a:chExt cx="194904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FB1964-173B-EFEF-7FBC-ABD48C5B4E07}"/>
                    </a:ext>
                  </a:extLst>
                </p14:cNvPr>
                <p14:cNvContentPartPr/>
                <p14:nvPr/>
              </p14:nvContentPartPr>
              <p14:xfrm>
                <a:off x="3005036" y="434325"/>
                <a:ext cx="209520" cy="262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FB1964-173B-EFEF-7FBC-ABD48C5B4E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96036" y="425325"/>
                  <a:ext cx="227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78A3EA-2F18-BD2C-416F-8C3330362515}"/>
                    </a:ext>
                  </a:extLst>
                </p14:cNvPr>
                <p14:cNvContentPartPr/>
                <p14:nvPr/>
              </p14:nvContentPartPr>
              <p14:xfrm>
                <a:off x="3001796" y="379965"/>
                <a:ext cx="202680" cy="3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78A3EA-2F18-BD2C-416F-8C33303625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92796" y="370965"/>
                  <a:ext cx="220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19D357-70AB-5B7A-A645-9DADDE1BDC2C}"/>
                    </a:ext>
                  </a:extLst>
                </p14:cNvPr>
                <p14:cNvContentPartPr/>
                <p14:nvPr/>
              </p14:nvContentPartPr>
              <p14:xfrm>
                <a:off x="3275036" y="376365"/>
                <a:ext cx="127440" cy="37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19D357-70AB-5B7A-A645-9DADDE1BDC2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66036" y="367365"/>
                  <a:ext cx="145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BE7125-5094-7736-6611-9F949B363486}"/>
                    </a:ext>
                  </a:extLst>
                </p14:cNvPr>
                <p14:cNvContentPartPr/>
                <p14:nvPr/>
              </p14:nvContentPartPr>
              <p14:xfrm>
                <a:off x="3460076" y="532605"/>
                <a:ext cx="115920" cy="119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BE7125-5094-7736-6611-9F949B3634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51076" y="523605"/>
                  <a:ext cx="133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24E264-BA5D-5DCD-C3BB-F8F6F113EE6F}"/>
                    </a:ext>
                  </a:extLst>
                </p14:cNvPr>
                <p14:cNvContentPartPr/>
                <p14:nvPr/>
              </p14:nvContentPartPr>
              <p14:xfrm>
                <a:off x="3685796" y="507765"/>
                <a:ext cx="240120" cy="14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24E264-BA5D-5DCD-C3BB-F8F6F113EE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77156" y="498765"/>
                  <a:ext cx="257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54B02C-1219-C937-1A83-2EE375CF732A}"/>
                    </a:ext>
                  </a:extLst>
                </p14:cNvPr>
                <p14:cNvContentPartPr/>
                <p14:nvPr/>
              </p14:nvContentPartPr>
              <p14:xfrm>
                <a:off x="3709916" y="397245"/>
                <a:ext cx="171000" cy="14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54B02C-1219-C937-1A83-2EE375CF73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00916" y="388605"/>
                  <a:ext cx="188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DD2157-100A-842A-71B7-C9CD8B3FE4E9}"/>
                    </a:ext>
                  </a:extLst>
                </p14:cNvPr>
                <p14:cNvContentPartPr/>
                <p14:nvPr/>
              </p14:nvContentPartPr>
              <p14:xfrm>
                <a:off x="3921236" y="284205"/>
                <a:ext cx="150840" cy="533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DD2157-100A-842A-71B7-C9CD8B3FE4E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12236" y="275205"/>
                  <a:ext cx="1684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88598A-0E58-0373-D8D3-4E386C0F8CDA}"/>
                    </a:ext>
                  </a:extLst>
                </p14:cNvPr>
                <p14:cNvContentPartPr/>
                <p14:nvPr/>
              </p14:nvContentPartPr>
              <p14:xfrm>
                <a:off x="3172796" y="584085"/>
                <a:ext cx="68040" cy="5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88598A-0E58-0373-D8D3-4E386C0F8C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64156" y="575085"/>
                  <a:ext cx="85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4507DF-DB04-13E9-2D73-AB3FE4279992}"/>
                    </a:ext>
                  </a:extLst>
                </p14:cNvPr>
                <p14:cNvContentPartPr/>
                <p14:nvPr/>
              </p14:nvContentPartPr>
              <p14:xfrm>
                <a:off x="4225076" y="354405"/>
                <a:ext cx="148320" cy="27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4507DF-DB04-13E9-2D73-AB3FE42799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16436" y="345405"/>
                  <a:ext cx="165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6C4A1C5-B159-1A82-5291-F4701077E879}"/>
                    </a:ext>
                  </a:extLst>
                </p14:cNvPr>
                <p14:cNvContentPartPr/>
                <p14:nvPr/>
              </p14:nvContentPartPr>
              <p14:xfrm>
                <a:off x="4410836" y="313365"/>
                <a:ext cx="189360" cy="32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6C4A1C5-B159-1A82-5291-F4701077E8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01836" y="304725"/>
                  <a:ext cx="207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1C4EA34-7126-0ED6-E0E0-C7B672A32ECB}"/>
                    </a:ext>
                  </a:extLst>
                </p14:cNvPr>
                <p14:cNvContentPartPr/>
                <p14:nvPr/>
              </p14:nvContentPartPr>
              <p14:xfrm>
                <a:off x="2862116" y="178005"/>
                <a:ext cx="155880" cy="623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1C4EA34-7126-0ED6-E0E0-C7B672A32E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53476" y="169005"/>
                  <a:ext cx="17352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7698ED-0868-6C57-820E-C431D5A65309}"/>
                    </a:ext>
                  </a:extLst>
                </p14:cNvPr>
                <p14:cNvContentPartPr/>
                <p14:nvPr/>
              </p14:nvContentPartPr>
              <p14:xfrm>
                <a:off x="2651156" y="508125"/>
                <a:ext cx="228240" cy="35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7698ED-0868-6C57-820E-C431D5A653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42156" y="499125"/>
                  <a:ext cx="2458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BC9B0B-9D55-9D81-6243-40A8B3ECDDE1}"/>
              </a:ext>
            </a:extLst>
          </p:cNvPr>
          <p:cNvGrpSpPr/>
          <p:nvPr/>
        </p:nvGrpSpPr>
        <p:grpSpPr>
          <a:xfrm>
            <a:off x="898316" y="1489485"/>
            <a:ext cx="425520" cy="276480"/>
            <a:chOff x="898316" y="1489485"/>
            <a:chExt cx="42552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03E0C42-EEDE-35BD-DDDD-661528B4C190}"/>
                    </a:ext>
                  </a:extLst>
                </p14:cNvPr>
                <p14:cNvContentPartPr/>
                <p14:nvPr/>
              </p14:nvContentPartPr>
              <p14:xfrm>
                <a:off x="898316" y="1489485"/>
                <a:ext cx="161280" cy="27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03E0C42-EEDE-35BD-DDDD-661528B4C1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9676" y="1480485"/>
                  <a:ext cx="178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4F867B-45DF-555C-42FF-FCE4A3E6D3EA}"/>
                    </a:ext>
                  </a:extLst>
                </p14:cNvPr>
                <p14:cNvContentPartPr/>
                <p14:nvPr/>
              </p14:nvContentPartPr>
              <p14:xfrm>
                <a:off x="1155356" y="1607925"/>
                <a:ext cx="168480" cy="138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4F867B-45DF-555C-42FF-FCE4A3E6D3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46716" y="1598925"/>
                  <a:ext cx="18612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8F7D155-4D37-2082-E4D0-7056D0DC3413}"/>
                  </a:ext>
                </a:extLst>
              </p14:cNvPr>
              <p14:cNvContentPartPr/>
              <p14:nvPr/>
            </p14:nvContentPartPr>
            <p14:xfrm>
              <a:off x="878876" y="1885845"/>
              <a:ext cx="538920" cy="32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8F7D155-4D37-2082-E4D0-7056D0DC341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0236" y="1876845"/>
                <a:ext cx="55656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2FECDD57-E8E1-77E0-5DDE-AD9903A75D3E}"/>
              </a:ext>
            </a:extLst>
          </p:cNvPr>
          <p:cNvGrpSpPr/>
          <p:nvPr/>
        </p:nvGrpSpPr>
        <p:grpSpPr>
          <a:xfrm>
            <a:off x="946916" y="2079525"/>
            <a:ext cx="448200" cy="270000"/>
            <a:chOff x="946916" y="2079525"/>
            <a:chExt cx="4482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4E0DFC0-A021-5D62-34D8-75D55A273DEF}"/>
                    </a:ext>
                  </a:extLst>
                </p14:cNvPr>
                <p14:cNvContentPartPr/>
                <p14:nvPr/>
              </p14:nvContentPartPr>
              <p14:xfrm>
                <a:off x="946916" y="2079525"/>
                <a:ext cx="147600" cy="25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4E0DFC0-A021-5D62-34D8-75D55A273D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8276" y="2070885"/>
                  <a:ext cx="165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10BBBC-775F-3DE2-C98F-87C774ED6E68}"/>
                    </a:ext>
                  </a:extLst>
                </p14:cNvPr>
                <p14:cNvContentPartPr/>
                <p14:nvPr/>
              </p14:nvContentPartPr>
              <p14:xfrm>
                <a:off x="1242476" y="2114445"/>
                <a:ext cx="152640" cy="23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10BBBC-775F-3DE2-C98F-87C774ED6E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33476" y="2105805"/>
                  <a:ext cx="170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703E50C-DFA6-59BB-7FD1-1A58468D0B3F}"/>
                    </a:ext>
                  </a:extLst>
                </p14:cNvPr>
                <p14:cNvContentPartPr/>
                <p14:nvPr/>
              </p14:nvContentPartPr>
              <p14:xfrm>
                <a:off x="1172636" y="2223885"/>
                <a:ext cx="211680" cy="4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703E50C-DFA6-59BB-7FD1-1A58468D0B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3996" y="2214885"/>
                  <a:ext cx="2293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C2709B3-BB3B-52FB-4052-353A30D6B649}"/>
              </a:ext>
            </a:extLst>
          </p:cNvPr>
          <p:cNvGrpSpPr/>
          <p:nvPr/>
        </p:nvGrpSpPr>
        <p:grpSpPr>
          <a:xfrm>
            <a:off x="1678436" y="1770285"/>
            <a:ext cx="245160" cy="266400"/>
            <a:chOff x="1678436" y="1770285"/>
            <a:chExt cx="2451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3E3277-3687-51AD-4E0B-26E00FC9D80B}"/>
                    </a:ext>
                  </a:extLst>
                </p14:cNvPr>
                <p14:cNvContentPartPr/>
                <p14:nvPr/>
              </p14:nvContentPartPr>
              <p14:xfrm>
                <a:off x="1795436" y="1770285"/>
                <a:ext cx="24120" cy="266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3E3277-3687-51AD-4E0B-26E00FC9D80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86796" y="1761645"/>
                  <a:ext cx="41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650719-ADAD-FA9C-7B77-F35D803CD0E6}"/>
                    </a:ext>
                  </a:extLst>
                </p14:cNvPr>
                <p14:cNvContentPartPr/>
                <p14:nvPr/>
              </p14:nvContentPartPr>
              <p14:xfrm>
                <a:off x="1678436" y="1938405"/>
                <a:ext cx="245160" cy="41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650719-ADAD-FA9C-7B77-F35D803CD0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69796" y="1929405"/>
                  <a:ext cx="2628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8831278-5C85-137C-92C0-362C8BE1BC1A}"/>
              </a:ext>
            </a:extLst>
          </p:cNvPr>
          <p:cNvGrpSpPr/>
          <p:nvPr/>
        </p:nvGrpSpPr>
        <p:grpSpPr>
          <a:xfrm>
            <a:off x="2152196" y="1614045"/>
            <a:ext cx="2381040" cy="581400"/>
            <a:chOff x="2152196" y="1614045"/>
            <a:chExt cx="238104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97D04B-723E-4F7F-9CFD-55598B62E2AC}"/>
                    </a:ext>
                  </a:extLst>
                </p14:cNvPr>
                <p14:cNvContentPartPr/>
                <p14:nvPr/>
              </p14:nvContentPartPr>
              <p14:xfrm>
                <a:off x="2152196" y="1733565"/>
                <a:ext cx="290880" cy="29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97D04B-723E-4F7F-9CFD-55598B62E2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3556" y="1724925"/>
                  <a:ext cx="308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8C9748-0E20-96E3-6BAA-2F95576718A6}"/>
                    </a:ext>
                  </a:extLst>
                </p14:cNvPr>
                <p14:cNvContentPartPr/>
                <p14:nvPr/>
              </p14:nvContentPartPr>
              <p14:xfrm>
                <a:off x="2162276" y="1614045"/>
                <a:ext cx="294480" cy="3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8C9748-0E20-96E3-6BAA-2F95576718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53636" y="1605045"/>
                  <a:ext cx="31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7D65A2A-A912-0E23-92E8-DEDBADED33BE}"/>
                    </a:ext>
                  </a:extLst>
                </p14:cNvPr>
                <p14:cNvContentPartPr/>
                <p14:nvPr/>
              </p14:nvContentPartPr>
              <p14:xfrm>
                <a:off x="2558636" y="1902765"/>
                <a:ext cx="62640" cy="55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7D65A2A-A912-0E23-92E8-DEDBADED33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9636" y="1894125"/>
                  <a:ext cx="80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D04DFC-361E-087B-AF12-222BC2116D30}"/>
                    </a:ext>
                  </a:extLst>
                </p14:cNvPr>
                <p14:cNvContentPartPr/>
                <p14:nvPr/>
              </p14:nvContentPartPr>
              <p14:xfrm>
                <a:off x="2780396" y="1669845"/>
                <a:ext cx="113040" cy="509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D04DFC-361E-087B-AF12-222BC2116D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71396" y="1661205"/>
                  <a:ext cx="13068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DC42EAF-613C-389F-C208-1A57024A9D22}"/>
                    </a:ext>
                  </a:extLst>
                </p14:cNvPr>
                <p14:cNvContentPartPr/>
                <p14:nvPr/>
              </p14:nvContentPartPr>
              <p14:xfrm>
                <a:off x="2922596" y="1906005"/>
                <a:ext cx="126360" cy="15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DC42EAF-613C-389F-C208-1A57024A9D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13956" y="1897365"/>
                  <a:ext cx="144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97C997-F485-C5AB-3FE2-A7D21AAD007B}"/>
                    </a:ext>
                  </a:extLst>
                </p14:cNvPr>
                <p14:cNvContentPartPr/>
                <p14:nvPr/>
              </p14:nvContentPartPr>
              <p14:xfrm>
                <a:off x="3169556" y="1870005"/>
                <a:ext cx="176400" cy="171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97C997-F485-C5AB-3FE2-A7D21AAD00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60916" y="1861365"/>
                  <a:ext cx="194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09E19A2-D58B-AF08-D84C-25B265E684DC}"/>
                    </a:ext>
                  </a:extLst>
                </p14:cNvPr>
                <p14:cNvContentPartPr/>
                <p14:nvPr/>
              </p14:nvContentPartPr>
              <p14:xfrm>
                <a:off x="3124916" y="1765965"/>
                <a:ext cx="201960" cy="33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09E19A2-D58B-AF08-D84C-25B265E684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16276" y="1756965"/>
                  <a:ext cx="219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FD54F6-58D7-6FFD-2BFD-CD138A15F5F2}"/>
                    </a:ext>
                  </a:extLst>
                </p14:cNvPr>
                <p14:cNvContentPartPr/>
                <p14:nvPr/>
              </p14:nvContentPartPr>
              <p14:xfrm>
                <a:off x="3354956" y="1673445"/>
                <a:ext cx="179280" cy="522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FD54F6-58D7-6FFD-2BFD-CD138A15F5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46316" y="1664805"/>
                  <a:ext cx="1969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4B8F3D1-0856-0F25-0B28-E7AD516761CC}"/>
                    </a:ext>
                  </a:extLst>
                </p14:cNvPr>
                <p14:cNvContentPartPr/>
                <p14:nvPr/>
              </p14:nvContentPartPr>
              <p14:xfrm>
                <a:off x="3772916" y="1815645"/>
                <a:ext cx="241560" cy="23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4B8F3D1-0856-0F25-0B28-E7AD516761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64276" y="1807005"/>
                  <a:ext cx="259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CF9862-B017-90E8-882E-E6A6DA384404}"/>
                    </a:ext>
                  </a:extLst>
                </p14:cNvPr>
                <p14:cNvContentPartPr/>
                <p14:nvPr/>
              </p14:nvContentPartPr>
              <p14:xfrm>
                <a:off x="3788036" y="1907085"/>
                <a:ext cx="249840" cy="4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CF9862-B017-90E8-882E-E6A6DA3844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79396" y="1898445"/>
                  <a:ext cx="267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6EED52-9F12-24E7-B5EC-0A807CC137F9}"/>
                    </a:ext>
                  </a:extLst>
                </p14:cNvPr>
                <p14:cNvContentPartPr/>
                <p14:nvPr/>
              </p14:nvContentPartPr>
              <p14:xfrm>
                <a:off x="4191956" y="1691805"/>
                <a:ext cx="341280" cy="30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6EED52-9F12-24E7-B5EC-0A807CC137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82956" y="1682805"/>
                  <a:ext cx="3589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F87343A-2E86-6E13-8AE0-D4265FE61B3A}"/>
              </a:ext>
            </a:extLst>
          </p:cNvPr>
          <p:cNvGrpSpPr/>
          <p:nvPr/>
        </p:nvGrpSpPr>
        <p:grpSpPr>
          <a:xfrm>
            <a:off x="5363396" y="1291845"/>
            <a:ext cx="6099480" cy="818640"/>
            <a:chOff x="5363396" y="1291845"/>
            <a:chExt cx="6099480" cy="8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0D12B4F-909F-749E-3377-BBC7E8BC2B0F}"/>
                    </a:ext>
                  </a:extLst>
                </p14:cNvPr>
                <p14:cNvContentPartPr/>
                <p14:nvPr/>
              </p14:nvContentPartPr>
              <p14:xfrm>
                <a:off x="5363396" y="1506765"/>
                <a:ext cx="1706760" cy="475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0D12B4F-909F-749E-3377-BBC7E8BC2B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54756" y="1497765"/>
                  <a:ext cx="17244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8A622B-7AD3-288E-3A47-56D3461EC7FF}"/>
                    </a:ext>
                  </a:extLst>
                </p14:cNvPr>
                <p14:cNvContentPartPr/>
                <p14:nvPr/>
              </p14:nvContentPartPr>
              <p14:xfrm>
                <a:off x="6686756" y="1635285"/>
                <a:ext cx="184680" cy="38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8A622B-7AD3-288E-3A47-56D3461EC7F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77756" y="1626285"/>
                  <a:ext cx="202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BBC2C3C-9953-76EC-4CF6-4FAAA07820AE}"/>
                    </a:ext>
                  </a:extLst>
                </p14:cNvPr>
                <p14:cNvContentPartPr/>
                <p14:nvPr/>
              </p14:nvContentPartPr>
              <p14:xfrm>
                <a:off x="6661196" y="1650405"/>
                <a:ext cx="34560" cy="15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BBC2C3C-9953-76EC-4CF6-4FAAA07820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52196" y="1641405"/>
                  <a:ext cx="52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604A774-71BE-DBCB-4497-002EF90D55BE}"/>
                    </a:ext>
                  </a:extLst>
                </p14:cNvPr>
                <p14:cNvContentPartPr/>
                <p14:nvPr/>
              </p14:nvContentPartPr>
              <p14:xfrm>
                <a:off x="6274556" y="1688565"/>
                <a:ext cx="58320" cy="22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604A774-71BE-DBCB-4497-002EF90D55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65556" y="1679925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CBBF89-140B-0964-C973-F09EC7E8FBC0}"/>
                    </a:ext>
                  </a:extLst>
                </p14:cNvPr>
                <p14:cNvContentPartPr/>
                <p14:nvPr/>
              </p14:nvContentPartPr>
              <p14:xfrm>
                <a:off x="5990876" y="1641765"/>
                <a:ext cx="352080" cy="46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CBBF89-140B-0964-C973-F09EC7E8FB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81876" y="1632765"/>
                  <a:ext cx="36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C8B254-4C83-D251-6035-F7FA27B663A6}"/>
                    </a:ext>
                  </a:extLst>
                </p14:cNvPr>
                <p14:cNvContentPartPr/>
                <p14:nvPr/>
              </p14:nvContentPartPr>
              <p14:xfrm>
                <a:off x="7348076" y="1433325"/>
                <a:ext cx="1630440" cy="677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C8B254-4C83-D251-6035-F7FA27B663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39076" y="1424325"/>
                  <a:ext cx="164808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6E79E4-C974-9ECB-B8EB-EF874882B3D0}"/>
                    </a:ext>
                  </a:extLst>
                </p14:cNvPr>
                <p14:cNvContentPartPr/>
                <p14:nvPr/>
              </p14:nvContentPartPr>
              <p14:xfrm>
                <a:off x="8657036" y="1621245"/>
                <a:ext cx="37440" cy="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6E79E4-C974-9ECB-B8EB-EF874882B3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48396" y="1612245"/>
                  <a:ext cx="55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EB0E191-4C7D-478F-828E-0E5ED9C1ED62}"/>
                    </a:ext>
                  </a:extLst>
                </p14:cNvPr>
                <p14:cNvContentPartPr/>
                <p14:nvPr/>
              </p14:nvContentPartPr>
              <p14:xfrm>
                <a:off x="8168156" y="1572285"/>
                <a:ext cx="556560" cy="44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EB0E191-4C7D-478F-828E-0E5ED9C1ED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59156" y="1563285"/>
                  <a:ext cx="574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D8FC40-B2F7-27B8-ECFE-9934C1B58083}"/>
                    </a:ext>
                  </a:extLst>
                </p14:cNvPr>
                <p14:cNvContentPartPr/>
                <p14:nvPr/>
              </p14:nvContentPartPr>
              <p14:xfrm>
                <a:off x="9189116" y="1438365"/>
                <a:ext cx="588240" cy="472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D8FC40-B2F7-27B8-ECFE-9934C1B580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80116" y="1429725"/>
                  <a:ext cx="6058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4207DE-0DC1-7F05-C5D9-64E043B3B95F}"/>
                    </a:ext>
                  </a:extLst>
                </p14:cNvPr>
                <p14:cNvContentPartPr/>
                <p14:nvPr/>
              </p14:nvContentPartPr>
              <p14:xfrm>
                <a:off x="9971756" y="1291845"/>
                <a:ext cx="1491120" cy="70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4207DE-0DC1-7F05-C5D9-64E043B3B9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63116" y="1283205"/>
                  <a:ext cx="150876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5BE8D0-6694-B922-4255-1C101441B353}"/>
                    </a:ext>
                  </a:extLst>
                </p14:cNvPr>
                <p14:cNvContentPartPr/>
                <p14:nvPr/>
              </p14:nvContentPartPr>
              <p14:xfrm>
                <a:off x="11031596" y="1564005"/>
                <a:ext cx="52560" cy="28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5BE8D0-6694-B922-4255-1C101441B3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22956" y="1555005"/>
                  <a:ext cx="70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E067B01-DC13-F4BC-81A3-8A3AD1D8FCB7}"/>
                    </a:ext>
                  </a:extLst>
                </p14:cNvPr>
                <p14:cNvContentPartPr/>
                <p14:nvPr/>
              </p14:nvContentPartPr>
              <p14:xfrm>
                <a:off x="10759436" y="1512525"/>
                <a:ext cx="355680" cy="3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E067B01-DC13-F4BC-81A3-8A3AD1D8FC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50796" y="1503525"/>
                  <a:ext cx="3733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85A3418-2F4B-F433-20C7-A8E66491F67E}"/>
                  </a:ext>
                </a:extLst>
              </p14:cNvPr>
              <p14:cNvContentPartPr/>
              <p14:nvPr/>
            </p14:nvContentPartPr>
            <p14:xfrm>
              <a:off x="6158996" y="2213805"/>
              <a:ext cx="11160" cy="2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85A3418-2F4B-F433-20C7-A8E66491F6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150356" y="2205165"/>
                <a:ext cx="288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14CB822-FF30-8CE1-9404-7A527CDA32AB}"/>
              </a:ext>
            </a:extLst>
          </p:cNvPr>
          <p:cNvGrpSpPr/>
          <p:nvPr/>
        </p:nvGrpSpPr>
        <p:grpSpPr>
          <a:xfrm>
            <a:off x="5431436" y="2160525"/>
            <a:ext cx="1196640" cy="401400"/>
            <a:chOff x="5431436" y="2160525"/>
            <a:chExt cx="11966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41F480-3A0E-AD9E-C23F-D9DE2A3B9C50}"/>
                    </a:ext>
                  </a:extLst>
                </p14:cNvPr>
                <p14:cNvContentPartPr/>
                <p14:nvPr/>
              </p14:nvContentPartPr>
              <p14:xfrm>
                <a:off x="5431436" y="2160525"/>
                <a:ext cx="1196640" cy="401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41F480-3A0E-AD9E-C23F-D9DE2A3B9C5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22796" y="2151885"/>
                  <a:ext cx="12142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CC9A668-0134-F56E-049E-F6EFB116374A}"/>
                    </a:ext>
                  </a:extLst>
                </p14:cNvPr>
                <p14:cNvContentPartPr/>
                <p14:nvPr/>
              </p14:nvContentPartPr>
              <p14:xfrm>
                <a:off x="6383996" y="2247285"/>
                <a:ext cx="207000" cy="59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CC9A668-0134-F56E-049E-F6EFB11637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75356" y="2238645"/>
                  <a:ext cx="2246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E239D08-ADAF-D508-E764-635659757CFE}"/>
                  </a:ext>
                </a:extLst>
              </p14:cNvPr>
              <p14:cNvContentPartPr/>
              <p14:nvPr/>
            </p14:nvContentPartPr>
            <p14:xfrm>
              <a:off x="562076" y="1277445"/>
              <a:ext cx="4213080" cy="1328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E239D08-ADAF-D508-E764-635659757CF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53436" y="1268445"/>
                <a:ext cx="4230720" cy="13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980F8F9-23DE-544B-12EC-9253C101776E}"/>
              </a:ext>
            </a:extLst>
          </p:cNvPr>
          <p:cNvGrpSpPr/>
          <p:nvPr/>
        </p:nvGrpSpPr>
        <p:grpSpPr>
          <a:xfrm>
            <a:off x="712196" y="3162405"/>
            <a:ext cx="2623320" cy="566640"/>
            <a:chOff x="712196" y="3162405"/>
            <a:chExt cx="262332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C09F86-27E5-8E1A-0AD3-4D9884EFF667}"/>
                    </a:ext>
                  </a:extLst>
                </p14:cNvPr>
                <p14:cNvContentPartPr/>
                <p14:nvPr/>
              </p14:nvContentPartPr>
              <p14:xfrm>
                <a:off x="712196" y="3259245"/>
                <a:ext cx="452880" cy="137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C09F86-27E5-8E1A-0AD3-4D9884EFF6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3196" y="3250605"/>
                  <a:ext cx="470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66DBD2F-7BAC-04B0-F03B-250F8A56515E}"/>
                    </a:ext>
                  </a:extLst>
                </p14:cNvPr>
                <p14:cNvContentPartPr/>
                <p14:nvPr/>
              </p14:nvContentPartPr>
              <p14:xfrm>
                <a:off x="807596" y="3386325"/>
                <a:ext cx="178560" cy="320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66DBD2F-7BAC-04B0-F03B-250F8A5651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8956" y="3377685"/>
                  <a:ext cx="196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382F0E2-057F-BD3B-D7A9-038F7BCBF0BC}"/>
                    </a:ext>
                  </a:extLst>
                </p14:cNvPr>
                <p14:cNvContentPartPr/>
                <p14:nvPr/>
              </p14:nvContentPartPr>
              <p14:xfrm>
                <a:off x="1087316" y="3162405"/>
                <a:ext cx="829800" cy="56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382F0E2-057F-BD3B-D7A9-038F7BCBF0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8316" y="3153765"/>
                  <a:ext cx="8474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060607-C3D0-9EBD-7A91-99320B050378}"/>
                    </a:ext>
                  </a:extLst>
                </p14:cNvPr>
                <p14:cNvContentPartPr/>
                <p14:nvPr/>
              </p14:nvContentPartPr>
              <p14:xfrm>
                <a:off x="2117276" y="3513405"/>
                <a:ext cx="364320" cy="19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060607-C3D0-9EBD-7A91-99320B05037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08636" y="3504765"/>
                  <a:ext cx="381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F65E7BA-FB55-335A-0FE9-F000F61B8656}"/>
                    </a:ext>
                  </a:extLst>
                </p14:cNvPr>
                <p14:cNvContentPartPr/>
                <p14:nvPr/>
              </p14:nvContentPartPr>
              <p14:xfrm>
                <a:off x="2232836" y="3380565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F65E7BA-FB55-335A-0FE9-F000F61B865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23836" y="337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75C639A-30A5-8A59-10C5-D594C4494BF7}"/>
                    </a:ext>
                  </a:extLst>
                </p14:cNvPr>
                <p14:cNvContentPartPr/>
                <p14:nvPr/>
              </p14:nvContentPartPr>
              <p14:xfrm>
                <a:off x="2691476" y="3530685"/>
                <a:ext cx="644040" cy="172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75C639A-30A5-8A59-10C5-D594C4494B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82476" y="3521685"/>
                  <a:ext cx="6616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5B19F4E-B526-7C48-9FCF-86A3B0D6A88E}"/>
              </a:ext>
            </a:extLst>
          </p:cNvPr>
          <p:cNvGrpSpPr/>
          <p:nvPr/>
        </p:nvGrpSpPr>
        <p:grpSpPr>
          <a:xfrm>
            <a:off x="3753476" y="3249525"/>
            <a:ext cx="2289960" cy="565560"/>
            <a:chOff x="3753476" y="3249525"/>
            <a:chExt cx="228996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8F9B05C-4E43-E07C-3BD1-385BE56C0DF0}"/>
                    </a:ext>
                  </a:extLst>
                </p14:cNvPr>
                <p14:cNvContentPartPr/>
                <p14:nvPr/>
              </p14:nvContentPartPr>
              <p14:xfrm>
                <a:off x="3753476" y="3249525"/>
                <a:ext cx="2289960" cy="565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8F9B05C-4E43-E07C-3BD1-385BE56C0D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44836" y="3240525"/>
                  <a:ext cx="230760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DDD53D0-68B3-7CDB-DF82-48A9262066AD}"/>
                    </a:ext>
                  </a:extLst>
                </p14:cNvPr>
                <p14:cNvContentPartPr/>
                <p14:nvPr/>
              </p14:nvContentPartPr>
              <p14:xfrm>
                <a:off x="5547716" y="3402165"/>
                <a:ext cx="250200" cy="29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DDD53D0-68B3-7CDB-DF82-48A9262066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38716" y="3393525"/>
                  <a:ext cx="267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EBFEABA-4777-9CA7-63EC-CA1B73651382}"/>
                    </a:ext>
                  </a:extLst>
                </p14:cNvPr>
                <p14:cNvContentPartPr/>
                <p14:nvPr/>
              </p14:nvContentPartPr>
              <p14:xfrm>
                <a:off x="5466356" y="331144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EBFEABA-4777-9CA7-63EC-CA1B736513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57356" y="3302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3F46D7-04AD-26E4-2C91-B9659AE5CE98}"/>
                    </a:ext>
                  </a:extLst>
                </p14:cNvPr>
                <p14:cNvContentPartPr/>
                <p14:nvPr/>
              </p14:nvContentPartPr>
              <p14:xfrm>
                <a:off x="4742396" y="3397125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3F46D7-04AD-26E4-2C91-B9659AE5CE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33396" y="338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AF499A4-D821-0F06-301A-0B6A6691A4F2}"/>
                    </a:ext>
                  </a:extLst>
                </p14:cNvPr>
                <p14:cNvContentPartPr/>
                <p14:nvPr/>
              </p14:nvContentPartPr>
              <p14:xfrm>
                <a:off x="4321556" y="3366885"/>
                <a:ext cx="537120" cy="79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AF499A4-D821-0F06-301A-0B6A6691A4F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12556" y="3357885"/>
                  <a:ext cx="5547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E8C7987-5D16-D74C-40EB-7CBF7D822344}"/>
              </a:ext>
            </a:extLst>
          </p:cNvPr>
          <p:cNvGrpSpPr/>
          <p:nvPr/>
        </p:nvGrpSpPr>
        <p:grpSpPr>
          <a:xfrm>
            <a:off x="6308756" y="3092925"/>
            <a:ext cx="1854360" cy="676800"/>
            <a:chOff x="6308756" y="3092925"/>
            <a:chExt cx="18543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695F94C-484A-DE3E-4A1A-A406647D9AFC}"/>
                    </a:ext>
                  </a:extLst>
                </p14:cNvPr>
                <p14:cNvContentPartPr/>
                <p14:nvPr/>
              </p14:nvContentPartPr>
              <p14:xfrm>
                <a:off x="6308756" y="3092925"/>
                <a:ext cx="1854360" cy="676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695F94C-484A-DE3E-4A1A-A406647D9A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99756" y="3084285"/>
                  <a:ext cx="187200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179D0C0-2B78-CC54-FF53-8238D944ED4C}"/>
                    </a:ext>
                  </a:extLst>
                </p14:cNvPr>
                <p14:cNvContentPartPr/>
                <p14:nvPr/>
              </p14:nvContentPartPr>
              <p14:xfrm>
                <a:off x="7611596" y="3246285"/>
                <a:ext cx="35280" cy="2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179D0C0-2B78-CC54-FF53-8238D944ED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02596" y="3237645"/>
                  <a:ext cx="52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BEC8075-E198-ED84-4270-9221B4079E7C}"/>
                    </a:ext>
                  </a:extLst>
                </p14:cNvPr>
                <p14:cNvContentPartPr/>
                <p14:nvPr/>
              </p14:nvContentPartPr>
              <p14:xfrm>
                <a:off x="7190756" y="3235485"/>
                <a:ext cx="633600" cy="57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BEC8075-E198-ED84-4270-9221B4079E7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82116" y="3226485"/>
                  <a:ext cx="6512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84A8733-2CAB-C50B-4241-C9392419ED6E}"/>
              </a:ext>
            </a:extLst>
          </p:cNvPr>
          <p:cNvGrpSpPr/>
          <p:nvPr/>
        </p:nvGrpSpPr>
        <p:grpSpPr>
          <a:xfrm>
            <a:off x="8516996" y="3072765"/>
            <a:ext cx="2290320" cy="509400"/>
            <a:chOff x="8516996" y="3072765"/>
            <a:chExt cx="229032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79461B7-D864-3C79-041F-6E95445BA7E2}"/>
                    </a:ext>
                  </a:extLst>
                </p14:cNvPr>
                <p14:cNvContentPartPr/>
                <p14:nvPr/>
              </p14:nvContentPartPr>
              <p14:xfrm>
                <a:off x="8516996" y="3113085"/>
                <a:ext cx="781200" cy="46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79461B7-D864-3C79-041F-6E95445BA7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07996" y="3104085"/>
                  <a:ext cx="7988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183D957-4B47-6EDB-C700-04F4E6DB6217}"/>
                    </a:ext>
                  </a:extLst>
                </p14:cNvPr>
                <p14:cNvContentPartPr/>
                <p14:nvPr/>
              </p14:nvContentPartPr>
              <p14:xfrm>
                <a:off x="9515996" y="3072765"/>
                <a:ext cx="1291320" cy="403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183D957-4B47-6EDB-C700-04F4E6DB62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07356" y="3064125"/>
                  <a:ext cx="1308960" cy="42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9DA10B2-71CC-2C1C-E259-173F4CEB6FA7}"/>
                  </a:ext>
                </a:extLst>
              </p14:cNvPr>
              <p14:cNvContentPartPr/>
              <p14:nvPr/>
            </p14:nvContentPartPr>
            <p14:xfrm>
              <a:off x="650996" y="4173285"/>
              <a:ext cx="1665360" cy="430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9DA10B2-71CC-2C1C-E259-173F4CEB6FA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42356" y="4164645"/>
                <a:ext cx="16830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45ED1A4-3982-420C-9CFD-54085E645BD7}"/>
                  </a:ext>
                </a:extLst>
              </p14:cNvPr>
              <p14:cNvContentPartPr/>
              <p14:nvPr/>
            </p14:nvContentPartPr>
            <p14:xfrm>
              <a:off x="1811996" y="3962325"/>
              <a:ext cx="27360" cy="8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45ED1A4-3982-420C-9CFD-54085E645BD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802996" y="3953685"/>
                <a:ext cx="4500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2D17C4E-B500-0D06-DE61-9CC3E167C9AE}"/>
              </a:ext>
            </a:extLst>
          </p:cNvPr>
          <p:cNvGrpSpPr/>
          <p:nvPr/>
        </p:nvGrpSpPr>
        <p:grpSpPr>
          <a:xfrm>
            <a:off x="2627396" y="3954045"/>
            <a:ext cx="2977200" cy="480960"/>
            <a:chOff x="2627396" y="3954045"/>
            <a:chExt cx="297720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D50239-0149-BE86-6ABB-1E2645267288}"/>
                    </a:ext>
                  </a:extLst>
                </p14:cNvPr>
                <p14:cNvContentPartPr/>
                <p14:nvPr/>
              </p14:nvContentPartPr>
              <p14:xfrm>
                <a:off x="2627396" y="4238085"/>
                <a:ext cx="489240" cy="15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D50239-0149-BE86-6ABB-1E26452672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18756" y="4229445"/>
                  <a:ext cx="506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2A881CE-1CEF-744D-BA28-6A9CDAABCE00}"/>
                    </a:ext>
                  </a:extLst>
                </p14:cNvPr>
                <p14:cNvContentPartPr/>
                <p14:nvPr/>
              </p14:nvContentPartPr>
              <p14:xfrm>
                <a:off x="2800196" y="4047285"/>
                <a:ext cx="3528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2A881CE-1CEF-744D-BA28-6A9CDAABCE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91196" y="4038285"/>
                  <a:ext cx="52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DF432D-04C2-DD55-8278-BB77EEF5C91F}"/>
                    </a:ext>
                  </a:extLst>
                </p14:cNvPr>
                <p14:cNvContentPartPr/>
                <p14:nvPr/>
              </p14:nvContentPartPr>
              <p14:xfrm>
                <a:off x="3444956" y="3982485"/>
                <a:ext cx="613800" cy="338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DF432D-04C2-DD55-8278-BB77EEF5C91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36316" y="3973485"/>
                  <a:ext cx="6314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823FEC2-97AB-25F5-99EF-151F6BD49272}"/>
                    </a:ext>
                  </a:extLst>
                </p14:cNvPr>
                <p14:cNvContentPartPr/>
                <p14:nvPr/>
              </p14:nvContentPartPr>
              <p14:xfrm>
                <a:off x="3396356" y="4111725"/>
                <a:ext cx="412560" cy="79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823FEC2-97AB-25F5-99EF-151F6BD4927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87716" y="4103085"/>
                  <a:ext cx="430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94FDDE6-1CCA-2500-10C1-3625209E2026}"/>
                    </a:ext>
                  </a:extLst>
                </p14:cNvPr>
                <p14:cNvContentPartPr/>
                <p14:nvPr/>
              </p14:nvContentPartPr>
              <p14:xfrm>
                <a:off x="4389236" y="3954045"/>
                <a:ext cx="907200" cy="48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94FDDE6-1CCA-2500-10C1-3625209E20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80236" y="3945405"/>
                  <a:ext cx="92484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73A41C3-AB2C-4D3B-1C68-65B3794983C8}"/>
                    </a:ext>
                  </a:extLst>
                </p14:cNvPr>
                <p14:cNvContentPartPr/>
                <p14:nvPr/>
              </p14:nvContentPartPr>
              <p14:xfrm>
                <a:off x="5062076" y="3987165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73A41C3-AB2C-4D3B-1C68-65B3794983C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53436" y="3978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A7596E0-8768-C6AA-B7F9-8D9E771D3DFF}"/>
                    </a:ext>
                  </a:extLst>
                </p14:cNvPr>
                <p14:cNvContentPartPr/>
                <p14:nvPr/>
              </p14:nvContentPartPr>
              <p14:xfrm>
                <a:off x="5604236" y="4233765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A7596E0-8768-C6AA-B7F9-8D9E771D3DF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95236" y="4224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1BEC9FF-4437-5A6C-A731-FD3D655A0CE1}"/>
                  </a:ext>
                </a:extLst>
              </p14:cNvPr>
              <p14:cNvContentPartPr/>
              <p14:nvPr/>
            </p14:nvContentPartPr>
            <p14:xfrm>
              <a:off x="1667636" y="4886805"/>
              <a:ext cx="298800" cy="342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1BEC9FF-4437-5A6C-A731-FD3D655A0CE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658636" y="4877805"/>
                <a:ext cx="3164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8DB1E06-D469-A1EC-8AE8-A1C6767544AB}"/>
                  </a:ext>
                </a:extLst>
              </p14:cNvPr>
              <p14:cNvContentPartPr/>
              <p14:nvPr/>
            </p14:nvContentPartPr>
            <p14:xfrm>
              <a:off x="1687796" y="4843965"/>
              <a:ext cx="355680" cy="540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8DB1E06-D469-A1EC-8AE8-A1C6767544A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679156" y="4834965"/>
                <a:ext cx="3733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A0A00B4-5805-9FBA-D3AE-1D48005419FD}"/>
                  </a:ext>
                </a:extLst>
              </p14:cNvPr>
              <p14:cNvContentPartPr/>
              <p14:nvPr/>
            </p14:nvContentPartPr>
            <p14:xfrm>
              <a:off x="2022236" y="5084085"/>
              <a:ext cx="355680" cy="1368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A0A00B4-5805-9FBA-D3AE-1D48005419F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013596" y="5075445"/>
                <a:ext cx="373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F39E055-D521-824F-12BD-8E53F9FC27DF}"/>
                  </a:ext>
                </a:extLst>
              </p14:cNvPr>
              <p14:cNvContentPartPr/>
              <p14:nvPr/>
            </p14:nvContentPartPr>
            <p14:xfrm>
              <a:off x="2667356" y="5080485"/>
              <a:ext cx="241920" cy="161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F39E055-D521-824F-12BD-8E53F9FC27D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658356" y="5071485"/>
                <a:ext cx="2595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2B45323-C4BC-73E8-1A51-7F907057E15D}"/>
                  </a:ext>
                </a:extLst>
              </p14:cNvPr>
              <p14:cNvContentPartPr/>
              <p14:nvPr/>
            </p14:nvContentPartPr>
            <p14:xfrm>
              <a:off x="6932276" y="5400297"/>
              <a:ext cx="38160" cy="914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2B45323-C4BC-73E8-1A51-7F907057E15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923636" y="5391657"/>
                <a:ext cx="558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D2BACB7-4AF3-5E6C-5CF3-DB623A2E377A}"/>
              </a:ext>
            </a:extLst>
          </p:cNvPr>
          <p:cNvGrpSpPr/>
          <p:nvPr/>
        </p:nvGrpSpPr>
        <p:grpSpPr>
          <a:xfrm>
            <a:off x="3199076" y="4533645"/>
            <a:ext cx="8343000" cy="2107800"/>
            <a:chOff x="3199076" y="4533645"/>
            <a:chExt cx="8343000" cy="21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A4098E6-5185-BC7F-C293-C56B7D83EA79}"/>
                    </a:ext>
                  </a:extLst>
                </p14:cNvPr>
                <p14:cNvContentPartPr/>
                <p14:nvPr/>
              </p14:nvContentPartPr>
              <p14:xfrm>
                <a:off x="3199076" y="4775925"/>
                <a:ext cx="1485000" cy="565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A4098E6-5185-BC7F-C293-C56B7D83EA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90436" y="4767285"/>
                  <a:ext cx="15026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ADBDA94-9EBA-9918-79BD-557073071240}"/>
                    </a:ext>
                  </a:extLst>
                </p14:cNvPr>
                <p14:cNvContentPartPr/>
                <p14:nvPr/>
              </p14:nvContentPartPr>
              <p14:xfrm>
                <a:off x="4429556" y="5060685"/>
                <a:ext cx="207720" cy="176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ADBDA94-9EBA-9918-79BD-5570730712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20556" y="5052045"/>
                  <a:ext cx="22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E209453-303F-5BCE-51A4-4C40B5C5835D}"/>
                    </a:ext>
                  </a:extLst>
                </p14:cNvPr>
                <p14:cNvContentPartPr/>
                <p14:nvPr/>
              </p14:nvContentPartPr>
              <p14:xfrm>
                <a:off x="4808996" y="5216565"/>
                <a:ext cx="140400" cy="185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E209453-303F-5BCE-51A4-4C40B5C583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99996" y="5207565"/>
                  <a:ext cx="158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2FB13F1-8795-343D-3771-B64EA7C55838}"/>
                    </a:ext>
                  </a:extLst>
                </p14:cNvPr>
                <p14:cNvContentPartPr/>
                <p14:nvPr/>
              </p14:nvContentPartPr>
              <p14:xfrm>
                <a:off x="5354036" y="4962765"/>
                <a:ext cx="786240" cy="207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2FB13F1-8795-343D-3771-B64EA7C558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45036" y="4954125"/>
                  <a:ext cx="803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FC3B46C-5C4F-342B-64FB-F11022D5DA8A}"/>
                    </a:ext>
                  </a:extLst>
                </p14:cNvPr>
                <p14:cNvContentPartPr/>
                <p14:nvPr/>
              </p14:nvContentPartPr>
              <p14:xfrm>
                <a:off x="6410996" y="4643085"/>
                <a:ext cx="677880" cy="591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FC3B46C-5C4F-342B-64FB-F11022D5DA8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02356" y="4634445"/>
                  <a:ext cx="69552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0B37092-16E3-F6CA-0642-380320D82A25}"/>
                    </a:ext>
                  </a:extLst>
                </p14:cNvPr>
                <p14:cNvContentPartPr/>
                <p14:nvPr/>
              </p14:nvContentPartPr>
              <p14:xfrm>
                <a:off x="7367876" y="4533645"/>
                <a:ext cx="2112120" cy="573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0B37092-16E3-F6CA-0642-380320D82A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58876" y="4525005"/>
                  <a:ext cx="21297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CCD71B8-19C9-107A-D716-3AC3CB5C37A9}"/>
                    </a:ext>
                  </a:extLst>
                </p14:cNvPr>
                <p14:cNvContentPartPr/>
                <p14:nvPr/>
              </p14:nvContentPartPr>
              <p14:xfrm>
                <a:off x="8212436" y="4714005"/>
                <a:ext cx="447120" cy="20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CCD71B8-19C9-107A-D716-3AC3CB5C37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03436" y="4705005"/>
                  <a:ext cx="464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0F1C73F-4130-9D3C-A731-760125FAF7B5}"/>
                    </a:ext>
                  </a:extLst>
                </p14:cNvPr>
                <p14:cNvContentPartPr/>
                <p14:nvPr/>
              </p14:nvContentPartPr>
              <p14:xfrm>
                <a:off x="9522116" y="5059245"/>
                <a:ext cx="74160" cy="160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0F1C73F-4130-9D3C-A731-760125FAF7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13116" y="5050605"/>
                  <a:ext cx="91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5A5778E-8221-F69A-2560-485153492E61}"/>
                    </a:ext>
                  </a:extLst>
                </p14:cNvPr>
                <p14:cNvContentPartPr/>
                <p14:nvPr/>
              </p14:nvContentPartPr>
              <p14:xfrm>
                <a:off x="6083756" y="5444937"/>
                <a:ext cx="507960" cy="563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5A5778E-8221-F69A-2560-485153492E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74756" y="5435937"/>
                  <a:ext cx="52560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1EE8C94-2974-9311-8FA1-A1859329B6BA}"/>
                    </a:ext>
                  </a:extLst>
                </p14:cNvPr>
                <p14:cNvContentPartPr/>
                <p14:nvPr/>
              </p14:nvContentPartPr>
              <p14:xfrm>
                <a:off x="6745076" y="5644017"/>
                <a:ext cx="725400" cy="20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1EE8C94-2974-9311-8FA1-A1859329B6B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36436" y="5635377"/>
                  <a:ext cx="743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1136062-7CBB-DD03-A341-A3CE1DE44560}"/>
                    </a:ext>
                  </a:extLst>
                </p14:cNvPr>
                <p14:cNvContentPartPr/>
                <p14:nvPr/>
              </p14:nvContentPartPr>
              <p14:xfrm>
                <a:off x="6889436" y="5480577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1136062-7CBB-DD03-A341-A3CE1DE445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80796" y="54715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D16D674-04BD-8193-3EDD-7B44774DB434}"/>
                    </a:ext>
                  </a:extLst>
                </p14:cNvPr>
                <p14:cNvContentPartPr/>
                <p14:nvPr/>
              </p14:nvContentPartPr>
              <p14:xfrm>
                <a:off x="7704116" y="5463525"/>
                <a:ext cx="347040" cy="444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D16D674-04BD-8193-3EDD-7B44774DB43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95116" y="5454885"/>
                  <a:ext cx="3646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6890CC-92BF-1ABF-914E-2CA40BBE5537}"/>
                    </a:ext>
                  </a:extLst>
                </p14:cNvPr>
                <p14:cNvContentPartPr/>
                <p14:nvPr/>
              </p14:nvContentPartPr>
              <p14:xfrm>
                <a:off x="8250596" y="5385045"/>
                <a:ext cx="887040" cy="408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6890CC-92BF-1ABF-914E-2CA40BBE553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41956" y="5376045"/>
                  <a:ext cx="904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38EA9E-85FA-FFBF-B2D9-00DC275E1B8A}"/>
                    </a:ext>
                  </a:extLst>
                </p14:cNvPr>
                <p14:cNvContentPartPr/>
                <p14:nvPr/>
              </p14:nvContentPartPr>
              <p14:xfrm>
                <a:off x="9340316" y="5408085"/>
                <a:ext cx="846720" cy="448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38EA9E-85FA-FFBF-B2D9-00DC275E1B8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31676" y="5399445"/>
                  <a:ext cx="8643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CBA20CC-AA73-5C83-3284-B8C7B2568D2A}"/>
                    </a:ext>
                  </a:extLst>
                </p14:cNvPr>
                <p14:cNvContentPartPr/>
                <p14:nvPr/>
              </p14:nvContentPartPr>
              <p14:xfrm>
                <a:off x="9347156" y="5461725"/>
                <a:ext cx="462960" cy="43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CBA20CC-AA73-5C83-3284-B8C7B2568D2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38156" y="5453085"/>
                  <a:ext cx="480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3455964-E99B-6BEC-F5A5-07BB81FB6A67}"/>
                    </a:ext>
                  </a:extLst>
                </p14:cNvPr>
                <p14:cNvContentPartPr/>
                <p14:nvPr/>
              </p14:nvContentPartPr>
              <p14:xfrm>
                <a:off x="5227676" y="5680965"/>
                <a:ext cx="649080" cy="173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3455964-E99B-6BEC-F5A5-07BB81FB6A6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19036" y="5672325"/>
                  <a:ext cx="666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1BBB604-2073-C080-CFE7-4F2C3CD35486}"/>
                    </a:ext>
                  </a:extLst>
                </p14:cNvPr>
                <p14:cNvContentPartPr/>
                <p14:nvPr/>
              </p14:nvContentPartPr>
              <p14:xfrm>
                <a:off x="5259716" y="6344805"/>
                <a:ext cx="549000" cy="162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1BBB604-2073-C080-CFE7-4F2C3CD3548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51076" y="6336165"/>
                  <a:ext cx="566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38791C1-F5B2-2910-E024-8915C6AC8FF3}"/>
                    </a:ext>
                  </a:extLst>
                </p14:cNvPr>
                <p14:cNvContentPartPr/>
                <p14:nvPr/>
              </p14:nvContentPartPr>
              <p14:xfrm>
                <a:off x="6060716" y="6134925"/>
                <a:ext cx="457920" cy="414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38791C1-F5B2-2910-E024-8915C6AC8F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51716" y="6125925"/>
                  <a:ext cx="4755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B71388F-ED6F-D0AB-76B5-BF9CA0E0CCB1}"/>
                    </a:ext>
                  </a:extLst>
                </p14:cNvPr>
                <p14:cNvContentPartPr/>
                <p14:nvPr/>
              </p14:nvContentPartPr>
              <p14:xfrm>
                <a:off x="5790716" y="6312045"/>
                <a:ext cx="133920" cy="216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B71388F-ED6F-D0AB-76B5-BF9CA0E0CCB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81716" y="6303045"/>
                  <a:ext cx="151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F8FCDDA-B632-5F00-2966-1919CDA2D13E}"/>
                    </a:ext>
                  </a:extLst>
                </p14:cNvPr>
                <p14:cNvContentPartPr/>
                <p14:nvPr/>
              </p14:nvContentPartPr>
              <p14:xfrm>
                <a:off x="6680636" y="6098925"/>
                <a:ext cx="1797120" cy="436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F8FCDDA-B632-5F00-2966-1919CDA2D13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71996" y="6090285"/>
                  <a:ext cx="18147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256AEF-344C-F01F-35BB-02446DE87DA9}"/>
                    </a:ext>
                  </a:extLst>
                </p14:cNvPr>
                <p14:cNvContentPartPr/>
                <p14:nvPr/>
              </p14:nvContentPartPr>
              <p14:xfrm>
                <a:off x="7271396" y="6214845"/>
                <a:ext cx="493560" cy="25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256AEF-344C-F01F-35BB-02446DE87DA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62396" y="6206205"/>
                  <a:ext cx="511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322C23C-C261-5367-159D-A7230E4A7BDD}"/>
                    </a:ext>
                  </a:extLst>
                </p14:cNvPr>
                <p14:cNvContentPartPr/>
                <p14:nvPr/>
              </p14:nvContentPartPr>
              <p14:xfrm>
                <a:off x="8720756" y="6092805"/>
                <a:ext cx="451800" cy="548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322C23C-C261-5367-159D-A7230E4A7B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11756" y="6083805"/>
                  <a:ext cx="46944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ED46BB1-3650-BFFD-C3EE-03860DE8927F}"/>
                    </a:ext>
                  </a:extLst>
                </p14:cNvPr>
                <p14:cNvContentPartPr/>
                <p14:nvPr/>
              </p14:nvContentPartPr>
              <p14:xfrm>
                <a:off x="9276956" y="6080565"/>
                <a:ext cx="1043280" cy="389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ED46BB1-3650-BFFD-C3EE-03860DE8927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267956" y="6071565"/>
                  <a:ext cx="10609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57CBC27-B87C-0545-871C-F9AB52BF4740}"/>
                    </a:ext>
                  </a:extLst>
                </p14:cNvPr>
                <p14:cNvContentPartPr/>
                <p14:nvPr/>
              </p14:nvContentPartPr>
              <p14:xfrm>
                <a:off x="10464596" y="6006765"/>
                <a:ext cx="1077480" cy="569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57CBC27-B87C-0545-871C-F9AB52BF474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455956" y="5998125"/>
                  <a:ext cx="10951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E96C51A-5C1B-484D-1D1B-1F88CCFAB444}"/>
                    </a:ext>
                  </a:extLst>
                </p14:cNvPr>
                <p14:cNvContentPartPr/>
                <p14:nvPr/>
              </p14:nvContentPartPr>
              <p14:xfrm>
                <a:off x="10527236" y="6106125"/>
                <a:ext cx="515160" cy="35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E96C51A-5C1B-484D-1D1B-1F88CCFAB44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18596" y="6097485"/>
                  <a:ext cx="53280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645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222C47-CF8F-4954-4350-DC06E702F4FA}"/>
              </a:ext>
            </a:extLst>
          </p:cNvPr>
          <p:cNvGrpSpPr/>
          <p:nvPr/>
        </p:nvGrpSpPr>
        <p:grpSpPr>
          <a:xfrm>
            <a:off x="510236" y="206445"/>
            <a:ext cx="3144240" cy="676080"/>
            <a:chOff x="510236" y="206445"/>
            <a:chExt cx="314424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7CCB5B-E2DA-D3CF-4F16-A701AB7FBEB6}"/>
                    </a:ext>
                  </a:extLst>
                </p14:cNvPr>
                <p14:cNvContentPartPr/>
                <p14:nvPr/>
              </p14:nvContentPartPr>
              <p14:xfrm>
                <a:off x="510236" y="298965"/>
                <a:ext cx="224640" cy="291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7CCB5B-E2DA-D3CF-4F16-A701AB7FBEB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236" y="289965"/>
                  <a:ext cx="242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549D8B-6AA9-D117-86DC-A5B6C31A01EE}"/>
                    </a:ext>
                  </a:extLst>
                </p14:cNvPr>
                <p14:cNvContentPartPr/>
                <p14:nvPr/>
              </p14:nvContentPartPr>
              <p14:xfrm>
                <a:off x="749636" y="219765"/>
                <a:ext cx="1144800" cy="610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549D8B-6AA9-D117-86DC-A5B6C31A01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0636" y="211125"/>
                  <a:ext cx="11624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18D9AC-3EB7-CABB-9FC8-E5B3A18DDBDA}"/>
                    </a:ext>
                  </a:extLst>
                </p14:cNvPr>
                <p14:cNvContentPartPr/>
                <p14:nvPr/>
              </p14:nvContentPartPr>
              <p14:xfrm>
                <a:off x="1647836" y="449445"/>
                <a:ext cx="18360" cy="3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18D9AC-3EB7-CABB-9FC8-E5B3A18DDB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9196" y="440805"/>
                  <a:ext cx="36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272C5F-81AF-0957-15CB-70C51AE5019B}"/>
                    </a:ext>
                  </a:extLst>
                </p14:cNvPr>
                <p14:cNvContentPartPr/>
                <p14:nvPr/>
              </p14:nvContentPartPr>
              <p14:xfrm>
                <a:off x="1195316" y="335685"/>
                <a:ext cx="533880" cy="99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272C5F-81AF-0957-15CB-70C51AE501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6316" y="326685"/>
                  <a:ext cx="551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4C7B3E-9DF2-07B6-AD5D-DE50594BF9A4}"/>
                    </a:ext>
                  </a:extLst>
                </p14:cNvPr>
                <p14:cNvContentPartPr/>
                <p14:nvPr/>
              </p14:nvContentPartPr>
              <p14:xfrm>
                <a:off x="2172716" y="310845"/>
                <a:ext cx="334440" cy="57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4C7B3E-9DF2-07B6-AD5D-DE50594BF9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63716" y="302205"/>
                  <a:ext cx="3520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1664A6-1CA5-FD6A-B10E-9FDB0EED4C57}"/>
                    </a:ext>
                  </a:extLst>
                </p14:cNvPr>
                <p14:cNvContentPartPr/>
                <p14:nvPr/>
              </p14:nvContentPartPr>
              <p14:xfrm>
                <a:off x="2683916" y="206445"/>
                <a:ext cx="970560" cy="41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1664A6-1CA5-FD6A-B10E-9FDB0EED4C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5276" y="197445"/>
                  <a:ext cx="9882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A9BBF5D-CEA4-1C5F-6554-18092BFEEFFB}"/>
                    </a:ext>
                  </a:extLst>
                </p14:cNvPr>
                <p14:cNvContentPartPr/>
                <p14:nvPr/>
              </p14:nvContentPartPr>
              <p14:xfrm>
                <a:off x="2887676" y="360525"/>
                <a:ext cx="375120" cy="2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A9BBF5D-CEA4-1C5F-6554-18092BFEEF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79036" y="351525"/>
                  <a:ext cx="3927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3D8BCF-9136-58EF-847A-35741D362910}"/>
              </a:ext>
            </a:extLst>
          </p:cNvPr>
          <p:cNvGrpSpPr/>
          <p:nvPr/>
        </p:nvGrpSpPr>
        <p:grpSpPr>
          <a:xfrm>
            <a:off x="1249676" y="1054605"/>
            <a:ext cx="1177920" cy="412200"/>
            <a:chOff x="1249676" y="1054605"/>
            <a:chExt cx="11779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F54F35-90B3-B6A2-EE2C-3CDCF876E730}"/>
                    </a:ext>
                  </a:extLst>
                </p14:cNvPr>
                <p14:cNvContentPartPr/>
                <p14:nvPr/>
              </p14:nvContentPartPr>
              <p14:xfrm>
                <a:off x="1249676" y="1054605"/>
                <a:ext cx="357120" cy="137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F54F35-90B3-B6A2-EE2C-3CDCF876E7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41036" y="1045965"/>
                  <a:ext cx="374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588370-ADA8-C855-8716-18567B4F0114}"/>
                    </a:ext>
                  </a:extLst>
                </p14:cNvPr>
                <p14:cNvContentPartPr/>
                <p14:nvPr/>
              </p14:nvContentPartPr>
              <p14:xfrm>
                <a:off x="1347596" y="1119045"/>
                <a:ext cx="142200" cy="29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588370-ADA8-C855-8716-18567B4F01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38596" y="1110405"/>
                  <a:ext cx="159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7134C6-6929-ABD7-FA06-F0822F4869F8}"/>
                    </a:ext>
                  </a:extLst>
                </p14:cNvPr>
                <p14:cNvContentPartPr/>
                <p14:nvPr/>
              </p14:nvContentPartPr>
              <p14:xfrm>
                <a:off x="1624076" y="1057485"/>
                <a:ext cx="803520" cy="40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7134C6-6929-ABD7-FA06-F0822F4869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15076" y="1048845"/>
                  <a:ext cx="82116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D3775B-0A58-937F-24A0-600D77007529}"/>
              </a:ext>
            </a:extLst>
          </p:cNvPr>
          <p:cNvGrpSpPr/>
          <p:nvPr/>
        </p:nvGrpSpPr>
        <p:grpSpPr>
          <a:xfrm>
            <a:off x="2495276" y="1059645"/>
            <a:ext cx="1637640" cy="580680"/>
            <a:chOff x="2495276" y="1059645"/>
            <a:chExt cx="163764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3BBDF2-C505-1BA5-7F02-A42357EC3F24}"/>
                    </a:ext>
                  </a:extLst>
                </p14:cNvPr>
                <p14:cNvContentPartPr/>
                <p14:nvPr/>
              </p14:nvContentPartPr>
              <p14:xfrm>
                <a:off x="2495276" y="1059645"/>
                <a:ext cx="1637640" cy="580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3BBDF2-C505-1BA5-7F02-A42357EC3F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6636" y="1051005"/>
                  <a:ext cx="16552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CFE6D92-53E6-04AE-4B39-4B83A847D79F}"/>
                    </a:ext>
                  </a:extLst>
                </p14:cNvPr>
                <p14:cNvContentPartPr/>
                <p14:nvPr/>
              </p14:nvContentPartPr>
              <p14:xfrm>
                <a:off x="3674996" y="1203645"/>
                <a:ext cx="79200" cy="1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CFE6D92-53E6-04AE-4B39-4B83A847D7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66356" y="1194645"/>
                  <a:ext cx="968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8F300E-0EAB-3B4B-6E6D-1A6F51F66B77}"/>
                  </a:ext>
                </a:extLst>
              </p14:cNvPr>
              <p14:cNvContentPartPr/>
              <p14:nvPr/>
            </p14:nvContentPartPr>
            <p14:xfrm>
              <a:off x="3196556" y="1986645"/>
              <a:ext cx="150120" cy="360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8F300E-0EAB-3B4B-6E6D-1A6F51F66B7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87556" y="1978005"/>
                <a:ext cx="167760" cy="37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7A78674-1C37-DC68-30DA-0707C1BCDD3F}"/>
              </a:ext>
            </a:extLst>
          </p:cNvPr>
          <p:cNvGrpSpPr/>
          <p:nvPr/>
        </p:nvGrpSpPr>
        <p:grpSpPr>
          <a:xfrm>
            <a:off x="3759956" y="1625565"/>
            <a:ext cx="1467720" cy="762120"/>
            <a:chOff x="3759956" y="1625565"/>
            <a:chExt cx="1467720" cy="7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55FB0B-FFFE-612C-1134-2AAE6B3F6A8C}"/>
                    </a:ext>
                  </a:extLst>
                </p14:cNvPr>
                <p14:cNvContentPartPr/>
                <p14:nvPr/>
              </p14:nvContentPartPr>
              <p14:xfrm>
                <a:off x="3759956" y="1997085"/>
                <a:ext cx="21780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55FB0B-FFFE-612C-1134-2AAE6B3F6A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50956" y="1988085"/>
                  <a:ext cx="23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9E5B1F-D95B-4D3D-B2C6-4F482A892470}"/>
                    </a:ext>
                  </a:extLst>
                </p14:cNvPr>
                <p14:cNvContentPartPr/>
                <p14:nvPr/>
              </p14:nvContentPartPr>
              <p14:xfrm>
                <a:off x="3781556" y="2106885"/>
                <a:ext cx="169200" cy="1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9E5B1F-D95B-4D3D-B2C6-4F482A8924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72916" y="2098245"/>
                  <a:ext cx="186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74EA17-5381-9D68-949F-790DD922C6EB}"/>
                    </a:ext>
                  </a:extLst>
                </p14:cNvPr>
                <p14:cNvContentPartPr/>
                <p14:nvPr/>
              </p14:nvContentPartPr>
              <p14:xfrm>
                <a:off x="4199156" y="1848405"/>
                <a:ext cx="339840" cy="350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74EA17-5381-9D68-949F-790DD922C6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90156" y="1839765"/>
                  <a:ext cx="357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E9332A-F3C4-4010-96CC-A8A6348CA80C}"/>
                    </a:ext>
                  </a:extLst>
                </p14:cNvPr>
                <p14:cNvContentPartPr/>
                <p14:nvPr/>
              </p14:nvContentPartPr>
              <p14:xfrm>
                <a:off x="4617476" y="2007525"/>
                <a:ext cx="327240" cy="38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E9332A-F3C4-4010-96CC-A8A6348CA8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08476" y="1998525"/>
                  <a:ext cx="3448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3860352-46E1-C1BF-0C7C-1F52F07FE8B8}"/>
                    </a:ext>
                  </a:extLst>
                </p14:cNvPr>
                <p14:cNvContentPartPr/>
                <p14:nvPr/>
              </p14:nvContentPartPr>
              <p14:xfrm>
                <a:off x="5041196" y="1625565"/>
                <a:ext cx="186480" cy="266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3860352-46E1-C1BF-0C7C-1F52F07FE8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2196" y="1616925"/>
                  <a:ext cx="20412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D7C15FB-FE88-1979-3CD3-2B9DA3B95C1B}"/>
                  </a:ext>
                </a:extLst>
              </p14:cNvPr>
              <p14:cNvContentPartPr/>
              <p14:nvPr/>
            </p14:nvContentPartPr>
            <p14:xfrm>
              <a:off x="329516" y="2789445"/>
              <a:ext cx="1401480" cy="355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D7C15FB-FE88-1979-3CD3-2B9DA3B95C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0876" y="2780445"/>
                <a:ext cx="14191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39A0A5-80D2-9D0C-D993-C7235440F363}"/>
                  </a:ext>
                </a:extLst>
              </p14:cNvPr>
              <p14:cNvContentPartPr/>
              <p14:nvPr/>
            </p14:nvContentPartPr>
            <p14:xfrm>
              <a:off x="2020796" y="2439525"/>
              <a:ext cx="1109520" cy="472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39A0A5-80D2-9D0C-D993-C7235440F3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12156" y="2430525"/>
                <a:ext cx="112716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59A3FF9F-83AC-3A9D-5FFF-BF1FA52E3019}"/>
              </a:ext>
            </a:extLst>
          </p:cNvPr>
          <p:cNvGrpSpPr/>
          <p:nvPr/>
        </p:nvGrpSpPr>
        <p:grpSpPr>
          <a:xfrm>
            <a:off x="3644036" y="2287245"/>
            <a:ext cx="1674720" cy="837720"/>
            <a:chOff x="3644036" y="2287245"/>
            <a:chExt cx="1674720" cy="8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7EB8B0-6EB7-28F0-8874-C03B77877A70}"/>
                    </a:ext>
                  </a:extLst>
                </p14:cNvPr>
                <p14:cNvContentPartPr/>
                <p14:nvPr/>
              </p14:nvContentPartPr>
              <p14:xfrm>
                <a:off x="4085396" y="2327205"/>
                <a:ext cx="203400" cy="42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7EB8B0-6EB7-28F0-8874-C03B77877A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76396" y="2318205"/>
                  <a:ext cx="221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20A814-23C1-6381-16FC-4D31D4A832EB}"/>
                    </a:ext>
                  </a:extLst>
                </p14:cNvPr>
                <p14:cNvContentPartPr/>
                <p14:nvPr/>
              </p14:nvContentPartPr>
              <p14:xfrm>
                <a:off x="4111316" y="2287245"/>
                <a:ext cx="207720" cy="17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20A814-23C1-6381-16FC-4D31D4A832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02316" y="2278245"/>
                  <a:ext cx="22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5876754-0A29-8AD6-7667-C11002241796}"/>
                    </a:ext>
                  </a:extLst>
                </p14:cNvPr>
                <p14:cNvContentPartPr/>
                <p14:nvPr/>
              </p14:nvContentPartPr>
              <p14:xfrm>
                <a:off x="3644036" y="2806005"/>
                <a:ext cx="1087920" cy="318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5876754-0A29-8AD6-7667-C110022417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35396" y="2797365"/>
                  <a:ext cx="1105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6F84E0B-06F0-568F-21B5-25DF564D04D4}"/>
                    </a:ext>
                  </a:extLst>
                </p14:cNvPr>
                <p14:cNvContentPartPr/>
                <p14:nvPr/>
              </p14:nvContentPartPr>
              <p14:xfrm>
                <a:off x="4564556" y="2954685"/>
                <a:ext cx="17496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6F84E0B-06F0-568F-21B5-25DF564D04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55556" y="2945685"/>
                  <a:ext cx="192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B0F6B0-B578-21DB-4E27-D8A02733624E}"/>
                    </a:ext>
                  </a:extLst>
                </p14:cNvPr>
                <p14:cNvContentPartPr/>
                <p14:nvPr/>
              </p14:nvContentPartPr>
              <p14:xfrm>
                <a:off x="4097276" y="2905365"/>
                <a:ext cx="324720" cy="28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B0F6B0-B578-21DB-4E27-D8A0273362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88276" y="2896365"/>
                  <a:ext cx="342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8C3EAC-BB93-002B-2E37-D478D0066DA5}"/>
                    </a:ext>
                  </a:extLst>
                </p14:cNvPr>
                <p14:cNvContentPartPr/>
                <p14:nvPr/>
              </p14:nvContentPartPr>
              <p14:xfrm>
                <a:off x="4904036" y="2340165"/>
                <a:ext cx="414720" cy="447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8C3EAC-BB93-002B-2E37-D478D0066DA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95036" y="2331525"/>
                  <a:ext cx="4323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9695B5-9E96-71B4-CBEC-9CBB6F94D0AF}"/>
                    </a:ext>
                  </a:extLst>
                </p14:cNvPr>
                <p14:cNvContentPartPr/>
                <p14:nvPr/>
              </p14:nvContentPartPr>
              <p14:xfrm>
                <a:off x="4906196" y="2308845"/>
                <a:ext cx="81720" cy="20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9695B5-9E96-71B4-CBEC-9CBB6F94D0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97556" y="2300205"/>
                  <a:ext cx="9936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4A1821F-E0AC-F74A-A16A-95BCD17C9441}"/>
                  </a:ext>
                </a:extLst>
              </p14:cNvPr>
              <p14:cNvContentPartPr/>
              <p14:nvPr/>
            </p14:nvContentPartPr>
            <p14:xfrm>
              <a:off x="5310476" y="2846685"/>
              <a:ext cx="928800" cy="220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4A1821F-E0AC-F74A-A16A-95BCD17C944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01836" y="2838045"/>
                <a:ext cx="94644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79C458D-0345-6D8D-B1F4-1503CF8F24E0}"/>
              </a:ext>
            </a:extLst>
          </p:cNvPr>
          <p:cNvGrpSpPr/>
          <p:nvPr/>
        </p:nvGrpSpPr>
        <p:grpSpPr>
          <a:xfrm>
            <a:off x="6379316" y="2599365"/>
            <a:ext cx="1276200" cy="516600"/>
            <a:chOff x="6379316" y="2599365"/>
            <a:chExt cx="127620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C1DD86-BF66-4864-8F1C-295A113168A3}"/>
                    </a:ext>
                  </a:extLst>
                </p14:cNvPr>
                <p14:cNvContentPartPr/>
                <p14:nvPr/>
              </p14:nvContentPartPr>
              <p14:xfrm>
                <a:off x="6379316" y="2599365"/>
                <a:ext cx="1276200" cy="516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C1DD86-BF66-4864-8F1C-295A113168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70316" y="2590365"/>
                  <a:ext cx="12938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89DB94-931E-69C7-1625-3447BBFC200B}"/>
                    </a:ext>
                  </a:extLst>
                </p14:cNvPr>
                <p14:cNvContentPartPr/>
                <p14:nvPr/>
              </p14:nvContentPartPr>
              <p14:xfrm>
                <a:off x="7312076" y="2674245"/>
                <a:ext cx="274680" cy="57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89DB94-931E-69C7-1625-3447BBFC20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03076" y="2665605"/>
                  <a:ext cx="292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9392DD-1F2D-622A-4A24-23557A3DD326}"/>
                    </a:ext>
                  </a:extLst>
                </p14:cNvPr>
                <p14:cNvContentPartPr/>
                <p14:nvPr/>
              </p14:nvContentPartPr>
              <p14:xfrm>
                <a:off x="7277876" y="2651565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9392DD-1F2D-622A-4A24-23557A3DD3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68876" y="2642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BF4280-2CB6-6DD2-F347-8797F08254DF}"/>
              </a:ext>
            </a:extLst>
          </p:cNvPr>
          <p:cNvGrpSpPr/>
          <p:nvPr/>
        </p:nvGrpSpPr>
        <p:grpSpPr>
          <a:xfrm>
            <a:off x="7440956" y="1241805"/>
            <a:ext cx="1612440" cy="864720"/>
            <a:chOff x="7440956" y="1241805"/>
            <a:chExt cx="1612440" cy="8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8C852B-1E84-5F74-EF2B-467C7317D503}"/>
                    </a:ext>
                  </a:extLst>
                </p14:cNvPr>
                <p14:cNvContentPartPr/>
                <p14:nvPr/>
              </p14:nvContentPartPr>
              <p14:xfrm>
                <a:off x="7440956" y="1371045"/>
                <a:ext cx="290160" cy="317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8C852B-1E84-5F74-EF2B-467C7317D5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31956" y="1362405"/>
                  <a:ext cx="307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FC960D4-EA81-0427-372F-3D9BD3AA1FEB}"/>
                    </a:ext>
                  </a:extLst>
                </p14:cNvPr>
                <p14:cNvContentPartPr/>
                <p14:nvPr/>
              </p14:nvContentPartPr>
              <p14:xfrm>
                <a:off x="7776476" y="1496685"/>
                <a:ext cx="222480" cy="4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FC960D4-EA81-0427-372F-3D9BD3AA1F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67836" y="1488045"/>
                  <a:ext cx="240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3E1F731-D98D-B981-D0E1-B300CFCC1046}"/>
                    </a:ext>
                  </a:extLst>
                </p14:cNvPr>
                <p14:cNvContentPartPr/>
                <p14:nvPr/>
              </p14:nvContentPartPr>
              <p14:xfrm>
                <a:off x="7777916" y="1614045"/>
                <a:ext cx="262440" cy="3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3E1F731-D98D-B981-D0E1-B300CFCC10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68916" y="1605045"/>
                  <a:ext cx="280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C466EC-639B-5BE8-AF7E-35DBB6B8760C}"/>
                    </a:ext>
                  </a:extLst>
                </p14:cNvPr>
                <p14:cNvContentPartPr/>
                <p14:nvPr/>
              </p14:nvContentPartPr>
              <p14:xfrm>
                <a:off x="8446076" y="1241805"/>
                <a:ext cx="190440" cy="176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C466EC-639B-5BE8-AF7E-35DBB6B8760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37076" y="1233165"/>
                  <a:ext cx="208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E252C6-5110-1FC7-C867-44C856393B8B}"/>
                    </a:ext>
                  </a:extLst>
                </p14:cNvPr>
                <p14:cNvContentPartPr/>
                <p14:nvPr/>
              </p14:nvContentPartPr>
              <p14:xfrm>
                <a:off x="8754956" y="1326045"/>
                <a:ext cx="144000" cy="220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E252C6-5110-1FC7-C867-44C856393B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6316" y="1317405"/>
                  <a:ext cx="161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AE9FECF-F3F1-FB8E-2F44-074EE9010DCA}"/>
                    </a:ext>
                  </a:extLst>
                </p14:cNvPr>
                <p14:cNvContentPartPr/>
                <p14:nvPr/>
              </p14:nvContentPartPr>
              <p14:xfrm>
                <a:off x="8375516" y="1582005"/>
                <a:ext cx="677880" cy="29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AE9FECF-F3F1-FB8E-2F44-074EE9010D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66876" y="1573365"/>
                  <a:ext cx="695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19ABFC-D1A2-23B6-EE94-D2B3CC5B8D6E}"/>
                    </a:ext>
                  </a:extLst>
                </p14:cNvPr>
                <p14:cNvContentPartPr/>
                <p14:nvPr/>
              </p14:nvContentPartPr>
              <p14:xfrm>
                <a:off x="8462276" y="1789365"/>
                <a:ext cx="214560" cy="174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19ABFC-D1A2-23B6-EE94-D2B3CC5B8D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53276" y="1780725"/>
                  <a:ext cx="232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C5A27E4-82C6-56B3-E11B-65F6503114D0}"/>
                    </a:ext>
                  </a:extLst>
                </p14:cNvPr>
                <p14:cNvContentPartPr/>
                <p14:nvPr/>
              </p14:nvContentPartPr>
              <p14:xfrm>
                <a:off x="8779076" y="1894485"/>
                <a:ext cx="142920" cy="212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C5A27E4-82C6-56B3-E11B-65F6503114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70076" y="1885485"/>
                  <a:ext cx="1605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3E2196-8B62-0B6F-8D86-964D127D003C}"/>
              </a:ext>
            </a:extLst>
          </p:cNvPr>
          <p:cNvGrpSpPr/>
          <p:nvPr/>
        </p:nvGrpSpPr>
        <p:grpSpPr>
          <a:xfrm>
            <a:off x="9524636" y="1033365"/>
            <a:ext cx="2511000" cy="952200"/>
            <a:chOff x="9524636" y="1033365"/>
            <a:chExt cx="251100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B25128-DBE6-D42C-8CC7-B4626DE4F678}"/>
                    </a:ext>
                  </a:extLst>
                </p14:cNvPr>
                <p14:cNvContentPartPr/>
                <p14:nvPr/>
              </p14:nvContentPartPr>
              <p14:xfrm>
                <a:off x="9550196" y="1529085"/>
                <a:ext cx="182520" cy="30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B25128-DBE6-D42C-8CC7-B4626DE4F6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41196" y="1520445"/>
                  <a:ext cx="200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D44A4F-2F3F-A800-70A1-2B3A0098F9DB}"/>
                    </a:ext>
                  </a:extLst>
                </p14:cNvPr>
                <p14:cNvContentPartPr/>
                <p14:nvPr/>
              </p14:nvContentPartPr>
              <p14:xfrm>
                <a:off x="9524636" y="1623045"/>
                <a:ext cx="243360" cy="1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D44A4F-2F3F-A800-70A1-2B3A0098F9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5996" y="1614405"/>
                  <a:ext cx="261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14D594-A016-9C03-9C1A-C72D6A8906B6}"/>
                    </a:ext>
                  </a:extLst>
                </p14:cNvPr>
                <p14:cNvContentPartPr/>
                <p14:nvPr/>
              </p14:nvContentPartPr>
              <p14:xfrm>
                <a:off x="9971036" y="1033365"/>
                <a:ext cx="875160" cy="397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14D594-A016-9C03-9C1A-C72D6A8906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62036" y="1024725"/>
                  <a:ext cx="8928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B642A40-D120-F11B-524A-489620A57095}"/>
                    </a:ext>
                  </a:extLst>
                </p14:cNvPr>
                <p14:cNvContentPartPr/>
                <p14:nvPr/>
              </p14:nvContentPartPr>
              <p14:xfrm>
                <a:off x="10633436" y="1180245"/>
                <a:ext cx="23400" cy="11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B642A40-D120-F11B-524A-489620A570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24436" y="1171245"/>
                  <a:ext cx="41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350ED4-E554-6CC4-604A-42422EEAA8F6}"/>
                    </a:ext>
                  </a:extLst>
                </p14:cNvPr>
                <p14:cNvContentPartPr/>
                <p14:nvPr/>
              </p14:nvContentPartPr>
              <p14:xfrm>
                <a:off x="10266236" y="1160445"/>
                <a:ext cx="454680" cy="2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350ED4-E554-6CC4-604A-42422EEAA8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57236" y="1151805"/>
                  <a:ext cx="472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28EEE94-4F8D-6528-0D0D-711BF736679F}"/>
                    </a:ext>
                  </a:extLst>
                </p14:cNvPr>
                <p14:cNvContentPartPr/>
                <p14:nvPr/>
              </p14:nvContentPartPr>
              <p14:xfrm>
                <a:off x="11104316" y="1043085"/>
                <a:ext cx="406440" cy="40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28EEE94-4F8D-6528-0D0D-711BF73667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95676" y="1034085"/>
                  <a:ext cx="4240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00593CC-D247-F7FE-CE62-6D8B8D717C46}"/>
                    </a:ext>
                  </a:extLst>
                </p14:cNvPr>
                <p14:cNvContentPartPr/>
                <p14:nvPr/>
              </p14:nvContentPartPr>
              <p14:xfrm>
                <a:off x="9946916" y="1503165"/>
                <a:ext cx="1183680" cy="482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00593CC-D247-F7FE-CE62-6D8B8D717C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38276" y="1494165"/>
                  <a:ext cx="12013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A72C4C0-640D-88E7-BDE1-CC06D53D5E7A}"/>
                    </a:ext>
                  </a:extLst>
                </p14:cNvPr>
                <p14:cNvContentPartPr/>
                <p14:nvPr/>
              </p14:nvContentPartPr>
              <p14:xfrm>
                <a:off x="11026556" y="1648965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A72C4C0-640D-88E7-BDE1-CC06D53D5E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17556" y="163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1744CD-F11B-B6F2-3C0C-AC86DFFFF9A9}"/>
                    </a:ext>
                  </a:extLst>
                </p14:cNvPr>
                <p14:cNvContentPartPr/>
                <p14:nvPr/>
              </p14:nvContentPartPr>
              <p14:xfrm>
                <a:off x="10593476" y="1616205"/>
                <a:ext cx="101160" cy="1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1744CD-F11B-B6F2-3C0C-AC86DFFFF9A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84476" y="1607205"/>
                  <a:ext cx="11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F1287E-5D85-C416-3584-D9027D0BC472}"/>
                    </a:ext>
                  </a:extLst>
                </p14:cNvPr>
                <p14:cNvContentPartPr/>
                <p14:nvPr/>
              </p14:nvContentPartPr>
              <p14:xfrm>
                <a:off x="11311316" y="1504605"/>
                <a:ext cx="724320" cy="344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F1287E-5D85-C416-3584-D9027D0BC4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02316" y="1495605"/>
                  <a:ext cx="741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1D034DD-0A9A-1A3E-5E26-FFA2C12B0A03}"/>
                    </a:ext>
                  </a:extLst>
                </p14:cNvPr>
                <p14:cNvContentPartPr/>
                <p14:nvPr/>
              </p14:nvContentPartPr>
              <p14:xfrm>
                <a:off x="11751956" y="1614405"/>
                <a:ext cx="147240" cy="20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1D034DD-0A9A-1A3E-5E26-FFA2C12B0A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43316" y="1605405"/>
                  <a:ext cx="1648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9386B5B-593A-BC06-E0FB-B256C41E2274}"/>
              </a:ext>
            </a:extLst>
          </p:cNvPr>
          <p:cNvGrpSpPr/>
          <p:nvPr/>
        </p:nvGrpSpPr>
        <p:grpSpPr>
          <a:xfrm>
            <a:off x="8489636" y="2716365"/>
            <a:ext cx="394560" cy="298080"/>
            <a:chOff x="8489636" y="2716365"/>
            <a:chExt cx="39456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037E4E-CD16-4D44-1BD0-7958A758946B}"/>
                    </a:ext>
                  </a:extLst>
                </p14:cNvPr>
                <p14:cNvContentPartPr/>
                <p14:nvPr/>
              </p14:nvContentPartPr>
              <p14:xfrm>
                <a:off x="8489636" y="2716365"/>
                <a:ext cx="232200" cy="170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037E4E-CD16-4D44-1BD0-7958A75894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80636" y="2707725"/>
                  <a:ext cx="249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BFE148-E337-CEAC-E176-F156B18E5157}"/>
                    </a:ext>
                  </a:extLst>
                </p14:cNvPr>
                <p14:cNvContentPartPr/>
                <p14:nvPr/>
              </p14:nvContentPartPr>
              <p14:xfrm>
                <a:off x="8781956" y="2836605"/>
                <a:ext cx="102240" cy="177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BFE148-E337-CEAC-E176-F156B18E51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72956" y="2827965"/>
                  <a:ext cx="1198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6E42BAB-2686-32AF-3DDA-919E5C954537}"/>
              </a:ext>
            </a:extLst>
          </p:cNvPr>
          <p:cNvGrpSpPr/>
          <p:nvPr/>
        </p:nvGrpSpPr>
        <p:grpSpPr>
          <a:xfrm>
            <a:off x="9090116" y="2295885"/>
            <a:ext cx="1470600" cy="1164600"/>
            <a:chOff x="9090116" y="2295885"/>
            <a:chExt cx="1470600" cy="11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9E16A76-E95A-800A-DFBF-FDA1EEBEB20F}"/>
                    </a:ext>
                  </a:extLst>
                </p14:cNvPr>
                <p14:cNvContentPartPr/>
                <p14:nvPr/>
              </p14:nvContentPartPr>
              <p14:xfrm>
                <a:off x="9090116" y="2746605"/>
                <a:ext cx="237960" cy="20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9E16A76-E95A-800A-DFBF-FDA1EEBEB20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81476" y="2737605"/>
                  <a:ext cx="255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503CD0-8CCA-75A3-0E4B-6DE716327CC0}"/>
                    </a:ext>
                  </a:extLst>
                </p14:cNvPr>
                <p14:cNvContentPartPr/>
                <p14:nvPr/>
              </p14:nvContentPartPr>
              <p14:xfrm>
                <a:off x="9107756" y="2786925"/>
                <a:ext cx="203760" cy="4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503CD0-8CCA-75A3-0E4B-6DE716327CC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98756" y="2778285"/>
                  <a:ext cx="221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B3A25CE-E20D-CE79-CB8D-84ADD33C463D}"/>
                    </a:ext>
                  </a:extLst>
                </p14:cNvPr>
                <p14:cNvContentPartPr/>
                <p14:nvPr/>
              </p14:nvContentPartPr>
              <p14:xfrm>
                <a:off x="9635516" y="2428725"/>
                <a:ext cx="143640" cy="227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B3A25CE-E20D-CE79-CB8D-84ADD33C46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26516" y="2420085"/>
                  <a:ext cx="161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2A4DEEF-6AA0-1170-507D-A68C01CD2561}"/>
                    </a:ext>
                  </a:extLst>
                </p14:cNvPr>
                <p14:cNvContentPartPr/>
                <p14:nvPr/>
              </p14:nvContentPartPr>
              <p14:xfrm>
                <a:off x="9835316" y="2440965"/>
                <a:ext cx="201960" cy="177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2A4DEEF-6AA0-1170-507D-A68C01CD256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26316" y="2431965"/>
                  <a:ext cx="219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E73F901-5B8D-3EC8-A529-92B8D64F8237}"/>
                    </a:ext>
                  </a:extLst>
                </p14:cNvPr>
                <p14:cNvContentPartPr/>
                <p14:nvPr/>
              </p14:nvContentPartPr>
              <p14:xfrm>
                <a:off x="9939716" y="2543205"/>
                <a:ext cx="68400" cy="109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E73F901-5B8D-3EC8-A529-92B8D64F823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31076" y="2534565"/>
                  <a:ext cx="86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6D5300-1A1E-FDD7-8F9D-33A4FAA91C74}"/>
                    </a:ext>
                  </a:extLst>
                </p14:cNvPr>
                <p14:cNvContentPartPr/>
                <p14:nvPr/>
              </p14:nvContentPartPr>
              <p14:xfrm>
                <a:off x="9630116" y="2736165"/>
                <a:ext cx="391320" cy="21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6D5300-1A1E-FDD7-8F9D-33A4FAA91C7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21116" y="2727525"/>
                  <a:ext cx="408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C87B84-D22F-C987-4120-B6E31858BE6F}"/>
                    </a:ext>
                  </a:extLst>
                </p14:cNvPr>
                <p14:cNvContentPartPr/>
                <p14:nvPr/>
              </p14:nvContentPartPr>
              <p14:xfrm>
                <a:off x="9637676" y="2834445"/>
                <a:ext cx="135360" cy="215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C87B84-D22F-C987-4120-B6E31858BE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28676" y="2825805"/>
                  <a:ext cx="153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A2876A-E97E-8F31-FC84-9022A06DA308}"/>
                    </a:ext>
                  </a:extLst>
                </p14:cNvPr>
                <p14:cNvContentPartPr/>
                <p14:nvPr/>
              </p14:nvContentPartPr>
              <p14:xfrm>
                <a:off x="9915956" y="2851005"/>
                <a:ext cx="19800" cy="172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A2876A-E97E-8F31-FC84-9022A06DA30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07316" y="2842005"/>
                  <a:ext cx="37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A563AB3-5683-90C9-2C97-8D0438F14D11}"/>
                    </a:ext>
                  </a:extLst>
                </p14:cNvPr>
                <p14:cNvContentPartPr/>
                <p14:nvPr/>
              </p14:nvContentPartPr>
              <p14:xfrm>
                <a:off x="9823796" y="2857845"/>
                <a:ext cx="210600" cy="1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A563AB3-5683-90C9-2C97-8D0438F14D1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14796" y="2848845"/>
                  <a:ext cx="228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FA5E17-5C79-2912-9E01-29BA1300C640}"/>
                    </a:ext>
                  </a:extLst>
                </p14:cNvPr>
                <p14:cNvContentPartPr/>
                <p14:nvPr/>
              </p14:nvContentPartPr>
              <p14:xfrm>
                <a:off x="9474236" y="2342325"/>
                <a:ext cx="122040" cy="842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FA5E17-5C79-2912-9E01-29BA1300C64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65596" y="2333685"/>
                  <a:ext cx="13968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01DE66-637F-2221-E0AB-02A9F14F4C79}"/>
                    </a:ext>
                  </a:extLst>
                </p14:cNvPr>
                <p14:cNvContentPartPr/>
                <p14:nvPr/>
              </p14:nvContentPartPr>
              <p14:xfrm>
                <a:off x="9999116" y="2325765"/>
                <a:ext cx="160200" cy="835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01DE66-637F-2221-E0AB-02A9F14F4C7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90476" y="2316765"/>
                  <a:ext cx="17784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AC5B2C-B53C-427D-2417-FFD07C59128B}"/>
                    </a:ext>
                  </a:extLst>
                </p14:cNvPr>
                <p14:cNvContentPartPr/>
                <p14:nvPr/>
              </p14:nvContentPartPr>
              <p14:xfrm>
                <a:off x="10242836" y="2295885"/>
                <a:ext cx="26640" cy="99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AC5B2C-B53C-427D-2417-FFD07C59128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34196" y="2287245"/>
                  <a:ext cx="44280" cy="10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E25FF9E-CC9B-7421-2D6C-F17717664A89}"/>
                    </a:ext>
                  </a:extLst>
                </p14:cNvPr>
                <p14:cNvContentPartPr/>
                <p14:nvPr/>
              </p14:nvContentPartPr>
              <p14:xfrm>
                <a:off x="10418516" y="3190845"/>
                <a:ext cx="142200" cy="269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E25FF9E-CC9B-7421-2D6C-F17717664A8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09876" y="3182205"/>
                  <a:ext cx="15984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EC82E59-CA41-15E6-DF14-B0CEE495C0BD}"/>
              </a:ext>
            </a:extLst>
          </p:cNvPr>
          <p:cNvGrpSpPr/>
          <p:nvPr/>
        </p:nvGrpSpPr>
        <p:grpSpPr>
          <a:xfrm>
            <a:off x="8601236" y="3940725"/>
            <a:ext cx="2411280" cy="957240"/>
            <a:chOff x="8601236" y="3940725"/>
            <a:chExt cx="2411280" cy="9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A989E3-9F6D-4463-8CBF-12BBFD3BFF84}"/>
                    </a:ext>
                  </a:extLst>
                </p14:cNvPr>
                <p14:cNvContentPartPr/>
                <p14:nvPr/>
              </p14:nvContentPartPr>
              <p14:xfrm>
                <a:off x="8601236" y="4281645"/>
                <a:ext cx="215280" cy="241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A989E3-9F6D-4463-8CBF-12BBFD3BFF8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92236" y="4272645"/>
                  <a:ext cx="232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EA59D77-5043-F238-2D43-157911B0D412}"/>
                    </a:ext>
                  </a:extLst>
                </p14:cNvPr>
                <p14:cNvContentPartPr/>
                <p14:nvPr/>
              </p14:nvContentPartPr>
              <p14:xfrm>
                <a:off x="8902196" y="4465245"/>
                <a:ext cx="182520" cy="228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EA59D77-5043-F238-2D43-157911B0D4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93556" y="4456605"/>
                  <a:ext cx="200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C97812-6DD5-FD02-6BE7-D7BF5A6B3E94}"/>
                    </a:ext>
                  </a:extLst>
                </p14:cNvPr>
                <p14:cNvContentPartPr/>
                <p14:nvPr/>
              </p14:nvContentPartPr>
              <p14:xfrm>
                <a:off x="9254996" y="4309005"/>
                <a:ext cx="235800" cy="34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C97812-6DD5-FD02-6BE7-D7BF5A6B3E9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46356" y="4300365"/>
                  <a:ext cx="253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151789-7609-BE89-2B15-F9416178877E}"/>
                    </a:ext>
                  </a:extLst>
                </p14:cNvPr>
                <p14:cNvContentPartPr/>
                <p14:nvPr/>
              </p14:nvContentPartPr>
              <p14:xfrm>
                <a:off x="9260756" y="4420965"/>
                <a:ext cx="326520" cy="1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151789-7609-BE89-2B15-F941617887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51756" y="4411965"/>
                  <a:ext cx="34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BB93E9A-8B4B-56EB-6D86-B9C71EFEF5DF}"/>
                    </a:ext>
                  </a:extLst>
                </p14:cNvPr>
                <p14:cNvContentPartPr/>
                <p14:nvPr/>
              </p14:nvContentPartPr>
              <p14:xfrm>
                <a:off x="9954116" y="4015965"/>
                <a:ext cx="203760" cy="26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BB93E9A-8B4B-56EB-6D86-B9C71EFEF5D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45476" y="4007325"/>
                  <a:ext cx="221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00963F-472F-0EE3-1566-9BE36DC5A918}"/>
                    </a:ext>
                  </a:extLst>
                </p14:cNvPr>
                <p14:cNvContentPartPr/>
                <p14:nvPr/>
              </p14:nvContentPartPr>
              <p14:xfrm>
                <a:off x="10218716" y="4042965"/>
                <a:ext cx="244800" cy="191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00963F-472F-0EE3-1566-9BE36DC5A9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09716" y="4033965"/>
                  <a:ext cx="262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8DBE3F-6A46-E3EB-C336-7B86C0D065AD}"/>
                    </a:ext>
                  </a:extLst>
                </p14:cNvPr>
                <p14:cNvContentPartPr/>
                <p14:nvPr/>
              </p14:nvContentPartPr>
              <p14:xfrm>
                <a:off x="10326356" y="4167525"/>
                <a:ext cx="87480" cy="114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8DBE3F-6A46-E3EB-C336-7B86C0D065A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17716" y="4158885"/>
                  <a:ext cx="105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BED677-68AB-8C8C-21B1-F534B77F1FFA}"/>
                    </a:ext>
                  </a:extLst>
                </p14:cNvPr>
                <p14:cNvContentPartPr/>
                <p14:nvPr/>
              </p14:nvContentPartPr>
              <p14:xfrm>
                <a:off x="9894716" y="4400805"/>
                <a:ext cx="665640" cy="21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BED677-68AB-8C8C-21B1-F534B77F1F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86076" y="4392165"/>
                  <a:ext cx="683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4759A34-6163-9498-4A6C-A37B698E6A38}"/>
                    </a:ext>
                  </a:extLst>
                </p14:cNvPr>
                <p14:cNvContentPartPr/>
                <p14:nvPr/>
              </p14:nvContentPartPr>
              <p14:xfrm>
                <a:off x="9940076" y="4575765"/>
                <a:ext cx="153360" cy="241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4759A34-6163-9498-4A6C-A37B698E6A3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31436" y="4566765"/>
                  <a:ext cx="171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DC93DFD-F8BC-9831-30E7-C8D3BAF1417D}"/>
                    </a:ext>
                  </a:extLst>
                </p14:cNvPr>
                <p14:cNvContentPartPr/>
                <p14:nvPr/>
              </p14:nvContentPartPr>
              <p14:xfrm>
                <a:off x="10292156" y="4563885"/>
                <a:ext cx="31680" cy="21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DC93DFD-F8BC-9831-30E7-C8D3BAF1417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83516" y="4554885"/>
                  <a:ext cx="49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A9A554B-596F-349C-CE1E-A07C7EE5B446}"/>
                    </a:ext>
                  </a:extLst>
                </p14:cNvPr>
                <p14:cNvContentPartPr/>
                <p14:nvPr/>
              </p14:nvContentPartPr>
              <p14:xfrm>
                <a:off x="10208276" y="4540845"/>
                <a:ext cx="251280" cy="2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A9A554B-596F-349C-CE1E-A07C7EE5B44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199276" y="4531845"/>
                  <a:ext cx="268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E0F99F4-23D3-BEA1-2C08-6D007FD02B7A}"/>
                    </a:ext>
                  </a:extLst>
                </p14:cNvPr>
                <p14:cNvContentPartPr/>
                <p14:nvPr/>
              </p14:nvContentPartPr>
              <p14:xfrm>
                <a:off x="9707876" y="3950085"/>
                <a:ext cx="158040" cy="893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E0F99F4-23D3-BEA1-2C08-6D007FD02B7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99236" y="3941085"/>
                  <a:ext cx="17568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6FDFDB-D43D-B2A1-6637-D2C23C224446}"/>
                    </a:ext>
                  </a:extLst>
                </p14:cNvPr>
                <p14:cNvContentPartPr/>
                <p14:nvPr/>
              </p14:nvContentPartPr>
              <p14:xfrm>
                <a:off x="10469996" y="3949365"/>
                <a:ext cx="160560" cy="90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6FDFDB-D43D-B2A1-6637-D2C23C2244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61356" y="3940365"/>
                  <a:ext cx="17820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0082098-1389-7AC3-269E-68B3A6B26EDE}"/>
                    </a:ext>
                  </a:extLst>
                </p14:cNvPr>
                <p14:cNvContentPartPr/>
                <p14:nvPr/>
              </p14:nvContentPartPr>
              <p14:xfrm>
                <a:off x="10698236" y="3940725"/>
                <a:ext cx="46080" cy="907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0082098-1389-7AC3-269E-68B3A6B26E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89236" y="3931725"/>
                  <a:ext cx="63720" cy="9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609323-5500-7AE6-1F2D-5E87627B5AF8}"/>
                    </a:ext>
                  </a:extLst>
                </p14:cNvPr>
                <p14:cNvContentPartPr/>
                <p14:nvPr/>
              </p14:nvContentPartPr>
              <p14:xfrm>
                <a:off x="10871396" y="4673685"/>
                <a:ext cx="141120" cy="224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609323-5500-7AE6-1F2D-5E87627B5AF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62396" y="4665045"/>
                  <a:ext cx="15876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649B012-5A81-EC6D-FCA3-AD0F67C33992}"/>
                  </a:ext>
                </a:extLst>
              </p14:cNvPr>
              <p14:cNvContentPartPr/>
              <p14:nvPr/>
            </p14:nvContentPartPr>
            <p14:xfrm>
              <a:off x="10782476" y="2212005"/>
              <a:ext cx="1218240" cy="2606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649B012-5A81-EC6D-FCA3-AD0F67C3399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773476" y="2203365"/>
                <a:ext cx="12358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57A3672-7109-8DFE-72E0-D42B9D7AE60F}"/>
                  </a:ext>
                </a:extLst>
              </p14:cNvPr>
              <p14:cNvContentPartPr/>
              <p14:nvPr/>
            </p14:nvContentPartPr>
            <p14:xfrm>
              <a:off x="11751956" y="2355285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57A3672-7109-8DFE-72E0-D42B9D7AE60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743316" y="23466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5A74C11-D99C-E795-A89D-40804297F818}"/>
                  </a:ext>
                </a:extLst>
              </p14:cNvPr>
              <p14:cNvContentPartPr/>
              <p14:nvPr/>
            </p14:nvContentPartPr>
            <p14:xfrm>
              <a:off x="11491676" y="2321805"/>
              <a:ext cx="217080" cy="3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5A74C11-D99C-E795-A89D-40804297F81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482676" y="2313165"/>
                <a:ext cx="2347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5E20202-BBF2-3251-6CD5-CC192DC08CEB}"/>
              </a:ext>
            </a:extLst>
          </p:cNvPr>
          <p:cNvGrpSpPr/>
          <p:nvPr/>
        </p:nvGrpSpPr>
        <p:grpSpPr>
          <a:xfrm>
            <a:off x="10695716" y="2572005"/>
            <a:ext cx="1192680" cy="586080"/>
            <a:chOff x="10695716" y="2572005"/>
            <a:chExt cx="119268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51F7F6F-AD5D-447A-F632-C8BC89A33DCC}"/>
                    </a:ext>
                  </a:extLst>
                </p14:cNvPr>
                <p14:cNvContentPartPr/>
                <p14:nvPr/>
              </p14:nvContentPartPr>
              <p14:xfrm>
                <a:off x="10700036" y="2611605"/>
                <a:ext cx="780840" cy="195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51F7F6F-AD5D-447A-F632-C8BC89A33DC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91396" y="2602965"/>
                  <a:ext cx="798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ED9DE8A-EE25-6E77-5954-9F4494EED3BB}"/>
                    </a:ext>
                  </a:extLst>
                </p14:cNvPr>
                <p14:cNvContentPartPr/>
                <p14:nvPr/>
              </p14:nvContentPartPr>
              <p14:xfrm>
                <a:off x="10695716" y="2671005"/>
                <a:ext cx="308520" cy="40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ED9DE8A-EE25-6E77-5954-9F4494EED3B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86716" y="2662365"/>
                  <a:ext cx="326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735BCD3-6CAF-23E1-CCCE-830319C7107A}"/>
                    </a:ext>
                  </a:extLst>
                </p14:cNvPr>
                <p14:cNvContentPartPr/>
                <p14:nvPr/>
              </p14:nvContentPartPr>
              <p14:xfrm>
                <a:off x="11585636" y="2572005"/>
                <a:ext cx="222840" cy="238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735BCD3-6CAF-23E1-CCCE-830319C7107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76636" y="2563005"/>
                  <a:ext cx="240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886CBEF-54F8-4F3B-1412-7A1DB950F84E}"/>
                    </a:ext>
                  </a:extLst>
                </p14:cNvPr>
                <p14:cNvContentPartPr/>
                <p14:nvPr/>
              </p14:nvContentPartPr>
              <p14:xfrm>
                <a:off x="11686796" y="2641125"/>
                <a:ext cx="175320" cy="36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886CBEF-54F8-4F3B-1412-7A1DB950F84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677796" y="2632485"/>
                  <a:ext cx="192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3A9CA21-B404-00D0-ABB4-4F1B501006C9}"/>
                    </a:ext>
                  </a:extLst>
                </p14:cNvPr>
                <p14:cNvContentPartPr/>
                <p14:nvPr/>
              </p14:nvContentPartPr>
              <p14:xfrm>
                <a:off x="10797596" y="2933445"/>
                <a:ext cx="654840" cy="224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3A9CA21-B404-00D0-ABB4-4F1B501006C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88956" y="2924805"/>
                  <a:ext cx="672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4FA7FF4-D11B-892A-D1BB-B18BA2F4DB8E}"/>
                    </a:ext>
                  </a:extLst>
                </p14:cNvPr>
                <p14:cNvContentPartPr/>
                <p14:nvPr/>
              </p14:nvContentPartPr>
              <p14:xfrm>
                <a:off x="11309516" y="2979885"/>
                <a:ext cx="214920" cy="28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4FA7FF4-D11B-892A-D1BB-B18BA2F4DB8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00516" y="2970885"/>
                  <a:ext cx="23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BD2A0D-E083-8C0A-A831-7006A82CCC37}"/>
                    </a:ext>
                  </a:extLst>
                </p14:cNvPr>
                <p14:cNvContentPartPr/>
                <p14:nvPr/>
              </p14:nvContentPartPr>
              <p14:xfrm>
                <a:off x="11486636" y="2927325"/>
                <a:ext cx="401760" cy="225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BD2A0D-E083-8C0A-A831-7006A82CCC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77636" y="2918685"/>
                  <a:ext cx="419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1A7837C-6EFE-F6B3-F7BD-BD4CD5CDF8A5}"/>
                    </a:ext>
                  </a:extLst>
                </p14:cNvPr>
                <p14:cNvContentPartPr/>
                <p14:nvPr/>
              </p14:nvContentPartPr>
              <p14:xfrm>
                <a:off x="11724596" y="2994645"/>
                <a:ext cx="155520" cy="19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1A7837C-6EFE-F6B3-F7BD-BD4CD5CDF8A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715596" y="2985645"/>
                  <a:ext cx="1731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86E3F1C-F899-5B8E-10C2-1D47730389EC}"/>
                  </a:ext>
                </a:extLst>
              </p14:cNvPr>
              <p14:cNvContentPartPr/>
              <p14:nvPr/>
            </p14:nvContentPartPr>
            <p14:xfrm>
              <a:off x="11300516" y="3785565"/>
              <a:ext cx="325800" cy="109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86E3F1C-F899-5B8E-10C2-1D47730389E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291876" y="3776565"/>
                <a:ext cx="34344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7D94D9F-0614-3317-0E32-09812FF478ED}"/>
              </a:ext>
            </a:extLst>
          </p:cNvPr>
          <p:cNvGrpSpPr/>
          <p:nvPr/>
        </p:nvGrpSpPr>
        <p:grpSpPr>
          <a:xfrm>
            <a:off x="10899476" y="4030005"/>
            <a:ext cx="1107360" cy="700920"/>
            <a:chOff x="10899476" y="4030005"/>
            <a:chExt cx="110736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8E4FFA8-F29E-36AF-8C8F-71C4E9D000DF}"/>
                    </a:ext>
                  </a:extLst>
                </p14:cNvPr>
                <p14:cNvContentPartPr/>
                <p14:nvPr/>
              </p14:nvContentPartPr>
              <p14:xfrm>
                <a:off x="10899476" y="4030005"/>
                <a:ext cx="932400" cy="271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8E4FFA8-F29E-36AF-8C8F-71C4E9D000D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90836" y="4021005"/>
                  <a:ext cx="950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7EA9E6-47BD-DDF4-7442-35C609ACF8B6}"/>
                    </a:ext>
                  </a:extLst>
                </p14:cNvPr>
                <p14:cNvContentPartPr/>
                <p14:nvPr/>
              </p14:nvContentPartPr>
              <p14:xfrm>
                <a:off x="11846276" y="4113885"/>
                <a:ext cx="160560" cy="122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7EA9E6-47BD-DDF4-7442-35C609ACF8B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837636" y="4105245"/>
                  <a:ext cx="178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5D1BB91-43F5-8565-8C7B-134A0E696FBF}"/>
                    </a:ext>
                  </a:extLst>
                </p14:cNvPr>
                <p14:cNvContentPartPr/>
                <p14:nvPr/>
              </p14:nvContentPartPr>
              <p14:xfrm>
                <a:off x="11153276" y="4381005"/>
                <a:ext cx="221400" cy="34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5D1BB91-43F5-8565-8C7B-134A0E696FB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144636" y="4372005"/>
                  <a:ext cx="23904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BF73B3E-0821-8E56-F009-DB662B08B195}"/>
              </a:ext>
            </a:extLst>
          </p:cNvPr>
          <p:cNvGrpSpPr/>
          <p:nvPr/>
        </p:nvGrpSpPr>
        <p:grpSpPr>
          <a:xfrm>
            <a:off x="10549196" y="3388845"/>
            <a:ext cx="1389960" cy="246960"/>
            <a:chOff x="10549196" y="3388845"/>
            <a:chExt cx="138996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9A3AFA4-2127-0A7D-D93F-C7F7CAB02163}"/>
                    </a:ext>
                  </a:extLst>
                </p14:cNvPr>
                <p14:cNvContentPartPr/>
                <p14:nvPr/>
              </p14:nvContentPartPr>
              <p14:xfrm>
                <a:off x="10911356" y="3388845"/>
                <a:ext cx="132480" cy="246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A3AFA4-2127-0A7D-D93F-C7F7CAB0216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902356" y="3380205"/>
                  <a:ext cx="150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E1D68FD-0505-A500-124E-C46C3DDD0B54}"/>
                    </a:ext>
                  </a:extLst>
                </p14:cNvPr>
                <p14:cNvContentPartPr/>
                <p14:nvPr/>
              </p14:nvContentPartPr>
              <p14:xfrm>
                <a:off x="11090276" y="3431325"/>
                <a:ext cx="848880" cy="145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1D68FD-0505-A500-124E-C46C3DDD0B5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81636" y="3422685"/>
                  <a:ext cx="86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6313FFE-50CB-8413-6207-121E57E3F782}"/>
                    </a:ext>
                  </a:extLst>
                </p14:cNvPr>
                <p14:cNvContentPartPr/>
                <p14:nvPr/>
              </p14:nvContentPartPr>
              <p14:xfrm>
                <a:off x="10549196" y="3451845"/>
                <a:ext cx="259200" cy="180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6313FFE-50CB-8413-6207-121E57E3F78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40196" y="3443205"/>
                  <a:ext cx="2768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1DDB91B-6982-2775-DBFE-AD97689F07A1}"/>
              </a:ext>
            </a:extLst>
          </p:cNvPr>
          <p:cNvGrpSpPr/>
          <p:nvPr/>
        </p:nvGrpSpPr>
        <p:grpSpPr>
          <a:xfrm>
            <a:off x="11092436" y="4595565"/>
            <a:ext cx="180000" cy="133920"/>
            <a:chOff x="11092436" y="4595565"/>
            <a:chExt cx="18000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A3B2D8C-39DD-A576-C3A6-C524256C9D54}"/>
                    </a:ext>
                  </a:extLst>
                </p14:cNvPr>
                <p14:cNvContentPartPr/>
                <p14:nvPr/>
              </p14:nvContentPartPr>
              <p14:xfrm>
                <a:off x="11152556" y="4618245"/>
                <a:ext cx="119880" cy="111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A3B2D8C-39DD-A576-C3A6-C524256C9D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43556" y="4609245"/>
                  <a:ext cx="137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07FAD19-2DEF-07D4-5BC6-BEA4DDEE801E}"/>
                    </a:ext>
                  </a:extLst>
                </p14:cNvPr>
                <p14:cNvContentPartPr/>
                <p14:nvPr/>
              </p14:nvContentPartPr>
              <p14:xfrm>
                <a:off x="11092436" y="4595565"/>
                <a:ext cx="180000" cy="124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07FAD19-2DEF-07D4-5BC6-BEA4DDEE801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83796" y="4586565"/>
                  <a:ext cx="19764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B9BB7C8-326F-1EA4-57C4-F9BF41BF0558}"/>
                  </a:ext>
                </a:extLst>
              </p14:cNvPr>
              <p14:cNvContentPartPr/>
              <p14:nvPr/>
            </p14:nvContentPartPr>
            <p14:xfrm>
              <a:off x="2050316" y="4559925"/>
              <a:ext cx="482400" cy="273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B9BB7C8-326F-1EA4-57C4-F9BF41BF055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041676" y="4551285"/>
                <a:ext cx="50004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34D9E95-946D-E6F8-91DB-237232E4AE04}"/>
              </a:ext>
            </a:extLst>
          </p:cNvPr>
          <p:cNvGrpSpPr/>
          <p:nvPr/>
        </p:nvGrpSpPr>
        <p:grpSpPr>
          <a:xfrm>
            <a:off x="698876" y="3817965"/>
            <a:ext cx="6485400" cy="1027440"/>
            <a:chOff x="698876" y="3817965"/>
            <a:chExt cx="6485400" cy="10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662E433-ACED-554D-6BDC-A2A0D6C641E7}"/>
                    </a:ext>
                  </a:extLst>
                </p14:cNvPr>
                <p14:cNvContentPartPr/>
                <p14:nvPr/>
              </p14:nvContentPartPr>
              <p14:xfrm>
                <a:off x="736316" y="3985365"/>
                <a:ext cx="153000" cy="27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662E433-ACED-554D-6BDC-A2A0D6C641E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7316" y="3976365"/>
                  <a:ext cx="170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9FE26BB-A25E-1F2B-0FA6-D24C74089333}"/>
                    </a:ext>
                  </a:extLst>
                </p14:cNvPr>
                <p14:cNvContentPartPr/>
                <p14:nvPr/>
              </p14:nvContentPartPr>
              <p14:xfrm>
                <a:off x="931436" y="4016325"/>
                <a:ext cx="228240" cy="261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9FE26BB-A25E-1F2B-0FA6-D24C7408933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2796" y="4007685"/>
                  <a:ext cx="245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3071277-0F68-AC9A-FCCD-51EF398596D0}"/>
                    </a:ext>
                  </a:extLst>
                </p14:cNvPr>
                <p14:cNvContentPartPr/>
                <p14:nvPr/>
              </p14:nvContentPartPr>
              <p14:xfrm>
                <a:off x="1018916" y="4199565"/>
                <a:ext cx="120600" cy="127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3071277-0F68-AC9A-FCCD-51EF398596D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0276" y="4190925"/>
                  <a:ext cx="138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3362A55-18A4-39B8-EF55-1B62EFED1F06}"/>
                    </a:ext>
                  </a:extLst>
                </p14:cNvPr>
                <p14:cNvContentPartPr/>
                <p14:nvPr/>
              </p14:nvContentPartPr>
              <p14:xfrm>
                <a:off x="698876" y="4382445"/>
                <a:ext cx="585720" cy="4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362A55-18A4-39B8-EF55-1B62EFED1F0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0236" y="4373445"/>
                  <a:ext cx="603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40860C-99D7-D299-4B63-CC6AEEE76BE3}"/>
                    </a:ext>
                  </a:extLst>
                </p14:cNvPr>
                <p14:cNvContentPartPr/>
                <p14:nvPr/>
              </p14:nvContentPartPr>
              <p14:xfrm>
                <a:off x="740996" y="4526805"/>
                <a:ext cx="129240" cy="21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40860C-99D7-D299-4B63-CC6AEEE76BE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1996" y="4517805"/>
                  <a:ext cx="146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C66AF0F-82B6-9FA3-5CAD-C0814B2C4988}"/>
                    </a:ext>
                  </a:extLst>
                </p14:cNvPr>
                <p14:cNvContentPartPr/>
                <p14:nvPr/>
              </p14:nvContentPartPr>
              <p14:xfrm>
                <a:off x="1032236" y="4544085"/>
                <a:ext cx="25560" cy="20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C66AF0F-82B6-9FA3-5CAD-C0814B2C49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3236" y="4535445"/>
                  <a:ext cx="43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C5B9788-6548-0CE7-1C45-5BF3CAAF068E}"/>
                    </a:ext>
                  </a:extLst>
                </p14:cNvPr>
                <p14:cNvContentPartPr/>
                <p14:nvPr/>
              </p14:nvContentPartPr>
              <p14:xfrm>
                <a:off x="913796" y="4555245"/>
                <a:ext cx="272520" cy="10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C5B9788-6548-0CE7-1C45-5BF3CAAF068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4796" y="4546245"/>
                  <a:ext cx="290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43F048-E378-92C9-44B2-D07E5E83B2C8}"/>
                    </a:ext>
                  </a:extLst>
                </p14:cNvPr>
                <p14:cNvContentPartPr/>
                <p14:nvPr/>
              </p14:nvContentPartPr>
              <p14:xfrm>
                <a:off x="1496996" y="4305405"/>
                <a:ext cx="274680" cy="42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43F048-E378-92C9-44B2-D07E5E83B2C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88356" y="4296405"/>
                  <a:ext cx="29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D56BE39-7FD1-74BF-D5B4-027E25B346A0}"/>
                    </a:ext>
                  </a:extLst>
                </p14:cNvPr>
                <p14:cNvContentPartPr/>
                <p14:nvPr/>
              </p14:nvContentPartPr>
              <p14:xfrm>
                <a:off x="1523996" y="4444005"/>
                <a:ext cx="208440" cy="24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D56BE39-7FD1-74BF-D5B4-027E25B346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514996" y="4435005"/>
                  <a:ext cx="22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8D2A59-9C12-4310-0C62-9102D235EDF2}"/>
                    </a:ext>
                  </a:extLst>
                </p14:cNvPr>
                <p14:cNvContentPartPr/>
                <p14:nvPr/>
              </p14:nvContentPartPr>
              <p14:xfrm>
                <a:off x="2054276" y="3942885"/>
                <a:ext cx="925920" cy="278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8D2A59-9C12-4310-0C62-9102D235EDF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045636" y="3933885"/>
                  <a:ext cx="943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87B68F0-66C7-1AC7-D565-1E976ECD36F7}"/>
                    </a:ext>
                  </a:extLst>
                </p14:cNvPr>
                <p14:cNvContentPartPr/>
                <p14:nvPr/>
              </p14:nvContentPartPr>
              <p14:xfrm>
                <a:off x="2813876" y="4012725"/>
                <a:ext cx="205560" cy="37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87B68F0-66C7-1AC7-D565-1E976ECD36F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04876" y="4003725"/>
                  <a:ext cx="223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714ABDB-2D5A-6C42-7F8B-874768BD1F92}"/>
                    </a:ext>
                  </a:extLst>
                </p14:cNvPr>
                <p14:cNvContentPartPr/>
                <p14:nvPr/>
              </p14:nvContentPartPr>
              <p14:xfrm>
                <a:off x="3235796" y="3943965"/>
                <a:ext cx="276120" cy="437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714ABDB-2D5A-6C42-7F8B-874768BD1F9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227156" y="3935325"/>
                  <a:ext cx="2937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31B3F03-C051-84FE-7648-C056F237A320}"/>
                    </a:ext>
                  </a:extLst>
                </p14:cNvPr>
                <p14:cNvContentPartPr/>
                <p14:nvPr/>
              </p14:nvContentPartPr>
              <p14:xfrm>
                <a:off x="3716756" y="3864405"/>
                <a:ext cx="687960" cy="335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31B3F03-C051-84FE-7648-C056F237A32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07756" y="3855405"/>
                  <a:ext cx="705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2109A35-C5C3-9F04-9B01-0327C652595D}"/>
                    </a:ext>
                  </a:extLst>
                </p14:cNvPr>
                <p14:cNvContentPartPr/>
                <p14:nvPr/>
              </p14:nvContentPartPr>
              <p14:xfrm>
                <a:off x="4157756" y="3980685"/>
                <a:ext cx="229320" cy="28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2109A35-C5C3-9F04-9B01-0327C652595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49116" y="3971685"/>
                  <a:ext cx="246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599EC81-0D3B-90DE-526F-7A92866F13FD}"/>
                    </a:ext>
                  </a:extLst>
                </p14:cNvPr>
                <p14:cNvContentPartPr/>
                <p14:nvPr/>
              </p14:nvContentPartPr>
              <p14:xfrm>
                <a:off x="4623596" y="3828405"/>
                <a:ext cx="991800" cy="446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599EC81-0D3B-90DE-526F-7A92866F13F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14596" y="3819405"/>
                  <a:ext cx="10094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5AFC82A-2E3A-15F4-B579-A71738D3A5F4}"/>
                    </a:ext>
                  </a:extLst>
                </p14:cNvPr>
                <p14:cNvContentPartPr/>
                <p14:nvPr/>
              </p14:nvContentPartPr>
              <p14:xfrm>
                <a:off x="5296436" y="3844245"/>
                <a:ext cx="26640" cy="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5AFC82A-2E3A-15F4-B579-A71738D3A5F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87796" y="3835245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9858CE7-1C79-3548-48BE-27A50907ACB3}"/>
                    </a:ext>
                  </a:extLst>
                </p14:cNvPr>
                <p14:cNvContentPartPr/>
                <p14:nvPr/>
              </p14:nvContentPartPr>
              <p14:xfrm>
                <a:off x="5795396" y="3957285"/>
                <a:ext cx="390960" cy="135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9858CE7-1C79-3548-48BE-27A50907ACB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86396" y="3948285"/>
                  <a:ext cx="408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AA3FF6B-E914-5603-9CB2-9C5B275CD3FB}"/>
                    </a:ext>
                  </a:extLst>
                </p14:cNvPr>
                <p14:cNvContentPartPr/>
                <p14:nvPr/>
              </p14:nvContentPartPr>
              <p14:xfrm>
                <a:off x="5876756" y="3817965"/>
                <a:ext cx="26640" cy="8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AA3FF6B-E914-5603-9CB2-9C5B275CD3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68116" y="3809325"/>
                  <a:ext cx="4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DC7E90D-44BE-2698-743B-4602DF9301EE}"/>
                    </a:ext>
                  </a:extLst>
                </p14:cNvPr>
                <p14:cNvContentPartPr/>
                <p14:nvPr/>
              </p14:nvContentPartPr>
              <p14:xfrm>
                <a:off x="2769956" y="4440765"/>
                <a:ext cx="554040" cy="252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DC7E90D-44BE-2698-743B-4602DF9301E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61316" y="4431765"/>
                  <a:ext cx="5716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423898A-655E-A8B3-037C-79BCAEDE4257}"/>
                    </a:ext>
                  </a:extLst>
                </p14:cNvPr>
                <p14:cNvContentPartPr/>
                <p14:nvPr/>
              </p14:nvContentPartPr>
              <p14:xfrm>
                <a:off x="3180356" y="4516005"/>
                <a:ext cx="174600" cy="5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423898A-655E-A8B3-037C-79BCAEDE425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71356" y="4507365"/>
                  <a:ext cx="192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5620F40-B8CC-2339-62E8-71BB9B23E375}"/>
                    </a:ext>
                  </a:extLst>
                </p14:cNvPr>
                <p14:cNvContentPartPr/>
                <p14:nvPr/>
              </p14:nvContentPartPr>
              <p14:xfrm>
                <a:off x="3117716" y="4379565"/>
                <a:ext cx="33120" cy="16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5620F40-B8CC-2339-62E8-71BB9B23E37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09076" y="4370565"/>
                  <a:ext cx="50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2903C6-1DF6-D4C5-BBB2-BFFDCA7B4477}"/>
                    </a:ext>
                  </a:extLst>
                </p14:cNvPr>
                <p14:cNvContentPartPr/>
                <p14:nvPr/>
              </p14:nvContentPartPr>
              <p14:xfrm>
                <a:off x="3554396" y="4365525"/>
                <a:ext cx="1058760" cy="479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2903C6-1DF6-D4C5-BBB2-BFFDCA7B447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45396" y="4356525"/>
                  <a:ext cx="10764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4356D61-A9D1-0EB1-000B-1A0EBB115AE7}"/>
                    </a:ext>
                  </a:extLst>
                </p14:cNvPr>
                <p14:cNvContentPartPr/>
                <p14:nvPr/>
              </p14:nvContentPartPr>
              <p14:xfrm>
                <a:off x="4756796" y="4510965"/>
                <a:ext cx="457920" cy="147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4356D61-A9D1-0EB1-000B-1A0EBB115AE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47796" y="4501965"/>
                  <a:ext cx="475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974B623-5EAC-5702-C4C0-4312E62AB434}"/>
                    </a:ext>
                  </a:extLst>
                </p14:cNvPr>
                <p14:cNvContentPartPr/>
                <p14:nvPr/>
              </p14:nvContentPartPr>
              <p14:xfrm>
                <a:off x="4929596" y="4342485"/>
                <a:ext cx="73080" cy="18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974B623-5EAC-5702-C4C0-4312E62AB43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920596" y="4333845"/>
                  <a:ext cx="90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F7950BA-DCA6-7A6F-8925-EC5F804CCF1C}"/>
                    </a:ext>
                  </a:extLst>
                </p14:cNvPr>
                <p14:cNvContentPartPr/>
                <p14:nvPr/>
              </p14:nvContentPartPr>
              <p14:xfrm>
                <a:off x="5395076" y="4232685"/>
                <a:ext cx="1408680" cy="495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F7950BA-DCA6-7A6F-8925-EC5F804CCF1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86436" y="4224045"/>
                  <a:ext cx="14263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1B8B51D-45CA-7F8D-7785-CE2D38326674}"/>
                    </a:ext>
                  </a:extLst>
                </p14:cNvPr>
                <p14:cNvContentPartPr/>
                <p14:nvPr/>
              </p14:nvContentPartPr>
              <p14:xfrm>
                <a:off x="6801956" y="4412685"/>
                <a:ext cx="87120" cy="130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1B8B51D-45CA-7F8D-7785-CE2D3832667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93316" y="4404045"/>
                  <a:ext cx="104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CA86BC3-5B9B-7384-DE4D-C4AEB94170D7}"/>
                    </a:ext>
                  </a:extLst>
                </p14:cNvPr>
                <p14:cNvContentPartPr/>
                <p14:nvPr/>
              </p14:nvContentPartPr>
              <p14:xfrm>
                <a:off x="6926156" y="4402245"/>
                <a:ext cx="258120" cy="129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CA86BC3-5B9B-7384-DE4D-C4AEB94170D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17156" y="4393605"/>
                  <a:ext cx="275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4EC4B37-45EA-EA5F-CDA8-E987E5C19BAF}"/>
                    </a:ext>
                  </a:extLst>
                </p14:cNvPr>
                <p14:cNvContentPartPr/>
                <p14:nvPr/>
              </p14:nvContentPartPr>
              <p14:xfrm>
                <a:off x="5429276" y="4358325"/>
                <a:ext cx="424080" cy="91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4EC4B37-45EA-EA5F-CDA8-E987E5C19BA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420636" y="4349685"/>
                  <a:ext cx="4417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96DA311-CA90-9EB4-1893-91137C5628C7}"/>
              </a:ext>
            </a:extLst>
          </p:cNvPr>
          <p:cNvGrpSpPr/>
          <p:nvPr/>
        </p:nvGrpSpPr>
        <p:grpSpPr>
          <a:xfrm>
            <a:off x="2063996" y="4888605"/>
            <a:ext cx="1507320" cy="505440"/>
            <a:chOff x="2063996" y="4888605"/>
            <a:chExt cx="150732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3EAD0D9-0F3B-BA9C-EEDE-5E5623D6AA40}"/>
                    </a:ext>
                  </a:extLst>
                </p14:cNvPr>
                <p14:cNvContentPartPr/>
                <p14:nvPr/>
              </p14:nvContentPartPr>
              <p14:xfrm>
                <a:off x="2063996" y="5112525"/>
                <a:ext cx="527760" cy="281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3EAD0D9-0F3B-BA9C-EEDE-5E5623D6AA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054996" y="5103525"/>
                  <a:ext cx="545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AB86DDC-242F-A435-3D2B-86D857BCAAEA}"/>
                    </a:ext>
                  </a:extLst>
                </p14:cNvPr>
                <p14:cNvContentPartPr/>
                <p14:nvPr/>
              </p14:nvContentPartPr>
              <p14:xfrm>
                <a:off x="2837636" y="4888605"/>
                <a:ext cx="733680" cy="360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AB86DDC-242F-A435-3D2B-86D857BCAAE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28996" y="4879605"/>
                  <a:ext cx="75132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0900FC5-C8C2-8CD6-0102-703884373A17}"/>
              </a:ext>
            </a:extLst>
          </p:cNvPr>
          <p:cNvGrpSpPr/>
          <p:nvPr/>
        </p:nvGrpSpPr>
        <p:grpSpPr>
          <a:xfrm>
            <a:off x="3827636" y="4809045"/>
            <a:ext cx="2350800" cy="401040"/>
            <a:chOff x="3827636" y="4809045"/>
            <a:chExt cx="23508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8E239FF-BFAC-4757-76AE-D187759D681A}"/>
                    </a:ext>
                  </a:extLst>
                </p14:cNvPr>
                <p14:cNvContentPartPr/>
                <p14:nvPr/>
              </p14:nvContentPartPr>
              <p14:xfrm>
                <a:off x="3827636" y="5044845"/>
                <a:ext cx="352440" cy="165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8E239FF-BFAC-4757-76AE-D187759D681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18996" y="5035845"/>
                  <a:ext cx="370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5300FD5-7435-A081-5C4E-392E48E6C719}"/>
                    </a:ext>
                  </a:extLst>
                </p14:cNvPr>
                <p14:cNvContentPartPr/>
                <p14:nvPr/>
              </p14:nvContentPartPr>
              <p14:xfrm>
                <a:off x="4439276" y="4842525"/>
                <a:ext cx="642960" cy="304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5300FD5-7435-A081-5C4E-392E48E6C71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30276" y="4833885"/>
                  <a:ext cx="660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4833180-AD0C-A4D1-470C-9F235B3BB7CF}"/>
                    </a:ext>
                  </a:extLst>
                </p14:cNvPr>
                <p14:cNvContentPartPr/>
                <p14:nvPr/>
              </p14:nvContentPartPr>
              <p14:xfrm>
                <a:off x="4866956" y="4933965"/>
                <a:ext cx="248040" cy="25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4833180-AD0C-A4D1-470C-9F235B3BB7C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58316" y="4924965"/>
                  <a:ext cx="265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042F53F-54B5-F925-435D-6B5E1E3F0B67}"/>
                    </a:ext>
                  </a:extLst>
                </p14:cNvPr>
                <p14:cNvContentPartPr/>
                <p14:nvPr/>
              </p14:nvContentPartPr>
              <p14:xfrm>
                <a:off x="4794596" y="4809045"/>
                <a:ext cx="75240" cy="8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042F53F-54B5-F925-435D-6B5E1E3F0B6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85596" y="4800045"/>
                  <a:ext cx="92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77FE321-C16C-884D-61CA-270475C3DE10}"/>
                    </a:ext>
                  </a:extLst>
                </p14:cNvPr>
                <p14:cNvContentPartPr/>
                <p14:nvPr/>
              </p14:nvContentPartPr>
              <p14:xfrm>
                <a:off x="5255756" y="4918125"/>
                <a:ext cx="922680" cy="201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77FE321-C16C-884D-61CA-270475C3DE1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47116" y="4909485"/>
                  <a:ext cx="94032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DFDA6C3-DD78-AFC3-0AC3-174AACAD5FC1}"/>
                  </a:ext>
                </a:extLst>
              </p14:cNvPr>
              <p14:cNvContentPartPr/>
              <p14:nvPr/>
            </p14:nvContentPartPr>
            <p14:xfrm>
              <a:off x="6482276" y="4819845"/>
              <a:ext cx="410400" cy="4320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DFDA6C3-DD78-AFC3-0AC3-174AACAD5FC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473276" y="4811205"/>
                <a:ext cx="4280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10943ED-098B-AE24-AFB2-8CE20E2EB765}"/>
                  </a:ext>
                </a:extLst>
              </p14:cNvPr>
              <p14:cNvContentPartPr/>
              <p14:nvPr/>
            </p14:nvContentPartPr>
            <p14:xfrm>
              <a:off x="2072996" y="5627685"/>
              <a:ext cx="196200" cy="1652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10943ED-098B-AE24-AFB2-8CE20E2EB76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064356" y="5618685"/>
                <a:ext cx="21384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32ED3B9-23C9-5B8E-5A89-AB70CB40DCA3}"/>
              </a:ext>
            </a:extLst>
          </p:cNvPr>
          <p:cNvGrpSpPr/>
          <p:nvPr/>
        </p:nvGrpSpPr>
        <p:grpSpPr>
          <a:xfrm>
            <a:off x="2377916" y="5461365"/>
            <a:ext cx="1819080" cy="383040"/>
            <a:chOff x="2377916" y="5461365"/>
            <a:chExt cx="181908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7DC155-892F-9A1A-C29A-901D853D134B}"/>
                    </a:ext>
                  </a:extLst>
                </p14:cNvPr>
                <p14:cNvContentPartPr/>
                <p14:nvPr/>
              </p14:nvContentPartPr>
              <p14:xfrm>
                <a:off x="2377916" y="5461365"/>
                <a:ext cx="1819080" cy="383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7DC155-892F-9A1A-C29A-901D853D134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368916" y="5452365"/>
                  <a:ext cx="18367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5AE73F8-6F63-9C31-6866-7E4F2CA151B9}"/>
                    </a:ext>
                  </a:extLst>
                </p14:cNvPr>
                <p14:cNvContentPartPr/>
                <p14:nvPr/>
              </p14:nvContentPartPr>
              <p14:xfrm>
                <a:off x="3063356" y="5526525"/>
                <a:ext cx="429120" cy="44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5AE73F8-6F63-9C31-6866-7E4F2CA151B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054716" y="5517885"/>
                  <a:ext cx="446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3ACDD3C-10C4-3826-FB23-18C9A4648A6E}"/>
                    </a:ext>
                  </a:extLst>
                </p14:cNvPr>
                <p14:cNvContentPartPr/>
                <p14:nvPr/>
              </p14:nvContentPartPr>
              <p14:xfrm>
                <a:off x="3993236" y="5589525"/>
                <a:ext cx="151920" cy="100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3ACDD3C-10C4-3826-FB23-18C9A4648A6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84236" y="5580525"/>
                  <a:ext cx="169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F75B29E-6CDC-C5FF-20FB-18C364AA2E61}"/>
              </a:ext>
            </a:extLst>
          </p:cNvPr>
          <p:cNvGrpSpPr/>
          <p:nvPr/>
        </p:nvGrpSpPr>
        <p:grpSpPr>
          <a:xfrm>
            <a:off x="1930076" y="5323125"/>
            <a:ext cx="4599720" cy="1301040"/>
            <a:chOff x="1930076" y="5323125"/>
            <a:chExt cx="4599720" cy="13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A231110-E16E-9153-F93D-D12F12D8C85F}"/>
                    </a:ext>
                  </a:extLst>
                </p14:cNvPr>
                <p14:cNvContentPartPr/>
                <p14:nvPr/>
              </p14:nvContentPartPr>
              <p14:xfrm>
                <a:off x="1930076" y="5323125"/>
                <a:ext cx="4363200" cy="186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A231110-E16E-9153-F93D-D12F12D8C85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21436" y="5314125"/>
                  <a:ext cx="4380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98C34AA-82CD-D0D5-2B3E-E3EFDB7BFB2A}"/>
                    </a:ext>
                  </a:extLst>
                </p14:cNvPr>
                <p14:cNvContentPartPr/>
                <p14:nvPr/>
              </p14:nvContentPartPr>
              <p14:xfrm>
                <a:off x="5066036" y="5427885"/>
                <a:ext cx="111960" cy="486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98C34AA-82CD-D0D5-2B3E-E3EFDB7BFB2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057036" y="5418885"/>
                  <a:ext cx="1296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A46246A-06FB-5701-8A24-3424E188807C}"/>
                    </a:ext>
                  </a:extLst>
                </p14:cNvPr>
                <p14:cNvContentPartPr/>
                <p14:nvPr/>
              </p14:nvContentPartPr>
              <p14:xfrm>
                <a:off x="5028956" y="5350125"/>
                <a:ext cx="151200" cy="239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A46246A-06FB-5701-8A24-3424E188807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19956" y="5341485"/>
                  <a:ext cx="168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F7BA512-0275-07E2-8FB8-E8A2EBC7662B}"/>
                    </a:ext>
                  </a:extLst>
                </p14:cNvPr>
                <p14:cNvContentPartPr/>
                <p14:nvPr/>
              </p14:nvContentPartPr>
              <p14:xfrm>
                <a:off x="4649516" y="6009645"/>
                <a:ext cx="67680" cy="129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F7BA512-0275-07E2-8FB8-E8A2EBC7662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40876" y="6001005"/>
                  <a:ext cx="85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BF26FE2-4B10-25A9-0570-CD0A357C1DD2}"/>
                    </a:ext>
                  </a:extLst>
                </p14:cNvPr>
                <p14:cNvContentPartPr/>
                <p14:nvPr/>
              </p14:nvContentPartPr>
              <p14:xfrm>
                <a:off x="4737716" y="5972565"/>
                <a:ext cx="67320" cy="175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BF26FE2-4B10-25A9-0570-CD0A357C1DD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28716" y="5963925"/>
                  <a:ext cx="84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639BBEE-AD25-2095-9E31-DE2B24EFEB8D}"/>
                    </a:ext>
                  </a:extLst>
                </p14:cNvPr>
                <p14:cNvContentPartPr/>
                <p14:nvPr/>
              </p14:nvContentPartPr>
              <p14:xfrm>
                <a:off x="4791716" y="5993445"/>
                <a:ext cx="1590120" cy="630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639BBEE-AD25-2095-9E31-DE2B24EFEB8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782716" y="5984805"/>
                  <a:ext cx="160776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1689212-163C-05DB-3842-9DE11311660F}"/>
                    </a:ext>
                  </a:extLst>
                </p14:cNvPr>
                <p14:cNvContentPartPr/>
                <p14:nvPr/>
              </p14:nvContentPartPr>
              <p14:xfrm>
                <a:off x="6259436" y="6075165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1689212-163C-05DB-3842-9DE11311660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50436" y="606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BD227C0-22BD-9128-2EFD-717E04099839}"/>
                    </a:ext>
                  </a:extLst>
                </p14:cNvPr>
                <p14:cNvContentPartPr/>
                <p14:nvPr/>
              </p14:nvContentPartPr>
              <p14:xfrm>
                <a:off x="5821676" y="6020445"/>
                <a:ext cx="40320" cy="14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BD227C0-22BD-9128-2EFD-717E0409983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13036" y="6011805"/>
                  <a:ext cx="57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ED373CD-280F-D544-FDA5-2F7EAA3EF1F3}"/>
                    </a:ext>
                  </a:extLst>
                </p14:cNvPr>
                <p14:cNvContentPartPr/>
                <p14:nvPr/>
              </p14:nvContentPartPr>
              <p14:xfrm>
                <a:off x="6356636" y="5907405"/>
                <a:ext cx="109800" cy="146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ED373CD-280F-D544-FDA5-2F7EAA3EF1F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47636" y="5898765"/>
                  <a:ext cx="127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EE0D623-2D08-568D-4D6B-8C1FA593DC8E}"/>
                    </a:ext>
                  </a:extLst>
                </p14:cNvPr>
                <p14:cNvContentPartPr/>
                <p14:nvPr/>
              </p14:nvContentPartPr>
              <p14:xfrm>
                <a:off x="6457436" y="5842245"/>
                <a:ext cx="72360" cy="167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EE0D623-2D08-568D-4D6B-8C1FA593DC8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48436" y="5833245"/>
                  <a:ext cx="9000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A15D03B8-27ED-D930-4A96-D9F98127F772}"/>
                  </a:ext>
                </a:extLst>
              </p14:cNvPr>
              <p14:cNvContentPartPr/>
              <p14:nvPr/>
            </p14:nvContentPartPr>
            <p14:xfrm>
              <a:off x="5242796" y="1669845"/>
              <a:ext cx="2012400" cy="2260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A15D03B8-27ED-D930-4A96-D9F98127F772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234156" y="1661205"/>
                <a:ext cx="2030040" cy="2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9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C640808-FADB-5D2B-4B2B-F38C7B8AC79D}"/>
              </a:ext>
            </a:extLst>
          </p:cNvPr>
          <p:cNvGrpSpPr/>
          <p:nvPr/>
        </p:nvGrpSpPr>
        <p:grpSpPr>
          <a:xfrm>
            <a:off x="879236" y="475725"/>
            <a:ext cx="558360" cy="514440"/>
            <a:chOff x="879236" y="475725"/>
            <a:chExt cx="5583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2BAAAD1-F1D1-A40D-0C54-35E50F63E4DE}"/>
                    </a:ext>
                  </a:extLst>
                </p14:cNvPr>
                <p14:cNvContentPartPr/>
                <p14:nvPr/>
              </p14:nvContentPartPr>
              <p14:xfrm>
                <a:off x="879236" y="475725"/>
                <a:ext cx="286560" cy="355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2BAAAD1-F1D1-A40D-0C54-35E50F63E4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0236" y="466725"/>
                  <a:ext cx="304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09ECBF-BA6B-1689-B788-9F6F7C9DAEC6}"/>
                    </a:ext>
                  </a:extLst>
                </p14:cNvPr>
                <p14:cNvContentPartPr/>
                <p14:nvPr/>
              </p14:nvContentPartPr>
              <p14:xfrm>
                <a:off x="1193876" y="656085"/>
                <a:ext cx="178920" cy="252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09ECBF-BA6B-1689-B788-9F6F7C9DAE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4876" y="647085"/>
                  <a:ext cx="196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41EC1F-AF9C-1819-BCAB-DBCA2DCB5F1C}"/>
                    </a:ext>
                  </a:extLst>
                </p14:cNvPr>
                <p14:cNvContentPartPr/>
                <p14:nvPr/>
              </p14:nvContentPartPr>
              <p14:xfrm>
                <a:off x="885356" y="931845"/>
                <a:ext cx="552240" cy="58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41EC1F-AF9C-1819-BCAB-DBCA2DCB5F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6716" y="923205"/>
                  <a:ext cx="56988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2575F1E-918F-4390-75E6-F5CACDAEB527}"/>
                  </a:ext>
                </a:extLst>
              </p14:cNvPr>
              <p14:cNvContentPartPr/>
              <p14:nvPr/>
            </p14:nvContentPartPr>
            <p14:xfrm>
              <a:off x="1057796" y="1179885"/>
              <a:ext cx="162720" cy="28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2575F1E-918F-4390-75E6-F5CACDAEB5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796" y="1171245"/>
                <a:ext cx="180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F22917-8650-D46F-12F8-B45F875D91A3}"/>
                  </a:ext>
                </a:extLst>
              </p14:cNvPr>
              <p14:cNvContentPartPr/>
              <p14:nvPr/>
            </p14:nvContentPartPr>
            <p14:xfrm>
              <a:off x="1964276" y="911685"/>
              <a:ext cx="240120" cy="30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F22917-8650-D46F-12F8-B45F875D91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5636" y="903045"/>
                <a:ext cx="257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923118-7CBF-986D-990A-84A5E7660A5A}"/>
                  </a:ext>
                </a:extLst>
              </p14:cNvPr>
              <p14:cNvContentPartPr/>
              <p14:nvPr/>
            </p14:nvContentPartPr>
            <p14:xfrm>
              <a:off x="1986236" y="1018965"/>
              <a:ext cx="228240" cy="3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923118-7CBF-986D-990A-84A5E7660A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7236" y="1010325"/>
                <a:ext cx="24588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DE1B7D6-808B-1D5D-E9F9-16DE8F76AC94}"/>
              </a:ext>
            </a:extLst>
          </p:cNvPr>
          <p:cNvGrpSpPr/>
          <p:nvPr/>
        </p:nvGrpSpPr>
        <p:grpSpPr>
          <a:xfrm>
            <a:off x="2089196" y="2300205"/>
            <a:ext cx="277200" cy="142560"/>
            <a:chOff x="2089196" y="2300205"/>
            <a:chExt cx="27720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154CF8-71C1-AB9F-E1DA-13B8CD3FCB03}"/>
                    </a:ext>
                  </a:extLst>
                </p14:cNvPr>
                <p14:cNvContentPartPr/>
                <p14:nvPr/>
              </p14:nvContentPartPr>
              <p14:xfrm>
                <a:off x="2089196" y="2300205"/>
                <a:ext cx="240120" cy="1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154CF8-71C1-AB9F-E1DA-13B8CD3FCB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80196" y="2291565"/>
                  <a:ext cx="257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B70DB5-A1C4-3A8A-364A-3274E68541FA}"/>
                    </a:ext>
                  </a:extLst>
                </p14:cNvPr>
                <p14:cNvContentPartPr/>
                <p14:nvPr/>
              </p14:nvContentPartPr>
              <p14:xfrm>
                <a:off x="2112236" y="2424765"/>
                <a:ext cx="254160" cy="1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B70DB5-A1C4-3A8A-364A-3274E68541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03596" y="2415765"/>
                  <a:ext cx="2718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A75A9CC-81C3-A180-F03F-3F02314F2B6D}"/>
                  </a:ext>
                </a:extLst>
              </p14:cNvPr>
              <p14:cNvContentPartPr/>
              <p14:nvPr/>
            </p14:nvContentPartPr>
            <p14:xfrm>
              <a:off x="2935916" y="1981245"/>
              <a:ext cx="182160" cy="293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A75A9CC-81C3-A180-F03F-3F02314F2B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26916" y="1972245"/>
                <a:ext cx="1998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B02977F-7F1D-3273-5E9C-D04A77246961}"/>
                  </a:ext>
                </a:extLst>
              </p14:cNvPr>
              <p14:cNvContentPartPr/>
              <p14:nvPr/>
            </p14:nvContentPartPr>
            <p14:xfrm>
              <a:off x="3472316" y="1027965"/>
              <a:ext cx="101160" cy="16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B02977F-7F1D-3273-5E9C-D04A772469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3316" y="1018965"/>
                <a:ext cx="11880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D068F62-606A-4DDD-D72A-0CDF947C0909}"/>
              </a:ext>
            </a:extLst>
          </p:cNvPr>
          <p:cNvGrpSpPr/>
          <p:nvPr/>
        </p:nvGrpSpPr>
        <p:grpSpPr>
          <a:xfrm>
            <a:off x="2848796" y="1760565"/>
            <a:ext cx="2228040" cy="1136160"/>
            <a:chOff x="2848796" y="1760565"/>
            <a:chExt cx="2228040" cy="11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926653-DFE7-9770-FBC1-0F1728D341D7}"/>
                    </a:ext>
                  </a:extLst>
                </p14:cNvPr>
                <p14:cNvContentPartPr/>
                <p14:nvPr/>
              </p14:nvContentPartPr>
              <p14:xfrm>
                <a:off x="3509036" y="2052165"/>
                <a:ext cx="252000" cy="29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926653-DFE7-9770-FBC1-0F1728D341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00036" y="2043165"/>
                  <a:ext cx="269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00FB35-CC3F-7C5C-F79C-A6571B6FAFB7}"/>
                    </a:ext>
                  </a:extLst>
                </p14:cNvPr>
                <p14:cNvContentPartPr/>
                <p14:nvPr/>
              </p14:nvContentPartPr>
              <p14:xfrm>
                <a:off x="3837716" y="1767405"/>
                <a:ext cx="118440" cy="18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00FB35-CC3F-7C5C-F79C-A6571B6FAF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28716" y="1758405"/>
                  <a:ext cx="136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83D16EE-D763-27D0-8AB8-E022008085A6}"/>
                    </a:ext>
                  </a:extLst>
                </p14:cNvPr>
                <p14:cNvContentPartPr/>
                <p14:nvPr/>
              </p14:nvContentPartPr>
              <p14:xfrm>
                <a:off x="4018076" y="1843005"/>
                <a:ext cx="130320" cy="2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83D16EE-D763-27D0-8AB8-E022008085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09436" y="1834365"/>
                  <a:ext cx="147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4EA1C0-5895-08CF-B143-9DD7FB28C33F}"/>
                    </a:ext>
                  </a:extLst>
                </p14:cNvPr>
                <p14:cNvContentPartPr/>
                <p14:nvPr/>
              </p14:nvContentPartPr>
              <p14:xfrm>
                <a:off x="4219676" y="1760565"/>
                <a:ext cx="1800" cy="13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4EA1C0-5895-08CF-B143-9DD7FB28C3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11036" y="1751565"/>
                  <a:ext cx="19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303097F-56EC-3157-2293-70202961CAC9}"/>
                    </a:ext>
                  </a:extLst>
                </p14:cNvPr>
                <p14:cNvContentPartPr/>
                <p14:nvPr/>
              </p14:nvContentPartPr>
              <p14:xfrm>
                <a:off x="2848796" y="2430165"/>
                <a:ext cx="1181160" cy="5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303097F-56EC-3157-2293-70202961CA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9796" y="2421525"/>
                  <a:ext cx="1198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84F7E3-56BF-F15F-FE85-F4BD5AF2BA06}"/>
                    </a:ext>
                  </a:extLst>
                </p14:cNvPr>
                <p14:cNvContentPartPr/>
                <p14:nvPr/>
              </p14:nvContentPartPr>
              <p14:xfrm>
                <a:off x="3196916" y="2616285"/>
                <a:ext cx="310320" cy="28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84F7E3-56BF-F15F-FE85-F4BD5AF2BA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88276" y="2607645"/>
                  <a:ext cx="327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704289-F478-2414-66EF-CB4F5F73E321}"/>
                    </a:ext>
                  </a:extLst>
                </p14:cNvPr>
                <p14:cNvContentPartPr/>
                <p14:nvPr/>
              </p14:nvContentPartPr>
              <p14:xfrm>
                <a:off x="3569876" y="2506125"/>
                <a:ext cx="136440" cy="177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704289-F478-2414-66EF-CB4F5F73E3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0876" y="2497125"/>
                  <a:ext cx="154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70CF1D-0C15-9A7B-5C78-9E71953D08B8}"/>
                    </a:ext>
                  </a:extLst>
                </p14:cNvPr>
                <p14:cNvContentPartPr/>
                <p14:nvPr/>
              </p14:nvContentPartPr>
              <p14:xfrm>
                <a:off x="4563476" y="1993485"/>
                <a:ext cx="246240" cy="33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70CF1D-0C15-9A7B-5C78-9E71953D08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54836" y="1984845"/>
                  <a:ext cx="263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6E2F3F-6812-1F63-49E3-2D866442EC67}"/>
                    </a:ext>
                  </a:extLst>
                </p14:cNvPr>
                <p14:cNvContentPartPr/>
                <p14:nvPr/>
              </p14:nvContentPartPr>
              <p14:xfrm>
                <a:off x="4754996" y="2058285"/>
                <a:ext cx="267840" cy="32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6E2F3F-6812-1F63-49E3-2D866442EC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46356" y="2049285"/>
                  <a:ext cx="2854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6E7F86F-FE66-5330-D12F-D1F1A67B88B5}"/>
                    </a:ext>
                  </a:extLst>
                </p14:cNvPr>
                <p14:cNvContentPartPr/>
                <p14:nvPr/>
              </p14:nvContentPartPr>
              <p14:xfrm>
                <a:off x="3973076" y="2399925"/>
                <a:ext cx="1103760" cy="97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6E7F86F-FE66-5330-D12F-D1F1A67B88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64436" y="2391285"/>
                  <a:ext cx="112140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14ACF60-F3B0-30E2-D300-3183A77690FE}"/>
                  </a:ext>
                </a:extLst>
              </p14:cNvPr>
              <p14:cNvContentPartPr/>
              <p14:nvPr/>
            </p14:nvContentPartPr>
            <p14:xfrm>
              <a:off x="2167316" y="3672165"/>
              <a:ext cx="306360" cy="25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14ACF60-F3B0-30E2-D300-3183A77690F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58676" y="3663525"/>
                <a:ext cx="324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F66F920-E67F-592D-3D76-45B73285F820}"/>
                  </a:ext>
                </a:extLst>
              </p14:cNvPr>
              <p14:cNvContentPartPr/>
              <p14:nvPr/>
            </p14:nvContentPartPr>
            <p14:xfrm>
              <a:off x="2227076" y="3844605"/>
              <a:ext cx="293760" cy="20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F66F920-E67F-592D-3D76-45B73285F8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18076" y="3835605"/>
                <a:ext cx="311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D6C2C5E-640E-CBA4-0F7A-3B1840B00132}"/>
                  </a:ext>
                </a:extLst>
              </p14:cNvPr>
              <p14:cNvContentPartPr/>
              <p14:nvPr/>
            </p14:nvContentPartPr>
            <p14:xfrm>
              <a:off x="898676" y="385725"/>
              <a:ext cx="280440" cy="33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D6C2C5E-640E-CBA4-0F7A-3B1840B001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9676" y="376725"/>
                <a:ext cx="29808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66A9A39-5819-3873-6A37-F13D970BECF8}"/>
              </a:ext>
            </a:extLst>
          </p:cNvPr>
          <p:cNvGrpSpPr/>
          <p:nvPr/>
        </p:nvGrpSpPr>
        <p:grpSpPr>
          <a:xfrm>
            <a:off x="2772476" y="311565"/>
            <a:ext cx="1198800" cy="1108440"/>
            <a:chOff x="2772476" y="311565"/>
            <a:chExt cx="1198800" cy="11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FCD144-F8D4-E237-F585-B140FA71E892}"/>
                    </a:ext>
                  </a:extLst>
                </p14:cNvPr>
                <p14:cNvContentPartPr/>
                <p14:nvPr/>
              </p14:nvContentPartPr>
              <p14:xfrm>
                <a:off x="2807396" y="476085"/>
                <a:ext cx="268200" cy="28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FCD144-F8D4-E237-F585-B140FA71E8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98396" y="467445"/>
                  <a:ext cx="285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4B57A5-23E5-7948-A584-BB1561718A13}"/>
                    </a:ext>
                  </a:extLst>
                </p14:cNvPr>
                <p14:cNvContentPartPr/>
                <p14:nvPr/>
              </p14:nvContentPartPr>
              <p14:xfrm>
                <a:off x="3238316" y="384285"/>
                <a:ext cx="80640" cy="449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4B57A5-23E5-7948-A584-BB1561718A1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29676" y="375645"/>
                  <a:ext cx="98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94A1CC-E618-51B6-BE4C-FE03447E9223}"/>
                    </a:ext>
                  </a:extLst>
                </p14:cNvPr>
                <p14:cNvContentPartPr/>
                <p14:nvPr/>
              </p14:nvContentPartPr>
              <p14:xfrm>
                <a:off x="3385556" y="558525"/>
                <a:ext cx="232560" cy="317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94A1CC-E618-51B6-BE4C-FE03447E92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76556" y="549525"/>
                  <a:ext cx="2502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8BF959-9F89-2872-AD3C-A4406AF665CE}"/>
                    </a:ext>
                  </a:extLst>
                </p14:cNvPr>
                <p14:cNvContentPartPr/>
                <p14:nvPr/>
              </p14:nvContentPartPr>
              <p14:xfrm>
                <a:off x="3652676" y="358005"/>
                <a:ext cx="118080" cy="178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8BF959-9F89-2872-AD3C-A4406AF665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43676" y="349365"/>
                  <a:ext cx="135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9C0FDC-C8E7-576A-7DE4-91698A1472DA}"/>
                    </a:ext>
                  </a:extLst>
                </p14:cNvPr>
                <p14:cNvContentPartPr/>
                <p14:nvPr/>
              </p14:nvContentPartPr>
              <p14:xfrm>
                <a:off x="3858956" y="311565"/>
                <a:ext cx="112320" cy="48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9C0FDC-C8E7-576A-7DE4-91698A1472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50316" y="302925"/>
                  <a:ext cx="129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EF25B6-244B-32E8-2CA2-C31004D4290A}"/>
                    </a:ext>
                  </a:extLst>
                </p14:cNvPr>
                <p14:cNvContentPartPr/>
                <p14:nvPr/>
              </p14:nvContentPartPr>
              <p14:xfrm>
                <a:off x="2772476" y="913845"/>
                <a:ext cx="1176480" cy="9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EF25B6-244B-32E8-2CA2-C31004D429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63836" y="905205"/>
                  <a:ext cx="1194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0A2A6D-8AA9-74EE-E6BC-1394D8008F1B}"/>
                    </a:ext>
                  </a:extLst>
                </p14:cNvPr>
                <p14:cNvContentPartPr/>
                <p14:nvPr/>
              </p14:nvContentPartPr>
              <p14:xfrm>
                <a:off x="3127436" y="1111485"/>
                <a:ext cx="250560" cy="30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0A2A6D-8AA9-74EE-E6BC-1394D8008F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18796" y="1102845"/>
                  <a:ext cx="268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26AFBD-69A6-10F9-4B11-4F491E244087}"/>
                    </a:ext>
                  </a:extLst>
                </p14:cNvPr>
                <p14:cNvContentPartPr/>
                <p14:nvPr/>
              </p14:nvContentPartPr>
              <p14:xfrm>
                <a:off x="2794436" y="358725"/>
                <a:ext cx="297000" cy="59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26AFBD-69A6-10F9-4B11-4F491E2440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85436" y="350085"/>
                  <a:ext cx="3146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E4E37E1-7EB6-ABE0-BFBB-8634168D4BC2}"/>
                  </a:ext>
                </a:extLst>
              </p14:cNvPr>
              <p14:cNvContentPartPr/>
              <p14:nvPr/>
            </p14:nvContentPartPr>
            <p14:xfrm>
              <a:off x="4563836" y="1904205"/>
              <a:ext cx="263880" cy="15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E4E37E1-7EB6-ABE0-BFBB-8634168D4B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54836" y="1895205"/>
                <a:ext cx="28152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256A96C-33E8-A132-5D61-4DBE465FCB66}"/>
              </a:ext>
            </a:extLst>
          </p:cNvPr>
          <p:cNvGrpSpPr/>
          <p:nvPr/>
        </p:nvGrpSpPr>
        <p:grpSpPr>
          <a:xfrm>
            <a:off x="2912156" y="3363285"/>
            <a:ext cx="999360" cy="484920"/>
            <a:chOff x="2912156" y="3363285"/>
            <a:chExt cx="9993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628517-F5D2-BED2-724E-8E803718F7A4}"/>
                    </a:ext>
                  </a:extLst>
                </p14:cNvPr>
                <p14:cNvContentPartPr/>
                <p14:nvPr/>
              </p14:nvContentPartPr>
              <p14:xfrm>
                <a:off x="2912156" y="3484245"/>
                <a:ext cx="215280" cy="363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628517-F5D2-BED2-724E-8E803718F7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03516" y="3475605"/>
                  <a:ext cx="2329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C277D4-0D2D-636E-00B8-5FF112CCCDA8}"/>
                    </a:ext>
                  </a:extLst>
                </p14:cNvPr>
                <p14:cNvContentPartPr/>
                <p14:nvPr/>
              </p14:nvContentPartPr>
              <p14:xfrm>
                <a:off x="3357476" y="3424845"/>
                <a:ext cx="282960" cy="33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C277D4-0D2D-636E-00B8-5FF112CCCD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48836" y="3415845"/>
                  <a:ext cx="3006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B54F91-0405-7AE7-B7FD-585A6787E782}"/>
                    </a:ext>
                  </a:extLst>
                </p14:cNvPr>
                <p14:cNvContentPartPr/>
                <p14:nvPr/>
              </p14:nvContentPartPr>
              <p14:xfrm>
                <a:off x="3648716" y="3481725"/>
                <a:ext cx="262800" cy="302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B54F91-0405-7AE7-B7FD-585A6787E7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40076" y="3473085"/>
                  <a:ext cx="280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60B924-B01C-2EE4-C2B9-41CDBCF854FE}"/>
                    </a:ext>
                  </a:extLst>
                </p14:cNvPr>
                <p14:cNvContentPartPr/>
                <p14:nvPr/>
              </p14:nvContentPartPr>
              <p14:xfrm>
                <a:off x="3336956" y="3363285"/>
                <a:ext cx="238680" cy="25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60B924-B01C-2EE4-C2B9-41CDBCF854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27956" y="3354285"/>
                  <a:ext cx="25632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B81358B-8706-DB3F-17E5-40E0A2F53B9D}"/>
                  </a:ext>
                </a:extLst>
              </p14:cNvPr>
              <p14:cNvContentPartPr/>
              <p14:nvPr/>
            </p14:nvContentPartPr>
            <p14:xfrm>
              <a:off x="3269636" y="3903645"/>
              <a:ext cx="717480" cy="1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B81358B-8706-DB3F-17E5-40E0A2F53B9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60636" y="3894645"/>
                <a:ext cx="735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1D335F9-F575-EF97-C7DC-3340518B3891}"/>
                  </a:ext>
                </a:extLst>
              </p14:cNvPr>
              <p14:cNvContentPartPr/>
              <p14:nvPr/>
            </p14:nvContentPartPr>
            <p14:xfrm>
              <a:off x="3350276" y="4094805"/>
              <a:ext cx="379440" cy="293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1D335F9-F575-EF97-C7DC-3340518B389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41636" y="4086165"/>
                <a:ext cx="3970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E8B0F3A-48C2-D510-9318-1E678406CDB3}"/>
                  </a:ext>
                </a:extLst>
              </p14:cNvPr>
              <p14:cNvContentPartPr/>
              <p14:nvPr/>
            </p14:nvContentPartPr>
            <p14:xfrm>
              <a:off x="2261636" y="5213325"/>
              <a:ext cx="266400" cy="23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E8B0F3A-48C2-D510-9318-1E678406CDB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52996" y="5204685"/>
                <a:ext cx="284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886355-C616-9AC2-3033-0083D36B9321}"/>
                  </a:ext>
                </a:extLst>
              </p14:cNvPr>
              <p14:cNvContentPartPr/>
              <p14:nvPr/>
            </p14:nvContentPartPr>
            <p14:xfrm>
              <a:off x="2286476" y="5347245"/>
              <a:ext cx="284400" cy="22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886355-C616-9AC2-3033-0083D36B932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77476" y="5338605"/>
                <a:ext cx="302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4DC4AB2-201D-9F2D-D1CA-E992B1F7B8B8}"/>
                  </a:ext>
                </a:extLst>
              </p14:cNvPr>
              <p14:cNvContentPartPr/>
              <p14:nvPr/>
            </p14:nvContentPartPr>
            <p14:xfrm>
              <a:off x="2922596" y="4996245"/>
              <a:ext cx="259200" cy="375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4DC4AB2-201D-9F2D-D1CA-E992B1F7B8B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13596" y="4987245"/>
                <a:ext cx="27684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77CEDF8-9ED8-1155-5CA0-A64CF07E2F2B}"/>
              </a:ext>
            </a:extLst>
          </p:cNvPr>
          <p:cNvGrpSpPr/>
          <p:nvPr/>
        </p:nvGrpSpPr>
        <p:grpSpPr>
          <a:xfrm>
            <a:off x="3411836" y="4815525"/>
            <a:ext cx="593640" cy="438840"/>
            <a:chOff x="3411836" y="4815525"/>
            <a:chExt cx="59364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8228FE-9BFD-1C26-82E3-626AF35B1459}"/>
                    </a:ext>
                  </a:extLst>
                </p14:cNvPr>
                <p14:cNvContentPartPr/>
                <p14:nvPr/>
              </p14:nvContentPartPr>
              <p14:xfrm>
                <a:off x="3416156" y="4940445"/>
                <a:ext cx="256680" cy="31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8228FE-9BFD-1C26-82E3-626AF35B14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07156" y="4931445"/>
                  <a:ext cx="274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5A5C3E3-DF8A-53F2-957C-DD6FD5D452CA}"/>
                    </a:ext>
                  </a:extLst>
                </p14:cNvPr>
                <p14:cNvContentPartPr/>
                <p14:nvPr/>
              </p14:nvContentPartPr>
              <p14:xfrm>
                <a:off x="3411836" y="4815525"/>
                <a:ext cx="286200" cy="32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5A5C3E3-DF8A-53F2-957C-DD6FD5D452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02836" y="4806885"/>
                  <a:ext cx="303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D15783-B259-B063-2D9C-7D4B88C32D51}"/>
                    </a:ext>
                  </a:extLst>
                </p14:cNvPr>
                <p14:cNvContentPartPr/>
                <p14:nvPr/>
              </p14:nvContentPartPr>
              <p14:xfrm>
                <a:off x="3844196" y="5016765"/>
                <a:ext cx="161280" cy="18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D15783-B259-B063-2D9C-7D4B88C32D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35196" y="5008125"/>
                  <a:ext cx="17892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7A8836-8D62-E5ED-FC70-C76F0F9C3200}"/>
                  </a:ext>
                </a:extLst>
              </p14:cNvPr>
              <p14:cNvContentPartPr/>
              <p14:nvPr/>
            </p14:nvContentPartPr>
            <p14:xfrm>
              <a:off x="3337676" y="5331405"/>
              <a:ext cx="833400" cy="17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7A8836-8D62-E5ED-FC70-C76F0F9C320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28676" y="5322405"/>
                <a:ext cx="851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AFEAC3-EC49-9C0B-5F46-4D92E364BCC8}"/>
                  </a:ext>
                </a:extLst>
              </p14:cNvPr>
              <p14:cNvContentPartPr/>
              <p14:nvPr/>
            </p14:nvContentPartPr>
            <p14:xfrm>
              <a:off x="3652676" y="5566485"/>
              <a:ext cx="175320" cy="176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AFEAC3-EC49-9C0B-5F46-4D92E364BCC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43676" y="5557485"/>
                <a:ext cx="1929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8ADD2D-7540-4B2F-9AB0-906C92730AB6}"/>
                  </a:ext>
                </a:extLst>
              </p14:cNvPr>
              <p14:cNvContentPartPr/>
              <p14:nvPr/>
            </p14:nvContentPartPr>
            <p14:xfrm>
              <a:off x="4906196" y="4919565"/>
              <a:ext cx="711000" cy="289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8ADD2D-7540-4B2F-9AB0-906C92730AB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97556" y="4910565"/>
                <a:ext cx="72864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78F9DFF-8B6D-7989-B613-C1A3EB6480FD}"/>
              </a:ext>
            </a:extLst>
          </p:cNvPr>
          <p:cNvGrpSpPr/>
          <p:nvPr/>
        </p:nvGrpSpPr>
        <p:grpSpPr>
          <a:xfrm>
            <a:off x="4923476" y="4729125"/>
            <a:ext cx="6516360" cy="1027440"/>
            <a:chOff x="4923476" y="4729125"/>
            <a:chExt cx="6516360" cy="10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002CDC-79D8-3289-C9BA-29FCD8C00AA2}"/>
                    </a:ext>
                  </a:extLst>
                </p14:cNvPr>
                <p14:cNvContentPartPr/>
                <p14:nvPr/>
              </p14:nvContentPartPr>
              <p14:xfrm>
                <a:off x="5814836" y="4870965"/>
                <a:ext cx="1162080" cy="30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002CDC-79D8-3289-C9BA-29FCD8C00A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05836" y="4861965"/>
                  <a:ext cx="1179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C5B96B-8A7C-BD20-19F5-A11948F0E352}"/>
                    </a:ext>
                  </a:extLst>
                </p14:cNvPr>
                <p14:cNvContentPartPr/>
                <p14:nvPr/>
              </p14:nvContentPartPr>
              <p14:xfrm>
                <a:off x="7199396" y="4907325"/>
                <a:ext cx="278640" cy="402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C5B96B-8A7C-BD20-19F5-A11948F0E3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90396" y="4898325"/>
                  <a:ext cx="2962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12F2975-2FD9-4082-16F1-CB35CEECCD2D}"/>
                    </a:ext>
                  </a:extLst>
                </p14:cNvPr>
                <p14:cNvContentPartPr/>
                <p14:nvPr/>
              </p14:nvContentPartPr>
              <p14:xfrm>
                <a:off x="7681436" y="5024325"/>
                <a:ext cx="173520" cy="95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12F2975-2FD9-4082-16F1-CB35CEECCD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72436" y="5015685"/>
                  <a:ext cx="191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58819F5-CD85-6F1B-FEA0-F68C7434A41F}"/>
                    </a:ext>
                  </a:extLst>
                </p14:cNvPr>
                <p14:cNvContentPartPr/>
                <p14:nvPr/>
              </p14:nvContentPartPr>
              <p14:xfrm>
                <a:off x="8104796" y="4954845"/>
                <a:ext cx="1160640" cy="353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58819F5-CD85-6F1B-FEA0-F68C7434A4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96156" y="4945845"/>
                  <a:ext cx="1178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BC0D71-922D-874A-EA2F-837CFCE89388}"/>
                    </a:ext>
                  </a:extLst>
                </p14:cNvPr>
                <p14:cNvContentPartPr/>
                <p14:nvPr/>
              </p14:nvContentPartPr>
              <p14:xfrm>
                <a:off x="9024956" y="4819125"/>
                <a:ext cx="2124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BC0D71-922D-874A-EA2F-837CFCE893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15956" y="4810485"/>
                  <a:ext cx="3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2DC89-98AB-56C8-1023-33979CCFCCCC}"/>
                    </a:ext>
                  </a:extLst>
                </p14:cNvPr>
                <p14:cNvContentPartPr/>
                <p14:nvPr/>
              </p14:nvContentPartPr>
              <p14:xfrm>
                <a:off x="9497996" y="5018565"/>
                <a:ext cx="389880" cy="121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2DC89-98AB-56C8-1023-33979CCFCC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89356" y="5009925"/>
                  <a:ext cx="407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A642A6-70FB-59FD-7417-12137B2F9A44}"/>
                    </a:ext>
                  </a:extLst>
                </p14:cNvPr>
                <p14:cNvContentPartPr/>
                <p14:nvPr/>
              </p14:nvContentPartPr>
              <p14:xfrm>
                <a:off x="9736676" y="4898325"/>
                <a:ext cx="83160" cy="46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A642A6-70FB-59FD-7417-12137B2F9A4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27676" y="4889325"/>
                  <a:ext cx="100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B7C6042-0708-36E0-D954-7F459FEEB341}"/>
                    </a:ext>
                  </a:extLst>
                </p14:cNvPr>
                <p14:cNvContentPartPr/>
                <p14:nvPr/>
              </p14:nvContentPartPr>
              <p14:xfrm>
                <a:off x="10163996" y="4729125"/>
                <a:ext cx="1275840" cy="624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B7C6042-0708-36E0-D954-7F459FEEB3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54996" y="4720485"/>
                  <a:ext cx="129348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E03DC40-3BAD-9541-1EE6-E1F2D7EFFA8F}"/>
                    </a:ext>
                  </a:extLst>
                </p14:cNvPr>
                <p14:cNvContentPartPr/>
                <p14:nvPr/>
              </p14:nvContentPartPr>
              <p14:xfrm>
                <a:off x="4923476" y="5443005"/>
                <a:ext cx="515160" cy="300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E03DC40-3BAD-9541-1EE6-E1F2D7EFFA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14836" y="5434005"/>
                  <a:ext cx="532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CCC116-32A2-72DC-87F6-877382436C12}"/>
                    </a:ext>
                  </a:extLst>
                </p14:cNvPr>
                <p14:cNvContentPartPr/>
                <p14:nvPr/>
              </p14:nvContentPartPr>
              <p14:xfrm>
                <a:off x="5567876" y="5348685"/>
                <a:ext cx="547200" cy="387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CCC116-32A2-72DC-87F6-877382436C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58876" y="5340045"/>
                  <a:ext cx="5648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290A34-9E89-7D87-22E4-94941B63266D}"/>
                    </a:ext>
                  </a:extLst>
                </p14:cNvPr>
                <p14:cNvContentPartPr/>
                <p14:nvPr/>
              </p14:nvContentPartPr>
              <p14:xfrm>
                <a:off x="5602796" y="5516445"/>
                <a:ext cx="385560" cy="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290A34-9E89-7D87-22E4-94941B6326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93796" y="5507445"/>
                  <a:ext cx="40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7EAC7C-11C8-D910-D674-3B2F3614229A}"/>
                    </a:ext>
                  </a:extLst>
                </p14:cNvPr>
                <p14:cNvContentPartPr/>
                <p14:nvPr/>
              </p14:nvContentPartPr>
              <p14:xfrm>
                <a:off x="6317396" y="5500965"/>
                <a:ext cx="1006920" cy="237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7EAC7C-11C8-D910-D674-3B2F361422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08396" y="5492325"/>
                  <a:ext cx="1024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7301E95-1529-B832-BFA5-E331C53C885D}"/>
                    </a:ext>
                  </a:extLst>
                </p14:cNvPr>
                <p14:cNvContentPartPr/>
                <p14:nvPr/>
              </p14:nvContentPartPr>
              <p14:xfrm>
                <a:off x="7605116" y="5501325"/>
                <a:ext cx="1026360" cy="169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7301E95-1529-B832-BFA5-E331C53C88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96476" y="5492325"/>
                  <a:ext cx="1044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06F4AD8-4BF2-0E3A-058D-9F1A1A26723C}"/>
                    </a:ext>
                  </a:extLst>
                </p14:cNvPr>
                <p14:cNvContentPartPr/>
                <p14:nvPr/>
              </p14:nvContentPartPr>
              <p14:xfrm>
                <a:off x="8700596" y="5305845"/>
                <a:ext cx="85680" cy="450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06F4AD8-4BF2-0E3A-058D-9F1A1A2672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91596" y="5297205"/>
                  <a:ext cx="103320" cy="46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96015CC-5561-0502-F127-904DD7AC5CE4}"/>
                  </a:ext>
                </a:extLst>
              </p14:cNvPr>
              <p14:cNvContentPartPr/>
              <p14:nvPr/>
            </p14:nvContentPartPr>
            <p14:xfrm>
              <a:off x="4809356" y="4811925"/>
              <a:ext cx="117720" cy="492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96015CC-5561-0502-F127-904DD7AC5CE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00716" y="4803285"/>
                <a:ext cx="135360" cy="5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19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23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Plasma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6</cp:revision>
  <dcterms:created xsi:type="dcterms:W3CDTF">2025-09-13T20:10:01Z</dcterms:created>
  <dcterms:modified xsi:type="dcterms:W3CDTF">2025-09-21T19:58:23Z</dcterms:modified>
</cp:coreProperties>
</file>